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1482" r:id="rId2"/>
    <p:sldId id="4125" r:id="rId3"/>
    <p:sldId id="4126" r:id="rId4"/>
    <p:sldId id="4127" r:id="rId5"/>
    <p:sldId id="4128" r:id="rId6"/>
    <p:sldId id="4129" r:id="rId7"/>
    <p:sldId id="4130" r:id="rId8"/>
    <p:sldId id="4131" r:id="rId9"/>
    <p:sldId id="4132" r:id="rId10"/>
    <p:sldId id="4133" r:id="rId11"/>
    <p:sldId id="4134" r:id="rId12"/>
    <p:sldId id="1780"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A853"/>
    <a:srgbClr val="4285F4"/>
    <a:srgbClr val="EA4335"/>
    <a:srgbClr val="FBBC05"/>
    <a:srgbClr val="C72B68"/>
    <a:srgbClr val="E23E61"/>
    <a:srgbClr val="F25A57"/>
    <a:srgbClr val="EF7F4B"/>
    <a:srgbClr val="F89E47"/>
    <a:srgbClr val="7D1D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86699A-4526-42F1-A89A-E6509FA7EC52}" v="1" dt="2025-04-04T16:53:58.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00" autoAdjust="0"/>
    <p:restoredTop sz="94660"/>
  </p:normalViewPr>
  <p:slideViewPr>
    <p:cSldViewPr snapToGrid="0">
      <p:cViewPr varScale="1">
        <p:scale>
          <a:sx n="112" d="100"/>
          <a:sy n="112" d="100"/>
        </p:scale>
        <p:origin x="990" y="108"/>
      </p:cViewPr>
      <p:guideLst/>
    </p:cSldViewPr>
  </p:slideViewPr>
  <p:notesTextViewPr>
    <p:cViewPr>
      <p:scale>
        <a:sx n="3" d="2"/>
        <a:sy n="3" d="2"/>
      </p:scale>
      <p:origin x="0" y="0"/>
    </p:cViewPr>
  </p:notesTextViewPr>
  <p:notesViewPr>
    <p:cSldViewPr snapToGrid="0">
      <p:cViewPr varScale="1">
        <p:scale>
          <a:sx n="87" d="100"/>
          <a:sy n="87" d="100"/>
        </p:scale>
        <p:origin x="298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586699A-4526-42F1-A89A-E6509FA7EC52}"/>
    <pc:docChg chg="addSld delSld modSld sldOrd">
      <pc:chgData name="Jolie Serrano Delgado" userId="d52b4219-5c60-4a0c-87ad-b1ec335c0c37" providerId="ADAL" clId="{1586699A-4526-42F1-A89A-E6509FA7EC52}" dt="2025-04-04T16:54:39.234" v="12" actId="47"/>
      <pc:docMkLst>
        <pc:docMk/>
      </pc:docMkLst>
      <pc:sldChg chg="del">
        <pc:chgData name="Jolie Serrano Delgado" userId="d52b4219-5c60-4a0c-87ad-b1ec335c0c37" providerId="ADAL" clId="{1586699A-4526-42F1-A89A-E6509FA7EC52}" dt="2025-04-04T16:54:03.475" v="1" actId="47"/>
        <pc:sldMkLst>
          <pc:docMk/>
          <pc:sldMk cId="4040804473" sldId="1449"/>
        </pc:sldMkLst>
      </pc:sldChg>
      <pc:sldChg chg="modSp add mod ord">
        <pc:chgData name="Jolie Serrano Delgado" userId="d52b4219-5c60-4a0c-87ad-b1ec335c0c37" providerId="ADAL" clId="{1586699A-4526-42F1-A89A-E6509FA7EC52}" dt="2025-04-04T16:54:25.758" v="11" actId="113"/>
        <pc:sldMkLst>
          <pc:docMk/>
          <pc:sldMk cId="0" sldId="1482"/>
        </pc:sldMkLst>
        <pc:spChg chg="mod">
          <ac:chgData name="Jolie Serrano Delgado" userId="d52b4219-5c60-4a0c-87ad-b1ec335c0c37" providerId="ADAL" clId="{1586699A-4526-42F1-A89A-E6509FA7EC52}" dt="2025-04-04T16:54:25.758" v="11" actId="113"/>
          <ac:spMkLst>
            <pc:docMk/>
            <pc:sldMk cId="0" sldId="1482"/>
            <ac:spMk id="55309" creationId="{00000000-0000-0000-0000-000000000000}"/>
          </ac:spMkLst>
        </pc:spChg>
      </pc:sldChg>
      <pc:sldChg chg="modSp del mod">
        <pc:chgData name="Jolie Serrano Delgado" userId="d52b4219-5c60-4a0c-87ad-b1ec335c0c37" providerId="ADAL" clId="{1586699A-4526-42F1-A89A-E6509FA7EC52}" dt="2025-04-04T16:54:39.234" v="12" actId="47"/>
        <pc:sldMkLst>
          <pc:docMk/>
          <pc:sldMk cId="0" sldId="1523"/>
        </pc:sldMkLst>
        <pc:spChg chg="mod">
          <ac:chgData name="Jolie Serrano Delgado" userId="d52b4219-5c60-4a0c-87ad-b1ec335c0c37" providerId="ADAL" clId="{1586699A-4526-42F1-A89A-E6509FA7EC52}" dt="2025-04-04T16:54:11.237" v="4" actId="21"/>
          <ac:spMkLst>
            <pc:docMk/>
            <pc:sldMk cId="0" sldId="1523"/>
            <ac:spMk id="55309" creationId="{00000000-0000-0000-0000-000000000000}"/>
          </ac:spMkLst>
        </pc:spChg>
      </pc:sldChg>
      <pc:sldChg chg="add">
        <pc:chgData name="Jolie Serrano Delgado" userId="d52b4219-5c60-4a0c-87ad-b1ec335c0c37" providerId="ADAL" clId="{1586699A-4526-42F1-A89A-E6509FA7EC52}" dt="2025-04-04T16:53:58.419" v="0"/>
        <pc:sldMkLst>
          <pc:docMk/>
          <pc:sldMk cId="3313802975" sldId="1780"/>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57150">
              <a:solidFill>
                <a:schemeClr val="bg1"/>
              </a:solidFill>
            </a:ln>
          </c:spPr>
          <c:dPt>
            <c:idx val="0"/>
            <c:bubble3D val="0"/>
            <c:spPr>
              <a:noFill/>
              <a:ln w="57150">
                <a:solidFill>
                  <a:schemeClr val="bg1"/>
                </a:solidFill>
              </a:ln>
              <a:effectLst/>
            </c:spPr>
            <c:extLst>
              <c:ext xmlns:c16="http://schemas.microsoft.com/office/drawing/2014/chart" uri="{C3380CC4-5D6E-409C-BE32-E72D297353CC}">
                <c16:uniqueId val="{00000001-4390-4E8A-85AB-D5208C1E9F50}"/>
              </c:ext>
            </c:extLst>
          </c:dPt>
          <c:dPt>
            <c:idx val="1"/>
            <c:bubble3D val="0"/>
            <c:spPr>
              <a:solidFill>
                <a:schemeClr val="bg1"/>
              </a:solidFill>
              <a:ln w="57150">
                <a:solidFill>
                  <a:schemeClr val="bg1"/>
                </a:solidFill>
              </a:ln>
              <a:effectLst/>
            </c:spPr>
            <c:extLst>
              <c:ext xmlns:c16="http://schemas.microsoft.com/office/drawing/2014/chart" uri="{C3380CC4-5D6E-409C-BE32-E72D297353CC}">
                <c16:uniqueId val="{00000003-4390-4E8A-85AB-D5208C1E9F50}"/>
              </c:ext>
            </c:extLst>
          </c:dPt>
          <c:cat>
            <c:strRef>
              <c:f>Sheet1!$A$2:$A$3</c:f>
              <c:strCache>
                <c:ptCount val="2"/>
                <c:pt idx="0">
                  <c:v>A</c:v>
                </c:pt>
                <c:pt idx="1">
                  <c:v>B</c:v>
                </c:pt>
              </c:strCache>
            </c:strRef>
          </c:cat>
          <c:val>
            <c:numRef>
              <c:f>Sheet1!$B$2:$B$3</c:f>
              <c:numCache>
                <c:formatCode>General</c:formatCode>
                <c:ptCount val="2"/>
                <c:pt idx="0">
                  <c:v>10</c:v>
                </c:pt>
                <c:pt idx="1">
                  <c:v>90</c:v>
                </c:pt>
              </c:numCache>
            </c:numRef>
          </c:val>
          <c:extLst>
            <c:ext xmlns:c16="http://schemas.microsoft.com/office/drawing/2014/chart" uri="{C3380CC4-5D6E-409C-BE32-E72D297353CC}">
              <c16:uniqueId val="{00000004-4390-4E8A-85AB-D5208C1E9F50}"/>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57150">
              <a:solidFill>
                <a:schemeClr val="bg1"/>
              </a:solidFill>
            </a:ln>
          </c:spPr>
          <c:dPt>
            <c:idx val="0"/>
            <c:bubble3D val="0"/>
            <c:spPr>
              <a:noFill/>
              <a:ln w="57150">
                <a:solidFill>
                  <a:schemeClr val="bg1"/>
                </a:solidFill>
              </a:ln>
              <a:effectLst/>
            </c:spPr>
            <c:extLst>
              <c:ext xmlns:c16="http://schemas.microsoft.com/office/drawing/2014/chart" uri="{C3380CC4-5D6E-409C-BE32-E72D297353CC}">
                <c16:uniqueId val="{00000001-F95C-4D81-874E-8EF0EFAC928B}"/>
              </c:ext>
            </c:extLst>
          </c:dPt>
          <c:dPt>
            <c:idx val="1"/>
            <c:bubble3D val="0"/>
            <c:spPr>
              <a:solidFill>
                <a:schemeClr val="bg1"/>
              </a:solidFill>
              <a:ln w="57150">
                <a:solidFill>
                  <a:schemeClr val="bg1"/>
                </a:solidFill>
              </a:ln>
              <a:effectLst/>
            </c:spPr>
            <c:extLst>
              <c:ext xmlns:c16="http://schemas.microsoft.com/office/drawing/2014/chart" uri="{C3380CC4-5D6E-409C-BE32-E72D297353CC}">
                <c16:uniqueId val="{00000003-F95C-4D81-874E-8EF0EFAC928B}"/>
              </c:ext>
            </c:extLst>
          </c:dPt>
          <c:cat>
            <c:strRef>
              <c:f>Sheet1!$A$2:$A$3</c:f>
              <c:strCache>
                <c:ptCount val="2"/>
                <c:pt idx="0">
                  <c:v>A</c:v>
                </c:pt>
                <c:pt idx="1">
                  <c:v>B</c:v>
                </c:pt>
              </c:strCache>
            </c:strRef>
          </c:cat>
          <c:val>
            <c:numRef>
              <c:f>Sheet1!$B$2:$B$3</c:f>
              <c:numCache>
                <c:formatCode>General</c:formatCode>
                <c:ptCount val="2"/>
                <c:pt idx="0">
                  <c:v>50</c:v>
                </c:pt>
                <c:pt idx="1">
                  <c:v>50</c:v>
                </c:pt>
              </c:numCache>
            </c:numRef>
          </c:val>
          <c:extLst>
            <c:ext xmlns:c16="http://schemas.microsoft.com/office/drawing/2014/chart" uri="{C3380CC4-5D6E-409C-BE32-E72D297353CC}">
              <c16:uniqueId val="{00000004-F95C-4D81-874E-8EF0EFAC928B}"/>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57150">
              <a:solidFill>
                <a:schemeClr val="bg1"/>
              </a:solidFill>
            </a:ln>
          </c:spPr>
          <c:dPt>
            <c:idx val="0"/>
            <c:bubble3D val="0"/>
            <c:spPr>
              <a:noFill/>
              <a:ln w="57150">
                <a:solidFill>
                  <a:schemeClr val="bg1"/>
                </a:solidFill>
              </a:ln>
              <a:effectLst/>
            </c:spPr>
            <c:extLst>
              <c:ext xmlns:c16="http://schemas.microsoft.com/office/drawing/2014/chart" uri="{C3380CC4-5D6E-409C-BE32-E72D297353CC}">
                <c16:uniqueId val="{00000001-9161-416A-AFC4-9ECDC3DA30B2}"/>
              </c:ext>
            </c:extLst>
          </c:dPt>
          <c:dPt>
            <c:idx val="1"/>
            <c:bubble3D val="0"/>
            <c:spPr>
              <a:solidFill>
                <a:schemeClr val="bg1"/>
              </a:solidFill>
              <a:ln w="57150">
                <a:solidFill>
                  <a:schemeClr val="bg1"/>
                </a:solidFill>
              </a:ln>
              <a:effectLst/>
            </c:spPr>
            <c:extLst>
              <c:ext xmlns:c16="http://schemas.microsoft.com/office/drawing/2014/chart" uri="{C3380CC4-5D6E-409C-BE32-E72D297353CC}">
                <c16:uniqueId val="{00000003-9161-416A-AFC4-9ECDC3DA30B2}"/>
              </c:ext>
            </c:extLst>
          </c:dPt>
          <c:cat>
            <c:strRef>
              <c:f>Sheet1!$A$2:$A$3</c:f>
              <c:strCache>
                <c:ptCount val="2"/>
                <c:pt idx="0">
                  <c:v>A</c:v>
                </c:pt>
                <c:pt idx="1">
                  <c:v>B</c:v>
                </c:pt>
              </c:strCache>
            </c:strRef>
          </c:cat>
          <c:val>
            <c:numRef>
              <c:f>Sheet1!$B$2:$B$3</c:f>
              <c:numCache>
                <c:formatCode>General</c:formatCode>
                <c:ptCount val="2"/>
                <c:pt idx="0">
                  <c:v>20</c:v>
                </c:pt>
                <c:pt idx="1">
                  <c:v>80</c:v>
                </c:pt>
              </c:numCache>
            </c:numRef>
          </c:val>
          <c:extLst>
            <c:ext xmlns:c16="http://schemas.microsoft.com/office/drawing/2014/chart" uri="{C3380CC4-5D6E-409C-BE32-E72D297353CC}">
              <c16:uniqueId val="{00000004-9161-416A-AFC4-9ECDC3DA30B2}"/>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57150">
              <a:solidFill>
                <a:schemeClr val="bg1"/>
              </a:solidFill>
            </a:ln>
          </c:spPr>
          <c:dPt>
            <c:idx val="0"/>
            <c:bubble3D val="0"/>
            <c:spPr>
              <a:noFill/>
              <a:ln w="57150">
                <a:solidFill>
                  <a:schemeClr val="bg1"/>
                </a:solidFill>
              </a:ln>
              <a:effectLst/>
            </c:spPr>
            <c:extLst>
              <c:ext xmlns:c16="http://schemas.microsoft.com/office/drawing/2014/chart" uri="{C3380CC4-5D6E-409C-BE32-E72D297353CC}">
                <c16:uniqueId val="{00000001-D471-4E6E-8791-AF674E0F74CC}"/>
              </c:ext>
            </c:extLst>
          </c:dPt>
          <c:dPt>
            <c:idx val="1"/>
            <c:bubble3D val="0"/>
            <c:spPr>
              <a:solidFill>
                <a:schemeClr val="bg1"/>
              </a:solidFill>
              <a:ln w="57150">
                <a:solidFill>
                  <a:schemeClr val="bg1"/>
                </a:solidFill>
              </a:ln>
              <a:effectLst/>
            </c:spPr>
            <c:extLst>
              <c:ext xmlns:c16="http://schemas.microsoft.com/office/drawing/2014/chart" uri="{C3380CC4-5D6E-409C-BE32-E72D297353CC}">
                <c16:uniqueId val="{00000003-D471-4E6E-8791-AF674E0F74CC}"/>
              </c:ext>
            </c:extLst>
          </c:dPt>
          <c:cat>
            <c:strRef>
              <c:f>Sheet1!$A$2:$A$3</c:f>
              <c:strCache>
                <c:ptCount val="2"/>
                <c:pt idx="0">
                  <c:v>A</c:v>
                </c:pt>
                <c:pt idx="1">
                  <c:v>B</c:v>
                </c:pt>
              </c:strCache>
            </c:strRef>
          </c:cat>
          <c:val>
            <c:numRef>
              <c:f>Sheet1!$B$2:$B$3</c:f>
              <c:numCache>
                <c:formatCode>General</c:formatCode>
                <c:ptCount val="2"/>
                <c:pt idx="0">
                  <c:v>70</c:v>
                </c:pt>
                <c:pt idx="1">
                  <c:v>30</c:v>
                </c:pt>
              </c:numCache>
            </c:numRef>
          </c:val>
          <c:extLst>
            <c:ext xmlns:c16="http://schemas.microsoft.com/office/drawing/2014/chart" uri="{C3380CC4-5D6E-409C-BE32-E72D297353CC}">
              <c16:uniqueId val="{00000004-D471-4E6E-8791-AF674E0F74CC}"/>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4/04/2025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4/04/2025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016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eam Slide 5">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91E28FC4-E34B-4CD8-B2C0-D680352F8F8B}"/>
              </a:ext>
            </a:extLst>
          </p:cNvPr>
          <p:cNvSpPr>
            <a:spLocks noGrp="1"/>
          </p:cNvSpPr>
          <p:nvPr>
            <p:ph type="pic" sz="quarter" idx="10"/>
          </p:nvPr>
        </p:nvSpPr>
        <p:spPr>
          <a:xfrm>
            <a:off x="1156683" y="3269824"/>
            <a:ext cx="1642849" cy="1642421"/>
          </a:xfrm>
          <a:custGeom>
            <a:avLst/>
            <a:gdLst>
              <a:gd name="connsiteX0" fmla="*/ 326513 w 3284842"/>
              <a:gd name="connsiteY0" fmla="*/ 0 h 3284842"/>
              <a:gd name="connsiteX1" fmla="*/ 2958329 w 3284842"/>
              <a:gd name="connsiteY1" fmla="*/ 0 h 3284842"/>
              <a:gd name="connsiteX2" fmla="*/ 3284842 w 3284842"/>
              <a:gd name="connsiteY2" fmla="*/ 326513 h 3284842"/>
              <a:gd name="connsiteX3" fmla="*/ 3284842 w 3284842"/>
              <a:gd name="connsiteY3" fmla="*/ 2958329 h 3284842"/>
              <a:gd name="connsiteX4" fmla="*/ 2958329 w 3284842"/>
              <a:gd name="connsiteY4" fmla="*/ 3284842 h 3284842"/>
              <a:gd name="connsiteX5" fmla="*/ 326513 w 3284842"/>
              <a:gd name="connsiteY5" fmla="*/ 3284842 h 3284842"/>
              <a:gd name="connsiteX6" fmla="*/ 0 w 3284842"/>
              <a:gd name="connsiteY6" fmla="*/ 2958329 h 3284842"/>
              <a:gd name="connsiteX7" fmla="*/ 0 w 3284842"/>
              <a:gd name="connsiteY7" fmla="*/ 326513 h 3284842"/>
              <a:gd name="connsiteX8" fmla="*/ 326513 w 3284842"/>
              <a:gd name="connsiteY8" fmla="*/ 0 h 328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84842" h="3284842">
                <a:moveTo>
                  <a:pt x="326513" y="0"/>
                </a:moveTo>
                <a:lnTo>
                  <a:pt x="2958329" y="0"/>
                </a:lnTo>
                <a:cubicBezTo>
                  <a:pt x="3138657" y="0"/>
                  <a:pt x="3284842" y="146185"/>
                  <a:pt x="3284842" y="326513"/>
                </a:cubicBezTo>
                <a:lnTo>
                  <a:pt x="3284842" y="2958329"/>
                </a:lnTo>
                <a:cubicBezTo>
                  <a:pt x="3284842" y="3138657"/>
                  <a:pt x="3138657" y="3284842"/>
                  <a:pt x="2958329" y="3284842"/>
                </a:cubicBezTo>
                <a:lnTo>
                  <a:pt x="326513" y="3284842"/>
                </a:lnTo>
                <a:cubicBezTo>
                  <a:pt x="146185" y="3284842"/>
                  <a:pt x="0" y="3138657"/>
                  <a:pt x="0" y="2958329"/>
                </a:cubicBezTo>
                <a:lnTo>
                  <a:pt x="0" y="326513"/>
                </a:lnTo>
                <a:cubicBezTo>
                  <a:pt x="0" y="146185"/>
                  <a:pt x="146185" y="0"/>
                  <a:pt x="326513" y="0"/>
                </a:cubicBezTo>
                <a:close/>
              </a:path>
            </a:pathLst>
          </a:custGeom>
          <a:solidFill>
            <a:schemeClr val="tx2">
              <a:lumMod val="20000"/>
              <a:lumOff val="80000"/>
            </a:schemeClr>
          </a:solidFill>
        </p:spPr>
        <p:txBody>
          <a:bodyPr vert="horz" wrap="square" lIns="182843" tIns="91422" rIns="182843" bIns="91422" rtlCol="0" anchor="ctr">
            <a:noAutofit/>
          </a:bodyPr>
          <a:lstStyle>
            <a:lvl1pPr>
              <a:defRPr lang="en-US" sz="1200" dirty="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8" name="Picture Placeholder 17">
            <a:extLst>
              <a:ext uri="{FF2B5EF4-FFF2-40B4-BE49-F238E27FC236}">
                <a16:creationId xmlns:a16="http://schemas.microsoft.com/office/drawing/2014/main" id="{8178DF22-8B41-4670-8619-600FBAC6D2BC}"/>
              </a:ext>
            </a:extLst>
          </p:cNvPr>
          <p:cNvSpPr>
            <a:spLocks noGrp="1"/>
          </p:cNvSpPr>
          <p:nvPr>
            <p:ph type="pic" sz="quarter" idx="12"/>
          </p:nvPr>
        </p:nvSpPr>
        <p:spPr>
          <a:xfrm>
            <a:off x="3306902" y="4299770"/>
            <a:ext cx="1642849" cy="1642421"/>
          </a:xfrm>
          <a:custGeom>
            <a:avLst/>
            <a:gdLst>
              <a:gd name="connsiteX0" fmla="*/ 326513 w 3284842"/>
              <a:gd name="connsiteY0" fmla="*/ 0 h 3284842"/>
              <a:gd name="connsiteX1" fmla="*/ 2958328 w 3284842"/>
              <a:gd name="connsiteY1" fmla="*/ 0 h 3284842"/>
              <a:gd name="connsiteX2" fmla="*/ 3284842 w 3284842"/>
              <a:gd name="connsiteY2" fmla="*/ 326513 h 3284842"/>
              <a:gd name="connsiteX3" fmla="*/ 3284842 w 3284842"/>
              <a:gd name="connsiteY3" fmla="*/ 2958329 h 3284842"/>
              <a:gd name="connsiteX4" fmla="*/ 2958328 w 3284842"/>
              <a:gd name="connsiteY4" fmla="*/ 3284842 h 3284842"/>
              <a:gd name="connsiteX5" fmla="*/ 326513 w 3284842"/>
              <a:gd name="connsiteY5" fmla="*/ 3284842 h 3284842"/>
              <a:gd name="connsiteX6" fmla="*/ 0 w 3284842"/>
              <a:gd name="connsiteY6" fmla="*/ 2958329 h 3284842"/>
              <a:gd name="connsiteX7" fmla="*/ 0 w 3284842"/>
              <a:gd name="connsiteY7" fmla="*/ 326513 h 3284842"/>
              <a:gd name="connsiteX8" fmla="*/ 326513 w 3284842"/>
              <a:gd name="connsiteY8" fmla="*/ 0 h 328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84842" h="3284842">
                <a:moveTo>
                  <a:pt x="326513" y="0"/>
                </a:moveTo>
                <a:lnTo>
                  <a:pt x="2958328" y="0"/>
                </a:lnTo>
                <a:cubicBezTo>
                  <a:pt x="3138656" y="0"/>
                  <a:pt x="3284842" y="146185"/>
                  <a:pt x="3284842" y="326513"/>
                </a:cubicBezTo>
                <a:lnTo>
                  <a:pt x="3284842" y="2958329"/>
                </a:lnTo>
                <a:cubicBezTo>
                  <a:pt x="3284842" y="3138657"/>
                  <a:pt x="3138656" y="3284842"/>
                  <a:pt x="2958328" y="3284842"/>
                </a:cubicBezTo>
                <a:lnTo>
                  <a:pt x="326513" y="3284842"/>
                </a:lnTo>
                <a:cubicBezTo>
                  <a:pt x="146185" y="3284842"/>
                  <a:pt x="0" y="3138657"/>
                  <a:pt x="0" y="2958329"/>
                </a:cubicBezTo>
                <a:lnTo>
                  <a:pt x="0" y="326513"/>
                </a:lnTo>
                <a:cubicBezTo>
                  <a:pt x="0" y="146185"/>
                  <a:pt x="146185" y="0"/>
                  <a:pt x="326513" y="0"/>
                </a:cubicBezTo>
                <a:close/>
              </a:path>
            </a:pathLst>
          </a:custGeom>
          <a:solidFill>
            <a:schemeClr val="tx2">
              <a:lumMod val="20000"/>
              <a:lumOff val="80000"/>
            </a:schemeClr>
          </a:solidFill>
        </p:spPr>
        <p:txBody>
          <a:bodyPr vert="horz" wrap="square" lIns="182843" tIns="91422" rIns="182843" bIns="91422" rtlCol="0" anchor="ctr">
            <a:noAutofit/>
          </a:bodyPr>
          <a:lstStyle>
            <a:lvl1pPr>
              <a:defRPr lang="en-US" sz="1200" dirty="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9" name="Picture Placeholder 18">
            <a:extLst>
              <a:ext uri="{FF2B5EF4-FFF2-40B4-BE49-F238E27FC236}">
                <a16:creationId xmlns:a16="http://schemas.microsoft.com/office/drawing/2014/main" id="{EDD9CACC-758A-4ABA-97FD-48C326252E53}"/>
              </a:ext>
            </a:extLst>
          </p:cNvPr>
          <p:cNvSpPr>
            <a:spLocks noGrp="1"/>
          </p:cNvSpPr>
          <p:nvPr>
            <p:ph type="pic" sz="quarter" idx="13"/>
          </p:nvPr>
        </p:nvSpPr>
        <p:spPr>
          <a:xfrm>
            <a:off x="5426882" y="3269824"/>
            <a:ext cx="1642849" cy="1642421"/>
          </a:xfrm>
          <a:custGeom>
            <a:avLst/>
            <a:gdLst>
              <a:gd name="connsiteX0" fmla="*/ 326513 w 3284842"/>
              <a:gd name="connsiteY0" fmla="*/ 0 h 3284842"/>
              <a:gd name="connsiteX1" fmla="*/ 2958329 w 3284842"/>
              <a:gd name="connsiteY1" fmla="*/ 0 h 3284842"/>
              <a:gd name="connsiteX2" fmla="*/ 3284842 w 3284842"/>
              <a:gd name="connsiteY2" fmla="*/ 326513 h 3284842"/>
              <a:gd name="connsiteX3" fmla="*/ 3284842 w 3284842"/>
              <a:gd name="connsiteY3" fmla="*/ 2958329 h 3284842"/>
              <a:gd name="connsiteX4" fmla="*/ 2958329 w 3284842"/>
              <a:gd name="connsiteY4" fmla="*/ 3284842 h 3284842"/>
              <a:gd name="connsiteX5" fmla="*/ 326513 w 3284842"/>
              <a:gd name="connsiteY5" fmla="*/ 3284842 h 3284842"/>
              <a:gd name="connsiteX6" fmla="*/ 0 w 3284842"/>
              <a:gd name="connsiteY6" fmla="*/ 2958329 h 3284842"/>
              <a:gd name="connsiteX7" fmla="*/ 0 w 3284842"/>
              <a:gd name="connsiteY7" fmla="*/ 326513 h 3284842"/>
              <a:gd name="connsiteX8" fmla="*/ 326513 w 3284842"/>
              <a:gd name="connsiteY8" fmla="*/ 0 h 328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84842" h="3284842">
                <a:moveTo>
                  <a:pt x="326513" y="0"/>
                </a:moveTo>
                <a:lnTo>
                  <a:pt x="2958329" y="0"/>
                </a:lnTo>
                <a:cubicBezTo>
                  <a:pt x="3138657" y="0"/>
                  <a:pt x="3284842" y="146185"/>
                  <a:pt x="3284842" y="326513"/>
                </a:cubicBezTo>
                <a:lnTo>
                  <a:pt x="3284842" y="2958329"/>
                </a:lnTo>
                <a:cubicBezTo>
                  <a:pt x="3284842" y="3138657"/>
                  <a:pt x="3138657" y="3284842"/>
                  <a:pt x="2958329" y="3284842"/>
                </a:cubicBezTo>
                <a:lnTo>
                  <a:pt x="326513" y="3284842"/>
                </a:lnTo>
                <a:cubicBezTo>
                  <a:pt x="146185" y="3284842"/>
                  <a:pt x="0" y="3138657"/>
                  <a:pt x="0" y="2958329"/>
                </a:cubicBezTo>
                <a:lnTo>
                  <a:pt x="0" y="326513"/>
                </a:lnTo>
                <a:cubicBezTo>
                  <a:pt x="0" y="146185"/>
                  <a:pt x="146185" y="0"/>
                  <a:pt x="326513" y="0"/>
                </a:cubicBezTo>
                <a:close/>
              </a:path>
            </a:pathLst>
          </a:custGeom>
          <a:solidFill>
            <a:schemeClr val="tx2">
              <a:lumMod val="20000"/>
              <a:lumOff val="80000"/>
            </a:schemeClr>
          </a:solidFill>
        </p:spPr>
        <p:txBody>
          <a:bodyPr vert="horz" wrap="square" lIns="182843" tIns="91422" rIns="182843" bIns="91422" rtlCol="0" anchor="ctr">
            <a:noAutofit/>
          </a:bodyPr>
          <a:lstStyle>
            <a:lvl1pPr>
              <a:defRPr lang="en-US" sz="1200" dirty="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21" name="Picture Placeholder 20">
            <a:extLst>
              <a:ext uri="{FF2B5EF4-FFF2-40B4-BE49-F238E27FC236}">
                <a16:creationId xmlns:a16="http://schemas.microsoft.com/office/drawing/2014/main" id="{C039D914-B305-4195-AC0B-10FFB8923AC1}"/>
              </a:ext>
            </a:extLst>
          </p:cNvPr>
          <p:cNvSpPr>
            <a:spLocks noGrp="1"/>
          </p:cNvSpPr>
          <p:nvPr>
            <p:ph type="pic" sz="quarter" idx="14"/>
          </p:nvPr>
        </p:nvSpPr>
        <p:spPr>
          <a:xfrm>
            <a:off x="9524534" y="3269824"/>
            <a:ext cx="1642848" cy="1642421"/>
          </a:xfrm>
          <a:custGeom>
            <a:avLst/>
            <a:gdLst>
              <a:gd name="connsiteX0" fmla="*/ 326512 w 3284840"/>
              <a:gd name="connsiteY0" fmla="*/ 0 h 3284842"/>
              <a:gd name="connsiteX1" fmla="*/ 2958328 w 3284840"/>
              <a:gd name="connsiteY1" fmla="*/ 0 h 3284842"/>
              <a:gd name="connsiteX2" fmla="*/ 3284840 w 3284840"/>
              <a:gd name="connsiteY2" fmla="*/ 326513 h 3284842"/>
              <a:gd name="connsiteX3" fmla="*/ 3284840 w 3284840"/>
              <a:gd name="connsiteY3" fmla="*/ 2958329 h 3284842"/>
              <a:gd name="connsiteX4" fmla="*/ 2958328 w 3284840"/>
              <a:gd name="connsiteY4" fmla="*/ 3284842 h 3284842"/>
              <a:gd name="connsiteX5" fmla="*/ 326512 w 3284840"/>
              <a:gd name="connsiteY5" fmla="*/ 3284842 h 3284842"/>
              <a:gd name="connsiteX6" fmla="*/ 0 w 3284840"/>
              <a:gd name="connsiteY6" fmla="*/ 2958329 h 3284842"/>
              <a:gd name="connsiteX7" fmla="*/ 0 w 3284840"/>
              <a:gd name="connsiteY7" fmla="*/ 326513 h 3284842"/>
              <a:gd name="connsiteX8" fmla="*/ 326512 w 3284840"/>
              <a:gd name="connsiteY8" fmla="*/ 0 h 328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84840" h="3284842">
                <a:moveTo>
                  <a:pt x="326512" y="0"/>
                </a:moveTo>
                <a:lnTo>
                  <a:pt x="2958328" y="0"/>
                </a:lnTo>
                <a:cubicBezTo>
                  <a:pt x="3138656" y="0"/>
                  <a:pt x="3284840" y="146185"/>
                  <a:pt x="3284840" y="326513"/>
                </a:cubicBezTo>
                <a:lnTo>
                  <a:pt x="3284840" y="2958329"/>
                </a:lnTo>
                <a:cubicBezTo>
                  <a:pt x="3284840" y="3138657"/>
                  <a:pt x="3138656" y="3284842"/>
                  <a:pt x="2958328" y="3284842"/>
                </a:cubicBezTo>
                <a:lnTo>
                  <a:pt x="326512" y="3284842"/>
                </a:lnTo>
                <a:cubicBezTo>
                  <a:pt x="146184" y="3284842"/>
                  <a:pt x="0" y="3138657"/>
                  <a:pt x="0" y="2958329"/>
                </a:cubicBezTo>
                <a:lnTo>
                  <a:pt x="0" y="326513"/>
                </a:lnTo>
                <a:cubicBezTo>
                  <a:pt x="0" y="146185"/>
                  <a:pt x="146184" y="0"/>
                  <a:pt x="326512" y="0"/>
                </a:cubicBezTo>
                <a:close/>
              </a:path>
            </a:pathLst>
          </a:custGeom>
          <a:solidFill>
            <a:schemeClr val="tx2">
              <a:lumMod val="20000"/>
              <a:lumOff val="80000"/>
            </a:schemeClr>
          </a:solidFill>
        </p:spPr>
        <p:txBody>
          <a:bodyPr vert="horz" wrap="square" lIns="182843" tIns="91422" rIns="182843" bIns="91422" rtlCol="0" anchor="ctr">
            <a:noAutofit/>
          </a:bodyPr>
          <a:lstStyle>
            <a:lvl1pPr>
              <a:defRPr lang="en-US" sz="1200" dirty="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20" name="Picture Placeholder 19">
            <a:extLst>
              <a:ext uri="{FF2B5EF4-FFF2-40B4-BE49-F238E27FC236}">
                <a16:creationId xmlns:a16="http://schemas.microsoft.com/office/drawing/2014/main" id="{27B2C1F8-0EAE-44C8-AA3D-4485DBC5BE73}"/>
              </a:ext>
            </a:extLst>
          </p:cNvPr>
          <p:cNvSpPr>
            <a:spLocks noGrp="1"/>
          </p:cNvSpPr>
          <p:nvPr>
            <p:ph type="pic" sz="quarter" idx="15"/>
          </p:nvPr>
        </p:nvSpPr>
        <p:spPr>
          <a:xfrm>
            <a:off x="7514913" y="4299319"/>
            <a:ext cx="1642849" cy="1642421"/>
          </a:xfrm>
          <a:custGeom>
            <a:avLst/>
            <a:gdLst>
              <a:gd name="connsiteX0" fmla="*/ 326513 w 3284842"/>
              <a:gd name="connsiteY0" fmla="*/ 0 h 3284842"/>
              <a:gd name="connsiteX1" fmla="*/ 2958328 w 3284842"/>
              <a:gd name="connsiteY1" fmla="*/ 0 h 3284842"/>
              <a:gd name="connsiteX2" fmla="*/ 3284842 w 3284842"/>
              <a:gd name="connsiteY2" fmla="*/ 326513 h 3284842"/>
              <a:gd name="connsiteX3" fmla="*/ 3284842 w 3284842"/>
              <a:gd name="connsiteY3" fmla="*/ 2958329 h 3284842"/>
              <a:gd name="connsiteX4" fmla="*/ 2958328 w 3284842"/>
              <a:gd name="connsiteY4" fmla="*/ 3284842 h 3284842"/>
              <a:gd name="connsiteX5" fmla="*/ 326513 w 3284842"/>
              <a:gd name="connsiteY5" fmla="*/ 3284842 h 3284842"/>
              <a:gd name="connsiteX6" fmla="*/ 0 w 3284842"/>
              <a:gd name="connsiteY6" fmla="*/ 2958329 h 3284842"/>
              <a:gd name="connsiteX7" fmla="*/ 0 w 3284842"/>
              <a:gd name="connsiteY7" fmla="*/ 326513 h 3284842"/>
              <a:gd name="connsiteX8" fmla="*/ 326513 w 3284842"/>
              <a:gd name="connsiteY8" fmla="*/ 0 h 328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84842" h="3284842">
                <a:moveTo>
                  <a:pt x="326513" y="0"/>
                </a:moveTo>
                <a:lnTo>
                  <a:pt x="2958328" y="0"/>
                </a:lnTo>
                <a:cubicBezTo>
                  <a:pt x="3138656" y="0"/>
                  <a:pt x="3284842" y="146185"/>
                  <a:pt x="3284842" y="326513"/>
                </a:cubicBezTo>
                <a:lnTo>
                  <a:pt x="3284842" y="2958329"/>
                </a:lnTo>
                <a:cubicBezTo>
                  <a:pt x="3284842" y="3138657"/>
                  <a:pt x="3138656" y="3284842"/>
                  <a:pt x="2958328" y="3284842"/>
                </a:cubicBezTo>
                <a:lnTo>
                  <a:pt x="326513" y="3284842"/>
                </a:lnTo>
                <a:cubicBezTo>
                  <a:pt x="146185" y="3284842"/>
                  <a:pt x="0" y="3138657"/>
                  <a:pt x="0" y="2958329"/>
                </a:cubicBezTo>
                <a:lnTo>
                  <a:pt x="0" y="326513"/>
                </a:lnTo>
                <a:cubicBezTo>
                  <a:pt x="0" y="146185"/>
                  <a:pt x="146185" y="0"/>
                  <a:pt x="326513" y="0"/>
                </a:cubicBezTo>
                <a:close/>
              </a:path>
            </a:pathLst>
          </a:custGeom>
          <a:solidFill>
            <a:schemeClr val="tx2">
              <a:lumMod val="20000"/>
              <a:lumOff val="80000"/>
            </a:schemeClr>
          </a:solidFill>
        </p:spPr>
        <p:txBody>
          <a:bodyPr vert="horz" wrap="square" lIns="182843" tIns="91422" rIns="182843" bIns="91422" rtlCol="0" anchor="ctr">
            <a:noAutofit/>
          </a:bodyPr>
          <a:lstStyle>
            <a:lvl1pPr>
              <a:defRPr lang="en-US" sz="1200" dirty="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1083216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9CD43FFD-DFB7-22C8-A372-BBF8FA447DDD}"/>
              </a:ext>
            </a:extLst>
          </p:cNvPr>
          <p:cNvSpPr>
            <a:spLocks noGrp="1"/>
          </p:cNvSpPr>
          <p:nvPr>
            <p:ph type="pic" sz="quarter" idx="10"/>
          </p:nvPr>
        </p:nvSpPr>
        <p:spPr>
          <a:xfrm>
            <a:off x="8518525" y="2800350"/>
            <a:ext cx="2811463" cy="3275013"/>
          </a:xfrm>
          <a:prstGeom prst="rect">
            <a:avLst/>
          </a:prstGeom>
          <a:solidFill>
            <a:schemeClr val="tx2">
              <a:lumMod val="20000"/>
              <a:lumOff val="80000"/>
            </a:schemeClr>
          </a:solidFill>
        </p:spPr>
        <p:txBody>
          <a:bodyPr/>
          <a:lstStyle/>
          <a:p>
            <a:endParaRPr lang="es-CO"/>
          </a:p>
        </p:txBody>
      </p:sp>
    </p:spTree>
    <p:extLst>
      <p:ext uri="{BB962C8B-B14F-4D97-AF65-F5344CB8AC3E}">
        <p14:creationId xmlns:p14="http://schemas.microsoft.com/office/powerpoint/2010/main" val="2078371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Question Slide 9">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BD2031-93F7-4742-9CDC-7661A21165C1}"/>
              </a:ext>
            </a:extLst>
          </p:cNvPr>
          <p:cNvSpPr>
            <a:spLocks noGrp="1"/>
          </p:cNvSpPr>
          <p:nvPr>
            <p:ph type="pic" sz="quarter" idx="10"/>
          </p:nvPr>
        </p:nvSpPr>
        <p:spPr>
          <a:xfrm>
            <a:off x="1" y="2325543"/>
            <a:ext cx="12191376" cy="2081357"/>
          </a:xfrm>
          <a:custGeom>
            <a:avLst/>
            <a:gdLst>
              <a:gd name="connsiteX0" fmla="*/ 0 w 24376403"/>
              <a:gd name="connsiteY0" fmla="*/ 0 h 7084640"/>
              <a:gd name="connsiteX1" fmla="*/ 24376403 w 24376403"/>
              <a:gd name="connsiteY1" fmla="*/ 0 h 7084640"/>
              <a:gd name="connsiteX2" fmla="*/ 24376403 w 24376403"/>
              <a:gd name="connsiteY2" fmla="*/ 7084640 h 7084640"/>
              <a:gd name="connsiteX3" fmla="*/ 0 w 24376403"/>
              <a:gd name="connsiteY3" fmla="*/ 7084640 h 7084640"/>
            </a:gdLst>
            <a:ahLst/>
            <a:cxnLst>
              <a:cxn ang="0">
                <a:pos x="connsiteX0" y="connsiteY0"/>
              </a:cxn>
              <a:cxn ang="0">
                <a:pos x="connsiteX1" y="connsiteY1"/>
              </a:cxn>
              <a:cxn ang="0">
                <a:pos x="connsiteX2" y="connsiteY2"/>
              </a:cxn>
              <a:cxn ang="0">
                <a:pos x="connsiteX3" y="connsiteY3"/>
              </a:cxn>
            </a:cxnLst>
            <a:rect l="l" t="t" r="r" b="b"/>
            <a:pathLst>
              <a:path w="24376403" h="7084640">
                <a:moveTo>
                  <a:pt x="0" y="0"/>
                </a:moveTo>
                <a:lnTo>
                  <a:pt x="24376403" y="0"/>
                </a:lnTo>
                <a:lnTo>
                  <a:pt x="24376403" y="7084640"/>
                </a:lnTo>
                <a:lnTo>
                  <a:pt x="0" y="7084640"/>
                </a:lnTo>
                <a:close/>
              </a:path>
            </a:pathLst>
          </a:custGeom>
          <a:solidFill>
            <a:schemeClr val="bg2">
              <a:lumMod val="95000"/>
            </a:schemeClr>
          </a:solidFill>
        </p:spPr>
        <p:txBody>
          <a:bodyPr wrap="square">
            <a:noAutofit/>
          </a:bodyPr>
          <a:lstStyle>
            <a:lvl1pPr marL="0" indent="0">
              <a:buNone/>
              <a:defRPr/>
            </a:lvl1pPr>
          </a:lstStyle>
          <a:p>
            <a:endParaRPr lang="en-US" dirty="0"/>
          </a:p>
        </p:txBody>
      </p:sp>
      <p:sp>
        <p:nvSpPr>
          <p:cNvPr id="9" name="Picture Placeholder 8">
            <a:extLst>
              <a:ext uri="{FF2B5EF4-FFF2-40B4-BE49-F238E27FC236}">
                <a16:creationId xmlns:a16="http://schemas.microsoft.com/office/drawing/2014/main" id="{3A07B66A-087C-4773-B82B-75894724E859}"/>
              </a:ext>
            </a:extLst>
          </p:cNvPr>
          <p:cNvSpPr>
            <a:spLocks noGrp="1"/>
          </p:cNvSpPr>
          <p:nvPr>
            <p:ph type="pic" sz="quarter" idx="11"/>
          </p:nvPr>
        </p:nvSpPr>
        <p:spPr>
          <a:xfrm>
            <a:off x="7975073" y="3429000"/>
            <a:ext cx="3881149" cy="2663451"/>
          </a:xfrm>
          <a:custGeom>
            <a:avLst/>
            <a:gdLst>
              <a:gd name="connsiteX0" fmla="*/ 0 w 7760276"/>
              <a:gd name="connsiteY0" fmla="*/ 0 h 5326902"/>
              <a:gd name="connsiteX1" fmla="*/ 7760276 w 7760276"/>
              <a:gd name="connsiteY1" fmla="*/ 0 h 5326902"/>
              <a:gd name="connsiteX2" fmla="*/ 7760276 w 7760276"/>
              <a:gd name="connsiteY2" fmla="*/ 5326902 h 5326902"/>
              <a:gd name="connsiteX3" fmla="*/ 0 w 7760276"/>
              <a:gd name="connsiteY3" fmla="*/ 5326902 h 5326902"/>
            </a:gdLst>
            <a:ahLst/>
            <a:cxnLst>
              <a:cxn ang="0">
                <a:pos x="connsiteX0" y="connsiteY0"/>
              </a:cxn>
              <a:cxn ang="0">
                <a:pos x="connsiteX1" y="connsiteY1"/>
              </a:cxn>
              <a:cxn ang="0">
                <a:pos x="connsiteX2" y="connsiteY2"/>
              </a:cxn>
              <a:cxn ang="0">
                <a:pos x="connsiteX3" y="connsiteY3"/>
              </a:cxn>
            </a:cxnLst>
            <a:rect l="l" t="t" r="r" b="b"/>
            <a:pathLst>
              <a:path w="7760276" h="5326902">
                <a:moveTo>
                  <a:pt x="0" y="0"/>
                </a:moveTo>
                <a:lnTo>
                  <a:pt x="7760276" y="0"/>
                </a:lnTo>
                <a:lnTo>
                  <a:pt x="7760276" y="5326902"/>
                </a:lnTo>
                <a:lnTo>
                  <a:pt x="0" y="5326902"/>
                </a:ln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962376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1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831276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ppthemes.com/" TargetMode="Externa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hyperlink" Target="http://shopping.pptheme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9">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905770"/>
            <a:ext cx="2404826" cy="646331"/>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9">
                  <a:extLst>
                    <a:ext uri="{A12FA001-AC4F-418D-AE19-62706E023703}">
                      <ahyp:hlinkClr xmlns:ahyp="http://schemas.microsoft.com/office/drawing/2018/hyperlinkcolor" val="tx"/>
                    </a:ext>
                  </a:extLst>
                </a:hlinkClick>
              </a:rPr>
              <a:t>http://pptbundle.com/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42" r:id="rId1"/>
    <p:sldLayoutId id="2147483767" r:id="rId2"/>
    <p:sldLayoutId id="2147483768" r:id="rId3"/>
    <p:sldLayoutId id="2147483769" r:id="rId4"/>
    <p:sldLayoutId id="2147483770" r:id="rId5"/>
    <p:sldLayoutId id="2147483771"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dafont.com/es/sf-new-republic.font"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5.xml"/><Relationship Id="rId5" Type="http://schemas.openxmlformats.org/officeDocument/2006/relationships/hyperlink" Target="https://free-powerpoint-templates-download.com/" TargetMode="External"/><Relationship Id="rId4" Type="http://schemas.openxmlformats.org/officeDocument/2006/relationships/hyperlink" Target="https://fonts.google.com/specimen/Poppins?query=Poppin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6.sv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6.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4.svg"/><Relationship Id="rId7"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chart" Target="../charts/chart1.xml"/><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b="1"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b="1" dirty="0">
                <a:solidFill>
                  <a:schemeClr val="bg1"/>
                </a:solidFill>
                <a:latin typeface="+mn-lt"/>
                <a:cs typeface="Arial" panose="020B0604020202020204" pitchFamily="34" charset="0"/>
              </a:rPr>
              <a:t>  </a:t>
            </a:r>
            <a:r>
              <a:rPr lang="en-US" sz="1400" b="1" dirty="0">
                <a:solidFill>
                  <a:schemeClr val="bg1"/>
                </a:solidFill>
                <a:latin typeface="+mn-lt"/>
                <a:hlinkClick r:id="rId3">
                  <a:extLst>
                    <a:ext uri="{A12FA001-AC4F-418D-AE19-62706E023703}">
                      <ahyp:hlinkClr xmlns:ahyp="http://schemas.microsoft.com/office/drawing/2018/hyperlinkcolor" val="tx"/>
                    </a:ext>
                  </a:extLst>
                </a:hlinkClick>
              </a:rPr>
              <a:t>SF New Republic</a:t>
            </a:r>
            <a:r>
              <a:rPr lang="en-US" sz="1400" b="1" dirty="0">
                <a:solidFill>
                  <a:schemeClr val="bg1"/>
                </a:solidFill>
                <a:latin typeface="+mn-lt"/>
              </a:rPr>
              <a:t> </a:t>
            </a:r>
            <a:r>
              <a:rPr lang="en-US" sz="1400" b="1" dirty="0">
                <a:solidFill>
                  <a:schemeClr val="bg1"/>
                </a:solidFill>
                <a:latin typeface="+mn-lt"/>
                <a:hlinkClick r:id="rId4">
                  <a:extLst>
                    <a:ext uri="{A12FA001-AC4F-418D-AE19-62706E023703}">
                      <ahyp:hlinkClr xmlns:ahyp="http://schemas.microsoft.com/office/drawing/2018/hyperlinkcolor" val="tx"/>
                    </a:ext>
                  </a:extLst>
                </a:hlinkClick>
              </a:rPr>
              <a:t>Poppins </a:t>
            </a:r>
            <a:r>
              <a:rPr lang="en-US" sz="1400" b="1" dirty="0">
                <a:solidFill>
                  <a:schemeClr val="bg1"/>
                </a:solidFill>
                <a:latin typeface="+mn-lt"/>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8" name="TextBox 147">
            <a:extLst>
              <a:ext uri="{FF2B5EF4-FFF2-40B4-BE49-F238E27FC236}">
                <a16:creationId xmlns:a16="http://schemas.microsoft.com/office/drawing/2014/main" id="{F41F892D-3750-9DC4-BFB5-D4C54694D4A2}"/>
              </a:ext>
            </a:extLst>
          </p:cNvPr>
          <p:cNvSpPr txBox="1"/>
          <p:nvPr/>
        </p:nvSpPr>
        <p:spPr>
          <a:xfrm>
            <a:off x="470789" y="2400151"/>
            <a:ext cx="6125029" cy="523220"/>
          </a:xfrm>
          <a:prstGeom prst="rect">
            <a:avLst/>
          </a:prstGeom>
          <a:noFill/>
        </p:spPr>
        <p:txBody>
          <a:bodyPr wrap="square" rtlCol="0">
            <a:spAutoFit/>
          </a:bodyPr>
          <a:lstStyle>
            <a:defPPr>
              <a:defRPr lang="es-CO"/>
            </a:defPPr>
            <a:lvl1pPr>
              <a:defRPr sz="2800">
                <a:solidFill>
                  <a:schemeClr val="accent1"/>
                </a:solidFill>
              </a:defRPr>
            </a:lvl1pPr>
          </a:lstStyle>
          <a:p>
            <a:r>
              <a:rPr lang="es-CO" dirty="0"/>
              <a:t>Plan </a:t>
            </a:r>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solidFill>
                  <a:schemeClr val="accent1"/>
                </a:solidFill>
              </a:rPr>
              <a:t>Images</a:t>
            </a:r>
            <a:endParaRPr lang="es-CO" dirty="0">
              <a:solidFill>
                <a:schemeClr val="accent1"/>
              </a:solidFill>
            </a:endParaRPr>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gradFill>
            <a:gsLst>
              <a:gs pos="0">
                <a:schemeClr val="accent1"/>
              </a:gs>
              <a:gs pos="28000">
                <a:schemeClr val="accent2"/>
              </a:gs>
              <a:gs pos="67000">
                <a:schemeClr val="accent3"/>
              </a:gs>
              <a:gs pos="100000">
                <a:schemeClr val="accent4"/>
              </a:gs>
            </a:gsLst>
            <a:lin ang="5400000" scaled="1"/>
          </a:gra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solidFill>
              <a:srgbClr val="000000"/>
            </a:solid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1502886" y="2162344"/>
            <a:ext cx="113871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Shape 42367">
            <a:extLst>
              <a:ext uri="{FF2B5EF4-FFF2-40B4-BE49-F238E27FC236}">
                <a16:creationId xmlns:a16="http://schemas.microsoft.com/office/drawing/2014/main" id="{17B28C41-D01B-DFA3-2E3F-B508A48A9BBC}"/>
              </a:ext>
            </a:extLst>
          </p:cNvPr>
          <p:cNvSpPr/>
          <p:nvPr/>
        </p:nvSpPr>
        <p:spPr>
          <a:xfrm>
            <a:off x="3788647" y="5539684"/>
            <a:ext cx="0" cy="249976"/>
          </a:xfrm>
          <a:prstGeom prst="line">
            <a:avLst/>
          </a:pr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000" dirty="0">
              <a:latin typeface="Lato Light" panose="020F0502020204030203" pitchFamily="34" charset="0"/>
            </a:endParaRPr>
          </a:p>
        </p:txBody>
      </p:sp>
      <p:sp>
        <p:nvSpPr>
          <p:cNvPr id="16" name="Shape 42368">
            <a:extLst>
              <a:ext uri="{FF2B5EF4-FFF2-40B4-BE49-F238E27FC236}">
                <a16:creationId xmlns:a16="http://schemas.microsoft.com/office/drawing/2014/main" id="{6C4EE807-BA38-BE20-562F-92DEC69D3E1D}"/>
              </a:ext>
            </a:extLst>
          </p:cNvPr>
          <p:cNvSpPr/>
          <p:nvPr/>
        </p:nvSpPr>
        <p:spPr>
          <a:xfrm>
            <a:off x="6325037" y="5539684"/>
            <a:ext cx="0" cy="249976"/>
          </a:xfrm>
          <a:prstGeom prst="line">
            <a:avLst/>
          </a:pr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000" dirty="0">
              <a:latin typeface="Lato Light" panose="020F0502020204030203" pitchFamily="34" charset="0"/>
            </a:endParaRPr>
          </a:p>
        </p:txBody>
      </p:sp>
      <p:sp>
        <p:nvSpPr>
          <p:cNvPr id="17" name="Shape 42369">
            <a:extLst>
              <a:ext uri="{FF2B5EF4-FFF2-40B4-BE49-F238E27FC236}">
                <a16:creationId xmlns:a16="http://schemas.microsoft.com/office/drawing/2014/main" id="{3E379226-168C-89AF-BCC5-8333B7A6CAA3}"/>
              </a:ext>
            </a:extLst>
          </p:cNvPr>
          <p:cNvSpPr/>
          <p:nvPr/>
        </p:nvSpPr>
        <p:spPr>
          <a:xfrm>
            <a:off x="8864691" y="5539684"/>
            <a:ext cx="0" cy="249976"/>
          </a:xfrm>
          <a:prstGeom prst="line">
            <a:avLst/>
          </a:pr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000" dirty="0">
              <a:latin typeface="Lato Light" panose="020F0502020204030203" pitchFamily="34" charset="0"/>
            </a:endParaRPr>
          </a:p>
        </p:txBody>
      </p:sp>
      <p:sp>
        <p:nvSpPr>
          <p:cNvPr id="18" name="Shape 42371">
            <a:extLst>
              <a:ext uri="{FF2B5EF4-FFF2-40B4-BE49-F238E27FC236}">
                <a16:creationId xmlns:a16="http://schemas.microsoft.com/office/drawing/2014/main" id="{D772797C-E821-7C84-CBC8-19677731CA11}"/>
              </a:ext>
            </a:extLst>
          </p:cNvPr>
          <p:cNvSpPr/>
          <p:nvPr/>
        </p:nvSpPr>
        <p:spPr>
          <a:xfrm>
            <a:off x="5059050" y="3195211"/>
            <a:ext cx="0" cy="249976"/>
          </a:xfrm>
          <a:prstGeom prst="line">
            <a:avLst/>
          </a:pr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000" dirty="0">
              <a:latin typeface="Lato Light" panose="020F0502020204030203" pitchFamily="34" charset="0"/>
            </a:endParaRPr>
          </a:p>
        </p:txBody>
      </p:sp>
      <p:sp>
        <p:nvSpPr>
          <p:cNvPr id="19" name="Shape 42372">
            <a:extLst>
              <a:ext uri="{FF2B5EF4-FFF2-40B4-BE49-F238E27FC236}">
                <a16:creationId xmlns:a16="http://schemas.microsoft.com/office/drawing/2014/main" id="{939847FF-D8EA-A98C-10D3-8259DC002BB4}"/>
              </a:ext>
            </a:extLst>
          </p:cNvPr>
          <p:cNvSpPr/>
          <p:nvPr/>
        </p:nvSpPr>
        <p:spPr>
          <a:xfrm>
            <a:off x="7602966" y="3195211"/>
            <a:ext cx="0" cy="249976"/>
          </a:xfrm>
          <a:prstGeom prst="line">
            <a:avLst/>
          </a:pr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000" dirty="0">
              <a:latin typeface="Lato Light" panose="020F0502020204030203" pitchFamily="34" charset="0"/>
            </a:endParaRPr>
          </a:p>
        </p:txBody>
      </p:sp>
      <p:sp>
        <p:nvSpPr>
          <p:cNvPr id="20" name="Shape 42391">
            <a:extLst>
              <a:ext uri="{FF2B5EF4-FFF2-40B4-BE49-F238E27FC236}">
                <a16:creationId xmlns:a16="http://schemas.microsoft.com/office/drawing/2014/main" id="{F0B8F635-22BF-2948-5C23-29826FDF60D2}"/>
              </a:ext>
            </a:extLst>
          </p:cNvPr>
          <p:cNvSpPr/>
          <p:nvPr/>
        </p:nvSpPr>
        <p:spPr>
          <a:xfrm>
            <a:off x="3232556" y="3445186"/>
            <a:ext cx="1599592" cy="2101207"/>
          </a:xfrm>
          <a:custGeom>
            <a:avLst/>
            <a:gdLst/>
            <a:ahLst/>
            <a:cxnLst>
              <a:cxn ang="0">
                <a:pos x="wd2" y="hd2"/>
              </a:cxn>
              <a:cxn ang="5400000">
                <a:pos x="wd2" y="hd2"/>
              </a:cxn>
              <a:cxn ang="10800000">
                <a:pos x="wd2" y="hd2"/>
              </a:cxn>
              <a:cxn ang="16200000">
                <a:pos x="wd2" y="hd2"/>
              </a:cxn>
            </a:cxnLst>
            <a:rect l="0" t="0" r="r" b="b"/>
            <a:pathLst>
              <a:path w="21551" h="21563" extrusionOk="0">
                <a:moveTo>
                  <a:pt x="7399" y="0"/>
                </a:moveTo>
                <a:cubicBezTo>
                  <a:pt x="7173" y="0"/>
                  <a:pt x="6948" y="38"/>
                  <a:pt x="6738" y="113"/>
                </a:cubicBezTo>
                <a:cubicBezTo>
                  <a:pt x="6369" y="259"/>
                  <a:pt x="6105" y="460"/>
                  <a:pt x="5585" y="856"/>
                </a:cubicBezTo>
                <a:lnTo>
                  <a:pt x="3" y="5108"/>
                </a:lnTo>
                <a:lnTo>
                  <a:pt x="5181" y="9052"/>
                </a:lnTo>
                <a:cubicBezTo>
                  <a:pt x="5832" y="9547"/>
                  <a:pt x="6164" y="9800"/>
                  <a:pt x="6403" y="10153"/>
                </a:cubicBezTo>
                <a:cubicBezTo>
                  <a:pt x="6648" y="10552"/>
                  <a:pt x="6648" y="11012"/>
                  <a:pt x="6403" y="11411"/>
                </a:cubicBezTo>
                <a:cubicBezTo>
                  <a:pt x="6164" y="11763"/>
                  <a:pt x="5832" y="12014"/>
                  <a:pt x="5171" y="12517"/>
                </a:cubicBezTo>
                <a:lnTo>
                  <a:pt x="0" y="16456"/>
                </a:lnTo>
                <a:lnTo>
                  <a:pt x="5575" y="20703"/>
                </a:lnTo>
                <a:cubicBezTo>
                  <a:pt x="6103" y="21105"/>
                  <a:pt x="6369" y="21305"/>
                  <a:pt x="6738" y="21451"/>
                </a:cubicBezTo>
                <a:cubicBezTo>
                  <a:pt x="7157" y="21600"/>
                  <a:pt x="7641" y="21600"/>
                  <a:pt x="8059" y="21451"/>
                </a:cubicBezTo>
                <a:cubicBezTo>
                  <a:pt x="8428" y="21305"/>
                  <a:pt x="8693" y="21104"/>
                  <a:pt x="9212" y="20708"/>
                </a:cubicBezTo>
                <a:lnTo>
                  <a:pt x="20422" y="12170"/>
                </a:lnTo>
                <a:cubicBezTo>
                  <a:pt x="20950" y="11767"/>
                  <a:pt x="21213" y="11565"/>
                  <a:pt x="21405" y="11284"/>
                </a:cubicBezTo>
                <a:cubicBezTo>
                  <a:pt x="21600" y="10965"/>
                  <a:pt x="21600" y="10597"/>
                  <a:pt x="21405" y="10278"/>
                </a:cubicBezTo>
                <a:cubicBezTo>
                  <a:pt x="21213" y="9996"/>
                  <a:pt x="20949" y="9795"/>
                  <a:pt x="20429" y="9399"/>
                </a:cubicBezTo>
                <a:lnTo>
                  <a:pt x="9219" y="861"/>
                </a:lnTo>
                <a:cubicBezTo>
                  <a:pt x="8691" y="459"/>
                  <a:pt x="8429" y="259"/>
                  <a:pt x="8059" y="113"/>
                </a:cubicBezTo>
                <a:cubicBezTo>
                  <a:pt x="7850" y="38"/>
                  <a:pt x="7624" y="0"/>
                  <a:pt x="7399" y="0"/>
                </a:cubicBezTo>
                <a:close/>
              </a:path>
            </a:pathLst>
          </a:custGeom>
          <a:solidFill>
            <a:schemeClr val="accent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1" name="Shape 42392">
            <a:extLst>
              <a:ext uri="{FF2B5EF4-FFF2-40B4-BE49-F238E27FC236}">
                <a16:creationId xmlns:a16="http://schemas.microsoft.com/office/drawing/2014/main" id="{42F56A72-DB88-C0E3-66CB-753AB94D31AC}"/>
              </a:ext>
            </a:extLst>
          </p:cNvPr>
          <p:cNvSpPr/>
          <p:nvPr/>
        </p:nvSpPr>
        <p:spPr>
          <a:xfrm>
            <a:off x="3663815" y="4357857"/>
            <a:ext cx="531426" cy="275864"/>
          </a:xfrm>
          <a:prstGeom prst="rightArrow">
            <a:avLst>
              <a:gd name="adj1" fmla="val 42849"/>
              <a:gd name="adj2" fmla="val 62190"/>
            </a:avLst>
          </a:prstGeom>
          <a:solidFill>
            <a:schemeClr val="bg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2" name="Shape 42397">
            <a:extLst>
              <a:ext uri="{FF2B5EF4-FFF2-40B4-BE49-F238E27FC236}">
                <a16:creationId xmlns:a16="http://schemas.microsoft.com/office/drawing/2014/main" id="{8D74D775-27CC-027E-B911-55F8B64D5424}"/>
              </a:ext>
            </a:extLst>
          </p:cNvPr>
          <p:cNvSpPr/>
          <p:nvPr/>
        </p:nvSpPr>
        <p:spPr>
          <a:xfrm>
            <a:off x="4512316" y="3445186"/>
            <a:ext cx="1599592" cy="2101207"/>
          </a:xfrm>
          <a:custGeom>
            <a:avLst/>
            <a:gdLst/>
            <a:ahLst/>
            <a:cxnLst>
              <a:cxn ang="0">
                <a:pos x="wd2" y="hd2"/>
              </a:cxn>
              <a:cxn ang="5400000">
                <a:pos x="wd2" y="hd2"/>
              </a:cxn>
              <a:cxn ang="10800000">
                <a:pos x="wd2" y="hd2"/>
              </a:cxn>
              <a:cxn ang="16200000">
                <a:pos x="wd2" y="hd2"/>
              </a:cxn>
            </a:cxnLst>
            <a:rect l="0" t="0" r="r" b="b"/>
            <a:pathLst>
              <a:path w="21551" h="21563" extrusionOk="0">
                <a:moveTo>
                  <a:pt x="7399" y="0"/>
                </a:moveTo>
                <a:cubicBezTo>
                  <a:pt x="7173" y="0"/>
                  <a:pt x="6948" y="38"/>
                  <a:pt x="6738" y="113"/>
                </a:cubicBezTo>
                <a:cubicBezTo>
                  <a:pt x="6369" y="259"/>
                  <a:pt x="6105" y="460"/>
                  <a:pt x="5585" y="856"/>
                </a:cubicBezTo>
                <a:lnTo>
                  <a:pt x="3" y="5108"/>
                </a:lnTo>
                <a:lnTo>
                  <a:pt x="5181" y="9052"/>
                </a:lnTo>
                <a:cubicBezTo>
                  <a:pt x="5832" y="9547"/>
                  <a:pt x="6164" y="9800"/>
                  <a:pt x="6403" y="10153"/>
                </a:cubicBezTo>
                <a:cubicBezTo>
                  <a:pt x="6648" y="10552"/>
                  <a:pt x="6648" y="11012"/>
                  <a:pt x="6403" y="11411"/>
                </a:cubicBezTo>
                <a:cubicBezTo>
                  <a:pt x="6164" y="11763"/>
                  <a:pt x="5832" y="12014"/>
                  <a:pt x="5171" y="12517"/>
                </a:cubicBezTo>
                <a:lnTo>
                  <a:pt x="0" y="16456"/>
                </a:lnTo>
                <a:lnTo>
                  <a:pt x="5575" y="20703"/>
                </a:lnTo>
                <a:cubicBezTo>
                  <a:pt x="6103" y="21105"/>
                  <a:pt x="6369" y="21305"/>
                  <a:pt x="6738" y="21451"/>
                </a:cubicBezTo>
                <a:cubicBezTo>
                  <a:pt x="7157" y="21600"/>
                  <a:pt x="7641" y="21600"/>
                  <a:pt x="8059" y="21451"/>
                </a:cubicBezTo>
                <a:cubicBezTo>
                  <a:pt x="8428" y="21305"/>
                  <a:pt x="8693" y="21104"/>
                  <a:pt x="9212" y="20708"/>
                </a:cubicBezTo>
                <a:lnTo>
                  <a:pt x="20422" y="12170"/>
                </a:lnTo>
                <a:cubicBezTo>
                  <a:pt x="20950" y="11767"/>
                  <a:pt x="21213" y="11565"/>
                  <a:pt x="21405" y="11284"/>
                </a:cubicBezTo>
                <a:cubicBezTo>
                  <a:pt x="21600" y="10965"/>
                  <a:pt x="21600" y="10597"/>
                  <a:pt x="21405" y="10278"/>
                </a:cubicBezTo>
                <a:cubicBezTo>
                  <a:pt x="21213" y="9996"/>
                  <a:pt x="20949" y="9795"/>
                  <a:pt x="20429" y="9399"/>
                </a:cubicBezTo>
                <a:lnTo>
                  <a:pt x="9219" y="861"/>
                </a:lnTo>
                <a:cubicBezTo>
                  <a:pt x="8691" y="459"/>
                  <a:pt x="8429" y="259"/>
                  <a:pt x="8059" y="113"/>
                </a:cubicBezTo>
                <a:cubicBezTo>
                  <a:pt x="7850" y="38"/>
                  <a:pt x="7624" y="0"/>
                  <a:pt x="7399" y="0"/>
                </a:cubicBezTo>
                <a:close/>
              </a:path>
            </a:pathLst>
          </a:custGeom>
          <a:solidFill>
            <a:schemeClr val="accent2"/>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3" name="Shape 42401">
            <a:extLst>
              <a:ext uri="{FF2B5EF4-FFF2-40B4-BE49-F238E27FC236}">
                <a16:creationId xmlns:a16="http://schemas.microsoft.com/office/drawing/2014/main" id="{0BE733F6-5BB0-AD10-7E7A-3F43AE4432FE}"/>
              </a:ext>
            </a:extLst>
          </p:cNvPr>
          <p:cNvSpPr/>
          <p:nvPr/>
        </p:nvSpPr>
        <p:spPr>
          <a:xfrm>
            <a:off x="4938589" y="4357857"/>
            <a:ext cx="531427" cy="275864"/>
          </a:xfrm>
          <a:prstGeom prst="rightArrow">
            <a:avLst>
              <a:gd name="adj1" fmla="val 42849"/>
              <a:gd name="adj2" fmla="val 62190"/>
            </a:avLst>
          </a:prstGeom>
          <a:solidFill>
            <a:schemeClr val="bg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5" name="Shape 42403">
            <a:extLst>
              <a:ext uri="{FF2B5EF4-FFF2-40B4-BE49-F238E27FC236}">
                <a16:creationId xmlns:a16="http://schemas.microsoft.com/office/drawing/2014/main" id="{73BF8983-DB68-BC19-EC5C-CA1652C87048}"/>
              </a:ext>
            </a:extLst>
          </p:cNvPr>
          <p:cNvSpPr/>
          <p:nvPr/>
        </p:nvSpPr>
        <p:spPr>
          <a:xfrm>
            <a:off x="5776470" y="3445186"/>
            <a:ext cx="1599592" cy="2101207"/>
          </a:xfrm>
          <a:custGeom>
            <a:avLst/>
            <a:gdLst/>
            <a:ahLst/>
            <a:cxnLst>
              <a:cxn ang="0">
                <a:pos x="wd2" y="hd2"/>
              </a:cxn>
              <a:cxn ang="5400000">
                <a:pos x="wd2" y="hd2"/>
              </a:cxn>
              <a:cxn ang="10800000">
                <a:pos x="wd2" y="hd2"/>
              </a:cxn>
              <a:cxn ang="16200000">
                <a:pos x="wd2" y="hd2"/>
              </a:cxn>
            </a:cxnLst>
            <a:rect l="0" t="0" r="r" b="b"/>
            <a:pathLst>
              <a:path w="21551" h="21563" extrusionOk="0">
                <a:moveTo>
                  <a:pt x="7399" y="0"/>
                </a:moveTo>
                <a:cubicBezTo>
                  <a:pt x="7173" y="0"/>
                  <a:pt x="6948" y="38"/>
                  <a:pt x="6738" y="113"/>
                </a:cubicBezTo>
                <a:cubicBezTo>
                  <a:pt x="6369" y="259"/>
                  <a:pt x="6105" y="460"/>
                  <a:pt x="5585" y="856"/>
                </a:cubicBezTo>
                <a:lnTo>
                  <a:pt x="3" y="5108"/>
                </a:lnTo>
                <a:lnTo>
                  <a:pt x="5181" y="9052"/>
                </a:lnTo>
                <a:cubicBezTo>
                  <a:pt x="5832" y="9547"/>
                  <a:pt x="6164" y="9800"/>
                  <a:pt x="6403" y="10153"/>
                </a:cubicBezTo>
                <a:cubicBezTo>
                  <a:pt x="6648" y="10552"/>
                  <a:pt x="6648" y="11012"/>
                  <a:pt x="6403" y="11411"/>
                </a:cubicBezTo>
                <a:cubicBezTo>
                  <a:pt x="6164" y="11763"/>
                  <a:pt x="5832" y="12014"/>
                  <a:pt x="5171" y="12517"/>
                </a:cubicBezTo>
                <a:lnTo>
                  <a:pt x="0" y="16456"/>
                </a:lnTo>
                <a:lnTo>
                  <a:pt x="5575" y="20703"/>
                </a:lnTo>
                <a:cubicBezTo>
                  <a:pt x="6103" y="21105"/>
                  <a:pt x="6369" y="21305"/>
                  <a:pt x="6738" y="21451"/>
                </a:cubicBezTo>
                <a:cubicBezTo>
                  <a:pt x="7157" y="21600"/>
                  <a:pt x="7641" y="21600"/>
                  <a:pt x="8059" y="21451"/>
                </a:cubicBezTo>
                <a:cubicBezTo>
                  <a:pt x="8428" y="21305"/>
                  <a:pt x="8693" y="21104"/>
                  <a:pt x="9212" y="20708"/>
                </a:cubicBezTo>
                <a:lnTo>
                  <a:pt x="20422" y="12170"/>
                </a:lnTo>
                <a:cubicBezTo>
                  <a:pt x="20950" y="11767"/>
                  <a:pt x="21213" y="11565"/>
                  <a:pt x="21405" y="11284"/>
                </a:cubicBezTo>
                <a:cubicBezTo>
                  <a:pt x="21600" y="10965"/>
                  <a:pt x="21600" y="10597"/>
                  <a:pt x="21405" y="10278"/>
                </a:cubicBezTo>
                <a:cubicBezTo>
                  <a:pt x="21213" y="9996"/>
                  <a:pt x="20949" y="9795"/>
                  <a:pt x="20429" y="9399"/>
                </a:cubicBezTo>
                <a:lnTo>
                  <a:pt x="9219" y="861"/>
                </a:lnTo>
                <a:cubicBezTo>
                  <a:pt x="8691" y="459"/>
                  <a:pt x="8429" y="259"/>
                  <a:pt x="8059" y="113"/>
                </a:cubicBezTo>
                <a:cubicBezTo>
                  <a:pt x="7850" y="38"/>
                  <a:pt x="7624" y="0"/>
                  <a:pt x="7399" y="0"/>
                </a:cubicBezTo>
                <a:close/>
              </a:path>
            </a:pathLst>
          </a:custGeom>
          <a:solidFill>
            <a:schemeClr val="accent3"/>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6" name="Shape 42407">
            <a:extLst>
              <a:ext uri="{FF2B5EF4-FFF2-40B4-BE49-F238E27FC236}">
                <a16:creationId xmlns:a16="http://schemas.microsoft.com/office/drawing/2014/main" id="{0B068136-EA2F-3299-87E8-3DC4E4DFB725}"/>
              </a:ext>
            </a:extLst>
          </p:cNvPr>
          <p:cNvSpPr/>
          <p:nvPr/>
        </p:nvSpPr>
        <p:spPr>
          <a:xfrm>
            <a:off x="6213366" y="4357857"/>
            <a:ext cx="531427" cy="275864"/>
          </a:xfrm>
          <a:prstGeom prst="rightArrow">
            <a:avLst>
              <a:gd name="adj1" fmla="val 42849"/>
              <a:gd name="adj2" fmla="val 62190"/>
            </a:avLst>
          </a:prstGeom>
          <a:solidFill>
            <a:schemeClr val="bg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28" name="Shape 42409">
            <a:extLst>
              <a:ext uri="{FF2B5EF4-FFF2-40B4-BE49-F238E27FC236}">
                <a16:creationId xmlns:a16="http://schemas.microsoft.com/office/drawing/2014/main" id="{C8455AE7-19A9-F41F-0F50-7A654BF736FC}"/>
              </a:ext>
            </a:extLst>
          </p:cNvPr>
          <p:cNvSpPr/>
          <p:nvPr/>
        </p:nvSpPr>
        <p:spPr>
          <a:xfrm>
            <a:off x="7056230" y="3445186"/>
            <a:ext cx="1599592" cy="2101207"/>
          </a:xfrm>
          <a:custGeom>
            <a:avLst/>
            <a:gdLst/>
            <a:ahLst/>
            <a:cxnLst>
              <a:cxn ang="0">
                <a:pos x="wd2" y="hd2"/>
              </a:cxn>
              <a:cxn ang="5400000">
                <a:pos x="wd2" y="hd2"/>
              </a:cxn>
              <a:cxn ang="10800000">
                <a:pos x="wd2" y="hd2"/>
              </a:cxn>
              <a:cxn ang="16200000">
                <a:pos x="wd2" y="hd2"/>
              </a:cxn>
            </a:cxnLst>
            <a:rect l="0" t="0" r="r" b="b"/>
            <a:pathLst>
              <a:path w="21551" h="21563" extrusionOk="0">
                <a:moveTo>
                  <a:pt x="7399" y="0"/>
                </a:moveTo>
                <a:cubicBezTo>
                  <a:pt x="7173" y="0"/>
                  <a:pt x="6948" y="38"/>
                  <a:pt x="6738" y="113"/>
                </a:cubicBezTo>
                <a:cubicBezTo>
                  <a:pt x="6369" y="259"/>
                  <a:pt x="6105" y="460"/>
                  <a:pt x="5585" y="856"/>
                </a:cubicBezTo>
                <a:lnTo>
                  <a:pt x="3" y="5108"/>
                </a:lnTo>
                <a:lnTo>
                  <a:pt x="5181" y="9052"/>
                </a:lnTo>
                <a:cubicBezTo>
                  <a:pt x="5832" y="9547"/>
                  <a:pt x="6164" y="9800"/>
                  <a:pt x="6403" y="10153"/>
                </a:cubicBezTo>
                <a:cubicBezTo>
                  <a:pt x="6648" y="10552"/>
                  <a:pt x="6648" y="11012"/>
                  <a:pt x="6403" y="11411"/>
                </a:cubicBezTo>
                <a:cubicBezTo>
                  <a:pt x="6164" y="11763"/>
                  <a:pt x="5832" y="12014"/>
                  <a:pt x="5171" y="12517"/>
                </a:cubicBezTo>
                <a:lnTo>
                  <a:pt x="0" y="16456"/>
                </a:lnTo>
                <a:lnTo>
                  <a:pt x="5575" y="20703"/>
                </a:lnTo>
                <a:cubicBezTo>
                  <a:pt x="6103" y="21105"/>
                  <a:pt x="6369" y="21305"/>
                  <a:pt x="6738" y="21451"/>
                </a:cubicBezTo>
                <a:cubicBezTo>
                  <a:pt x="7157" y="21600"/>
                  <a:pt x="7641" y="21600"/>
                  <a:pt x="8059" y="21451"/>
                </a:cubicBezTo>
                <a:cubicBezTo>
                  <a:pt x="8428" y="21305"/>
                  <a:pt x="8693" y="21104"/>
                  <a:pt x="9212" y="20708"/>
                </a:cubicBezTo>
                <a:lnTo>
                  <a:pt x="20422" y="12170"/>
                </a:lnTo>
                <a:cubicBezTo>
                  <a:pt x="20950" y="11767"/>
                  <a:pt x="21213" y="11565"/>
                  <a:pt x="21405" y="11284"/>
                </a:cubicBezTo>
                <a:cubicBezTo>
                  <a:pt x="21600" y="10965"/>
                  <a:pt x="21600" y="10597"/>
                  <a:pt x="21405" y="10278"/>
                </a:cubicBezTo>
                <a:cubicBezTo>
                  <a:pt x="21213" y="9996"/>
                  <a:pt x="20949" y="9795"/>
                  <a:pt x="20429" y="9399"/>
                </a:cubicBezTo>
                <a:lnTo>
                  <a:pt x="9219" y="861"/>
                </a:lnTo>
                <a:cubicBezTo>
                  <a:pt x="8691" y="459"/>
                  <a:pt x="8429" y="259"/>
                  <a:pt x="8059" y="113"/>
                </a:cubicBezTo>
                <a:cubicBezTo>
                  <a:pt x="7850" y="38"/>
                  <a:pt x="7624" y="0"/>
                  <a:pt x="7399" y="0"/>
                </a:cubicBezTo>
                <a:close/>
              </a:path>
            </a:pathLst>
          </a:custGeom>
          <a:solidFill>
            <a:schemeClr val="accent4"/>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30" name="Shape 42413">
            <a:extLst>
              <a:ext uri="{FF2B5EF4-FFF2-40B4-BE49-F238E27FC236}">
                <a16:creationId xmlns:a16="http://schemas.microsoft.com/office/drawing/2014/main" id="{52DEB08E-5D56-D90D-9D6E-028251E83834}"/>
              </a:ext>
            </a:extLst>
          </p:cNvPr>
          <p:cNvSpPr/>
          <p:nvPr/>
        </p:nvSpPr>
        <p:spPr>
          <a:xfrm>
            <a:off x="7488140" y="4357857"/>
            <a:ext cx="531427" cy="275864"/>
          </a:xfrm>
          <a:prstGeom prst="rightArrow">
            <a:avLst>
              <a:gd name="adj1" fmla="val 42849"/>
              <a:gd name="adj2" fmla="val 62190"/>
            </a:avLst>
          </a:prstGeom>
          <a:solidFill>
            <a:schemeClr val="bg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31" name="Shape 42415">
            <a:extLst>
              <a:ext uri="{FF2B5EF4-FFF2-40B4-BE49-F238E27FC236}">
                <a16:creationId xmlns:a16="http://schemas.microsoft.com/office/drawing/2014/main" id="{C2D42AC2-4C16-3CB0-2930-4E6D7D210374}"/>
              </a:ext>
            </a:extLst>
          </p:cNvPr>
          <p:cNvSpPr/>
          <p:nvPr/>
        </p:nvSpPr>
        <p:spPr>
          <a:xfrm>
            <a:off x="8320385" y="3445186"/>
            <a:ext cx="1599592" cy="2101207"/>
          </a:xfrm>
          <a:custGeom>
            <a:avLst/>
            <a:gdLst/>
            <a:ahLst/>
            <a:cxnLst>
              <a:cxn ang="0">
                <a:pos x="wd2" y="hd2"/>
              </a:cxn>
              <a:cxn ang="5400000">
                <a:pos x="wd2" y="hd2"/>
              </a:cxn>
              <a:cxn ang="10800000">
                <a:pos x="wd2" y="hd2"/>
              </a:cxn>
              <a:cxn ang="16200000">
                <a:pos x="wd2" y="hd2"/>
              </a:cxn>
            </a:cxnLst>
            <a:rect l="0" t="0" r="r" b="b"/>
            <a:pathLst>
              <a:path w="21551" h="21563" extrusionOk="0">
                <a:moveTo>
                  <a:pt x="7399" y="0"/>
                </a:moveTo>
                <a:cubicBezTo>
                  <a:pt x="7173" y="0"/>
                  <a:pt x="6948" y="38"/>
                  <a:pt x="6738" y="113"/>
                </a:cubicBezTo>
                <a:cubicBezTo>
                  <a:pt x="6369" y="259"/>
                  <a:pt x="6105" y="460"/>
                  <a:pt x="5585" y="856"/>
                </a:cubicBezTo>
                <a:lnTo>
                  <a:pt x="3" y="5108"/>
                </a:lnTo>
                <a:lnTo>
                  <a:pt x="5181" y="9052"/>
                </a:lnTo>
                <a:cubicBezTo>
                  <a:pt x="5832" y="9547"/>
                  <a:pt x="6164" y="9800"/>
                  <a:pt x="6403" y="10153"/>
                </a:cubicBezTo>
                <a:cubicBezTo>
                  <a:pt x="6648" y="10552"/>
                  <a:pt x="6648" y="11012"/>
                  <a:pt x="6403" y="11411"/>
                </a:cubicBezTo>
                <a:cubicBezTo>
                  <a:pt x="6164" y="11763"/>
                  <a:pt x="5832" y="12014"/>
                  <a:pt x="5171" y="12517"/>
                </a:cubicBezTo>
                <a:lnTo>
                  <a:pt x="0" y="16456"/>
                </a:lnTo>
                <a:lnTo>
                  <a:pt x="5575" y="20703"/>
                </a:lnTo>
                <a:cubicBezTo>
                  <a:pt x="6103" y="21105"/>
                  <a:pt x="6369" y="21305"/>
                  <a:pt x="6738" y="21451"/>
                </a:cubicBezTo>
                <a:cubicBezTo>
                  <a:pt x="7157" y="21600"/>
                  <a:pt x="7641" y="21600"/>
                  <a:pt x="8059" y="21451"/>
                </a:cubicBezTo>
                <a:cubicBezTo>
                  <a:pt x="8428" y="21305"/>
                  <a:pt x="8693" y="21104"/>
                  <a:pt x="9212" y="20708"/>
                </a:cubicBezTo>
                <a:lnTo>
                  <a:pt x="20422" y="12170"/>
                </a:lnTo>
                <a:cubicBezTo>
                  <a:pt x="20950" y="11767"/>
                  <a:pt x="21213" y="11565"/>
                  <a:pt x="21405" y="11284"/>
                </a:cubicBezTo>
                <a:cubicBezTo>
                  <a:pt x="21600" y="10965"/>
                  <a:pt x="21600" y="10597"/>
                  <a:pt x="21405" y="10278"/>
                </a:cubicBezTo>
                <a:cubicBezTo>
                  <a:pt x="21213" y="9996"/>
                  <a:pt x="20949" y="9795"/>
                  <a:pt x="20429" y="9399"/>
                </a:cubicBezTo>
                <a:lnTo>
                  <a:pt x="9219" y="861"/>
                </a:lnTo>
                <a:cubicBezTo>
                  <a:pt x="8691" y="459"/>
                  <a:pt x="8429" y="259"/>
                  <a:pt x="8059" y="113"/>
                </a:cubicBezTo>
                <a:cubicBezTo>
                  <a:pt x="7850" y="38"/>
                  <a:pt x="7624" y="0"/>
                  <a:pt x="7399" y="0"/>
                </a:cubicBezTo>
                <a:close/>
              </a:path>
            </a:pathLst>
          </a:custGeom>
          <a:solidFill>
            <a:schemeClr val="accent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32" name="Shape 42419">
            <a:extLst>
              <a:ext uri="{FF2B5EF4-FFF2-40B4-BE49-F238E27FC236}">
                <a16:creationId xmlns:a16="http://schemas.microsoft.com/office/drawing/2014/main" id="{5E230681-14C2-B74A-AB7E-8024E76EC447}"/>
              </a:ext>
            </a:extLst>
          </p:cNvPr>
          <p:cNvSpPr/>
          <p:nvPr/>
        </p:nvSpPr>
        <p:spPr>
          <a:xfrm>
            <a:off x="8762916" y="4357857"/>
            <a:ext cx="531427" cy="275864"/>
          </a:xfrm>
          <a:prstGeom prst="rightArrow">
            <a:avLst>
              <a:gd name="adj1" fmla="val 42849"/>
              <a:gd name="adj2" fmla="val 62190"/>
            </a:avLst>
          </a:prstGeom>
          <a:solidFill>
            <a:schemeClr val="bg1"/>
          </a:solidFill>
          <a:ln w="12700" cap="flat">
            <a:noFill/>
            <a:miter lim="400000"/>
          </a:ln>
          <a:effectLst/>
        </p:spPr>
        <p:txBody>
          <a:bodyPr wrap="square" lIns="0" tIns="0" rIns="0" bIns="0" numCol="1" anchor="t">
            <a:noAutofit/>
          </a:bodyPr>
          <a:lstStyle/>
          <a:p>
            <a:endParaRPr sz="2000" dirty="0">
              <a:latin typeface="Lato Light" panose="020F0502020204030203" pitchFamily="34" charset="0"/>
            </a:endParaRPr>
          </a:p>
        </p:txBody>
      </p:sp>
      <p:sp>
        <p:nvSpPr>
          <p:cNvPr id="33" name="TextBox 32">
            <a:extLst>
              <a:ext uri="{FF2B5EF4-FFF2-40B4-BE49-F238E27FC236}">
                <a16:creationId xmlns:a16="http://schemas.microsoft.com/office/drawing/2014/main" id="{4F0661F1-8893-0119-9533-AF8C4FE7B8F9}"/>
              </a:ext>
            </a:extLst>
          </p:cNvPr>
          <p:cNvSpPr txBox="1"/>
          <p:nvPr/>
        </p:nvSpPr>
        <p:spPr>
          <a:xfrm>
            <a:off x="4082988" y="2696898"/>
            <a:ext cx="1952123" cy="577081"/>
          </a:xfrm>
          <a:prstGeom prst="rect">
            <a:avLst/>
          </a:prstGeom>
          <a:noFill/>
        </p:spPr>
        <p:txBody>
          <a:bodyPr wrap="square" rtlCol="0" anchor="t">
            <a:spAutoFit/>
          </a:bodyPr>
          <a:lstStyle/>
          <a:p>
            <a:pPr algn="just">
              <a:spcBef>
                <a:spcPts val="900"/>
              </a:spcBef>
            </a:pPr>
            <a:r>
              <a:rPr lang="en-US" sz="1050" dirty="0">
                <a:latin typeface="Poppins" panose="00000500000000000000" pitchFamily="2" charset="0"/>
                <a:ea typeface="Lato Light" panose="020F0502020204030203" pitchFamily="34" charset="0"/>
                <a:cs typeface="Poppins" panose="00000500000000000000" pitchFamily="2" charset="0"/>
              </a:rPr>
              <a:t>For many small business owners, maintaining positive cash flow and.</a:t>
            </a:r>
          </a:p>
        </p:txBody>
      </p:sp>
      <p:sp>
        <p:nvSpPr>
          <p:cNvPr id="34" name="TextBox 33">
            <a:extLst>
              <a:ext uri="{FF2B5EF4-FFF2-40B4-BE49-F238E27FC236}">
                <a16:creationId xmlns:a16="http://schemas.microsoft.com/office/drawing/2014/main" id="{CCF5677C-B274-EBFA-FF92-3843E43A9C06}"/>
              </a:ext>
            </a:extLst>
          </p:cNvPr>
          <p:cNvSpPr txBox="1"/>
          <p:nvPr/>
        </p:nvSpPr>
        <p:spPr>
          <a:xfrm>
            <a:off x="4082988" y="2424623"/>
            <a:ext cx="1952123" cy="276999"/>
          </a:xfrm>
          <a:prstGeom prst="rect">
            <a:avLst/>
          </a:prstGeom>
          <a:noFill/>
        </p:spPr>
        <p:txBody>
          <a:bodyPr wrap="square" rtlCol="0" anchor="b">
            <a:spAutoFit/>
          </a:bodyPr>
          <a:lstStyle/>
          <a:p>
            <a:r>
              <a:rPr lang="en-US" sz="1200" b="1" dirty="0">
                <a:solidFill>
                  <a:schemeClr val="accent2"/>
                </a:solidFill>
                <a:latin typeface="Poppins" panose="00000500000000000000" pitchFamily="2" charset="0"/>
                <a:cs typeface="Poppins" panose="00000500000000000000" pitchFamily="2" charset="0"/>
              </a:rPr>
              <a:t>PRODUCTS &amp; SERVICES</a:t>
            </a:r>
          </a:p>
        </p:txBody>
      </p:sp>
      <p:sp>
        <p:nvSpPr>
          <p:cNvPr id="35" name="TextBox 34">
            <a:extLst>
              <a:ext uri="{FF2B5EF4-FFF2-40B4-BE49-F238E27FC236}">
                <a16:creationId xmlns:a16="http://schemas.microsoft.com/office/drawing/2014/main" id="{228D8A21-C7A6-7B26-9085-D77FAF11C21D}"/>
              </a:ext>
            </a:extLst>
          </p:cNvPr>
          <p:cNvSpPr txBox="1"/>
          <p:nvPr/>
        </p:nvSpPr>
        <p:spPr>
          <a:xfrm>
            <a:off x="6626904" y="2696897"/>
            <a:ext cx="1952123" cy="577081"/>
          </a:xfrm>
          <a:prstGeom prst="rect">
            <a:avLst/>
          </a:prstGeom>
          <a:noFill/>
        </p:spPr>
        <p:txBody>
          <a:bodyPr wrap="square" rtlCol="0" anchor="t">
            <a:spAutoFit/>
          </a:bodyPr>
          <a:lstStyle/>
          <a:p>
            <a:pPr algn="just">
              <a:spcBef>
                <a:spcPts val="900"/>
              </a:spcBef>
            </a:pPr>
            <a:r>
              <a:rPr lang="en-US" sz="1050" dirty="0">
                <a:latin typeface="Poppins" panose="00000500000000000000" pitchFamily="2" charset="0"/>
                <a:ea typeface="Lato Light" panose="020F0502020204030203" pitchFamily="34" charset="0"/>
                <a:cs typeface="Poppins" panose="00000500000000000000" pitchFamily="2" charset="0"/>
              </a:rPr>
              <a:t>For many small business owners, maintaining positive cash flow and.</a:t>
            </a:r>
          </a:p>
        </p:txBody>
      </p:sp>
      <p:sp>
        <p:nvSpPr>
          <p:cNvPr id="39" name="TextBox 38">
            <a:extLst>
              <a:ext uri="{FF2B5EF4-FFF2-40B4-BE49-F238E27FC236}">
                <a16:creationId xmlns:a16="http://schemas.microsoft.com/office/drawing/2014/main" id="{18686605-157C-452F-900A-090149389D15}"/>
              </a:ext>
            </a:extLst>
          </p:cNvPr>
          <p:cNvSpPr txBox="1"/>
          <p:nvPr/>
        </p:nvSpPr>
        <p:spPr>
          <a:xfrm>
            <a:off x="6626904" y="2424623"/>
            <a:ext cx="1952123" cy="276999"/>
          </a:xfrm>
          <a:prstGeom prst="rect">
            <a:avLst/>
          </a:prstGeom>
          <a:noFill/>
        </p:spPr>
        <p:txBody>
          <a:bodyPr wrap="square" rtlCol="0" anchor="b">
            <a:spAutoFit/>
          </a:bodyPr>
          <a:lstStyle/>
          <a:p>
            <a:r>
              <a:rPr lang="en-US" sz="1200" b="1" dirty="0">
                <a:solidFill>
                  <a:schemeClr val="accent4"/>
                </a:solidFill>
                <a:latin typeface="Poppins" panose="00000500000000000000" pitchFamily="2" charset="0"/>
                <a:cs typeface="Poppins" panose="00000500000000000000" pitchFamily="2" charset="0"/>
              </a:rPr>
              <a:t>MARKETING STRATEGY</a:t>
            </a:r>
          </a:p>
        </p:txBody>
      </p:sp>
      <p:sp>
        <p:nvSpPr>
          <p:cNvPr id="44" name="TextBox 43">
            <a:extLst>
              <a:ext uri="{FF2B5EF4-FFF2-40B4-BE49-F238E27FC236}">
                <a16:creationId xmlns:a16="http://schemas.microsoft.com/office/drawing/2014/main" id="{ECEF1049-9AD7-B3B9-AB4F-88A55303891C}"/>
              </a:ext>
            </a:extLst>
          </p:cNvPr>
          <p:cNvSpPr txBox="1"/>
          <p:nvPr/>
        </p:nvSpPr>
        <p:spPr>
          <a:xfrm>
            <a:off x="5348975" y="6147098"/>
            <a:ext cx="1952123" cy="577081"/>
          </a:xfrm>
          <a:prstGeom prst="rect">
            <a:avLst/>
          </a:prstGeom>
          <a:noFill/>
        </p:spPr>
        <p:txBody>
          <a:bodyPr wrap="square" rtlCol="0" anchor="t">
            <a:spAutoFit/>
          </a:bodyPr>
          <a:lstStyle/>
          <a:p>
            <a:pPr algn="just">
              <a:spcBef>
                <a:spcPts val="900"/>
              </a:spcBef>
            </a:pPr>
            <a:r>
              <a:rPr lang="en-US" sz="1050" dirty="0">
                <a:latin typeface="Poppins" panose="00000500000000000000" pitchFamily="2" charset="0"/>
                <a:ea typeface="Lato Light" panose="020F0502020204030203" pitchFamily="34" charset="0"/>
                <a:cs typeface="Poppins" panose="00000500000000000000" pitchFamily="2" charset="0"/>
              </a:rPr>
              <a:t>For many small business owners, maintaining positive cash flow and.</a:t>
            </a:r>
          </a:p>
        </p:txBody>
      </p:sp>
      <p:sp>
        <p:nvSpPr>
          <p:cNvPr id="68" name="TextBox 67">
            <a:extLst>
              <a:ext uri="{FF2B5EF4-FFF2-40B4-BE49-F238E27FC236}">
                <a16:creationId xmlns:a16="http://schemas.microsoft.com/office/drawing/2014/main" id="{16242174-6328-455A-F992-F331B81DBE1D}"/>
              </a:ext>
            </a:extLst>
          </p:cNvPr>
          <p:cNvSpPr txBox="1"/>
          <p:nvPr/>
        </p:nvSpPr>
        <p:spPr>
          <a:xfrm>
            <a:off x="5348975" y="5874824"/>
            <a:ext cx="1952123" cy="276999"/>
          </a:xfrm>
          <a:prstGeom prst="rect">
            <a:avLst/>
          </a:prstGeom>
          <a:noFill/>
        </p:spPr>
        <p:txBody>
          <a:bodyPr wrap="square" rtlCol="0" anchor="b">
            <a:spAutoFit/>
          </a:bodyPr>
          <a:lstStyle/>
          <a:p>
            <a:r>
              <a:rPr lang="en-US" sz="1200" b="1" dirty="0">
                <a:solidFill>
                  <a:schemeClr val="accent3"/>
                </a:solidFill>
                <a:latin typeface="Poppins" panose="00000500000000000000" pitchFamily="2" charset="0"/>
                <a:cs typeface="Poppins" panose="00000500000000000000" pitchFamily="2" charset="0"/>
              </a:rPr>
              <a:t>MARKET ANALYSIS</a:t>
            </a:r>
          </a:p>
        </p:txBody>
      </p:sp>
      <p:sp>
        <p:nvSpPr>
          <p:cNvPr id="69" name="TextBox 68">
            <a:extLst>
              <a:ext uri="{FF2B5EF4-FFF2-40B4-BE49-F238E27FC236}">
                <a16:creationId xmlns:a16="http://schemas.microsoft.com/office/drawing/2014/main" id="{84C30151-C0CB-785A-97D2-4700CB66C180}"/>
              </a:ext>
            </a:extLst>
          </p:cNvPr>
          <p:cNvSpPr txBox="1"/>
          <p:nvPr/>
        </p:nvSpPr>
        <p:spPr>
          <a:xfrm>
            <a:off x="2812586" y="6147098"/>
            <a:ext cx="1952123" cy="577081"/>
          </a:xfrm>
          <a:prstGeom prst="rect">
            <a:avLst/>
          </a:prstGeom>
          <a:noFill/>
        </p:spPr>
        <p:txBody>
          <a:bodyPr wrap="square" rtlCol="0" anchor="t">
            <a:spAutoFit/>
          </a:bodyPr>
          <a:lstStyle/>
          <a:p>
            <a:pPr algn="just">
              <a:spcBef>
                <a:spcPts val="900"/>
              </a:spcBef>
            </a:pPr>
            <a:r>
              <a:rPr lang="en-US" sz="1050" dirty="0">
                <a:latin typeface="Poppins" panose="00000500000000000000" pitchFamily="2" charset="0"/>
                <a:ea typeface="Lato Light" panose="020F0502020204030203" pitchFamily="34" charset="0"/>
                <a:cs typeface="Poppins" panose="00000500000000000000" pitchFamily="2" charset="0"/>
              </a:rPr>
              <a:t>For many small business owners, maintaining positive cash flow and.</a:t>
            </a:r>
          </a:p>
        </p:txBody>
      </p:sp>
      <p:sp>
        <p:nvSpPr>
          <p:cNvPr id="70" name="TextBox 69">
            <a:extLst>
              <a:ext uri="{FF2B5EF4-FFF2-40B4-BE49-F238E27FC236}">
                <a16:creationId xmlns:a16="http://schemas.microsoft.com/office/drawing/2014/main" id="{E05175D8-C580-0CC8-784F-2EBB7E424C61}"/>
              </a:ext>
            </a:extLst>
          </p:cNvPr>
          <p:cNvSpPr txBox="1"/>
          <p:nvPr/>
        </p:nvSpPr>
        <p:spPr>
          <a:xfrm>
            <a:off x="2812585" y="5874824"/>
            <a:ext cx="1952123" cy="276999"/>
          </a:xfrm>
          <a:prstGeom prst="rect">
            <a:avLst/>
          </a:prstGeom>
          <a:noFill/>
        </p:spPr>
        <p:txBody>
          <a:bodyPr wrap="square" rtlCol="0" anchor="b">
            <a:spAutoFit/>
          </a:bodyPr>
          <a:lstStyle/>
          <a:p>
            <a:r>
              <a:rPr lang="en-US" sz="1200" b="1" dirty="0">
                <a:solidFill>
                  <a:schemeClr val="accent1"/>
                </a:solidFill>
                <a:latin typeface="Poppins" panose="00000500000000000000" pitchFamily="2" charset="0"/>
                <a:cs typeface="Poppins" panose="00000500000000000000" pitchFamily="2" charset="0"/>
              </a:rPr>
              <a:t>EXECUTIVE SUMMARY</a:t>
            </a:r>
          </a:p>
        </p:txBody>
      </p:sp>
      <p:sp>
        <p:nvSpPr>
          <p:cNvPr id="71" name="TextBox 70">
            <a:extLst>
              <a:ext uri="{FF2B5EF4-FFF2-40B4-BE49-F238E27FC236}">
                <a16:creationId xmlns:a16="http://schemas.microsoft.com/office/drawing/2014/main" id="{F5DD955B-8352-373D-1D9F-771A68E85509}"/>
              </a:ext>
            </a:extLst>
          </p:cNvPr>
          <p:cNvSpPr txBox="1"/>
          <p:nvPr/>
        </p:nvSpPr>
        <p:spPr>
          <a:xfrm>
            <a:off x="7888630" y="6147098"/>
            <a:ext cx="1952123" cy="577081"/>
          </a:xfrm>
          <a:prstGeom prst="rect">
            <a:avLst/>
          </a:prstGeom>
          <a:noFill/>
        </p:spPr>
        <p:txBody>
          <a:bodyPr wrap="square" rtlCol="0" anchor="t">
            <a:spAutoFit/>
          </a:bodyPr>
          <a:lstStyle/>
          <a:p>
            <a:pPr algn="just">
              <a:spcBef>
                <a:spcPts val="900"/>
              </a:spcBef>
            </a:pPr>
            <a:r>
              <a:rPr lang="en-US" sz="1050" dirty="0">
                <a:latin typeface="Poppins" panose="00000500000000000000" pitchFamily="2" charset="0"/>
                <a:ea typeface="Lato Light" panose="020F0502020204030203" pitchFamily="34" charset="0"/>
                <a:cs typeface="Poppins" panose="00000500000000000000" pitchFamily="2" charset="0"/>
              </a:rPr>
              <a:t>For many small business owners, maintaining positive cash flow and.</a:t>
            </a:r>
          </a:p>
        </p:txBody>
      </p:sp>
      <p:sp>
        <p:nvSpPr>
          <p:cNvPr id="72" name="TextBox 71">
            <a:extLst>
              <a:ext uri="{FF2B5EF4-FFF2-40B4-BE49-F238E27FC236}">
                <a16:creationId xmlns:a16="http://schemas.microsoft.com/office/drawing/2014/main" id="{02ECF960-48DA-915E-7243-80D71C70F7BD}"/>
              </a:ext>
            </a:extLst>
          </p:cNvPr>
          <p:cNvSpPr txBox="1"/>
          <p:nvPr/>
        </p:nvSpPr>
        <p:spPr>
          <a:xfrm>
            <a:off x="7888629" y="5874824"/>
            <a:ext cx="1952123" cy="276999"/>
          </a:xfrm>
          <a:prstGeom prst="rect">
            <a:avLst/>
          </a:prstGeom>
          <a:noFill/>
        </p:spPr>
        <p:txBody>
          <a:bodyPr wrap="square" rtlCol="0" anchor="b">
            <a:spAutoFit/>
          </a:bodyPr>
          <a:lstStyle/>
          <a:p>
            <a:r>
              <a:rPr lang="en-US" sz="1200" b="1" dirty="0">
                <a:solidFill>
                  <a:schemeClr val="accent1"/>
                </a:solidFill>
                <a:latin typeface="Poppins" panose="00000500000000000000" pitchFamily="2" charset="0"/>
                <a:cs typeface="Poppins" panose="00000500000000000000" pitchFamily="2" charset="0"/>
              </a:rPr>
              <a:t>FINANCIAL PLANNING</a:t>
            </a:r>
          </a:p>
        </p:txBody>
      </p:sp>
      <p:sp>
        <p:nvSpPr>
          <p:cNvPr id="73" name="TextBox 72">
            <a:extLst>
              <a:ext uri="{FF2B5EF4-FFF2-40B4-BE49-F238E27FC236}">
                <a16:creationId xmlns:a16="http://schemas.microsoft.com/office/drawing/2014/main" id="{19739104-021D-F271-173A-1331E8599731}"/>
              </a:ext>
            </a:extLst>
          </p:cNvPr>
          <p:cNvSpPr txBox="1"/>
          <p:nvPr/>
        </p:nvSpPr>
        <p:spPr>
          <a:xfrm>
            <a:off x="4287874" y="4264956"/>
            <a:ext cx="300082"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1</a:t>
            </a:r>
          </a:p>
        </p:txBody>
      </p:sp>
      <p:sp>
        <p:nvSpPr>
          <p:cNvPr id="75" name="TextBox 74">
            <a:extLst>
              <a:ext uri="{FF2B5EF4-FFF2-40B4-BE49-F238E27FC236}">
                <a16:creationId xmlns:a16="http://schemas.microsoft.com/office/drawing/2014/main" id="{8BBA7DF8-E149-EE77-EA7B-AE9DD7C23FB9}"/>
              </a:ext>
            </a:extLst>
          </p:cNvPr>
          <p:cNvSpPr txBox="1"/>
          <p:nvPr/>
        </p:nvSpPr>
        <p:spPr>
          <a:xfrm>
            <a:off x="5539934" y="4264956"/>
            <a:ext cx="360996"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a:t>
            </a:r>
          </a:p>
        </p:txBody>
      </p:sp>
      <p:sp>
        <p:nvSpPr>
          <p:cNvPr id="76" name="TextBox 75">
            <a:extLst>
              <a:ext uri="{FF2B5EF4-FFF2-40B4-BE49-F238E27FC236}">
                <a16:creationId xmlns:a16="http://schemas.microsoft.com/office/drawing/2014/main" id="{95E74FBB-952B-128D-4679-8493E61345C1}"/>
              </a:ext>
            </a:extLst>
          </p:cNvPr>
          <p:cNvSpPr txBox="1"/>
          <p:nvPr/>
        </p:nvSpPr>
        <p:spPr>
          <a:xfrm>
            <a:off x="6830672" y="4264956"/>
            <a:ext cx="370614"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3</a:t>
            </a:r>
          </a:p>
        </p:txBody>
      </p:sp>
      <p:sp>
        <p:nvSpPr>
          <p:cNvPr id="77" name="TextBox 76">
            <a:extLst>
              <a:ext uri="{FF2B5EF4-FFF2-40B4-BE49-F238E27FC236}">
                <a16:creationId xmlns:a16="http://schemas.microsoft.com/office/drawing/2014/main" id="{F2D42AF3-12BB-31D7-3CBB-60D2C86AD91E}"/>
              </a:ext>
            </a:extLst>
          </p:cNvPr>
          <p:cNvSpPr txBox="1"/>
          <p:nvPr/>
        </p:nvSpPr>
        <p:spPr>
          <a:xfrm>
            <a:off x="8094227" y="4264956"/>
            <a:ext cx="393056"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4</a:t>
            </a:r>
          </a:p>
        </p:txBody>
      </p:sp>
      <p:sp>
        <p:nvSpPr>
          <p:cNvPr id="78" name="TextBox 77">
            <a:extLst>
              <a:ext uri="{FF2B5EF4-FFF2-40B4-BE49-F238E27FC236}">
                <a16:creationId xmlns:a16="http://schemas.microsoft.com/office/drawing/2014/main" id="{3408FF34-C845-EFCC-A4CA-1628AA7E80AF}"/>
              </a:ext>
            </a:extLst>
          </p:cNvPr>
          <p:cNvSpPr txBox="1"/>
          <p:nvPr/>
        </p:nvSpPr>
        <p:spPr>
          <a:xfrm>
            <a:off x="9358720" y="4264956"/>
            <a:ext cx="385041"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5</a:t>
            </a:r>
          </a:p>
        </p:txBody>
      </p:sp>
    </p:spTree>
    <p:extLst>
      <p:ext uri="{BB962C8B-B14F-4D97-AF65-F5344CB8AC3E}">
        <p14:creationId xmlns:p14="http://schemas.microsoft.com/office/powerpoint/2010/main" val="20074371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solidFill>
                  <a:schemeClr val="accent1"/>
                </a:solidFill>
              </a:rPr>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gradFill>
            <a:gsLst>
              <a:gs pos="0">
                <a:schemeClr val="accent1"/>
              </a:gs>
              <a:gs pos="28000">
                <a:schemeClr val="accent2"/>
              </a:gs>
              <a:gs pos="67000">
                <a:schemeClr val="accent3"/>
              </a:gs>
              <a:gs pos="100000">
                <a:schemeClr val="accent4"/>
              </a:gs>
            </a:gsLst>
            <a:lin ang="5400000" scaled="1"/>
          </a:gra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solidFill>
              <a:srgbClr val="000000"/>
            </a:solid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2921334" y="2162344"/>
            <a:ext cx="113871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9" name="Freeform 2">
            <a:extLst>
              <a:ext uri="{FF2B5EF4-FFF2-40B4-BE49-F238E27FC236}">
                <a16:creationId xmlns:a16="http://schemas.microsoft.com/office/drawing/2014/main" id="{BA93C380-6A91-3A80-85B9-977386031D1D}"/>
              </a:ext>
            </a:extLst>
          </p:cNvPr>
          <p:cNvSpPr>
            <a:spLocks noChangeArrowheads="1"/>
          </p:cNvSpPr>
          <p:nvPr/>
        </p:nvSpPr>
        <p:spPr bwMode="auto">
          <a:xfrm>
            <a:off x="1588" y="4406900"/>
            <a:ext cx="12188825" cy="2449692"/>
          </a:xfrm>
          <a:custGeom>
            <a:avLst/>
            <a:gdLst>
              <a:gd name="T0" fmla="*/ 0 w 19570"/>
              <a:gd name="T1" fmla="*/ 5321 h 5322"/>
              <a:gd name="T2" fmla="*/ 19569 w 19570"/>
              <a:gd name="T3" fmla="*/ 5321 h 5322"/>
              <a:gd name="T4" fmla="*/ 19569 w 19570"/>
              <a:gd name="T5" fmla="*/ 0 h 5322"/>
              <a:gd name="T6" fmla="*/ 0 w 19570"/>
              <a:gd name="T7" fmla="*/ 0 h 5322"/>
              <a:gd name="T8" fmla="*/ 0 w 19570"/>
              <a:gd name="T9" fmla="*/ 5321 h 5322"/>
            </a:gdLst>
            <a:ahLst/>
            <a:cxnLst>
              <a:cxn ang="0">
                <a:pos x="T0" y="T1"/>
              </a:cxn>
              <a:cxn ang="0">
                <a:pos x="T2" y="T3"/>
              </a:cxn>
              <a:cxn ang="0">
                <a:pos x="T4" y="T5"/>
              </a:cxn>
              <a:cxn ang="0">
                <a:pos x="T6" y="T7"/>
              </a:cxn>
              <a:cxn ang="0">
                <a:pos x="T8" y="T9"/>
              </a:cxn>
            </a:cxnLst>
            <a:rect l="0" t="0" r="r" b="b"/>
            <a:pathLst>
              <a:path w="19570" h="5322">
                <a:moveTo>
                  <a:pt x="0" y="5321"/>
                </a:moveTo>
                <a:lnTo>
                  <a:pt x="19569" y="5321"/>
                </a:lnTo>
                <a:lnTo>
                  <a:pt x="19569" y="0"/>
                </a:lnTo>
                <a:lnTo>
                  <a:pt x="0" y="0"/>
                </a:lnTo>
                <a:lnTo>
                  <a:pt x="0" y="5321"/>
                </a:lnTo>
              </a:path>
            </a:pathLst>
          </a:custGeom>
          <a:solidFill>
            <a:schemeClr val="accent2"/>
          </a:solidFill>
          <a:ln>
            <a:noFill/>
          </a:ln>
          <a:effectLst/>
        </p:spPr>
        <p:txBody>
          <a:bodyPr wrap="none" anchor="ctr"/>
          <a:lstStyle/>
          <a:p>
            <a:endParaRPr lang="en-US" sz="900" dirty="0">
              <a:latin typeface="Poppins" panose="00000500000000000000" pitchFamily="2" charset="0"/>
            </a:endParaRPr>
          </a:p>
        </p:txBody>
      </p:sp>
      <p:sp>
        <p:nvSpPr>
          <p:cNvPr id="20" name="Freeform 18">
            <a:extLst>
              <a:ext uri="{FF2B5EF4-FFF2-40B4-BE49-F238E27FC236}">
                <a16:creationId xmlns:a16="http://schemas.microsoft.com/office/drawing/2014/main" id="{3FCD02CB-BB4A-1F5F-F8A1-83E44C41A9F3}"/>
              </a:ext>
            </a:extLst>
          </p:cNvPr>
          <p:cNvSpPr>
            <a:spLocks noChangeArrowheads="1"/>
          </p:cNvSpPr>
          <p:nvPr/>
        </p:nvSpPr>
        <p:spPr bwMode="auto">
          <a:xfrm>
            <a:off x="1588" y="3514594"/>
            <a:ext cx="2666820" cy="2664074"/>
          </a:xfrm>
          <a:custGeom>
            <a:avLst/>
            <a:gdLst>
              <a:gd name="T0" fmla="*/ 0 w 4281"/>
              <a:gd name="T1" fmla="*/ 4278 h 4279"/>
              <a:gd name="T2" fmla="*/ 4280 w 4281"/>
              <a:gd name="T3" fmla="*/ 4278 h 4279"/>
              <a:gd name="T4" fmla="*/ 4280 w 4281"/>
              <a:gd name="T5" fmla="*/ 0 h 4279"/>
              <a:gd name="T6" fmla="*/ 0 w 4281"/>
              <a:gd name="T7" fmla="*/ 0 h 4279"/>
              <a:gd name="T8" fmla="*/ 0 w 4281"/>
              <a:gd name="T9" fmla="*/ 4278 h 4279"/>
            </a:gdLst>
            <a:ahLst/>
            <a:cxnLst>
              <a:cxn ang="0">
                <a:pos x="T0" y="T1"/>
              </a:cxn>
              <a:cxn ang="0">
                <a:pos x="T2" y="T3"/>
              </a:cxn>
              <a:cxn ang="0">
                <a:pos x="T4" y="T5"/>
              </a:cxn>
              <a:cxn ang="0">
                <a:pos x="T6" y="T7"/>
              </a:cxn>
              <a:cxn ang="0">
                <a:pos x="T8" y="T9"/>
              </a:cxn>
            </a:cxnLst>
            <a:rect l="0" t="0" r="r" b="b"/>
            <a:pathLst>
              <a:path w="4281" h="4279">
                <a:moveTo>
                  <a:pt x="0" y="4278"/>
                </a:moveTo>
                <a:lnTo>
                  <a:pt x="4280" y="4278"/>
                </a:lnTo>
                <a:lnTo>
                  <a:pt x="4280" y="0"/>
                </a:lnTo>
                <a:lnTo>
                  <a:pt x="0" y="0"/>
                </a:lnTo>
                <a:lnTo>
                  <a:pt x="0" y="4278"/>
                </a:lnTo>
              </a:path>
            </a:pathLst>
          </a:custGeom>
          <a:solidFill>
            <a:schemeClr val="accent1"/>
          </a:solidFill>
          <a:ln>
            <a:noFill/>
          </a:ln>
          <a:effectLst/>
        </p:spPr>
        <p:txBody>
          <a:bodyPr wrap="none" anchor="ctr"/>
          <a:lstStyle/>
          <a:p>
            <a:endParaRPr lang="en-US" sz="900" dirty="0">
              <a:latin typeface="Poppins" panose="00000500000000000000" pitchFamily="2" charset="0"/>
            </a:endParaRPr>
          </a:p>
        </p:txBody>
      </p:sp>
      <p:sp>
        <p:nvSpPr>
          <p:cNvPr id="21" name="TextBox 20">
            <a:extLst>
              <a:ext uri="{FF2B5EF4-FFF2-40B4-BE49-F238E27FC236}">
                <a16:creationId xmlns:a16="http://schemas.microsoft.com/office/drawing/2014/main" id="{4308E55A-0359-1333-F167-18130A679825}"/>
              </a:ext>
            </a:extLst>
          </p:cNvPr>
          <p:cNvSpPr txBox="1"/>
          <p:nvPr/>
        </p:nvSpPr>
        <p:spPr>
          <a:xfrm>
            <a:off x="2824006" y="4499062"/>
            <a:ext cx="6543161" cy="2123658"/>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gn="l">
              <a:lnSpc>
                <a:spcPct val="100000"/>
              </a:lnSpc>
            </a:pPr>
            <a:r>
              <a:rPr lang="en-US" sz="6600" spc="-280" dirty="0">
                <a:solidFill>
                  <a:schemeClr val="bg1"/>
                </a:solidFill>
                <a:latin typeface="Poppins" panose="00000500000000000000" pitchFamily="2" charset="0"/>
                <a:cs typeface="Poppins" panose="00000500000000000000" pitchFamily="2" charset="0"/>
              </a:rPr>
              <a:t>ANY QUESTIONS?</a:t>
            </a:r>
          </a:p>
        </p:txBody>
      </p:sp>
      <p:sp>
        <p:nvSpPr>
          <p:cNvPr id="22" name="TextBox 21">
            <a:extLst>
              <a:ext uri="{FF2B5EF4-FFF2-40B4-BE49-F238E27FC236}">
                <a16:creationId xmlns:a16="http://schemas.microsoft.com/office/drawing/2014/main" id="{EC3D75C5-62F0-EF6B-19EA-1E61734BB6C0}"/>
              </a:ext>
            </a:extLst>
          </p:cNvPr>
          <p:cNvSpPr txBox="1"/>
          <p:nvPr/>
        </p:nvSpPr>
        <p:spPr>
          <a:xfrm>
            <a:off x="207634" y="4199535"/>
            <a:ext cx="2033590" cy="1231106"/>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3700" dirty="0">
                <a:solidFill>
                  <a:schemeClr val="bg1"/>
                </a:solidFill>
                <a:latin typeface="Poppins" panose="00000500000000000000" pitchFamily="2" charset="0"/>
                <a:cs typeface="Poppins" panose="00000500000000000000" pitchFamily="2" charset="0"/>
              </a:rPr>
              <a:t>THANK YOU!</a:t>
            </a:r>
          </a:p>
        </p:txBody>
      </p:sp>
      <p:sp>
        <p:nvSpPr>
          <p:cNvPr id="31" name="Picture Placeholder 30">
            <a:extLst>
              <a:ext uri="{FF2B5EF4-FFF2-40B4-BE49-F238E27FC236}">
                <a16:creationId xmlns:a16="http://schemas.microsoft.com/office/drawing/2014/main" id="{9E0F0080-271B-9A44-E845-EB2BFB75D814}"/>
              </a:ext>
            </a:extLst>
          </p:cNvPr>
          <p:cNvSpPr>
            <a:spLocks noGrp="1"/>
          </p:cNvSpPr>
          <p:nvPr>
            <p:ph type="pic" sz="quarter" idx="10"/>
          </p:nvPr>
        </p:nvSpPr>
        <p:spPr/>
        <p:txBody>
          <a:bodyPr/>
          <a:lstStyle/>
          <a:p>
            <a:endParaRPr lang="es-CO"/>
          </a:p>
        </p:txBody>
      </p:sp>
      <p:sp>
        <p:nvSpPr>
          <p:cNvPr id="33" name="Picture Placeholder 32">
            <a:extLst>
              <a:ext uri="{FF2B5EF4-FFF2-40B4-BE49-F238E27FC236}">
                <a16:creationId xmlns:a16="http://schemas.microsoft.com/office/drawing/2014/main" id="{2027AE80-AC0E-98D5-A624-0DFBDECBBDE7}"/>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36504538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extLst>
                    <a:ext uri="{A12FA001-AC4F-418D-AE19-62706E023703}">
                      <ahyp:hlinkClr xmlns:ahyp="http://schemas.microsoft.com/office/drawing/2018/hyperlinkcolor" val="tx"/>
                    </a:ext>
                  </a:extLst>
                </a:hlinkClick>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4B5348-A297-F2DA-B9EF-A5258A7C72F5}"/>
              </a:ext>
            </a:extLst>
          </p:cNvPr>
          <p:cNvSpPr txBox="1"/>
          <p:nvPr/>
        </p:nvSpPr>
        <p:spPr>
          <a:xfrm>
            <a:off x="2556409" y="1566952"/>
            <a:ext cx="7079182" cy="1446550"/>
          </a:xfrm>
          <a:prstGeom prst="rect">
            <a:avLst/>
          </a:prstGeom>
          <a:noFill/>
        </p:spPr>
        <p:txBody>
          <a:bodyPr wrap="none" rtlCol="0">
            <a:spAutoFit/>
          </a:bodyPr>
          <a:lstStyle/>
          <a:p>
            <a:pPr algn="ctr"/>
            <a:r>
              <a:rPr lang="es-CO" sz="8800" b="1" dirty="0" err="1">
                <a:solidFill>
                  <a:schemeClr val="accent1"/>
                </a:solidFill>
                <a:latin typeface="SF New Republic" panose="00000400000000000000" pitchFamily="2" charset="0"/>
              </a:rPr>
              <a:t>G</a:t>
            </a:r>
            <a:r>
              <a:rPr lang="es-CO" sz="8800" b="1" dirty="0" err="1">
                <a:solidFill>
                  <a:schemeClr val="accent2"/>
                </a:solidFill>
                <a:latin typeface="SF New Republic" panose="00000400000000000000" pitchFamily="2" charset="0"/>
              </a:rPr>
              <a:t>r</a:t>
            </a:r>
            <a:r>
              <a:rPr lang="es-CO" sz="8800" b="1" dirty="0" err="1">
                <a:solidFill>
                  <a:schemeClr val="accent3"/>
                </a:solidFill>
                <a:latin typeface="SF New Republic" panose="00000400000000000000" pitchFamily="2" charset="0"/>
              </a:rPr>
              <a:t>o</a:t>
            </a:r>
            <a:r>
              <a:rPr lang="es-CO" sz="8800" b="1" dirty="0" err="1">
                <a:solidFill>
                  <a:schemeClr val="accent1"/>
                </a:solidFill>
                <a:latin typeface="SF New Republic" panose="00000400000000000000" pitchFamily="2" charset="0"/>
              </a:rPr>
              <a:t>u</a:t>
            </a:r>
            <a:r>
              <a:rPr lang="es-CO" sz="8800" b="1" dirty="0" err="1">
                <a:solidFill>
                  <a:schemeClr val="accent4"/>
                </a:solidFill>
                <a:latin typeface="SF New Republic" panose="00000400000000000000" pitchFamily="2" charset="0"/>
              </a:rPr>
              <a:t>p</a:t>
            </a:r>
            <a:r>
              <a:rPr lang="es-CO" sz="8800" b="1" dirty="0">
                <a:latin typeface="SF New Republic" panose="00000400000000000000" pitchFamily="2" charset="0"/>
              </a:rPr>
              <a:t> </a:t>
            </a:r>
            <a:r>
              <a:rPr lang="es-CO" sz="8800" b="1" dirty="0" err="1">
                <a:solidFill>
                  <a:schemeClr val="accent1"/>
                </a:solidFill>
                <a:latin typeface="SF New Republic" panose="00000400000000000000" pitchFamily="2" charset="0"/>
              </a:rPr>
              <a:t>N</a:t>
            </a:r>
            <a:r>
              <a:rPr lang="es-CO" sz="8800" b="1" dirty="0" err="1">
                <a:solidFill>
                  <a:schemeClr val="accent2"/>
                </a:solidFill>
                <a:latin typeface="SF New Republic" panose="00000400000000000000" pitchFamily="2" charset="0"/>
              </a:rPr>
              <a:t>a</a:t>
            </a:r>
            <a:r>
              <a:rPr lang="es-CO" sz="8800" b="1" dirty="0" err="1">
                <a:solidFill>
                  <a:schemeClr val="accent3"/>
                </a:solidFill>
                <a:latin typeface="SF New Republic" panose="00000400000000000000" pitchFamily="2" charset="0"/>
              </a:rPr>
              <a:t>m</a:t>
            </a:r>
            <a:r>
              <a:rPr lang="es-CO" sz="8800" b="1" dirty="0" err="1">
                <a:solidFill>
                  <a:schemeClr val="accent4"/>
                </a:solidFill>
                <a:latin typeface="SF New Republic" panose="00000400000000000000" pitchFamily="2" charset="0"/>
              </a:rPr>
              <a:t>e</a:t>
            </a:r>
            <a:r>
              <a:rPr lang="es-CO" sz="88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11049455" y="3293300"/>
            <a:ext cx="469313" cy="469900"/>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9437" y="3117128"/>
            <a:ext cx="11295063" cy="889587"/>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487564" y="3345970"/>
            <a:ext cx="469313" cy="469900"/>
          </a:xfrm>
          <a:prstGeom prst="rect">
            <a:avLst/>
          </a:prstGeom>
        </p:spPr>
      </p:pic>
      <p:sp>
        <p:nvSpPr>
          <p:cNvPr id="30" name="Rectangle: Rounded Corners 29">
            <a:extLst>
              <a:ext uri="{FF2B5EF4-FFF2-40B4-BE49-F238E27FC236}">
                <a16:creationId xmlns:a16="http://schemas.microsoft.com/office/drawing/2014/main" id="{18432EC6-945E-25FA-3F62-CB790293BF7D}"/>
              </a:ext>
            </a:extLst>
          </p:cNvPr>
          <p:cNvSpPr/>
          <p:nvPr/>
        </p:nvSpPr>
        <p:spPr>
          <a:xfrm>
            <a:off x="3759200" y="4229100"/>
            <a:ext cx="2006600" cy="546100"/>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Google </a:t>
            </a:r>
            <a:r>
              <a:rPr lang="es-CO" dirty="0" err="1">
                <a:solidFill>
                  <a:schemeClr val="tx1"/>
                </a:solidFill>
              </a:rPr>
              <a:t>Search</a:t>
            </a:r>
            <a:endParaRPr lang="es-CO" dirty="0">
              <a:solidFill>
                <a:schemeClr val="tx1"/>
              </a:solidFill>
            </a:endParaRPr>
          </a:p>
        </p:txBody>
      </p:sp>
      <p:sp>
        <p:nvSpPr>
          <p:cNvPr id="32" name="Rectangle: Rounded Corners 31">
            <a:extLst>
              <a:ext uri="{FF2B5EF4-FFF2-40B4-BE49-F238E27FC236}">
                <a16:creationId xmlns:a16="http://schemas.microsoft.com/office/drawing/2014/main" id="{DB053B47-DFEA-C45F-0D5D-B00ECEA804A1}"/>
              </a:ext>
            </a:extLst>
          </p:cNvPr>
          <p:cNvSpPr/>
          <p:nvPr/>
        </p:nvSpPr>
        <p:spPr>
          <a:xfrm>
            <a:off x="6096000" y="4229100"/>
            <a:ext cx="2006600" cy="546100"/>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err="1">
                <a:solidFill>
                  <a:schemeClr val="tx1"/>
                </a:solidFill>
              </a:rPr>
              <a:t>I’m</a:t>
            </a:r>
            <a:r>
              <a:rPr lang="es-CO" dirty="0">
                <a:solidFill>
                  <a:schemeClr val="tx1"/>
                </a:solidFill>
              </a:rPr>
              <a:t> </a:t>
            </a:r>
            <a:r>
              <a:rPr lang="es-CO" dirty="0" err="1">
                <a:solidFill>
                  <a:schemeClr val="tx1"/>
                </a:solidFill>
              </a:rPr>
              <a:t>feeling</a:t>
            </a:r>
            <a:r>
              <a:rPr lang="es-CO" dirty="0">
                <a:solidFill>
                  <a:schemeClr val="tx1"/>
                </a:solidFill>
              </a:rPr>
              <a:t> </a:t>
            </a:r>
            <a:r>
              <a:rPr lang="es-CO" dirty="0" err="1">
                <a:solidFill>
                  <a:schemeClr val="tx1"/>
                </a:solidFill>
              </a:rPr>
              <a:t>lucky</a:t>
            </a:r>
            <a:endParaRPr lang="es-CO" dirty="0">
              <a:solidFill>
                <a:schemeClr val="tx1"/>
              </a:solidFill>
            </a:endParaRPr>
          </a:p>
        </p:txBody>
      </p:sp>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68" name="TextBox 67">
            <a:extLst>
              <a:ext uri="{FF2B5EF4-FFF2-40B4-BE49-F238E27FC236}">
                <a16:creationId xmlns:a16="http://schemas.microsoft.com/office/drawing/2014/main" id="{F41F892D-3750-9DC4-BFB5-D4C54694D4A2}"/>
              </a:ext>
            </a:extLst>
          </p:cNvPr>
          <p:cNvSpPr txBox="1"/>
          <p:nvPr/>
        </p:nvSpPr>
        <p:spPr>
          <a:xfrm>
            <a:off x="2859314" y="3331088"/>
            <a:ext cx="6125029" cy="461665"/>
          </a:xfrm>
          <a:prstGeom prst="rect">
            <a:avLst/>
          </a:prstGeom>
          <a:noFill/>
        </p:spPr>
        <p:txBody>
          <a:bodyPr wrap="square" rtlCol="0">
            <a:spAutoFit/>
          </a:bodyPr>
          <a:lstStyle/>
          <a:p>
            <a:pPr algn="ctr"/>
            <a:r>
              <a:rPr lang="es-CO" sz="2400" dirty="0" err="1"/>
              <a:t>Your</a:t>
            </a:r>
            <a:r>
              <a:rPr lang="es-CO" sz="2400" dirty="0"/>
              <a:t> </a:t>
            </a:r>
            <a:r>
              <a:rPr lang="es-CO" sz="2400" dirty="0" err="1"/>
              <a:t>Title</a:t>
            </a:r>
            <a:r>
              <a:rPr lang="es-CO" sz="2400" dirty="0"/>
              <a:t> </a:t>
            </a:r>
            <a:r>
              <a:rPr lang="es-CO" sz="2400" dirty="0" err="1"/>
              <a:t>Topic</a:t>
            </a:r>
            <a:r>
              <a:rPr lang="es-CO" sz="2400" dirty="0"/>
              <a:t> </a:t>
            </a:r>
            <a:r>
              <a:rPr lang="es-CO" sz="2400" dirty="0" err="1"/>
              <a:t>Goes</a:t>
            </a:r>
            <a:r>
              <a:rPr lang="es-CO" sz="2400" dirty="0"/>
              <a:t> Here</a:t>
            </a:r>
          </a:p>
        </p:txBody>
      </p:sp>
      <p:sp>
        <p:nvSpPr>
          <p:cNvPr id="69" name="TextBox 68">
            <a:extLst>
              <a:ext uri="{FF2B5EF4-FFF2-40B4-BE49-F238E27FC236}">
                <a16:creationId xmlns:a16="http://schemas.microsoft.com/office/drawing/2014/main" id="{CA20509A-D4A7-EA55-1AB2-12701F5E5AD0}"/>
              </a:ext>
            </a:extLst>
          </p:cNvPr>
          <p:cNvSpPr txBox="1"/>
          <p:nvPr/>
        </p:nvSpPr>
        <p:spPr>
          <a:xfrm>
            <a:off x="4347028" y="5403334"/>
            <a:ext cx="3149600" cy="369332"/>
          </a:xfrm>
          <a:prstGeom prst="rect">
            <a:avLst/>
          </a:prstGeom>
          <a:noFill/>
        </p:spPr>
        <p:txBody>
          <a:bodyPr wrap="square" rtlCol="0">
            <a:spAutoFit/>
          </a:bodyPr>
          <a:lstStyle/>
          <a:p>
            <a:pPr algn="ctr"/>
            <a:r>
              <a:rPr lang="es-CO" dirty="0" err="1"/>
              <a:t>By</a:t>
            </a:r>
            <a:r>
              <a:rPr lang="es-CO" dirty="0"/>
              <a:t> </a:t>
            </a:r>
            <a:r>
              <a:rPr lang="es-CO" dirty="0" err="1"/>
              <a:t>PPThemes</a:t>
            </a:r>
            <a:endParaRPr lang="es-CO" dirty="0"/>
          </a:p>
        </p:txBody>
      </p:sp>
      <p:sp>
        <p:nvSpPr>
          <p:cNvPr id="3" name="Rectangle 2">
            <a:extLst>
              <a:ext uri="{FF2B5EF4-FFF2-40B4-BE49-F238E27FC236}">
                <a16:creationId xmlns:a16="http://schemas.microsoft.com/office/drawing/2014/main" id="{64AEDA19-7F7F-00A2-FA7A-23246D953509}"/>
              </a:ext>
            </a:extLst>
          </p:cNvPr>
          <p:cNvSpPr/>
          <p:nvPr/>
        </p:nvSpPr>
        <p:spPr>
          <a:xfrm>
            <a:off x="0" y="6621122"/>
            <a:ext cx="12192000" cy="2368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40253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solidFill>
                  <a:schemeClr val="accent1"/>
                </a:solidFill>
              </a:rPr>
              <a:t>All</a:t>
            </a:r>
            <a:endParaRPr lang="es-CO" dirty="0">
              <a:solidFill>
                <a:schemeClr val="accent1"/>
              </a:solidFill>
            </a:endParaRPr>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gradFill>
            <a:gsLst>
              <a:gs pos="0">
                <a:schemeClr val="accent1"/>
              </a:gs>
              <a:gs pos="28000">
                <a:schemeClr val="accent2"/>
              </a:gs>
              <a:gs pos="67000">
                <a:schemeClr val="accent3"/>
              </a:gs>
              <a:gs pos="100000">
                <a:schemeClr val="accent4"/>
              </a:gs>
            </a:gsLst>
            <a:lin ang="5400000" scaled="1"/>
          </a:gra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solidFill>
              <a:srgbClr val="000000"/>
            </a:solid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solidFill>
              <a:srgbClr val="000000"/>
            </a:solid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solidFill>
              <a:srgbClr val="000000"/>
            </a:solid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solidFill>
              <a:srgbClr val="000000"/>
            </a:solid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solidFill>
              <a:srgbClr val="000000"/>
            </a:solid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solidFill>
              <a:srgbClr val="000000"/>
            </a:solid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solidFill>
              <a:srgbClr val="000000"/>
            </a:solid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p:nvPr/>
        </p:nvCxnSpPr>
        <p:spPr>
          <a:xfrm>
            <a:off x="488010" y="2162344"/>
            <a:ext cx="58010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7" name="TextBox 126">
            <a:extLst>
              <a:ext uri="{FF2B5EF4-FFF2-40B4-BE49-F238E27FC236}">
                <a16:creationId xmlns:a16="http://schemas.microsoft.com/office/drawing/2014/main" id="{F41F892D-3750-9DC4-BFB5-D4C54694D4A2}"/>
              </a:ext>
            </a:extLst>
          </p:cNvPr>
          <p:cNvSpPr txBox="1"/>
          <p:nvPr/>
        </p:nvSpPr>
        <p:spPr>
          <a:xfrm>
            <a:off x="470789" y="2458457"/>
            <a:ext cx="6125029" cy="523220"/>
          </a:xfrm>
          <a:prstGeom prst="rect">
            <a:avLst/>
          </a:prstGeom>
          <a:noFill/>
        </p:spPr>
        <p:txBody>
          <a:bodyPr wrap="square" rtlCol="0">
            <a:spAutoFit/>
          </a:bodyPr>
          <a:lstStyle/>
          <a:p>
            <a:r>
              <a:rPr lang="es-CO" sz="2800" dirty="0">
                <a:solidFill>
                  <a:schemeClr val="accent1"/>
                </a:solidFill>
              </a:rPr>
              <a:t>Agenda</a:t>
            </a:r>
          </a:p>
        </p:txBody>
      </p:sp>
      <p:sp>
        <p:nvSpPr>
          <p:cNvPr id="128" name="Freeform 2">
            <a:extLst>
              <a:ext uri="{FF2B5EF4-FFF2-40B4-BE49-F238E27FC236}">
                <a16:creationId xmlns:a16="http://schemas.microsoft.com/office/drawing/2014/main" id="{9DA9AD24-73BE-744D-B7C6-2AAB5E34DB84}"/>
              </a:ext>
            </a:extLst>
          </p:cNvPr>
          <p:cNvSpPr>
            <a:spLocks noChangeArrowheads="1"/>
          </p:cNvSpPr>
          <p:nvPr/>
        </p:nvSpPr>
        <p:spPr bwMode="auto">
          <a:xfrm>
            <a:off x="1434496" y="2979166"/>
            <a:ext cx="2503976" cy="2501344"/>
          </a:xfrm>
          <a:custGeom>
            <a:avLst/>
            <a:gdLst>
              <a:gd name="T0" fmla="*/ 2242 w 4196"/>
              <a:gd name="T1" fmla="*/ 79 h 4195"/>
              <a:gd name="T2" fmla="*/ 4116 w 4196"/>
              <a:gd name="T3" fmla="*/ 1953 h 4195"/>
              <a:gd name="T4" fmla="*/ 4116 w 4196"/>
              <a:gd name="T5" fmla="*/ 1953 h 4195"/>
              <a:gd name="T6" fmla="*/ 4116 w 4196"/>
              <a:gd name="T7" fmla="*/ 2241 h 4195"/>
              <a:gd name="T8" fmla="*/ 2242 w 4196"/>
              <a:gd name="T9" fmla="*/ 4115 h 4195"/>
              <a:gd name="T10" fmla="*/ 2242 w 4196"/>
              <a:gd name="T11" fmla="*/ 4115 h 4195"/>
              <a:gd name="T12" fmla="*/ 1953 w 4196"/>
              <a:gd name="T13" fmla="*/ 4115 h 4195"/>
              <a:gd name="T14" fmla="*/ 80 w 4196"/>
              <a:gd name="T15" fmla="*/ 2241 h 4195"/>
              <a:gd name="T16" fmla="*/ 80 w 4196"/>
              <a:gd name="T17" fmla="*/ 2241 h 4195"/>
              <a:gd name="T18" fmla="*/ 80 w 4196"/>
              <a:gd name="T19" fmla="*/ 1953 h 4195"/>
              <a:gd name="T20" fmla="*/ 1953 w 4196"/>
              <a:gd name="T21" fmla="*/ 79 h 4195"/>
              <a:gd name="T22" fmla="*/ 1953 w 4196"/>
              <a:gd name="T23" fmla="*/ 79 h 4195"/>
              <a:gd name="T24" fmla="*/ 2242 w 4196"/>
              <a:gd name="T25" fmla="*/ 79 h 4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6" h="4195">
                <a:moveTo>
                  <a:pt x="2242" y="79"/>
                </a:moveTo>
                <a:lnTo>
                  <a:pt x="4116" y="1953"/>
                </a:lnTo>
                <a:lnTo>
                  <a:pt x="4116" y="1953"/>
                </a:lnTo>
                <a:cubicBezTo>
                  <a:pt x="4195" y="2033"/>
                  <a:pt x="4195" y="2161"/>
                  <a:pt x="4116" y="2241"/>
                </a:cubicBezTo>
                <a:lnTo>
                  <a:pt x="2242" y="4115"/>
                </a:lnTo>
                <a:lnTo>
                  <a:pt x="2242" y="4115"/>
                </a:lnTo>
                <a:cubicBezTo>
                  <a:pt x="2162" y="4194"/>
                  <a:pt x="2033" y="4194"/>
                  <a:pt x="1953" y="4115"/>
                </a:cubicBezTo>
                <a:lnTo>
                  <a:pt x="80" y="2241"/>
                </a:lnTo>
                <a:lnTo>
                  <a:pt x="80" y="2241"/>
                </a:lnTo>
                <a:cubicBezTo>
                  <a:pt x="0" y="2161"/>
                  <a:pt x="0" y="2033"/>
                  <a:pt x="80" y="1953"/>
                </a:cubicBezTo>
                <a:lnTo>
                  <a:pt x="1953" y="79"/>
                </a:lnTo>
                <a:lnTo>
                  <a:pt x="1953" y="79"/>
                </a:lnTo>
                <a:cubicBezTo>
                  <a:pt x="2033" y="0"/>
                  <a:pt x="2162" y="0"/>
                  <a:pt x="2242" y="79"/>
                </a:cubicBezTo>
              </a:path>
            </a:pathLst>
          </a:custGeom>
          <a:solidFill>
            <a:schemeClr val="accent1"/>
          </a:solidFill>
          <a:ln>
            <a:noFill/>
          </a:ln>
          <a:effectLst/>
        </p:spPr>
        <p:txBody>
          <a:bodyPr wrap="none" anchor="ctr"/>
          <a:lstStyle/>
          <a:p>
            <a:endParaRPr lang="en-US" sz="2400" dirty="0">
              <a:latin typeface="Lato Light" panose="020F0502020204030203" pitchFamily="34" charset="0"/>
            </a:endParaRPr>
          </a:p>
        </p:txBody>
      </p:sp>
      <p:sp>
        <p:nvSpPr>
          <p:cNvPr id="129" name="Freeform 52">
            <a:extLst>
              <a:ext uri="{FF2B5EF4-FFF2-40B4-BE49-F238E27FC236}">
                <a16:creationId xmlns:a16="http://schemas.microsoft.com/office/drawing/2014/main" id="{2EC02663-7B32-F14F-AF1F-CE73ADCDC3A9}"/>
              </a:ext>
            </a:extLst>
          </p:cNvPr>
          <p:cNvSpPr>
            <a:spLocks noChangeArrowheads="1"/>
          </p:cNvSpPr>
          <p:nvPr/>
        </p:nvSpPr>
        <p:spPr bwMode="auto">
          <a:xfrm>
            <a:off x="4529744" y="2966693"/>
            <a:ext cx="2503976" cy="2501344"/>
          </a:xfrm>
          <a:custGeom>
            <a:avLst/>
            <a:gdLst>
              <a:gd name="T0" fmla="*/ 2241 w 4196"/>
              <a:gd name="T1" fmla="*/ 79 h 4195"/>
              <a:gd name="T2" fmla="*/ 4115 w 4196"/>
              <a:gd name="T3" fmla="*/ 1953 h 4195"/>
              <a:gd name="T4" fmla="*/ 4115 w 4196"/>
              <a:gd name="T5" fmla="*/ 1953 h 4195"/>
              <a:gd name="T6" fmla="*/ 4115 w 4196"/>
              <a:gd name="T7" fmla="*/ 2241 h 4195"/>
              <a:gd name="T8" fmla="*/ 2241 w 4196"/>
              <a:gd name="T9" fmla="*/ 4115 h 4195"/>
              <a:gd name="T10" fmla="*/ 2241 w 4196"/>
              <a:gd name="T11" fmla="*/ 4115 h 4195"/>
              <a:gd name="T12" fmla="*/ 1953 w 4196"/>
              <a:gd name="T13" fmla="*/ 4115 h 4195"/>
              <a:gd name="T14" fmla="*/ 80 w 4196"/>
              <a:gd name="T15" fmla="*/ 2241 h 4195"/>
              <a:gd name="T16" fmla="*/ 80 w 4196"/>
              <a:gd name="T17" fmla="*/ 2241 h 4195"/>
              <a:gd name="T18" fmla="*/ 80 w 4196"/>
              <a:gd name="T19" fmla="*/ 1953 h 4195"/>
              <a:gd name="T20" fmla="*/ 1953 w 4196"/>
              <a:gd name="T21" fmla="*/ 79 h 4195"/>
              <a:gd name="T22" fmla="*/ 1953 w 4196"/>
              <a:gd name="T23" fmla="*/ 79 h 4195"/>
              <a:gd name="T24" fmla="*/ 2241 w 4196"/>
              <a:gd name="T25" fmla="*/ 79 h 4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6" h="4195">
                <a:moveTo>
                  <a:pt x="2241" y="79"/>
                </a:moveTo>
                <a:lnTo>
                  <a:pt x="4115" y="1953"/>
                </a:lnTo>
                <a:lnTo>
                  <a:pt x="4115" y="1953"/>
                </a:lnTo>
                <a:cubicBezTo>
                  <a:pt x="4195" y="2033"/>
                  <a:pt x="4195" y="2161"/>
                  <a:pt x="4115" y="2241"/>
                </a:cubicBezTo>
                <a:lnTo>
                  <a:pt x="2241" y="4115"/>
                </a:lnTo>
                <a:lnTo>
                  <a:pt x="2241" y="4115"/>
                </a:lnTo>
                <a:cubicBezTo>
                  <a:pt x="2162" y="4194"/>
                  <a:pt x="2033" y="4194"/>
                  <a:pt x="1953" y="4115"/>
                </a:cubicBezTo>
                <a:lnTo>
                  <a:pt x="80" y="2241"/>
                </a:lnTo>
                <a:lnTo>
                  <a:pt x="80" y="2241"/>
                </a:lnTo>
                <a:cubicBezTo>
                  <a:pt x="0" y="2161"/>
                  <a:pt x="0" y="2033"/>
                  <a:pt x="80" y="1953"/>
                </a:cubicBezTo>
                <a:lnTo>
                  <a:pt x="1953" y="79"/>
                </a:lnTo>
                <a:lnTo>
                  <a:pt x="1953" y="79"/>
                </a:lnTo>
                <a:cubicBezTo>
                  <a:pt x="2033" y="0"/>
                  <a:pt x="2162" y="0"/>
                  <a:pt x="2241" y="79"/>
                </a:cubicBezTo>
              </a:path>
            </a:pathLst>
          </a:custGeom>
          <a:solidFill>
            <a:schemeClr val="accent3"/>
          </a:solidFill>
          <a:ln>
            <a:noFill/>
          </a:ln>
          <a:effectLst/>
        </p:spPr>
        <p:txBody>
          <a:bodyPr wrap="none" anchor="ctr"/>
          <a:lstStyle/>
          <a:p>
            <a:endParaRPr lang="en-US" sz="2400" dirty="0">
              <a:latin typeface="Lato Light" panose="020F0502020204030203" pitchFamily="34" charset="0"/>
            </a:endParaRPr>
          </a:p>
        </p:txBody>
      </p:sp>
      <p:sp>
        <p:nvSpPr>
          <p:cNvPr id="130" name="Freeform 102">
            <a:extLst>
              <a:ext uri="{FF2B5EF4-FFF2-40B4-BE49-F238E27FC236}">
                <a16:creationId xmlns:a16="http://schemas.microsoft.com/office/drawing/2014/main" id="{ECEE1FC6-9B0D-0546-8B58-A78ED1326652}"/>
              </a:ext>
            </a:extLst>
          </p:cNvPr>
          <p:cNvSpPr>
            <a:spLocks noChangeArrowheads="1"/>
          </p:cNvSpPr>
          <p:nvPr/>
        </p:nvSpPr>
        <p:spPr bwMode="auto">
          <a:xfrm>
            <a:off x="7745760" y="2787510"/>
            <a:ext cx="2503976" cy="2501344"/>
          </a:xfrm>
          <a:custGeom>
            <a:avLst/>
            <a:gdLst>
              <a:gd name="T0" fmla="*/ 2242 w 4197"/>
              <a:gd name="T1" fmla="*/ 79 h 4195"/>
              <a:gd name="T2" fmla="*/ 4116 w 4197"/>
              <a:gd name="T3" fmla="*/ 1953 h 4195"/>
              <a:gd name="T4" fmla="*/ 4116 w 4197"/>
              <a:gd name="T5" fmla="*/ 1953 h 4195"/>
              <a:gd name="T6" fmla="*/ 4116 w 4197"/>
              <a:gd name="T7" fmla="*/ 2241 h 4195"/>
              <a:gd name="T8" fmla="*/ 2242 w 4197"/>
              <a:gd name="T9" fmla="*/ 4115 h 4195"/>
              <a:gd name="T10" fmla="*/ 2242 w 4197"/>
              <a:gd name="T11" fmla="*/ 4115 h 4195"/>
              <a:gd name="T12" fmla="*/ 1954 w 4197"/>
              <a:gd name="T13" fmla="*/ 4115 h 4195"/>
              <a:gd name="T14" fmla="*/ 80 w 4197"/>
              <a:gd name="T15" fmla="*/ 2241 h 4195"/>
              <a:gd name="T16" fmla="*/ 80 w 4197"/>
              <a:gd name="T17" fmla="*/ 2241 h 4195"/>
              <a:gd name="T18" fmla="*/ 80 w 4197"/>
              <a:gd name="T19" fmla="*/ 1953 h 4195"/>
              <a:gd name="T20" fmla="*/ 1954 w 4197"/>
              <a:gd name="T21" fmla="*/ 79 h 4195"/>
              <a:gd name="T22" fmla="*/ 1954 w 4197"/>
              <a:gd name="T23" fmla="*/ 79 h 4195"/>
              <a:gd name="T24" fmla="*/ 2242 w 4197"/>
              <a:gd name="T25" fmla="*/ 79 h 4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7" h="4195">
                <a:moveTo>
                  <a:pt x="2242" y="79"/>
                </a:moveTo>
                <a:lnTo>
                  <a:pt x="4116" y="1953"/>
                </a:lnTo>
                <a:lnTo>
                  <a:pt x="4116" y="1953"/>
                </a:lnTo>
                <a:cubicBezTo>
                  <a:pt x="4196" y="2033"/>
                  <a:pt x="4196" y="2161"/>
                  <a:pt x="4116" y="2241"/>
                </a:cubicBezTo>
                <a:lnTo>
                  <a:pt x="2242" y="4115"/>
                </a:lnTo>
                <a:lnTo>
                  <a:pt x="2242" y="4115"/>
                </a:lnTo>
                <a:cubicBezTo>
                  <a:pt x="2163" y="4194"/>
                  <a:pt x="2034" y="4194"/>
                  <a:pt x="1954" y="4115"/>
                </a:cubicBezTo>
                <a:lnTo>
                  <a:pt x="80" y="2241"/>
                </a:lnTo>
                <a:lnTo>
                  <a:pt x="80" y="2241"/>
                </a:lnTo>
                <a:cubicBezTo>
                  <a:pt x="0" y="2161"/>
                  <a:pt x="0" y="2033"/>
                  <a:pt x="80" y="1953"/>
                </a:cubicBezTo>
                <a:lnTo>
                  <a:pt x="1954" y="79"/>
                </a:lnTo>
                <a:lnTo>
                  <a:pt x="1954" y="79"/>
                </a:lnTo>
                <a:cubicBezTo>
                  <a:pt x="2034" y="0"/>
                  <a:pt x="2163" y="0"/>
                  <a:pt x="2242" y="79"/>
                </a:cubicBezTo>
              </a:path>
            </a:pathLst>
          </a:custGeom>
          <a:solidFill>
            <a:schemeClr val="accent4"/>
          </a:solidFill>
          <a:ln>
            <a:noFill/>
          </a:ln>
          <a:effectLst/>
        </p:spPr>
        <p:txBody>
          <a:bodyPr wrap="none" anchor="ctr"/>
          <a:lstStyle/>
          <a:p>
            <a:endParaRPr lang="en-US" sz="2400" dirty="0">
              <a:latin typeface="Lato Light" panose="020F0502020204030203" pitchFamily="34" charset="0"/>
            </a:endParaRPr>
          </a:p>
        </p:txBody>
      </p:sp>
      <p:sp>
        <p:nvSpPr>
          <p:cNvPr id="131" name="Freeform 152">
            <a:extLst>
              <a:ext uri="{FF2B5EF4-FFF2-40B4-BE49-F238E27FC236}">
                <a16:creationId xmlns:a16="http://schemas.microsoft.com/office/drawing/2014/main" id="{EA49E22D-3626-6747-A4DC-FCA3D3D5C5C3}"/>
              </a:ext>
            </a:extLst>
          </p:cNvPr>
          <p:cNvSpPr>
            <a:spLocks noChangeArrowheads="1"/>
          </p:cNvSpPr>
          <p:nvPr/>
        </p:nvSpPr>
        <p:spPr bwMode="auto">
          <a:xfrm>
            <a:off x="2964777" y="4423779"/>
            <a:ext cx="2503976" cy="2503976"/>
          </a:xfrm>
          <a:custGeom>
            <a:avLst/>
            <a:gdLst>
              <a:gd name="T0" fmla="*/ 2242 w 4197"/>
              <a:gd name="T1" fmla="*/ 79 h 4196"/>
              <a:gd name="T2" fmla="*/ 4116 w 4197"/>
              <a:gd name="T3" fmla="*/ 1953 h 4196"/>
              <a:gd name="T4" fmla="*/ 4116 w 4197"/>
              <a:gd name="T5" fmla="*/ 1953 h 4196"/>
              <a:gd name="T6" fmla="*/ 4116 w 4197"/>
              <a:gd name="T7" fmla="*/ 2241 h 4196"/>
              <a:gd name="T8" fmla="*/ 2242 w 4197"/>
              <a:gd name="T9" fmla="*/ 4115 h 4196"/>
              <a:gd name="T10" fmla="*/ 2242 w 4197"/>
              <a:gd name="T11" fmla="*/ 4115 h 4196"/>
              <a:gd name="T12" fmla="*/ 1954 w 4197"/>
              <a:gd name="T13" fmla="*/ 4115 h 4196"/>
              <a:gd name="T14" fmla="*/ 80 w 4197"/>
              <a:gd name="T15" fmla="*/ 2241 h 4196"/>
              <a:gd name="T16" fmla="*/ 80 w 4197"/>
              <a:gd name="T17" fmla="*/ 2241 h 4196"/>
              <a:gd name="T18" fmla="*/ 80 w 4197"/>
              <a:gd name="T19" fmla="*/ 1953 h 4196"/>
              <a:gd name="T20" fmla="*/ 1954 w 4197"/>
              <a:gd name="T21" fmla="*/ 79 h 4196"/>
              <a:gd name="T22" fmla="*/ 1954 w 4197"/>
              <a:gd name="T23" fmla="*/ 79 h 4196"/>
              <a:gd name="T24" fmla="*/ 2242 w 4197"/>
              <a:gd name="T25" fmla="*/ 79 h 4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7" h="4196">
                <a:moveTo>
                  <a:pt x="2242" y="79"/>
                </a:moveTo>
                <a:lnTo>
                  <a:pt x="4116" y="1953"/>
                </a:lnTo>
                <a:lnTo>
                  <a:pt x="4116" y="1953"/>
                </a:lnTo>
                <a:cubicBezTo>
                  <a:pt x="4196" y="2033"/>
                  <a:pt x="4196" y="2162"/>
                  <a:pt x="4116" y="2241"/>
                </a:cubicBezTo>
                <a:lnTo>
                  <a:pt x="2242" y="4115"/>
                </a:lnTo>
                <a:lnTo>
                  <a:pt x="2242" y="4115"/>
                </a:lnTo>
                <a:cubicBezTo>
                  <a:pt x="2163" y="4195"/>
                  <a:pt x="2034" y="4195"/>
                  <a:pt x="1954" y="4115"/>
                </a:cubicBezTo>
                <a:lnTo>
                  <a:pt x="80" y="2241"/>
                </a:lnTo>
                <a:lnTo>
                  <a:pt x="80" y="2241"/>
                </a:lnTo>
                <a:cubicBezTo>
                  <a:pt x="0" y="2162"/>
                  <a:pt x="0" y="2033"/>
                  <a:pt x="80" y="1953"/>
                </a:cubicBezTo>
                <a:lnTo>
                  <a:pt x="1954" y="79"/>
                </a:lnTo>
                <a:lnTo>
                  <a:pt x="1954" y="79"/>
                </a:lnTo>
                <a:cubicBezTo>
                  <a:pt x="2034" y="0"/>
                  <a:pt x="2163" y="0"/>
                  <a:pt x="2242" y="79"/>
                </a:cubicBezTo>
              </a:path>
            </a:pathLst>
          </a:custGeom>
          <a:solidFill>
            <a:schemeClr val="accent2"/>
          </a:solidFill>
          <a:ln>
            <a:noFill/>
          </a:ln>
          <a:effectLst/>
        </p:spPr>
        <p:txBody>
          <a:bodyPr wrap="none" anchor="ctr"/>
          <a:lstStyle/>
          <a:p>
            <a:endParaRPr lang="en-US" sz="2400" dirty="0">
              <a:latin typeface="Lato Light" panose="020F0502020204030203" pitchFamily="34" charset="0"/>
            </a:endParaRPr>
          </a:p>
        </p:txBody>
      </p:sp>
      <p:sp>
        <p:nvSpPr>
          <p:cNvPr id="132" name="Freeform 202">
            <a:extLst>
              <a:ext uri="{FF2B5EF4-FFF2-40B4-BE49-F238E27FC236}">
                <a16:creationId xmlns:a16="http://schemas.microsoft.com/office/drawing/2014/main" id="{C1F1643A-ADE8-894E-99BB-F1A62FC76314}"/>
              </a:ext>
            </a:extLst>
          </p:cNvPr>
          <p:cNvSpPr>
            <a:spLocks noChangeArrowheads="1"/>
          </p:cNvSpPr>
          <p:nvPr/>
        </p:nvSpPr>
        <p:spPr bwMode="auto">
          <a:xfrm>
            <a:off x="6143579" y="4292454"/>
            <a:ext cx="2503976" cy="2503976"/>
          </a:xfrm>
          <a:custGeom>
            <a:avLst/>
            <a:gdLst>
              <a:gd name="T0" fmla="*/ 2241 w 4196"/>
              <a:gd name="T1" fmla="*/ 79 h 4196"/>
              <a:gd name="T2" fmla="*/ 4115 w 4196"/>
              <a:gd name="T3" fmla="*/ 1953 h 4196"/>
              <a:gd name="T4" fmla="*/ 4115 w 4196"/>
              <a:gd name="T5" fmla="*/ 1953 h 4196"/>
              <a:gd name="T6" fmla="*/ 4115 w 4196"/>
              <a:gd name="T7" fmla="*/ 2241 h 4196"/>
              <a:gd name="T8" fmla="*/ 2241 w 4196"/>
              <a:gd name="T9" fmla="*/ 4115 h 4196"/>
              <a:gd name="T10" fmla="*/ 2241 w 4196"/>
              <a:gd name="T11" fmla="*/ 4115 h 4196"/>
              <a:gd name="T12" fmla="*/ 1953 w 4196"/>
              <a:gd name="T13" fmla="*/ 4115 h 4196"/>
              <a:gd name="T14" fmla="*/ 80 w 4196"/>
              <a:gd name="T15" fmla="*/ 2241 h 4196"/>
              <a:gd name="T16" fmla="*/ 80 w 4196"/>
              <a:gd name="T17" fmla="*/ 2241 h 4196"/>
              <a:gd name="T18" fmla="*/ 80 w 4196"/>
              <a:gd name="T19" fmla="*/ 1953 h 4196"/>
              <a:gd name="T20" fmla="*/ 1953 w 4196"/>
              <a:gd name="T21" fmla="*/ 79 h 4196"/>
              <a:gd name="T22" fmla="*/ 1953 w 4196"/>
              <a:gd name="T23" fmla="*/ 79 h 4196"/>
              <a:gd name="T24" fmla="*/ 2241 w 4196"/>
              <a:gd name="T25" fmla="*/ 79 h 4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6" h="4196">
                <a:moveTo>
                  <a:pt x="2241" y="79"/>
                </a:moveTo>
                <a:lnTo>
                  <a:pt x="4115" y="1953"/>
                </a:lnTo>
                <a:lnTo>
                  <a:pt x="4115" y="1953"/>
                </a:lnTo>
                <a:cubicBezTo>
                  <a:pt x="4195" y="2033"/>
                  <a:pt x="4195" y="2162"/>
                  <a:pt x="4115" y="2241"/>
                </a:cubicBezTo>
                <a:lnTo>
                  <a:pt x="2241" y="4115"/>
                </a:lnTo>
                <a:lnTo>
                  <a:pt x="2241" y="4115"/>
                </a:lnTo>
                <a:cubicBezTo>
                  <a:pt x="2162" y="4195"/>
                  <a:pt x="2032" y="4195"/>
                  <a:pt x="1953" y="4115"/>
                </a:cubicBezTo>
                <a:lnTo>
                  <a:pt x="80" y="2241"/>
                </a:lnTo>
                <a:lnTo>
                  <a:pt x="80" y="2241"/>
                </a:lnTo>
                <a:cubicBezTo>
                  <a:pt x="0" y="2162"/>
                  <a:pt x="0" y="2033"/>
                  <a:pt x="80" y="1953"/>
                </a:cubicBezTo>
                <a:lnTo>
                  <a:pt x="1953" y="79"/>
                </a:lnTo>
                <a:lnTo>
                  <a:pt x="1953" y="79"/>
                </a:lnTo>
                <a:cubicBezTo>
                  <a:pt x="2032" y="0"/>
                  <a:pt x="2162" y="0"/>
                  <a:pt x="2241" y="79"/>
                </a:cubicBezTo>
              </a:path>
            </a:pathLst>
          </a:custGeom>
          <a:solidFill>
            <a:schemeClr val="accent1"/>
          </a:solidFill>
          <a:ln>
            <a:noFill/>
          </a:ln>
          <a:effectLst/>
        </p:spPr>
        <p:txBody>
          <a:bodyPr wrap="none" anchor="ctr"/>
          <a:lstStyle/>
          <a:p>
            <a:endParaRPr lang="en-US" sz="2400" dirty="0">
              <a:latin typeface="Lato Light" panose="020F0502020204030203" pitchFamily="34" charset="0"/>
            </a:endParaRPr>
          </a:p>
        </p:txBody>
      </p:sp>
      <p:sp>
        <p:nvSpPr>
          <p:cNvPr id="133" name="Freeform 924">
            <a:extLst>
              <a:ext uri="{FF2B5EF4-FFF2-40B4-BE49-F238E27FC236}">
                <a16:creationId xmlns:a16="http://schemas.microsoft.com/office/drawing/2014/main" id="{62EAFE77-256F-2D41-89CB-A0B526173578}"/>
              </a:ext>
            </a:extLst>
          </p:cNvPr>
          <p:cNvSpPr>
            <a:spLocks noChangeAspect="1" noChangeArrowheads="1"/>
          </p:cNvSpPr>
          <p:nvPr/>
        </p:nvSpPr>
        <p:spPr bwMode="auto">
          <a:xfrm>
            <a:off x="2568078" y="3294414"/>
            <a:ext cx="269171" cy="269171"/>
          </a:xfrm>
          <a:custGeom>
            <a:avLst/>
            <a:gdLst>
              <a:gd name="T0" fmla="*/ 23374369 w 295914"/>
              <a:gd name="T1" fmla="*/ 51157010 h 296053"/>
              <a:gd name="T2" fmla="*/ 21347555 w 295914"/>
              <a:gd name="T3" fmla="*/ 51157010 h 296053"/>
              <a:gd name="T4" fmla="*/ 44392851 w 295914"/>
              <a:gd name="T5" fmla="*/ 48100099 h 296053"/>
              <a:gd name="T6" fmla="*/ 51713828 w 295914"/>
              <a:gd name="T7" fmla="*/ 55413466 h 296053"/>
              <a:gd name="T8" fmla="*/ 44392851 w 295914"/>
              <a:gd name="T9" fmla="*/ 48100099 h 296053"/>
              <a:gd name="T10" fmla="*/ 35162367 w 295914"/>
              <a:gd name="T11" fmla="*/ 55413466 h 296053"/>
              <a:gd name="T12" fmla="*/ 42483305 w 295914"/>
              <a:gd name="T13" fmla="*/ 48100099 h 296053"/>
              <a:gd name="T14" fmla="*/ 44392851 w 295914"/>
              <a:gd name="T15" fmla="*/ 38878772 h 296053"/>
              <a:gd name="T16" fmla="*/ 51713828 w 295914"/>
              <a:gd name="T17" fmla="*/ 46192340 h 296053"/>
              <a:gd name="T18" fmla="*/ 44392851 w 295914"/>
              <a:gd name="T19" fmla="*/ 38878772 h 296053"/>
              <a:gd name="T20" fmla="*/ 35162367 w 295914"/>
              <a:gd name="T21" fmla="*/ 46192340 h 296053"/>
              <a:gd name="T22" fmla="*/ 42483305 w 295914"/>
              <a:gd name="T23" fmla="*/ 38878772 h 296053"/>
              <a:gd name="T24" fmla="*/ 13916731 w 295914"/>
              <a:gd name="T25" fmla="*/ 38817367 h 296053"/>
              <a:gd name="T26" fmla="*/ 25129656 w 295914"/>
              <a:gd name="T27" fmla="*/ 63180206 h 296053"/>
              <a:gd name="T28" fmla="*/ 13916731 w 295914"/>
              <a:gd name="T29" fmla="*/ 38817367 h 296053"/>
              <a:gd name="T30" fmla="*/ 52668660 w 295914"/>
              <a:gd name="T31" fmla="*/ 36891250 h 296053"/>
              <a:gd name="T32" fmla="*/ 53703033 w 295914"/>
              <a:gd name="T33" fmla="*/ 55413466 h 296053"/>
              <a:gd name="T34" fmla="*/ 55692647 w 295914"/>
              <a:gd name="T35" fmla="*/ 56367151 h 296053"/>
              <a:gd name="T36" fmla="*/ 32217636 w 295914"/>
              <a:gd name="T37" fmla="*/ 57400437 h 296053"/>
              <a:gd name="T38" fmla="*/ 32217636 w 295914"/>
              <a:gd name="T39" fmla="*/ 55413466 h 296053"/>
              <a:gd name="T40" fmla="*/ 33172713 w 295914"/>
              <a:gd name="T41" fmla="*/ 37924682 h 296053"/>
              <a:gd name="T42" fmla="*/ 6043873 w 295914"/>
              <a:gd name="T43" fmla="*/ 30908075 h 296053"/>
              <a:gd name="T44" fmla="*/ 11928665 w 295914"/>
              <a:gd name="T45" fmla="*/ 63180206 h 296053"/>
              <a:gd name="T46" fmla="*/ 10974415 w 295914"/>
              <a:gd name="T47" fmla="*/ 38817367 h 296053"/>
              <a:gd name="T48" fmla="*/ 10974415 w 295914"/>
              <a:gd name="T49" fmla="*/ 36840383 h 296053"/>
              <a:gd name="T50" fmla="*/ 29105905 w 295914"/>
              <a:gd name="T51" fmla="*/ 37868510 h 296053"/>
              <a:gd name="T52" fmla="*/ 27117839 w 295914"/>
              <a:gd name="T53" fmla="*/ 38817367 h 296053"/>
              <a:gd name="T54" fmla="*/ 59563740 w 295914"/>
              <a:gd name="T55" fmla="*/ 63180206 h 296053"/>
              <a:gd name="T56" fmla="*/ 6043873 w 295914"/>
              <a:gd name="T57" fmla="*/ 30908075 h 296053"/>
              <a:gd name="T58" fmla="*/ 32899506 w 295914"/>
              <a:gd name="T59" fmla="*/ 22952658 h 296053"/>
              <a:gd name="T60" fmla="*/ 28001959 w 295914"/>
              <a:gd name="T61" fmla="*/ 19044378 h 296053"/>
              <a:gd name="T62" fmla="*/ 28001959 w 295914"/>
              <a:gd name="T63" fmla="*/ 17050228 h 296053"/>
              <a:gd name="T64" fmla="*/ 32899506 w 295914"/>
              <a:gd name="T65" fmla="*/ 13061844 h 296053"/>
              <a:gd name="T66" fmla="*/ 39884838 w 295914"/>
              <a:gd name="T67" fmla="*/ 18007563 h 296053"/>
              <a:gd name="T68" fmla="*/ 25914326 w 295914"/>
              <a:gd name="T69" fmla="*/ 18007563 h 296053"/>
              <a:gd name="T70" fmla="*/ 32764039 w 295914"/>
              <a:gd name="T71" fmla="*/ 2353185 h 296053"/>
              <a:gd name="T72" fmla="*/ 61949671 w 295914"/>
              <a:gd name="T73" fmla="*/ 28930225 h 296053"/>
              <a:gd name="T74" fmla="*/ 32048053 w 295914"/>
              <a:gd name="T75" fmla="*/ 296830 h 296053"/>
              <a:gd name="T76" fmla="*/ 65130418 w 295914"/>
              <a:gd name="T77" fmla="*/ 29167696 h 296053"/>
              <a:gd name="T78" fmla="*/ 64494526 w 295914"/>
              <a:gd name="T79" fmla="*/ 30908075 h 296053"/>
              <a:gd name="T80" fmla="*/ 61472566 w 295914"/>
              <a:gd name="T81" fmla="*/ 63180206 h 296053"/>
              <a:gd name="T82" fmla="*/ 65448771 w 295914"/>
              <a:gd name="T83" fmla="*/ 64129283 h 296053"/>
              <a:gd name="T84" fmla="*/ 1033664 w 295914"/>
              <a:gd name="T85" fmla="*/ 65078420 h 296053"/>
              <a:gd name="T86" fmla="*/ 1033664 w 295914"/>
              <a:gd name="T87" fmla="*/ 63180206 h 296053"/>
              <a:gd name="T88" fmla="*/ 3976213 w 295914"/>
              <a:gd name="T89" fmla="*/ 30908075 h 296053"/>
              <a:gd name="T90" fmla="*/ 158762 w 295914"/>
              <a:gd name="T91" fmla="*/ 30354214 h 296053"/>
              <a:gd name="T92" fmla="*/ 32048053 w 295914"/>
              <a:gd name="T93" fmla="*/ 296830 h 2960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5914" h="296053">
                <a:moveTo>
                  <a:pt x="101241" y="228150"/>
                </a:moveTo>
                <a:cubicBezTo>
                  <a:pt x="103806" y="228150"/>
                  <a:pt x="105637" y="230055"/>
                  <a:pt x="105637" y="232722"/>
                </a:cubicBezTo>
                <a:cubicBezTo>
                  <a:pt x="105637" y="235389"/>
                  <a:pt x="103806" y="237294"/>
                  <a:pt x="101241" y="237294"/>
                </a:cubicBezTo>
                <a:cubicBezTo>
                  <a:pt x="98677" y="237294"/>
                  <a:pt x="96479" y="235389"/>
                  <a:pt x="96479" y="232722"/>
                </a:cubicBezTo>
                <a:cubicBezTo>
                  <a:pt x="96479" y="230055"/>
                  <a:pt x="98677" y="228150"/>
                  <a:pt x="101241" y="228150"/>
                </a:cubicBezTo>
                <a:close/>
                <a:moveTo>
                  <a:pt x="200627" y="218815"/>
                </a:moveTo>
                <a:lnTo>
                  <a:pt x="200627" y="252086"/>
                </a:lnTo>
                <a:lnTo>
                  <a:pt x="233713" y="252086"/>
                </a:lnTo>
                <a:lnTo>
                  <a:pt x="233713" y="218815"/>
                </a:lnTo>
                <a:lnTo>
                  <a:pt x="200627" y="218815"/>
                </a:lnTo>
                <a:close/>
                <a:moveTo>
                  <a:pt x="158911" y="218815"/>
                </a:moveTo>
                <a:lnTo>
                  <a:pt x="158911" y="252086"/>
                </a:lnTo>
                <a:lnTo>
                  <a:pt x="191996" y="252086"/>
                </a:lnTo>
                <a:lnTo>
                  <a:pt x="191996" y="218815"/>
                </a:lnTo>
                <a:lnTo>
                  <a:pt x="158911" y="218815"/>
                </a:lnTo>
                <a:close/>
                <a:moveTo>
                  <a:pt x="200627" y="176866"/>
                </a:moveTo>
                <a:lnTo>
                  <a:pt x="200627" y="210136"/>
                </a:lnTo>
                <a:lnTo>
                  <a:pt x="233713" y="210136"/>
                </a:lnTo>
                <a:lnTo>
                  <a:pt x="233713" y="176866"/>
                </a:lnTo>
                <a:lnTo>
                  <a:pt x="200627" y="176866"/>
                </a:lnTo>
                <a:close/>
                <a:moveTo>
                  <a:pt x="158911" y="176866"/>
                </a:moveTo>
                <a:lnTo>
                  <a:pt x="158911" y="210136"/>
                </a:lnTo>
                <a:lnTo>
                  <a:pt x="191996" y="210136"/>
                </a:lnTo>
                <a:lnTo>
                  <a:pt x="191996" y="176866"/>
                </a:lnTo>
                <a:lnTo>
                  <a:pt x="158911" y="176866"/>
                </a:lnTo>
                <a:close/>
                <a:moveTo>
                  <a:pt x="62895" y="176588"/>
                </a:moveTo>
                <a:lnTo>
                  <a:pt x="62895" y="287417"/>
                </a:lnTo>
                <a:lnTo>
                  <a:pt x="113570" y="287417"/>
                </a:lnTo>
                <a:lnTo>
                  <a:pt x="113570" y="176588"/>
                </a:lnTo>
                <a:lnTo>
                  <a:pt x="62895" y="176588"/>
                </a:lnTo>
                <a:close/>
                <a:moveTo>
                  <a:pt x="154595" y="167825"/>
                </a:moveTo>
                <a:lnTo>
                  <a:pt x="238029" y="167825"/>
                </a:lnTo>
                <a:cubicBezTo>
                  <a:pt x="240546" y="167825"/>
                  <a:pt x="242704" y="169995"/>
                  <a:pt x="242704" y="172526"/>
                </a:cubicBezTo>
                <a:lnTo>
                  <a:pt x="242704" y="252086"/>
                </a:lnTo>
                <a:lnTo>
                  <a:pt x="247019" y="252086"/>
                </a:lnTo>
                <a:cubicBezTo>
                  <a:pt x="249896" y="252086"/>
                  <a:pt x="251695" y="254255"/>
                  <a:pt x="251695" y="256425"/>
                </a:cubicBezTo>
                <a:cubicBezTo>
                  <a:pt x="251695" y="258957"/>
                  <a:pt x="249896" y="261126"/>
                  <a:pt x="247019" y="261126"/>
                </a:cubicBezTo>
                <a:lnTo>
                  <a:pt x="145604" y="261126"/>
                </a:lnTo>
                <a:cubicBezTo>
                  <a:pt x="143087" y="261126"/>
                  <a:pt x="140929" y="258957"/>
                  <a:pt x="140929" y="256425"/>
                </a:cubicBezTo>
                <a:cubicBezTo>
                  <a:pt x="140929" y="254255"/>
                  <a:pt x="143087" y="252086"/>
                  <a:pt x="145604" y="252086"/>
                </a:cubicBezTo>
                <a:lnTo>
                  <a:pt x="149920" y="252086"/>
                </a:lnTo>
                <a:lnTo>
                  <a:pt x="149920" y="172526"/>
                </a:lnTo>
                <a:cubicBezTo>
                  <a:pt x="149920" y="169995"/>
                  <a:pt x="152078" y="167825"/>
                  <a:pt x="154595" y="167825"/>
                </a:cubicBezTo>
                <a:close/>
                <a:moveTo>
                  <a:pt x="27314" y="140605"/>
                </a:moveTo>
                <a:lnTo>
                  <a:pt x="27314" y="287417"/>
                </a:lnTo>
                <a:lnTo>
                  <a:pt x="53910" y="287417"/>
                </a:lnTo>
                <a:lnTo>
                  <a:pt x="53910" y="176588"/>
                </a:lnTo>
                <a:lnTo>
                  <a:pt x="49597" y="176588"/>
                </a:lnTo>
                <a:cubicBezTo>
                  <a:pt x="47081" y="176588"/>
                  <a:pt x="44925" y="174789"/>
                  <a:pt x="44925" y="172270"/>
                </a:cubicBezTo>
                <a:cubicBezTo>
                  <a:pt x="44925" y="169751"/>
                  <a:pt x="47081" y="167592"/>
                  <a:pt x="49597" y="167592"/>
                </a:cubicBezTo>
                <a:lnTo>
                  <a:pt x="127228" y="167592"/>
                </a:lnTo>
                <a:cubicBezTo>
                  <a:pt x="129743" y="167592"/>
                  <a:pt x="131540" y="169751"/>
                  <a:pt x="131540" y="172270"/>
                </a:cubicBezTo>
                <a:cubicBezTo>
                  <a:pt x="131540" y="174789"/>
                  <a:pt x="129743" y="176588"/>
                  <a:pt x="127228" y="176588"/>
                </a:cubicBezTo>
                <a:lnTo>
                  <a:pt x="122555" y="176588"/>
                </a:lnTo>
                <a:lnTo>
                  <a:pt x="122555" y="287417"/>
                </a:lnTo>
                <a:lnTo>
                  <a:pt x="269190" y="287417"/>
                </a:lnTo>
                <a:lnTo>
                  <a:pt x="269190" y="140605"/>
                </a:lnTo>
                <a:lnTo>
                  <a:pt x="27314" y="140605"/>
                </a:lnTo>
                <a:close/>
                <a:moveTo>
                  <a:pt x="126551" y="86636"/>
                </a:moveTo>
                <a:cubicBezTo>
                  <a:pt x="128728" y="96796"/>
                  <a:pt x="137799" y="104416"/>
                  <a:pt x="148685" y="104416"/>
                </a:cubicBezTo>
                <a:cubicBezTo>
                  <a:pt x="159571" y="104416"/>
                  <a:pt x="168642" y="96796"/>
                  <a:pt x="170819" y="86636"/>
                </a:cubicBezTo>
                <a:lnTo>
                  <a:pt x="126551" y="86636"/>
                </a:lnTo>
                <a:close/>
                <a:moveTo>
                  <a:pt x="148685" y="59421"/>
                </a:moveTo>
                <a:cubicBezTo>
                  <a:pt x="137799" y="59421"/>
                  <a:pt x="128728" y="67404"/>
                  <a:pt x="126551" y="77564"/>
                </a:cubicBezTo>
                <a:lnTo>
                  <a:pt x="170819" y="77564"/>
                </a:lnTo>
                <a:cubicBezTo>
                  <a:pt x="168642" y="67404"/>
                  <a:pt x="159571" y="59421"/>
                  <a:pt x="148685" y="59421"/>
                </a:cubicBezTo>
                <a:close/>
                <a:moveTo>
                  <a:pt x="148685" y="50350"/>
                </a:moveTo>
                <a:cubicBezTo>
                  <a:pt x="166102" y="50350"/>
                  <a:pt x="180253" y="64501"/>
                  <a:pt x="180253" y="81919"/>
                </a:cubicBezTo>
                <a:cubicBezTo>
                  <a:pt x="180253" y="99336"/>
                  <a:pt x="166102" y="113487"/>
                  <a:pt x="148685" y="113487"/>
                </a:cubicBezTo>
                <a:cubicBezTo>
                  <a:pt x="131268" y="113487"/>
                  <a:pt x="117116" y="99336"/>
                  <a:pt x="117116" y="81919"/>
                </a:cubicBezTo>
                <a:cubicBezTo>
                  <a:pt x="117116" y="64501"/>
                  <a:pt x="131268" y="50350"/>
                  <a:pt x="148685" y="50350"/>
                </a:cubicBezTo>
                <a:close/>
                <a:moveTo>
                  <a:pt x="148073" y="10705"/>
                </a:moveTo>
                <a:lnTo>
                  <a:pt x="16173" y="131609"/>
                </a:lnTo>
                <a:lnTo>
                  <a:pt x="279972" y="131609"/>
                </a:lnTo>
                <a:lnTo>
                  <a:pt x="148073" y="10705"/>
                </a:lnTo>
                <a:close/>
                <a:moveTo>
                  <a:pt x="144838" y="1349"/>
                </a:moveTo>
                <a:cubicBezTo>
                  <a:pt x="146635" y="-450"/>
                  <a:pt x="149510" y="-450"/>
                  <a:pt x="150948" y="1349"/>
                </a:cubicBezTo>
                <a:lnTo>
                  <a:pt x="294348" y="132689"/>
                </a:lnTo>
                <a:cubicBezTo>
                  <a:pt x="295785" y="134128"/>
                  <a:pt x="296145" y="136287"/>
                  <a:pt x="295785" y="138086"/>
                </a:cubicBezTo>
                <a:cubicBezTo>
                  <a:pt x="295067" y="139525"/>
                  <a:pt x="293270" y="140605"/>
                  <a:pt x="291473" y="140605"/>
                </a:cubicBezTo>
                <a:lnTo>
                  <a:pt x="277816" y="140605"/>
                </a:lnTo>
                <a:lnTo>
                  <a:pt x="277816" y="287417"/>
                </a:lnTo>
                <a:lnTo>
                  <a:pt x="291473" y="287417"/>
                </a:lnTo>
                <a:cubicBezTo>
                  <a:pt x="293988" y="287417"/>
                  <a:pt x="295785" y="289216"/>
                  <a:pt x="295785" y="291735"/>
                </a:cubicBezTo>
                <a:cubicBezTo>
                  <a:pt x="295785" y="294254"/>
                  <a:pt x="293988" y="296053"/>
                  <a:pt x="291473" y="296053"/>
                </a:cubicBezTo>
                <a:lnTo>
                  <a:pt x="4672" y="296053"/>
                </a:lnTo>
                <a:cubicBezTo>
                  <a:pt x="2157" y="296053"/>
                  <a:pt x="0" y="294254"/>
                  <a:pt x="0" y="291735"/>
                </a:cubicBezTo>
                <a:cubicBezTo>
                  <a:pt x="0" y="289216"/>
                  <a:pt x="2157" y="287417"/>
                  <a:pt x="4672" y="287417"/>
                </a:cubicBezTo>
                <a:lnTo>
                  <a:pt x="17970" y="287417"/>
                </a:lnTo>
                <a:lnTo>
                  <a:pt x="17970" y="140605"/>
                </a:lnTo>
                <a:lnTo>
                  <a:pt x="4672" y="140605"/>
                </a:lnTo>
                <a:cubicBezTo>
                  <a:pt x="2875" y="140605"/>
                  <a:pt x="1078" y="139525"/>
                  <a:pt x="719" y="138086"/>
                </a:cubicBezTo>
                <a:cubicBezTo>
                  <a:pt x="-359" y="136287"/>
                  <a:pt x="360" y="134128"/>
                  <a:pt x="1797" y="132689"/>
                </a:cubicBezTo>
                <a:lnTo>
                  <a:pt x="144838" y="1349"/>
                </a:lnTo>
                <a:close/>
              </a:path>
            </a:pathLst>
          </a:custGeom>
          <a:solidFill>
            <a:schemeClr val="bg1"/>
          </a:solidFill>
          <a:ln>
            <a:noFill/>
          </a:ln>
          <a:effectLst/>
        </p:spPr>
        <p:txBody>
          <a:bodyPr anchor="ctr"/>
          <a:lstStyle/>
          <a:p>
            <a:endParaRPr lang="en-US" sz="600" dirty="0">
              <a:latin typeface="Lato Light" panose="020F0502020204030203" pitchFamily="34" charset="0"/>
            </a:endParaRPr>
          </a:p>
        </p:txBody>
      </p:sp>
      <p:sp>
        <p:nvSpPr>
          <p:cNvPr id="134" name="Freeform 925">
            <a:extLst>
              <a:ext uri="{FF2B5EF4-FFF2-40B4-BE49-F238E27FC236}">
                <a16:creationId xmlns:a16="http://schemas.microsoft.com/office/drawing/2014/main" id="{63CF4BF0-F5CD-1F40-8855-4A51BCE4714F}"/>
              </a:ext>
            </a:extLst>
          </p:cNvPr>
          <p:cNvSpPr>
            <a:spLocks noChangeAspect="1" noChangeArrowheads="1"/>
          </p:cNvSpPr>
          <p:nvPr/>
        </p:nvSpPr>
        <p:spPr bwMode="auto">
          <a:xfrm>
            <a:off x="4060048" y="6281194"/>
            <a:ext cx="269172" cy="269171"/>
          </a:xfrm>
          <a:custGeom>
            <a:avLst/>
            <a:gdLst>
              <a:gd name="T0" fmla="*/ 59283120 w 296468"/>
              <a:gd name="T1" fmla="*/ 52617181 h 296502"/>
              <a:gd name="T2" fmla="*/ 52670368 w 296468"/>
              <a:gd name="T3" fmla="*/ 59145522 h 296502"/>
              <a:gd name="T4" fmla="*/ 55081953 w 296468"/>
              <a:gd name="T5" fmla="*/ 61555141 h 296502"/>
              <a:gd name="T6" fmla="*/ 57338181 w 296468"/>
              <a:gd name="T7" fmla="*/ 61555141 h 296502"/>
              <a:gd name="T8" fmla="*/ 61617028 w 296468"/>
              <a:gd name="T9" fmla="*/ 57280404 h 296502"/>
              <a:gd name="T10" fmla="*/ 62006172 w 296468"/>
              <a:gd name="T11" fmla="*/ 56114403 h 296502"/>
              <a:gd name="T12" fmla="*/ 61617028 w 296468"/>
              <a:gd name="T13" fmla="*/ 54948654 h 296502"/>
              <a:gd name="T14" fmla="*/ 50180686 w 296468"/>
              <a:gd name="T15" fmla="*/ 43601495 h 296502"/>
              <a:gd name="T16" fmla="*/ 43567688 w 296468"/>
              <a:gd name="T17" fmla="*/ 50130158 h 296502"/>
              <a:gd name="T18" fmla="*/ 51269877 w 296468"/>
              <a:gd name="T19" fmla="*/ 57824605 h 296502"/>
              <a:gd name="T20" fmla="*/ 57882997 w 296468"/>
              <a:gd name="T21" fmla="*/ 51296098 h 296502"/>
              <a:gd name="T22" fmla="*/ 24256853 w 296468"/>
              <a:gd name="T23" fmla="*/ 14366126 h 296502"/>
              <a:gd name="T24" fmla="*/ 25277413 w 296468"/>
              <a:gd name="T25" fmla="*/ 15307077 h 296502"/>
              <a:gd name="T26" fmla="*/ 24256853 w 296468"/>
              <a:gd name="T27" fmla="*/ 16325926 h 296502"/>
              <a:gd name="T28" fmla="*/ 15933265 w 296468"/>
              <a:gd name="T29" fmla="*/ 24635282 h 296502"/>
              <a:gd name="T30" fmla="*/ 14991278 w 296468"/>
              <a:gd name="T31" fmla="*/ 25575890 h 296502"/>
              <a:gd name="T32" fmla="*/ 14048743 w 296468"/>
              <a:gd name="T33" fmla="*/ 24635282 h 296502"/>
              <a:gd name="T34" fmla="*/ 24256853 w 296468"/>
              <a:gd name="T35" fmla="*/ 14366126 h 296502"/>
              <a:gd name="T36" fmla="*/ 24249970 w 296468"/>
              <a:gd name="T37" fmla="*/ 9816491 h 296502"/>
              <a:gd name="T38" fmla="*/ 9490873 w 296468"/>
              <a:gd name="T39" fmla="*/ 24628269 h 296502"/>
              <a:gd name="T40" fmla="*/ 24249970 w 296468"/>
              <a:gd name="T41" fmla="*/ 39361929 h 296502"/>
              <a:gd name="T42" fmla="*/ 39087529 w 296468"/>
              <a:gd name="T43" fmla="*/ 24628269 h 296502"/>
              <a:gd name="T44" fmla="*/ 24249970 w 296468"/>
              <a:gd name="T45" fmla="*/ 9816491 h 296502"/>
              <a:gd name="T46" fmla="*/ 24249970 w 296468"/>
              <a:gd name="T47" fmla="*/ 7867697 h 296502"/>
              <a:gd name="T48" fmla="*/ 41039719 w 296468"/>
              <a:gd name="T49" fmla="*/ 24628269 h 296502"/>
              <a:gd name="T50" fmla="*/ 24249970 w 296468"/>
              <a:gd name="T51" fmla="*/ 41310828 h 296502"/>
              <a:gd name="T52" fmla="*/ 7538688 w 296468"/>
              <a:gd name="T53" fmla="*/ 24628269 h 296502"/>
              <a:gd name="T54" fmla="*/ 24249970 w 296468"/>
              <a:gd name="T55" fmla="*/ 7867697 h 296502"/>
              <a:gd name="T56" fmla="*/ 24351300 w 296468"/>
              <a:gd name="T57" fmla="*/ 1943107 h 296502"/>
              <a:gd name="T58" fmla="*/ 1867792 w 296468"/>
              <a:gd name="T59" fmla="*/ 24404320 h 296502"/>
              <a:gd name="T60" fmla="*/ 24351300 w 296468"/>
              <a:gd name="T61" fmla="*/ 46865592 h 296502"/>
              <a:gd name="T62" fmla="*/ 37421708 w 296468"/>
              <a:gd name="T63" fmla="*/ 42668833 h 296502"/>
              <a:gd name="T64" fmla="*/ 37966181 w 296468"/>
              <a:gd name="T65" fmla="*/ 42513613 h 296502"/>
              <a:gd name="T66" fmla="*/ 38666300 w 296468"/>
              <a:gd name="T67" fmla="*/ 42824057 h 296502"/>
              <a:gd name="T68" fmla="*/ 43412190 w 296468"/>
              <a:gd name="T69" fmla="*/ 47565221 h 296502"/>
              <a:gd name="T70" fmla="*/ 47535441 w 296468"/>
              <a:gd name="T71" fmla="*/ 43368363 h 296502"/>
              <a:gd name="T72" fmla="*/ 42789784 w 296468"/>
              <a:gd name="T73" fmla="*/ 38705292 h 296502"/>
              <a:gd name="T74" fmla="*/ 42712026 w 296468"/>
              <a:gd name="T75" fmla="*/ 37383829 h 296502"/>
              <a:gd name="T76" fmla="*/ 46913374 w 296468"/>
              <a:gd name="T77" fmla="*/ 24404320 h 296502"/>
              <a:gd name="T78" fmla="*/ 24351300 w 296468"/>
              <a:gd name="T79" fmla="*/ 1943107 h 296502"/>
              <a:gd name="T80" fmla="*/ 24351300 w 296468"/>
              <a:gd name="T81" fmla="*/ 0 h 296502"/>
              <a:gd name="T82" fmla="*/ 48858264 w 296468"/>
              <a:gd name="T83" fmla="*/ 24404320 h 296502"/>
              <a:gd name="T84" fmla="*/ 44734831 w 296468"/>
              <a:gd name="T85" fmla="*/ 37850088 h 296502"/>
              <a:gd name="T86" fmla="*/ 48935722 w 296468"/>
              <a:gd name="T87" fmla="*/ 42047016 h 296502"/>
              <a:gd name="T88" fmla="*/ 49480300 w 296468"/>
              <a:gd name="T89" fmla="*/ 41503149 h 296502"/>
              <a:gd name="T90" fmla="*/ 50803199 w 296468"/>
              <a:gd name="T91" fmla="*/ 41503149 h 296502"/>
              <a:gd name="T92" fmla="*/ 62940151 w 296468"/>
              <a:gd name="T93" fmla="*/ 53627643 h 296502"/>
              <a:gd name="T94" fmla="*/ 62940151 w 296468"/>
              <a:gd name="T95" fmla="*/ 58601620 h 296502"/>
              <a:gd name="T96" fmla="*/ 58661081 w 296468"/>
              <a:gd name="T97" fmla="*/ 62876164 h 296502"/>
              <a:gd name="T98" fmla="*/ 56171430 w 296468"/>
              <a:gd name="T99" fmla="*/ 63886455 h 296502"/>
              <a:gd name="T100" fmla="*/ 53681859 w 296468"/>
              <a:gd name="T101" fmla="*/ 62876164 h 296502"/>
              <a:gd name="T102" fmla="*/ 41544799 w 296468"/>
              <a:gd name="T103" fmla="*/ 50751977 h 296502"/>
              <a:gd name="T104" fmla="*/ 41233945 w 296468"/>
              <a:gd name="T105" fmla="*/ 50130158 h 296502"/>
              <a:gd name="T106" fmla="*/ 41544799 w 296468"/>
              <a:gd name="T107" fmla="*/ 49430696 h 296502"/>
              <a:gd name="T108" fmla="*/ 42089771 w 296468"/>
              <a:gd name="T109" fmla="*/ 48886751 h 296502"/>
              <a:gd name="T110" fmla="*/ 37888430 w 296468"/>
              <a:gd name="T111" fmla="*/ 44767400 h 296502"/>
              <a:gd name="T112" fmla="*/ 24351300 w 296468"/>
              <a:gd name="T113" fmla="*/ 48808619 h 296502"/>
              <a:gd name="T114" fmla="*/ 0 w 296468"/>
              <a:gd name="T115" fmla="*/ 24404320 h 296502"/>
              <a:gd name="T116" fmla="*/ 24351300 w 296468"/>
              <a:gd name="T117" fmla="*/ 0 h 29650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6468" h="296502">
                <a:moveTo>
                  <a:pt x="274661" y="244200"/>
                </a:moveTo>
                <a:lnTo>
                  <a:pt x="244023" y="274499"/>
                </a:lnTo>
                <a:lnTo>
                  <a:pt x="255197" y="285681"/>
                </a:lnTo>
                <a:cubicBezTo>
                  <a:pt x="257720" y="288206"/>
                  <a:pt x="262766" y="288206"/>
                  <a:pt x="265650" y="285681"/>
                </a:cubicBezTo>
                <a:lnTo>
                  <a:pt x="285474" y="265842"/>
                </a:lnTo>
                <a:cubicBezTo>
                  <a:pt x="286555" y="264399"/>
                  <a:pt x="287276" y="262596"/>
                  <a:pt x="287276" y="260431"/>
                </a:cubicBezTo>
                <a:cubicBezTo>
                  <a:pt x="287276" y="258628"/>
                  <a:pt x="286555" y="256464"/>
                  <a:pt x="285474" y="255021"/>
                </a:cubicBezTo>
                <a:lnTo>
                  <a:pt x="274661" y="244200"/>
                </a:lnTo>
                <a:close/>
                <a:moveTo>
                  <a:pt x="232488" y="202357"/>
                </a:moveTo>
                <a:lnTo>
                  <a:pt x="201850" y="232657"/>
                </a:lnTo>
                <a:lnTo>
                  <a:pt x="237535" y="268367"/>
                </a:lnTo>
                <a:lnTo>
                  <a:pt x="268173" y="238068"/>
                </a:lnTo>
                <a:lnTo>
                  <a:pt x="232488" y="202357"/>
                </a:lnTo>
                <a:close/>
                <a:moveTo>
                  <a:pt x="112382" y="66675"/>
                </a:moveTo>
                <a:cubicBezTo>
                  <a:pt x="114929" y="66675"/>
                  <a:pt x="117111" y="68494"/>
                  <a:pt x="117111" y="71041"/>
                </a:cubicBezTo>
                <a:cubicBezTo>
                  <a:pt x="117111" y="73587"/>
                  <a:pt x="114929" y="75770"/>
                  <a:pt x="112382" y="75770"/>
                </a:cubicBezTo>
                <a:cubicBezTo>
                  <a:pt x="91282" y="75770"/>
                  <a:pt x="73819" y="92869"/>
                  <a:pt x="73819" y="114334"/>
                </a:cubicBezTo>
                <a:cubicBezTo>
                  <a:pt x="73819" y="116880"/>
                  <a:pt x="72000" y="118699"/>
                  <a:pt x="69454" y="118699"/>
                </a:cubicBezTo>
                <a:cubicBezTo>
                  <a:pt x="66907" y="118699"/>
                  <a:pt x="65088" y="116880"/>
                  <a:pt x="65088" y="114334"/>
                </a:cubicBezTo>
                <a:cubicBezTo>
                  <a:pt x="65088" y="88140"/>
                  <a:pt x="86189" y="66675"/>
                  <a:pt x="112382" y="66675"/>
                </a:cubicBezTo>
                <a:close/>
                <a:moveTo>
                  <a:pt x="112351" y="45558"/>
                </a:moveTo>
                <a:cubicBezTo>
                  <a:pt x="74724" y="45558"/>
                  <a:pt x="43970" y="76311"/>
                  <a:pt x="43970" y="114301"/>
                </a:cubicBezTo>
                <a:cubicBezTo>
                  <a:pt x="43970" y="151928"/>
                  <a:pt x="74724" y="182681"/>
                  <a:pt x="112351" y="182681"/>
                </a:cubicBezTo>
                <a:cubicBezTo>
                  <a:pt x="150340" y="182681"/>
                  <a:pt x="181093" y="151928"/>
                  <a:pt x="181093" y="114301"/>
                </a:cubicBezTo>
                <a:cubicBezTo>
                  <a:pt x="181093" y="76311"/>
                  <a:pt x="150340" y="45558"/>
                  <a:pt x="112351" y="45558"/>
                </a:cubicBezTo>
                <a:close/>
                <a:moveTo>
                  <a:pt x="112351" y="36513"/>
                </a:moveTo>
                <a:cubicBezTo>
                  <a:pt x="155405" y="36513"/>
                  <a:pt x="190138" y="71608"/>
                  <a:pt x="190138" y="114301"/>
                </a:cubicBezTo>
                <a:cubicBezTo>
                  <a:pt x="190138" y="156993"/>
                  <a:pt x="155405" y="191726"/>
                  <a:pt x="112351" y="191726"/>
                </a:cubicBezTo>
                <a:cubicBezTo>
                  <a:pt x="69658" y="191726"/>
                  <a:pt x="34925" y="156993"/>
                  <a:pt x="34925" y="114301"/>
                </a:cubicBezTo>
                <a:cubicBezTo>
                  <a:pt x="34925" y="71608"/>
                  <a:pt x="69658" y="36513"/>
                  <a:pt x="112351" y="36513"/>
                </a:cubicBezTo>
                <a:close/>
                <a:moveTo>
                  <a:pt x="112820" y="9018"/>
                </a:moveTo>
                <a:cubicBezTo>
                  <a:pt x="55509" y="9018"/>
                  <a:pt x="8651" y="55910"/>
                  <a:pt x="8651" y="113262"/>
                </a:cubicBezTo>
                <a:cubicBezTo>
                  <a:pt x="8651" y="170615"/>
                  <a:pt x="55509" y="217507"/>
                  <a:pt x="112820" y="217507"/>
                </a:cubicBezTo>
                <a:cubicBezTo>
                  <a:pt x="134807" y="217507"/>
                  <a:pt x="155713" y="211014"/>
                  <a:pt x="173375" y="198029"/>
                </a:cubicBezTo>
                <a:cubicBezTo>
                  <a:pt x="174096" y="197308"/>
                  <a:pt x="175177" y="197308"/>
                  <a:pt x="175898" y="197308"/>
                </a:cubicBezTo>
                <a:cubicBezTo>
                  <a:pt x="176980" y="197308"/>
                  <a:pt x="178421" y="197668"/>
                  <a:pt x="179142" y="198750"/>
                </a:cubicBezTo>
                <a:lnTo>
                  <a:pt x="201130" y="220754"/>
                </a:lnTo>
                <a:lnTo>
                  <a:pt x="220233" y="201275"/>
                </a:lnTo>
                <a:lnTo>
                  <a:pt x="198246" y="179633"/>
                </a:lnTo>
                <a:cubicBezTo>
                  <a:pt x="196804" y="177829"/>
                  <a:pt x="196444" y="175304"/>
                  <a:pt x="197886" y="173501"/>
                </a:cubicBezTo>
                <a:cubicBezTo>
                  <a:pt x="210501" y="155826"/>
                  <a:pt x="217350" y="134905"/>
                  <a:pt x="217350" y="113262"/>
                </a:cubicBezTo>
                <a:cubicBezTo>
                  <a:pt x="217350" y="55910"/>
                  <a:pt x="170492" y="9018"/>
                  <a:pt x="112820" y="9018"/>
                </a:cubicBezTo>
                <a:close/>
                <a:moveTo>
                  <a:pt x="112820" y="0"/>
                </a:moveTo>
                <a:cubicBezTo>
                  <a:pt x="175538" y="0"/>
                  <a:pt x="226361" y="50860"/>
                  <a:pt x="226361" y="113262"/>
                </a:cubicBezTo>
                <a:cubicBezTo>
                  <a:pt x="226361" y="135626"/>
                  <a:pt x="219512" y="156908"/>
                  <a:pt x="207257" y="175665"/>
                </a:cubicBezTo>
                <a:lnTo>
                  <a:pt x="226721" y="195143"/>
                </a:lnTo>
                <a:lnTo>
                  <a:pt x="229244" y="192618"/>
                </a:lnTo>
                <a:cubicBezTo>
                  <a:pt x="231047" y="190815"/>
                  <a:pt x="233570" y="190815"/>
                  <a:pt x="235372" y="192618"/>
                </a:cubicBezTo>
                <a:lnTo>
                  <a:pt x="291602" y="248889"/>
                </a:lnTo>
                <a:cubicBezTo>
                  <a:pt x="298090" y="255021"/>
                  <a:pt x="298090" y="265842"/>
                  <a:pt x="291602" y="271974"/>
                </a:cubicBezTo>
                <a:lnTo>
                  <a:pt x="271777" y="291813"/>
                </a:lnTo>
                <a:cubicBezTo>
                  <a:pt x="268533" y="295060"/>
                  <a:pt x="264568" y="296502"/>
                  <a:pt x="260243" y="296502"/>
                </a:cubicBezTo>
                <a:cubicBezTo>
                  <a:pt x="255918" y="296502"/>
                  <a:pt x="251953" y="295060"/>
                  <a:pt x="248709" y="291813"/>
                </a:cubicBezTo>
                <a:lnTo>
                  <a:pt x="192479" y="235543"/>
                </a:lnTo>
                <a:cubicBezTo>
                  <a:pt x="191398" y="234821"/>
                  <a:pt x="191037" y="233739"/>
                  <a:pt x="191037" y="232657"/>
                </a:cubicBezTo>
                <a:cubicBezTo>
                  <a:pt x="191037" y="231575"/>
                  <a:pt x="191398" y="230132"/>
                  <a:pt x="192479" y="229411"/>
                </a:cubicBezTo>
                <a:lnTo>
                  <a:pt x="195002" y="226886"/>
                </a:lnTo>
                <a:lnTo>
                  <a:pt x="175538" y="207768"/>
                </a:lnTo>
                <a:cubicBezTo>
                  <a:pt x="157155" y="220032"/>
                  <a:pt x="135528" y="226525"/>
                  <a:pt x="112820" y="226525"/>
                </a:cubicBezTo>
                <a:cubicBezTo>
                  <a:pt x="50823" y="226525"/>
                  <a:pt x="0" y="175665"/>
                  <a:pt x="0" y="113262"/>
                </a:cubicBezTo>
                <a:cubicBezTo>
                  <a:pt x="0" y="50860"/>
                  <a:pt x="50823" y="0"/>
                  <a:pt x="112820" y="0"/>
                </a:cubicBezTo>
                <a:close/>
              </a:path>
            </a:pathLst>
          </a:custGeom>
          <a:solidFill>
            <a:schemeClr val="bg1"/>
          </a:solidFill>
          <a:ln>
            <a:noFill/>
          </a:ln>
          <a:effectLst/>
        </p:spPr>
        <p:txBody>
          <a:bodyPr anchor="ctr"/>
          <a:lstStyle/>
          <a:p>
            <a:endParaRPr lang="en-US" sz="600" dirty="0">
              <a:latin typeface="Lato Light" panose="020F0502020204030203" pitchFamily="34" charset="0"/>
            </a:endParaRPr>
          </a:p>
        </p:txBody>
      </p:sp>
      <p:sp>
        <p:nvSpPr>
          <p:cNvPr id="135" name="Freeform 926">
            <a:extLst>
              <a:ext uri="{FF2B5EF4-FFF2-40B4-BE49-F238E27FC236}">
                <a16:creationId xmlns:a16="http://schemas.microsoft.com/office/drawing/2014/main" id="{BA735CBB-E9B9-EF43-A42F-48AAA7589338}"/>
              </a:ext>
            </a:extLst>
          </p:cNvPr>
          <p:cNvSpPr>
            <a:spLocks noChangeAspect="1" noChangeArrowheads="1"/>
          </p:cNvSpPr>
          <p:nvPr/>
        </p:nvSpPr>
        <p:spPr bwMode="auto">
          <a:xfrm>
            <a:off x="5663046" y="3281275"/>
            <a:ext cx="269171" cy="269171"/>
          </a:xfrm>
          <a:custGeom>
            <a:avLst/>
            <a:gdLst>
              <a:gd name="T0" fmla="*/ 39468541 w 296503"/>
              <a:gd name="T1" fmla="*/ 36094776 h 296502"/>
              <a:gd name="T2" fmla="*/ 14110389 w 296503"/>
              <a:gd name="T3" fmla="*/ 36094776 h 296502"/>
              <a:gd name="T4" fmla="*/ 35315735 w 296503"/>
              <a:gd name="T5" fmla="*/ 51851789 h 296502"/>
              <a:gd name="T6" fmla="*/ 34700729 w 296503"/>
              <a:gd name="T7" fmla="*/ 38103353 h 296502"/>
              <a:gd name="T8" fmla="*/ 25799492 w 296503"/>
              <a:gd name="T9" fmla="*/ 34781724 h 296502"/>
              <a:gd name="T10" fmla="*/ 28644712 w 296503"/>
              <a:gd name="T11" fmla="*/ 51851789 h 296502"/>
              <a:gd name="T12" fmla="*/ 36084982 w 296503"/>
              <a:gd name="T13" fmla="*/ 14043180 h 296502"/>
              <a:gd name="T14" fmla="*/ 27721885 w 296503"/>
              <a:gd name="T15" fmla="*/ 14043180 h 296502"/>
              <a:gd name="T16" fmla="*/ 35315735 w 296503"/>
              <a:gd name="T17" fmla="*/ 11957687 h 296502"/>
              <a:gd name="T18" fmla="*/ 38007231 w 296503"/>
              <a:gd name="T19" fmla="*/ 29104833 h 296502"/>
              <a:gd name="T20" fmla="*/ 35315735 w 296503"/>
              <a:gd name="T21" fmla="*/ 11957687 h 296502"/>
              <a:gd name="T22" fmla="*/ 29106033 w 296503"/>
              <a:gd name="T23" fmla="*/ 25783333 h 296502"/>
              <a:gd name="T24" fmla="*/ 12033939 w 296503"/>
              <a:gd name="T25" fmla="*/ 28486799 h 296502"/>
              <a:gd name="T26" fmla="*/ 28220599 w 296503"/>
              <a:gd name="T27" fmla="*/ 7607134 h 296502"/>
              <a:gd name="T28" fmla="*/ 18994656 w 296503"/>
              <a:gd name="T29" fmla="*/ 4735376 h 296502"/>
              <a:gd name="T30" fmla="*/ 16591310 w 296503"/>
              <a:gd name="T31" fmla="*/ 12730473 h 296502"/>
              <a:gd name="T32" fmla="*/ 7132293 w 296503"/>
              <a:gd name="T33" fmla="*/ 14904428 h 296502"/>
              <a:gd name="T34" fmla="*/ 9070354 w 296503"/>
              <a:gd name="T35" fmla="*/ 22977384 h 296502"/>
              <a:gd name="T36" fmla="*/ 1938315 w 296503"/>
              <a:gd name="T37" fmla="*/ 34233196 h 296502"/>
              <a:gd name="T38" fmla="*/ 8606031 w 296503"/>
              <a:gd name="T39" fmla="*/ 42073555 h 296502"/>
              <a:gd name="T40" fmla="*/ 7908106 w 296503"/>
              <a:gd name="T41" fmla="*/ 49137368 h 296502"/>
              <a:gd name="T42" fmla="*/ 14730352 w 296503"/>
              <a:gd name="T43" fmla="*/ 55968676 h 296502"/>
              <a:gd name="T44" fmla="*/ 21863377 w 296503"/>
              <a:gd name="T45" fmla="*/ 55192462 h 296502"/>
              <a:gd name="T46" fmla="*/ 29073235 w 296503"/>
              <a:gd name="T47" fmla="*/ 61324999 h 296502"/>
              <a:gd name="T48" fmla="*/ 35663159 w 296503"/>
              <a:gd name="T49" fmla="*/ 56279296 h 296502"/>
              <a:gd name="T50" fmla="*/ 44889270 w 296503"/>
              <a:gd name="T51" fmla="*/ 59073632 h 296502"/>
              <a:gd name="T52" fmla="*/ 51091532 w 296503"/>
              <a:gd name="T53" fmla="*/ 47274289 h 296502"/>
              <a:gd name="T54" fmla="*/ 59076808 w 296503"/>
              <a:gd name="T55" fmla="*/ 44945811 h 296502"/>
              <a:gd name="T56" fmla="*/ 57138750 w 296503"/>
              <a:gd name="T57" fmla="*/ 34776545 h 296502"/>
              <a:gd name="T58" fmla="*/ 57138750 w 296503"/>
              <a:gd name="T59" fmla="*/ 29032279 h 296502"/>
              <a:gd name="T60" fmla="*/ 59076808 w 296503"/>
              <a:gd name="T61" fmla="*/ 18940830 h 296502"/>
              <a:gd name="T62" fmla="*/ 51091532 w 296503"/>
              <a:gd name="T63" fmla="*/ 16534723 h 296502"/>
              <a:gd name="T64" fmla="*/ 44889270 w 296503"/>
              <a:gd name="T65" fmla="*/ 4735376 h 296502"/>
              <a:gd name="T66" fmla="*/ 35663159 w 296503"/>
              <a:gd name="T67" fmla="*/ 7607134 h 296502"/>
              <a:gd name="T68" fmla="*/ 29616151 w 296503"/>
              <a:gd name="T69" fmla="*/ 0 h 296502"/>
              <a:gd name="T70" fmla="*/ 42408138 w 296503"/>
              <a:gd name="T71" fmla="*/ 4036794 h 296502"/>
              <a:gd name="T72" fmla="*/ 49075850 w 296503"/>
              <a:gd name="T73" fmla="*/ 11799412 h 296502"/>
              <a:gd name="T74" fmla="*/ 60704994 w 296503"/>
              <a:gd name="T75" fmla="*/ 18009182 h 296502"/>
              <a:gd name="T76" fmla="*/ 63806032 w 296503"/>
              <a:gd name="T77" fmla="*/ 29575828 h 296502"/>
              <a:gd name="T78" fmla="*/ 59852271 w 296503"/>
              <a:gd name="T79" fmla="*/ 42384128 h 296502"/>
              <a:gd name="T80" fmla="*/ 52099138 w 296503"/>
              <a:gd name="T81" fmla="*/ 49137368 h 296502"/>
              <a:gd name="T82" fmla="*/ 43958771 w 296503"/>
              <a:gd name="T83" fmla="*/ 61014414 h 296502"/>
              <a:gd name="T84" fmla="*/ 34190219 w 296503"/>
              <a:gd name="T85" fmla="*/ 63808757 h 296502"/>
              <a:gd name="T86" fmla="*/ 21397918 w 296503"/>
              <a:gd name="T87" fmla="*/ 59849977 h 296502"/>
              <a:gd name="T88" fmla="*/ 13025089 w 296503"/>
              <a:gd name="T89" fmla="*/ 54959502 h 296502"/>
              <a:gd name="T90" fmla="*/ 3101470 w 296503"/>
              <a:gd name="T91" fmla="*/ 45877587 h 296502"/>
              <a:gd name="T92" fmla="*/ 2558144 w 296503"/>
              <a:gd name="T93" fmla="*/ 36794837 h 296502"/>
              <a:gd name="T94" fmla="*/ 6977384 w 296503"/>
              <a:gd name="T95" fmla="*/ 23054999 h 296502"/>
              <a:gd name="T96" fmla="*/ 6977384 w 296503"/>
              <a:gd name="T97" fmla="*/ 12808587 h 296502"/>
              <a:gd name="T98" fmla="*/ 12792050 w 296503"/>
              <a:gd name="T99" fmla="*/ 6908576 h 296502"/>
              <a:gd name="T100" fmla="*/ 23026064 w 296503"/>
              <a:gd name="T101" fmla="*/ 6908576 h 2965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96503" h="296502">
                <a:moveTo>
                  <a:pt x="183408" y="167723"/>
                </a:moveTo>
                <a:cubicBezTo>
                  <a:pt x="179834" y="174542"/>
                  <a:pt x="174117" y="179926"/>
                  <a:pt x="167684" y="183515"/>
                </a:cubicBezTo>
                <a:lnTo>
                  <a:pt x="167684" y="231250"/>
                </a:lnTo>
                <a:cubicBezTo>
                  <a:pt x="198774" y="223713"/>
                  <a:pt x="223432" y="199307"/>
                  <a:pt x="230579" y="167723"/>
                </a:cubicBezTo>
                <a:lnTo>
                  <a:pt x="183408" y="167723"/>
                </a:lnTo>
                <a:close/>
                <a:moveTo>
                  <a:pt x="65569" y="167723"/>
                </a:moveTo>
                <a:cubicBezTo>
                  <a:pt x="73074" y="199307"/>
                  <a:pt x="97374" y="223713"/>
                  <a:pt x="128822" y="231250"/>
                </a:cubicBezTo>
                <a:lnTo>
                  <a:pt x="128822" y="183515"/>
                </a:lnTo>
                <a:cubicBezTo>
                  <a:pt x="122032" y="179926"/>
                  <a:pt x="116672" y="174542"/>
                  <a:pt x="112741" y="167723"/>
                </a:cubicBezTo>
                <a:lnTo>
                  <a:pt x="65569" y="167723"/>
                </a:lnTo>
                <a:close/>
                <a:moveTo>
                  <a:pt x="180549" y="158750"/>
                </a:moveTo>
                <a:lnTo>
                  <a:pt x="236297" y="158750"/>
                </a:lnTo>
                <a:cubicBezTo>
                  <a:pt x="237369" y="158750"/>
                  <a:pt x="238441" y="159468"/>
                  <a:pt x="239513" y="160545"/>
                </a:cubicBezTo>
                <a:cubicBezTo>
                  <a:pt x="240228" y="161621"/>
                  <a:pt x="240943" y="162698"/>
                  <a:pt x="240586" y="164134"/>
                </a:cubicBezTo>
                <a:cubicBezTo>
                  <a:pt x="233796" y="203614"/>
                  <a:pt x="203063" y="234122"/>
                  <a:pt x="164111" y="240941"/>
                </a:cubicBezTo>
                <a:cubicBezTo>
                  <a:pt x="163753" y="240941"/>
                  <a:pt x="163396" y="240941"/>
                  <a:pt x="163039" y="240941"/>
                </a:cubicBezTo>
                <a:cubicBezTo>
                  <a:pt x="161966" y="240941"/>
                  <a:pt x="160894" y="240582"/>
                  <a:pt x="160537" y="239864"/>
                </a:cubicBezTo>
                <a:cubicBezTo>
                  <a:pt x="159465" y="239147"/>
                  <a:pt x="158750" y="237711"/>
                  <a:pt x="158750" y="236634"/>
                </a:cubicBezTo>
                <a:lnTo>
                  <a:pt x="158750" y="181003"/>
                </a:lnTo>
                <a:cubicBezTo>
                  <a:pt x="158750" y="179208"/>
                  <a:pt x="159822" y="177414"/>
                  <a:pt x="161252" y="177055"/>
                </a:cubicBezTo>
                <a:cubicBezTo>
                  <a:pt x="168042" y="173824"/>
                  <a:pt x="173402" y="168082"/>
                  <a:pt x="176618" y="161621"/>
                </a:cubicBezTo>
                <a:cubicBezTo>
                  <a:pt x="177333" y="159827"/>
                  <a:pt x="178762" y="158750"/>
                  <a:pt x="180549" y="158750"/>
                </a:cubicBezTo>
                <a:close/>
                <a:moveTo>
                  <a:pt x="60209" y="158750"/>
                </a:moveTo>
                <a:lnTo>
                  <a:pt x="115600" y="158750"/>
                </a:lnTo>
                <a:cubicBezTo>
                  <a:pt x="117386" y="158750"/>
                  <a:pt x="118816" y="159827"/>
                  <a:pt x="119888" y="161621"/>
                </a:cubicBezTo>
                <a:cubicBezTo>
                  <a:pt x="122747" y="168082"/>
                  <a:pt x="128107" y="173824"/>
                  <a:pt x="135254" y="177055"/>
                </a:cubicBezTo>
                <a:cubicBezTo>
                  <a:pt x="136684" y="177414"/>
                  <a:pt x="137756" y="179208"/>
                  <a:pt x="137756" y="181003"/>
                </a:cubicBezTo>
                <a:lnTo>
                  <a:pt x="137756" y="236634"/>
                </a:lnTo>
                <a:cubicBezTo>
                  <a:pt x="137756" y="237711"/>
                  <a:pt x="137041" y="239147"/>
                  <a:pt x="135969" y="239864"/>
                </a:cubicBezTo>
                <a:cubicBezTo>
                  <a:pt x="135254" y="240582"/>
                  <a:pt x="134182" y="240941"/>
                  <a:pt x="133110" y="240941"/>
                </a:cubicBezTo>
                <a:cubicBezTo>
                  <a:pt x="133110" y="240941"/>
                  <a:pt x="132753" y="240941"/>
                  <a:pt x="132395" y="240941"/>
                </a:cubicBezTo>
                <a:cubicBezTo>
                  <a:pt x="93086" y="234122"/>
                  <a:pt x="62710" y="203614"/>
                  <a:pt x="55921" y="164134"/>
                </a:cubicBezTo>
                <a:cubicBezTo>
                  <a:pt x="55563" y="162698"/>
                  <a:pt x="55921" y="161621"/>
                  <a:pt x="56635" y="160545"/>
                </a:cubicBezTo>
                <a:cubicBezTo>
                  <a:pt x="57707" y="159468"/>
                  <a:pt x="59137" y="158750"/>
                  <a:pt x="60209" y="158750"/>
                </a:cubicBezTo>
                <a:close/>
                <a:moveTo>
                  <a:pt x="167684" y="65254"/>
                </a:moveTo>
                <a:lnTo>
                  <a:pt x="167684" y="112989"/>
                </a:lnTo>
                <a:cubicBezTo>
                  <a:pt x="174117" y="116578"/>
                  <a:pt x="179834" y="122321"/>
                  <a:pt x="183408" y="128781"/>
                </a:cubicBezTo>
                <a:lnTo>
                  <a:pt x="230579" y="128781"/>
                </a:lnTo>
                <a:cubicBezTo>
                  <a:pt x="223432" y="97556"/>
                  <a:pt x="198774" y="72791"/>
                  <a:pt x="167684" y="65254"/>
                </a:cubicBezTo>
                <a:close/>
                <a:moveTo>
                  <a:pt x="128822" y="65254"/>
                </a:moveTo>
                <a:cubicBezTo>
                  <a:pt x="97374" y="72791"/>
                  <a:pt x="73074" y="97556"/>
                  <a:pt x="65569" y="128781"/>
                </a:cubicBezTo>
                <a:lnTo>
                  <a:pt x="112741" y="128781"/>
                </a:lnTo>
                <a:cubicBezTo>
                  <a:pt x="116672" y="122321"/>
                  <a:pt x="122032" y="116578"/>
                  <a:pt x="128822" y="112989"/>
                </a:cubicBezTo>
                <a:lnTo>
                  <a:pt x="128822" y="65254"/>
                </a:lnTo>
                <a:close/>
                <a:moveTo>
                  <a:pt x="164111" y="55563"/>
                </a:moveTo>
                <a:cubicBezTo>
                  <a:pt x="203063" y="62382"/>
                  <a:pt x="233796" y="93249"/>
                  <a:pt x="240586" y="132370"/>
                </a:cubicBezTo>
                <a:cubicBezTo>
                  <a:pt x="240943" y="133806"/>
                  <a:pt x="240228" y="135242"/>
                  <a:pt x="239513" y="136318"/>
                </a:cubicBezTo>
                <a:cubicBezTo>
                  <a:pt x="238441" y="137036"/>
                  <a:pt x="237369" y="137754"/>
                  <a:pt x="236297" y="137754"/>
                </a:cubicBezTo>
                <a:lnTo>
                  <a:pt x="180549" y="137754"/>
                </a:lnTo>
                <a:cubicBezTo>
                  <a:pt x="178762" y="137754"/>
                  <a:pt x="177333" y="136677"/>
                  <a:pt x="176618" y="135242"/>
                </a:cubicBezTo>
                <a:cubicBezTo>
                  <a:pt x="173402" y="128422"/>
                  <a:pt x="168042" y="123039"/>
                  <a:pt x="161252" y="119808"/>
                </a:cubicBezTo>
                <a:cubicBezTo>
                  <a:pt x="159822" y="119091"/>
                  <a:pt x="158750" y="117296"/>
                  <a:pt x="158750" y="115501"/>
                </a:cubicBezTo>
                <a:lnTo>
                  <a:pt x="158750" y="60229"/>
                </a:lnTo>
                <a:cubicBezTo>
                  <a:pt x="158750" y="58793"/>
                  <a:pt x="159465" y="57358"/>
                  <a:pt x="160537" y="56640"/>
                </a:cubicBezTo>
                <a:cubicBezTo>
                  <a:pt x="161252" y="55563"/>
                  <a:pt x="162681" y="55563"/>
                  <a:pt x="164111" y="55563"/>
                </a:cubicBezTo>
                <a:close/>
                <a:moveTo>
                  <a:pt x="132395" y="55563"/>
                </a:moveTo>
                <a:cubicBezTo>
                  <a:pt x="133468" y="55563"/>
                  <a:pt x="135254" y="55563"/>
                  <a:pt x="135969" y="56640"/>
                </a:cubicBezTo>
                <a:cubicBezTo>
                  <a:pt x="137041" y="57358"/>
                  <a:pt x="137756" y="58793"/>
                  <a:pt x="137756" y="60229"/>
                </a:cubicBezTo>
                <a:lnTo>
                  <a:pt x="137756" y="115501"/>
                </a:lnTo>
                <a:cubicBezTo>
                  <a:pt x="137756" y="117296"/>
                  <a:pt x="136684" y="119091"/>
                  <a:pt x="135254" y="119808"/>
                </a:cubicBezTo>
                <a:cubicBezTo>
                  <a:pt x="128107" y="123039"/>
                  <a:pt x="122747" y="128422"/>
                  <a:pt x="119888" y="135242"/>
                </a:cubicBezTo>
                <a:cubicBezTo>
                  <a:pt x="118816" y="136677"/>
                  <a:pt x="117386" y="137754"/>
                  <a:pt x="115600" y="137754"/>
                </a:cubicBezTo>
                <a:lnTo>
                  <a:pt x="60209" y="137754"/>
                </a:lnTo>
                <a:cubicBezTo>
                  <a:pt x="59137" y="137754"/>
                  <a:pt x="57707" y="137036"/>
                  <a:pt x="56635" y="136318"/>
                </a:cubicBezTo>
                <a:cubicBezTo>
                  <a:pt x="55921" y="135242"/>
                  <a:pt x="55563" y="133806"/>
                  <a:pt x="55921" y="132370"/>
                </a:cubicBezTo>
                <a:cubicBezTo>
                  <a:pt x="62710" y="93249"/>
                  <a:pt x="93086" y="62382"/>
                  <a:pt x="132395" y="55563"/>
                </a:cubicBezTo>
                <a:close/>
                <a:moveTo>
                  <a:pt x="137624" y="9018"/>
                </a:moveTo>
                <a:cubicBezTo>
                  <a:pt x="136183" y="9018"/>
                  <a:pt x="135102" y="10100"/>
                  <a:pt x="135102" y="11543"/>
                </a:cubicBezTo>
                <a:lnTo>
                  <a:pt x="135102" y="31021"/>
                </a:lnTo>
                <a:cubicBezTo>
                  <a:pt x="135102" y="33185"/>
                  <a:pt x="133300" y="34989"/>
                  <a:pt x="131139" y="35349"/>
                </a:cubicBezTo>
                <a:cubicBezTo>
                  <a:pt x="122853" y="36792"/>
                  <a:pt x="114927" y="38956"/>
                  <a:pt x="107001" y="41842"/>
                </a:cubicBezTo>
                <a:cubicBezTo>
                  <a:pt x="104839" y="42564"/>
                  <a:pt x="102677" y="41842"/>
                  <a:pt x="101597" y="40039"/>
                </a:cubicBezTo>
                <a:lnTo>
                  <a:pt x="91869" y="23085"/>
                </a:lnTo>
                <a:cubicBezTo>
                  <a:pt x="91509" y="22364"/>
                  <a:pt x="90788" y="22003"/>
                  <a:pt x="90068" y="22003"/>
                </a:cubicBezTo>
                <a:cubicBezTo>
                  <a:pt x="89347" y="21642"/>
                  <a:pt x="88627" y="22003"/>
                  <a:pt x="88267" y="22003"/>
                </a:cubicBezTo>
                <a:lnTo>
                  <a:pt x="69532" y="32824"/>
                </a:lnTo>
                <a:cubicBezTo>
                  <a:pt x="68812" y="33185"/>
                  <a:pt x="68091" y="33907"/>
                  <a:pt x="68091" y="34628"/>
                </a:cubicBezTo>
                <a:cubicBezTo>
                  <a:pt x="68091" y="35349"/>
                  <a:pt x="68091" y="36071"/>
                  <a:pt x="68452" y="36792"/>
                </a:cubicBezTo>
                <a:lnTo>
                  <a:pt x="77819" y="53385"/>
                </a:lnTo>
                <a:cubicBezTo>
                  <a:pt x="79260" y="55188"/>
                  <a:pt x="78900" y="57713"/>
                  <a:pt x="77098" y="59156"/>
                </a:cubicBezTo>
                <a:cubicBezTo>
                  <a:pt x="70613" y="64567"/>
                  <a:pt x="64489" y="70338"/>
                  <a:pt x="59445" y="76831"/>
                </a:cubicBezTo>
                <a:cubicBezTo>
                  <a:pt x="58004" y="78634"/>
                  <a:pt x="55481" y="78995"/>
                  <a:pt x="53680" y="77913"/>
                </a:cubicBezTo>
                <a:lnTo>
                  <a:pt x="36747" y="68174"/>
                </a:lnTo>
                <a:cubicBezTo>
                  <a:pt x="36387" y="67813"/>
                  <a:pt x="35306" y="67813"/>
                  <a:pt x="34946" y="68174"/>
                </a:cubicBezTo>
                <a:cubicBezTo>
                  <a:pt x="33865" y="68174"/>
                  <a:pt x="33505" y="68535"/>
                  <a:pt x="33145" y="69256"/>
                </a:cubicBezTo>
                <a:lnTo>
                  <a:pt x="22337" y="88013"/>
                </a:lnTo>
                <a:cubicBezTo>
                  <a:pt x="21976" y="88734"/>
                  <a:pt x="21976" y="89456"/>
                  <a:pt x="22337" y="89816"/>
                </a:cubicBezTo>
                <a:cubicBezTo>
                  <a:pt x="22337" y="90899"/>
                  <a:pt x="22697" y="91259"/>
                  <a:pt x="23417" y="91620"/>
                </a:cubicBezTo>
                <a:lnTo>
                  <a:pt x="39990" y="101359"/>
                </a:lnTo>
                <a:cubicBezTo>
                  <a:pt x="42151" y="102441"/>
                  <a:pt x="42872" y="104605"/>
                  <a:pt x="42151" y="106770"/>
                </a:cubicBezTo>
                <a:cubicBezTo>
                  <a:pt x="38909" y="114705"/>
                  <a:pt x="36747" y="122641"/>
                  <a:pt x="35306" y="130937"/>
                </a:cubicBezTo>
                <a:cubicBezTo>
                  <a:pt x="35306" y="133101"/>
                  <a:pt x="33505" y="134905"/>
                  <a:pt x="30983" y="134905"/>
                </a:cubicBezTo>
                <a:lnTo>
                  <a:pt x="11889" y="134905"/>
                </a:lnTo>
                <a:cubicBezTo>
                  <a:pt x="10448" y="134905"/>
                  <a:pt x="9007" y="135987"/>
                  <a:pt x="9007" y="137430"/>
                </a:cubicBezTo>
                <a:lnTo>
                  <a:pt x="9007" y="159072"/>
                </a:lnTo>
                <a:cubicBezTo>
                  <a:pt x="9007" y="160515"/>
                  <a:pt x="10448" y="161597"/>
                  <a:pt x="11889" y="161597"/>
                </a:cubicBezTo>
                <a:lnTo>
                  <a:pt x="30983" y="161597"/>
                </a:lnTo>
                <a:cubicBezTo>
                  <a:pt x="33505" y="161597"/>
                  <a:pt x="35306" y="163401"/>
                  <a:pt x="35306" y="165565"/>
                </a:cubicBezTo>
                <a:cubicBezTo>
                  <a:pt x="36747" y="173861"/>
                  <a:pt x="38909" y="181797"/>
                  <a:pt x="42151" y="189733"/>
                </a:cubicBezTo>
                <a:cubicBezTo>
                  <a:pt x="42872" y="191897"/>
                  <a:pt x="42151" y="194061"/>
                  <a:pt x="39990" y="195504"/>
                </a:cubicBezTo>
                <a:lnTo>
                  <a:pt x="23417" y="204882"/>
                </a:lnTo>
                <a:cubicBezTo>
                  <a:pt x="22697" y="205243"/>
                  <a:pt x="22337" y="205965"/>
                  <a:pt x="22337" y="206686"/>
                </a:cubicBezTo>
                <a:cubicBezTo>
                  <a:pt x="21976" y="207407"/>
                  <a:pt x="21976" y="208129"/>
                  <a:pt x="22337" y="208850"/>
                </a:cubicBezTo>
                <a:lnTo>
                  <a:pt x="33145" y="227246"/>
                </a:lnTo>
                <a:cubicBezTo>
                  <a:pt x="33865" y="228689"/>
                  <a:pt x="35306" y="229050"/>
                  <a:pt x="36747" y="228328"/>
                </a:cubicBezTo>
                <a:lnTo>
                  <a:pt x="53680" y="218589"/>
                </a:lnTo>
                <a:cubicBezTo>
                  <a:pt x="55481" y="217507"/>
                  <a:pt x="58004" y="218229"/>
                  <a:pt x="59445" y="219671"/>
                </a:cubicBezTo>
                <a:cubicBezTo>
                  <a:pt x="64489" y="226164"/>
                  <a:pt x="70613" y="232296"/>
                  <a:pt x="77098" y="237346"/>
                </a:cubicBezTo>
                <a:cubicBezTo>
                  <a:pt x="78900" y="238789"/>
                  <a:pt x="79260" y="240953"/>
                  <a:pt x="77819" y="243478"/>
                </a:cubicBezTo>
                <a:lnTo>
                  <a:pt x="68452" y="260071"/>
                </a:lnTo>
                <a:cubicBezTo>
                  <a:pt x="68091" y="260792"/>
                  <a:pt x="68091" y="261514"/>
                  <a:pt x="68091" y="261874"/>
                </a:cubicBezTo>
                <a:cubicBezTo>
                  <a:pt x="68091" y="262596"/>
                  <a:pt x="68812" y="263317"/>
                  <a:pt x="69532" y="263678"/>
                </a:cubicBezTo>
                <a:lnTo>
                  <a:pt x="88267" y="274499"/>
                </a:lnTo>
                <a:cubicBezTo>
                  <a:pt x="89347" y="275221"/>
                  <a:pt x="90788" y="274860"/>
                  <a:pt x="91869" y="273417"/>
                </a:cubicBezTo>
                <a:lnTo>
                  <a:pt x="101597" y="256464"/>
                </a:lnTo>
                <a:cubicBezTo>
                  <a:pt x="102317" y="255382"/>
                  <a:pt x="103758" y="254660"/>
                  <a:pt x="105199" y="254660"/>
                </a:cubicBezTo>
                <a:cubicBezTo>
                  <a:pt x="105920" y="254660"/>
                  <a:pt x="106280" y="254660"/>
                  <a:pt x="107001" y="254660"/>
                </a:cubicBezTo>
                <a:cubicBezTo>
                  <a:pt x="114927" y="257907"/>
                  <a:pt x="122853" y="260071"/>
                  <a:pt x="131139" y="261514"/>
                </a:cubicBezTo>
                <a:cubicBezTo>
                  <a:pt x="133300" y="261514"/>
                  <a:pt x="135102" y="263317"/>
                  <a:pt x="135102" y="265842"/>
                </a:cubicBezTo>
                <a:lnTo>
                  <a:pt x="135102" y="284960"/>
                </a:lnTo>
                <a:cubicBezTo>
                  <a:pt x="135102" y="286403"/>
                  <a:pt x="136183" y="287845"/>
                  <a:pt x="137624" y="287845"/>
                </a:cubicBezTo>
                <a:lnTo>
                  <a:pt x="158880" y="287845"/>
                </a:lnTo>
                <a:cubicBezTo>
                  <a:pt x="160681" y="287845"/>
                  <a:pt x="161762" y="286403"/>
                  <a:pt x="161762" y="284960"/>
                </a:cubicBezTo>
                <a:lnTo>
                  <a:pt x="161762" y="265842"/>
                </a:lnTo>
                <a:cubicBezTo>
                  <a:pt x="161762" y="263317"/>
                  <a:pt x="163563" y="261514"/>
                  <a:pt x="165725" y="261514"/>
                </a:cubicBezTo>
                <a:cubicBezTo>
                  <a:pt x="173651" y="260071"/>
                  <a:pt x="181937" y="257907"/>
                  <a:pt x="189863" y="254660"/>
                </a:cubicBezTo>
                <a:cubicBezTo>
                  <a:pt x="191664" y="253939"/>
                  <a:pt x="194186" y="254660"/>
                  <a:pt x="195267" y="256464"/>
                </a:cubicBezTo>
                <a:lnTo>
                  <a:pt x="204994" y="273417"/>
                </a:lnTo>
                <a:cubicBezTo>
                  <a:pt x="205355" y="274138"/>
                  <a:pt x="205715" y="274499"/>
                  <a:pt x="206435" y="274499"/>
                </a:cubicBezTo>
                <a:cubicBezTo>
                  <a:pt x="207156" y="274860"/>
                  <a:pt x="207876" y="274860"/>
                  <a:pt x="208597" y="274499"/>
                </a:cubicBezTo>
                <a:lnTo>
                  <a:pt x="227331" y="263678"/>
                </a:lnTo>
                <a:cubicBezTo>
                  <a:pt x="228772" y="262956"/>
                  <a:pt x="229132" y="261514"/>
                  <a:pt x="228052" y="260071"/>
                </a:cubicBezTo>
                <a:lnTo>
                  <a:pt x="218685" y="243478"/>
                </a:lnTo>
                <a:cubicBezTo>
                  <a:pt x="217243" y="240953"/>
                  <a:pt x="217964" y="238789"/>
                  <a:pt x="219765" y="237346"/>
                </a:cubicBezTo>
                <a:cubicBezTo>
                  <a:pt x="226250" y="232296"/>
                  <a:pt x="232015" y="226164"/>
                  <a:pt x="237419" y="219671"/>
                </a:cubicBezTo>
                <a:cubicBezTo>
                  <a:pt x="238860" y="218229"/>
                  <a:pt x="241021" y="217507"/>
                  <a:pt x="242823" y="218589"/>
                </a:cubicBezTo>
                <a:lnTo>
                  <a:pt x="260116" y="228328"/>
                </a:lnTo>
                <a:cubicBezTo>
                  <a:pt x="260476" y="228689"/>
                  <a:pt x="261196" y="229050"/>
                  <a:pt x="261917" y="228689"/>
                </a:cubicBezTo>
                <a:cubicBezTo>
                  <a:pt x="262638" y="228328"/>
                  <a:pt x="262998" y="227968"/>
                  <a:pt x="263718" y="227246"/>
                </a:cubicBezTo>
                <a:lnTo>
                  <a:pt x="274526" y="208850"/>
                </a:lnTo>
                <a:cubicBezTo>
                  <a:pt x="274887" y="207407"/>
                  <a:pt x="274526" y="205965"/>
                  <a:pt x="273446" y="204882"/>
                </a:cubicBezTo>
                <a:lnTo>
                  <a:pt x="256513" y="195504"/>
                </a:lnTo>
                <a:cubicBezTo>
                  <a:pt x="254712" y="194061"/>
                  <a:pt x="253631" y="191897"/>
                  <a:pt x="254712" y="189733"/>
                </a:cubicBezTo>
                <a:cubicBezTo>
                  <a:pt x="257594" y="181797"/>
                  <a:pt x="260116" y="173861"/>
                  <a:pt x="261196" y="165565"/>
                </a:cubicBezTo>
                <a:cubicBezTo>
                  <a:pt x="261557" y="163401"/>
                  <a:pt x="263358" y="161597"/>
                  <a:pt x="265520" y="161597"/>
                </a:cubicBezTo>
                <a:lnTo>
                  <a:pt x="284974" y="161597"/>
                </a:lnTo>
                <a:cubicBezTo>
                  <a:pt x="286415" y="161597"/>
                  <a:pt x="287856" y="160515"/>
                  <a:pt x="287856" y="159072"/>
                </a:cubicBezTo>
                <a:lnTo>
                  <a:pt x="287856" y="137430"/>
                </a:lnTo>
                <a:cubicBezTo>
                  <a:pt x="287856" y="135987"/>
                  <a:pt x="286415" y="134905"/>
                  <a:pt x="284974" y="134905"/>
                </a:cubicBezTo>
                <a:lnTo>
                  <a:pt x="265520" y="134905"/>
                </a:lnTo>
                <a:cubicBezTo>
                  <a:pt x="263358" y="134905"/>
                  <a:pt x="261557" y="133101"/>
                  <a:pt x="261196" y="130937"/>
                </a:cubicBezTo>
                <a:cubicBezTo>
                  <a:pt x="260116" y="122641"/>
                  <a:pt x="257594" y="114705"/>
                  <a:pt x="254712" y="106770"/>
                </a:cubicBezTo>
                <a:cubicBezTo>
                  <a:pt x="253631" y="104605"/>
                  <a:pt x="254712" y="102441"/>
                  <a:pt x="256513" y="101359"/>
                </a:cubicBezTo>
                <a:lnTo>
                  <a:pt x="273446" y="91620"/>
                </a:lnTo>
                <a:cubicBezTo>
                  <a:pt x="274526" y="90899"/>
                  <a:pt x="274887" y="89456"/>
                  <a:pt x="274526" y="88013"/>
                </a:cubicBezTo>
                <a:lnTo>
                  <a:pt x="263718" y="69256"/>
                </a:lnTo>
                <a:cubicBezTo>
                  <a:pt x="262998" y="68535"/>
                  <a:pt x="262638" y="68174"/>
                  <a:pt x="261917" y="68174"/>
                </a:cubicBezTo>
                <a:cubicBezTo>
                  <a:pt x="261196" y="67813"/>
                  <a:pt x="260476" y="67813"/>
                  <a:pt x="260116" y="68174"/>
                </a:cubicBezTo>
                <a:lnTo>
                  <a:pt x="242823" y="77913"/>
                </a:lnTo>
                <a:cubicBezTo>
                  <a:pt x="241021" y="78995"/>
                  <a:pt x="238860" y="78634"/>
                  <a:pt x="237419" y="76831"/>
                </a:cubicBezTo>
                <a:cubicBezTo>
                  <a:pt x="232015" y="70338"/>
                  <a:pt x="226250" y="64567"/>
                  <a:pt x="219765" y="59156"/>
                </a:cubicBezTo>
                <a:cubicBezTo>
                  <a:pt x="217964" y="57713"/>
                  <a:pt x="217243" y="55188"/>
                  <a:pt x="218685" y="53385"/>
                </a:cubicBezTo>
                <a:lnTo>
                  <a:pt x="228052" y="36792"/>
                </a:lnTo>
                <a:cubicBezTo>
                  <a:pt x="229132" y="35349"/>
                  <a:pt x="228772" y="33907"/>
                  <a:pt x="227331" y="32824"/>
                </a:cubicBezTo>
                <a:lnTo>
                  <a:pt x="208597" y="22003"/>
                </a:lnTo>
                <a:cubicBezTo>
                  <a:pt x="207876" y="22003"/>
                  <a:pt x="207156" y="21642"/>
                  <a:pt x="206435" y="22003"/>
                </a:cubicBezTo>
                <a:cubicBezTo>
                  <a:pt x="205715" y="22003"/>
                  <a:pt x="205355" y="22364"/>
                  <a:pt x="204994" y="23085"/>
                </a:cubicBezTo>
                <a:lnTo>
                  <a:pt x="195267" y="40039"/>
                </a:lnTo>
                <a:cubicBezTo>
                  <a:pt x="194186" y="41842"/>
                  <a:pt x="191664" y="42564"/>
                  <a:pt x="189863" y="41842"/>
                </a:cubicBezTo>
                <a:cubicBezTo>
                  <a:pt x="181937" y="38956"/>
                  <a:pt x="173651" y="36792"/>
                  <a:pt x="165725" y="35349"/>
                </a:cubicBezTo>
                <a:cubicBezTo>
                  <a:pt x="163563" y="34989"/>
                  <a:pt x="161762" y="33185"/>
                  <a:pt x="161762" y="31021"/>
                </a:cubicBezTo>
                <a:lnTo>
                  <a:pt x="161762" y="11543"/>
                </a:lnTo>
                <a:cubicBezTo>
                  <a:pt x="161762" y="10100"/>
                  <a:pt x="160681" y="9018"/>
                  <a:pt x="158880" y="9018"/>
                </a:cubicBezTo>
                <a:lnTo>
                  <a:pt x="137624" y="9018"/>
                </a:lnTo>
                <a:close/>
                <a:moveTo>
                  <a:pt x="137624" y="0"/>
                </a:moveTo>
                <a:lnTo>
                  <a:pt x="158880" y="0"/>
                </a:lnTo>
                <a:cubicBezTo>
                  <a:pt x="165725" y="0"/>
                  <a:pt x="170769" y="5050"/>
                  <a:pt x="170769" y="11543"/>
                </a:cubicBezTo>
                <a:lnTo>
                  <a:pt x="170769" y="27053"/>
                </a:lnTo>
                <a:cubicBezTo>
                  <a:pt x="176893" y="28135"/>
                  <a:pt x="183378" y="29939"/>
                  <a:pt x="189503" y="32103"/>
                </a:cubicBezTo>
                <a:lnTo>
                  <a:pt x="197068" y="18757"/>
                </a:lnTo>
                <a:cubicBezTo>
                  <a:pt x="198870" y="15871"/>
                  <a:pt x="201392" y="14068"/>
                  <a:pt x="204274" y="13346"/>
                </a:cubicBezTo>
                <a:cubicBezTo>
                  <a:pt x="207156" y="12264"/>
                  <a:pt x="210398" y="12985"/>
                  <a:pt x="213280" y="14428"/>
                </a:cubicBezTo>
                <a:lnTo>
                  <a:pt x="231654" y="25250"/>
                </a:lnTo>
                <a:cubicBezTo>
                  <a:pt x="237419" y="28496"/>
                  <a:pt x="239220" y="35710"/>
                  <a:pt x="235978" y="41121"/>
                </a:cubicBezTo>
                <a:lnTo>
                  <a:pt x="228052" y="54828"/>
                </a:lnTo>
                <a:cubicBezTo>
                  <a:pt x="233095" y="58795"/>
                  <a:pt x="237779" y="63485"/>
                  <a:pt x="242102" y="68174"/>
                </a:cubicBezTo>
                <a:lnTo>
                  <a:pt x="255432" y="60599"/>
                </a:lnTo>
                <a:cubicBezTo>
                  <a:pt x="257954" y="58795"/>
                  <a:pt x="261196" y="58435"/>
                  <a:pt x="264079" y="59517"/>
                </a:cubicBezTo>
                <a:cubicBezTo>
                  <a:pt x="267321" y="59878"/>
                  <a:pt x="269843" y="62042"/>
                  <a:pt x="271284" y="64567"/>
                </a:cubicBezTo>
                <a:lnTo>
                  <a:pt x="282092" y="83684"/>
                </a:lnTo>
                <a:cubicBezTo>
                  <a:pt x="285335" y="89095"/>
                  <a:pt x="283533" y="96309"/>
                  <a:pt x="278129" y="99556"/>
                </a:cubicBezTo>
                <a:lnTo>
                  <a:pt x="264439" y="107130"/>
                </a:lnTo>
                <a:cubicBezTo>
                  <a:pt x="266601" y="113262"/>
                  <a:pt x="268042" y="119394"/>
                  <a:pt x="269483" y="125887"/>
                </a:cubicBezTo>
                <a:lnTo>
                  <a:pt x="284974" y="125887"/>
                </a:lnTo>
                <a:cubicBezTo>
                  <a:pt x="291459" y="125887"/>
                  <a:pt x="296503" y="130937"/>
                  <a:pt x="296503" y="137430"/>
                </a:cubicBezTo>
                <a:lnTo>
                  <a:pt x="296503" y="159072"/>
                </a:lnTo>
                <a:cubicBezTo>
                  <a:pt x="296503" y="165565"/>
                  <a:pt x="291459" y="170976"/>
                  <a:pt x="284974" y="170976"/>
                </a:cubicBezTo>
                <a:lnTo>
                  <a:pt x="269483" y="170976"/>
                </a:lnTo>
                <a:cubicBezTo>
                  <a:pt x="268042" y="177108"/>
                  <a:pt x="266601" y="183240"/>
                  <a:pt x="264439" y="189372"/>
                </a:cubicBezTo>
                <a:lnTo>
                  <a:pt x="278129" y="196947"/>
                </a:lnTo>
                <a:cubicBezTo>
                  <a:pt x="283533" y="200554"/>
                  <a:pt x="285335" y="207768"/>
                  <a:pt x="282092" y="213179"/>
                </a:cubicBezTo>
                <a:lnTo>
                  <a:pt x="271284" y="231936"/>
                </a:lnTo>
                <a:cubicBezTo>
                  <a:pt x="269843" y="234460"/>
                  <a:pt x="267321" y="236625"/>
                  <a:pt x="264079" y="237346"/>
                </a:cubicBezTo>
                <a:cubicBezTo>
                  <a:pt x="261196" y="238068"/>
                  <a:pt x="257954" y="237707"/>
                  <a:pt x="255432" y="236264"/>
                </a:cubicBezTo>
                <a:lnTo>
                  <a:pt x="242102" y="228328"/>
                </a:lnTo>
                <a:cubicBezTo>
                  <a:pt x="237779" y="233378"/>
                  <a:pt x="233095" y="237707"/>
                  <a:pt x="228052" y="242035"/>
                </a:cubicBezTo>
                <a:lnTo>
                  <a:pt x="235978" y="255382"/>
                </a:lnTo>
                <a:cubicBezTo>
                  <a:pt x="239220" y="261153"/>
                  <a:pt x="237419" y="268367"/>
                  <a:pt x="231654" y="271613"/>
                </a:cubicBezTo>
                <a:lnTo>
                  <a:pt x="213280" y="282074"/>
                </a:lnTo>
                <a:cubicBezTo>
                  <a:pt x="210398" y="283878"/>
                  <a:pt x="207156" y="284238"/>
                  <a:pt x="204274" y="283517"/>
                </a:cubicBezTo>
                <a:cubicBezTo>
                  <a:pt x="201392" y="282795"/>
                  <a:pt x="198870" y="280631"/>
                  <a:pt x="197068" y="278106"/>
                </a:cubicBezTo>
                <a:lnTo>
                  <a:pt x="189503" y="264399"/>
                </a:lnTo>
                <a:cubicBezTo>
                  <a:pt x="183378" y="266564"/>
                  <a:pt x="176893" y="268367"/>
                  <a:pt x="170769" y="269449"/>
                </a:cubicBezTo>
                <a:lnTo>
                  <a:pt x="170769" y="284960"/>
                </a:lnTo>
                <a:cubicBezTo>
                  <a:pt x="170769" y="291452"/>
                  <a:pt x="165725" y="296502"/>
                  <a:pt x="158880" y="296502"/>
                </a:cubicBezTo>
                <a:lnTo>
                  <a:pt x="137624" y="296502"/>
                </a:lnTo>
                <a:cubicBezTo>
                  <a:pt x="131139" y="296502"/>
                  <a:pt x="125735" y="291452"/>
                  <a:pt x="125735" y="284960"/>
                </a:cubicBezTo>
                <a:lnTo>
                  <a:pt x="125735" y="269449"/>
                </a:lnTo>
                <a:cubicBezTo>
                  <a:pt x="119610" y="268367"/>
                  <a:pt x="113485" y="266564"/>
                  <a:pt x="107001" y="264399"/>
                </a:cubicBezTo>
                <a:lnTo>
                  <a:pt x="99435" y="278106"/>
                </a:lnTo>
                <a:cubicBezTo>
                  <a:pt x="97994" y="280631"/>
                  <a:pt x="95472" y="282795"/>
                  <a:pt x="92230" y="283517"/>
                </a:cubicBezTo>
                <a:cubicBezTo>
                  <a:pt x="89347" y="284238"/>
                  <a:pt x="86105" y="283878"/>
                  <a:pt x="83583" y="282074"/>
                </a:cubicBezTo>
                <a:lnTo>
                  <a:pt x="64849" y="271613"/>
                </a:lnTo>
                <a:cubicBezTo>
                  <a:pt x="62327" y="269810"/>
                  <a:pt x="60165" y="267285"/>
                  <a:pt x="59445" y="264399"/>
                </a:cubicBezTo>
                <a:cubicBezTo>
                  <a:pt x="58724" y="261514"/>
                  <a:pt x="59085" y="258267"/>
                  <a:pt x="60526" y="255382"/>
                </a:cubicBezTo>
                <a:lnTo>
                  <a:pt x="68452" y="242035"/>
                </a:lnTo>
                <a:cubicBezTo>
                  <a:pt x="63408" y="237707"/>
                  <a:pt x="59085" y="233378"/>
                  <a:pt x="54761" y="228328"/>
                </a:cubicBezTo>
                <a:lnTo>
                  <a:pt x="41431" y="236264"/>
                </a:lnTo>
                <a:cubicBezTo>
                  <a:pt x="35667" y="239510"/>
                  <a:pt x="28821" y="237346"/>
                  <a:pt x="25219" y="231936"/>
                </a:cubicBezTo>
                <a:lnTo>
                  <a:pt x="14411" y="213179"/>
                </a:lnTo>
                <a:cubicBezTo>
                  <a:pt x="12969" y="210654"/>
                  <a:pt x="12609" y="207407"/>
                  <a:pt x="13330" y="204161"/>
                </a:cubicBezTo>
                <a:cubicBezTo>
                  <a:pt x="14411" y="201275"/>
                  <a:pt x="16212" y="198750"/>
                  <a:pt x="19094" y="196947"/>
                </a:cubicBezTo>
                <a:lnTo>
                  <a:pt x="32424" y="189372"/>
                </a:lnTo>
                <a:cubicBezTo>
                  <a:pt x="30262" y="183240"/>
                  <a:pt x="28461" y="177108"/>
                  <a:pt x="27380" y="170976"/>
                </a:cubicBezTo>
                <a:lnTo>
                  <a:pt x="11889" y="170976"/>
                </a:lnTo>
                <a:cubicBezTo>
                  <a:pt x="5404" y="170976"/>
                  <a:pt x="0" y="165565"/>
                  <a:pt x="0" y="159072"/>
                </a:cubicBezTo>
                <a:lnTo>
                  <a:pt x="0" y="137430"/>
                </a:lnTo>
                <a:cubicBezTo>
                  <a:pt x="0" y="130937"/>
                  <a:pt x="5404" y="125887"/>
                  <a:pt x="11889" y="125887"/>
                </a:cubicBezTo>
                <a:lnTo>
                  <a:pt x="27380" y="125887"/>
                </a:lnTo>
                <a:cubicBezTo>
                  <a:pt x="28461" y="119394"/>
                  <a:pt x="30262" y="113262"/>
                  <a:pt x="32424" y="107130"/>
                </a:cubicBezTo>
                <a:lnTo>
                  <a:pt x="19094" y="99556"/>
                </a:lnTo>
                <a:cubicBezTo>
                  <a:pt x="16212" y="98113"/>
                  <a:pt x="14411" y="95227"/>
                  <a:pt x="13330" y="92341"/>
                </a:cubicBezTo>
                <a:cubicBezTo>
                  <a:pt x="12609" y="89456"/>
                  <a:pt x="12969" y="86209"/>
                  <a:pt x="14411" y="83684"/>
                </a:cubicBezTo>
                <a:lnTo>
                  <a:pt x="25219" y="64567"/>
                </a:lnTo>
                <a:cubicBezTo>
                  <a:pt x="27020" y="62042"/>
                  <a:pt x="29542" y="59878"/>
                  <a:pt x="32424" y="59517"/>
                </a:cubicBezTo>
                <a:cubicBezTo>
                  <a:pt x="35306" y="58435"/>
                  <a:pt x="38549" y="58795"/>
                  <a:pt x="41431" y="60599"/>
                </a:cubicBezTo>
                <a:lnTo>
                  <a:pt x="54761" y="68174"/>
                </a:lnTo>
                <a:cubicBezTo>
                  <a:pt x="59085" y="63485"/>
                  <a:pt x="63408" y="58795"/>
                  <a:pt x="68452" y="54828"/>
                </a:cubicBezTo>
                <a:lnTo>
                  <a:pt x="60526" y="41121"/>
                </a:lnTo>
                <a:cubicBezTo>
                  <a:pt x="59085" y="38596"/>
                  <a:pt x="58724" y="35349"/>
                  <a:pt x="59445" y="32103"/>
                </a:cubicBezTo>
                <a:cubicBezTo>
                  <a:pt x="60165" y="29217"/>
                  <a:pt x="62327" y="26692"/>
                  <a:pt x="64849" y="25250"/>
                </a:cubicBezTo>
                <a:lnTo>
                  <a:pt x="83583" y="14428"/>
                </a:lnTo>
                <a:cubicBezTo>
                  <a:pt x="86105" y="12985"/>
                  <a:pt x="89347" y="12264"/>
                  <a:pt x="92230" y="13346"/>
                </a:cubicBezTo>
                <a:cubicBezTo>
                  <a:pt x="95472" y="14068"/>
                  <a:pt x="97994" y="15871"/>
                  <a:pt x="99435" y="18757"/>
                </a:cubicBezTo>
                <a:lnTo>
                  <a:pt x="107001" y="32103"/>
                </a:lnTo>
                <a:cubicBezTo>
                  <a:pt x="113485" y="29939"/>
                  <a:pt x="119610" y="28135"/>
                  <a:pt x="125735" y="27053"/>
                </a:cubicBezTo>
                <a:lnTo>
                  <a:pt x="125735" y="11543"/>
                </a:lnTo>
                <a:cubicBezTo>
                  <a:pt x="125735" y="5050"/>
                  <a:pt x="131139" y="0"/>
                  <a:pt x="137624" y="0"/>
                </a:cubicBezTo>
                <a:close/>
              </a:path>
            </a:pathLst>
          </a:custGeom>
          <a:solidFill>
            <a:schemeClr val="bg1"/>
          </a:solidFill>
          <a:ln>
            <a:noFill/>
          </a:ln>
          <a:effectLst/>
        </p:spPr>
        <p:txBody>
          <a:bodyPr anchor="ctr"/>
          <a:lstStyle/>
          <a:p>
            <a:endParaRPr lang="en-US" sz="600" dirty="0">
              <a:latin typeface="Lato Light" panose="020F0502020204030203" pitchFamily="34" charset="0"/>
            </a:endParaRPr>
          </a:p>
        </p:txBody>
      </p:sp>
      <p:sp>
        <p:nvSpPr>
          <p:cNvPr id="136" name="Freeform 927">
            <a:extLst>
              <a:ext uri="{FF2B5EF4-FFF2-40B4-BE49-F238E27FC236}">
                <a16:creationId xmlns:a16="http://schemas.microsoft.com/office/drawing/2014/main" id="{7E141FEF-42DD-844B-90AA-109F68E2758A}"/>
              </a:ext>
            </a:extLst>
          </p:cNvPr>
          <p:cNvSpPr>
            <a:spLocks noChangeAspect="1" noChangeArrowheads="1"/>
          </p:cNvSpPr>
          <p:nvPr/>
        </p:nvSpPr>
        <p:spPr bwMode="auto">
          <a:xfrm>
            <a:off x="7322136" y="6146608"/>
            <a:ext cx="214385" cy="269171"/>
          </a:xfrm>
          <a:custGeom>
            <a:avLst/>
            <a:gdLst>
              <a:gd name="T0" fmla="*/ 15719183 w 236178"/>
              <a:gd name="T1" fmla="*/ 61945660 h 296502"/>
              <a:gd name="T2" fmla="*/ 39336738 w 236178"/>
              <a:gd name="T3" fmla="*/ 53251753 h 296502"/>
              <a:gd name="T4" fmla="*/ 25568115 w 236178"/>
              <a:gd name="T5" fmla="*/ 48512621 h 296502"/>
              <a:gd name="T6" fmla="*/ 25568115 w 236178"/>
              <a:gd name="T7" fmla="*/ 53899668 h 296502"/>
              <a:gd name="T8" fmla="*/ 25568115 w 236178"/>
              <a:gd name="T9" fmla="*/ 48512621 h 296502"/>
              <a:gd name="T10" fmla="*/ 36630756 w 236178"/>
              <a:gd name="T11" fmla="*/ 49327357 h 296502"/>
              <a:gd name="T12" fmla="*/ 35050893 w 236178"/>
              <a:gd name="T13" fmla="*/ 50352551 h 296502"/>
              <a:gd name="T14" fmla="*/ 17399647 w 236178"/>
              <a:gd name="T15" fmla="*/ 46094902 h 296502"/>
              <a:gd name="T16" fmla="*/ 15146683 w 236178"/>
              <a:gd name="T17" fmla="*/ 50825669 h 296502"/>
              <a:gd name="T18" fmla="*/ 16031604 w 236178"/>
              <a:gd name="T19" fmla="*/ 46489164 h 296502"/>
              <a:gd name="T20" fmla="*/ 43755479 w 236178"/>
              <a:gd name="T21" fmla="*/ 41587318 h 296502"/>
              <a:gd name="T22" fmla="*/ 42745234 w 236178"/>
              <a:gd name="T23" fmla="*/ 43231587 h 296502"/>
              <a:gd name="T24" fmla="*/ 40879607 w 236178"/>
              <a:gd name="T25" fmla="*/ 39865021 h 296502"/>
              <a:gd name="T26" fmla="*/ 10937612 w 236178"/>
              <a:gd name="T27" fmla="*/ 41587318 h 296502"/>
              <a:gd name="T28" fmla="*/ 6803121 w 236178"/>
              <a:gd name="T29" fmla="*/ 42918386 h 296502"/>
              <a:gd name="T30" fmla="*/ 42750416 w 236178"/>
              <a:gd name="T31" fmla="*/ 31089329 h 296502"/>
              <a:gd name="T32" fmla="*/ 46080630 w 236178"/>
              <a:gd name="T33" fmla="*/ 33060198 h 296502"/>
              <a:gd name="T34" fmla="*/ 42750416 w 236178"/>
              <a:gd name="T35" fmla="*/ 31089329 h 296502"/>
              <a:gd name="T36" fmla="*/ 8815338 w 236178"/>
              <a:gd name="T37" fmla="*/ 32035261 h 296502"/>
              <a:gd name="T38" fmla="*/ 3761903 w 236178"/>
              <a:gd name="T39" fmla="*/ 32035261 h 296502"/>
              <a:gd name="T40" fmla="*/ 44066148 w 236178"/>
              <a:gd name="T41" fmla="*/ 21111891 h 296502"/>
              <a:gd name="T42" fmla="*/ 40413366 w 236178"/>
              <a:gd name="T43" fmla="*/ 24179702 h 296502"/>
              <a:gd name="T44" fmla="*/ 42745234 w 236178"/>
              <a:gd name="T45" fmla="*/ 20728437 h 296502"/>
              <a:gd name="T46" fmla="*/ 11243943 w 236178"/>
              <a:gd name="T47" fmla="*/ 23719612 h 296502"/>
              <a:gd name="T48" fmla="*/ 7186406 w 236178"/>
              <a:gd name="T49" fmla="*/ 22415668 h 296502"/>
              <a:gd name="T50" fmla="*/ 25555282 w 236178"/>
              <a:gd name="T51" fmla="*/ 18790270 h 296502"/>
              <a:gd name="T52" fmla="*/ 33106335 w 236178"/>
              <a:gd name="T53" fmla="*/ 31122562 h 296502"/>
              <a:gd name="T54" fmla="*/ 25555282 w 236178"/>
              <a:gd name="T55" fmla="*/ 33061749 h 296502"/>
              <a:gd name="T56" fmla="*/ 25555282 w 236178"/>
              <a:gd name="T57" fmla="*/ 18790270 h 296502"/>
              <a:gd name="T58" fmla="*/ 35050893 w 236178"/>
              <a:gd name="T59" fmla="*/ 17555252 h 296502"/>
              <a:gd name="T60" fmla="*/ 33395829 w 236178"/>
              <a:gd name="T61" fmla="*/ 16608694 h 296502"/>
              <a:gd name="T62" fmla="*/ 14663890 w 236178"/>
              <a:gd name="T63" fmla="*/ 13297463 h 296502"/>
              <a:gd name="T64" fmla="*/ 17399647 w 236178"/>
              <a:gd name="T65" fmla="*/ 17949471 h 296502"/>
              <a:gd name="T66" fmla="*/ 14342217 w 236178"/>
              <a:gd name="T67" fmla="*/ 14637848 h 296502"/>
              <a:gd name="T68" fmla="*/ 26594265 w 236178"/>
              <a:gd name="T69" fmla="*/ 11495095 h 296502"/>
              <a:gd name="T70" fmla="*/ 24621214 w 236178"/>
              <a:gd name="T71" fmla="*/ 14735849 h 296502"/>
              <a:gd name="T72" fmla="*/ 25398433 w 236178"/>
              <a:gd name="T73" fmla="*/ 8383574 h 296502"/>
              <a:gd name="T74" fmla="*/ 48861174 w 236178"/>
              <a:gd name="T75" fmla="*/ 31904504 h 296502"/>
              <a:gd name="T76" fmla="*/ 12854119 w 236178"/>
              <a:gd name="T77" fmla="*/ 4192038 h 296502"/>
              <a:gd name="T78" fmla="*/ 39336738 w 236178"/>
              <a:gd name="T79" fmla="*/ 10634558 h 296502"/>
              <a:gd name="T80" fmla="*/ 15719183 w 236178"/>
              <a:gd name="T81" fmla="*/ 1940661 h 296502"/>
              <a:gd name="T82" fmla="*/ 39878861 w 236178"/>
              <a:gd name="T83" fmla="*/ 3804166 h 296502"/>
              <a:gd name="T84" fmla="*/ 41659812 w 236178"/>
              <a:gd name="T85" fmla="*/ 51544061 h 296502"/>
              <a:gd name="T86" fmla="*/ 15719183 w 236178"/>
              <a:gd name="T87" fmla="*/ 63808757 h 296502"/>
              <a:gd name="T88" fmla="*/ 0 w 236178"/>
              <a:gd name="T89" fmla="*/ 31904504 h 296502"/>
              <a:gd name="T90" fmla="*/ 15719183 w 236178"/>
              <a:gd name="T91" fmla="*/ 0 h 29650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36178" h="296502">
                <a:moveTo>
                  <a:pt x="53562" y="247446"/>
                </a:moveTo>
                <a:lnTo>
                  <a:pt x="59673" y="277024"/>
                </a:lnTo>
                <a:cubicBezTo>
                  <a:pt x="60752" y="283517"/>
                  <a:pt x="66503" y="287845"/>
                  <a:pt x="72974" y="287845"/>
                </a:cubicBezTo>
                <a:lnTo>
                  <a:pt x="163204" y="287845"/>
                </a:lnTo>
                <a:cubicBezTo>
                  <a:pt x="169674" y="287845"/>
                  <a:pt x="175066" y="283517"/>
                  <a:pt x="176145" y="277024"/>
                </a:cubicBezTo>
                <a:lnTo>
                  <a:pt x="182615" y="247446"/>
                </a:lnTo>
                <a:cubicBezTo>
                  <a:pt x="163923" y="259710"/>
                  <a:pt x="141635" y="266924"/>
                  <a:pt x="117909" y="266924"/>
                </a:cubicBezTo>
                <a:cubicBezTo>
                  <a:pt x="94183" y="266924"/>
                  <a:pt x="72255" y="259710"/>
                  <a:pt x="53562" y="247446"/>
                </a:cubicBezTo>
                <a:close/>
                <a:moveTo>
                  <a:pt x="118696" y="225425"/>
                </a:moveTo>
                <a:cubicBezTo>
                  <a:pt x="121261" y="225425"/>
                  <a:pt x="123459" y="227266"/>
                  <a:pt x="123459" y="230211"/>
                </a:cubicBezTo>
                <a:lnTo>
                  <a:pt x="123459" y="245671"/>
                </a:lnTo>
                <a:cubicBezTo>
                  <a:pt x="123459" y="248248"/>
                  <a:pt x="121261" y="250457"/>
                  <a:pt x="118696" y="250457"/>
                </a:cubicBezTo>
                <a:cubicBezTo>
                  <a:pt x="116498" y="250457"/>
                  <a:pt x="114300" y="248248"/>
                  <a:pt x="114300" y="245671"/>
                </a:cubicBezTo>
                <a:lnTo>
                  <a:pt x="114300" y="230211"/>
                </a:lnTo>
                <a:cubicBezTo>
                  <a:pt x="114300" y="227266"/>
                  <a:pt x="116498" y="225425"/>
                  <a:pt x="118696" y="225425"/>
                </a:cubicBezTo>
                <a:close/>
                <a:moveTo>
                  <a:pt x="156781" y="214190"/>
                </a:moveTo>
                <a:cubicBezTo>
                  <a:pt x="158528" y="212725"/>
                  <a:pt x="161322" y="213458"/>
                  <a:pt x="162719" y="216022"/>
                </a:cubicBezTo>
                <a:lnTo>
                  <a:pt x="170053" y="229211"/>
                </a:lnTo>
                <a:cubicBezTo>
                  <a:pt x="171101" y="231409"/>
                  <a:pt x="170752" y="233974"/>
                  <a:pt x="168656" y="235439"/>
                </a:cubicBezTo>
                <a:cubicBezTo>
                  <a:pt x="167608" y="235805"/>
                  <a:pt x="167259" y="236172"/>
                  <a:pt x="166211" y="236172"/>
                </a:cubicBezTo>
                <a:cubicBezTo>
                  <a:pt x="164814" y="236172"/>
                  <a:pt x="163417" y="235439"/>
                  <a:pt x="162719" y="233974"/>
                </a:cubicBezTo>
                <a:lnTo>
                  <a:pt x="155035" y="220418"/>
                </a:lnTo>
                <a:cubicBezTo>
                  <a:pt x="153987" y="218220"/>
                  <a:pt x="154686" y="215290"/>
                  <a:pt x="156781" y="214190"/>
                </a:cubicBezTo>
                <a:close/>
                <a:moveTo>
                  <a:pt x="80775" y="214190"/>
                </a:moveTo>
                <a:cubicBezTo>
                  <a:pt x="83016" y="215290"/>
                  <a:pt x="83763" y="218220"/>
                  <a:pt x="82269" y="220418"/>
                </a:cubicBezTo>
                <a:lnTo>
                  <a:pt x="74425" y="233974"/>
                </a:lnTo>
                <a:cubicBezTo>
                  <a:pt x="73678" y="235439"/>
                  <a:pt x="71810" y="236172"/>
                  <a:pt x="70316" y="236172"/>
                </a:cubicBezTo>
                <a:cubicBezTo>
                  <a:pt x="69569" y="236172"/>
                  <a:pt x="68822" y="235805"/>
                  <a:pt x="68075" y="235439"/>
                </a:cubicBezTo>
                <a:cubicBezTo>
                  <a:pt x="65834" y="233974"/>
                  <a:pt x="65087" y="231409"/>
                  <a:pt x="66581" y="229211"/>
                </a:cubicBezTo>
                <a:lnTo>
                  <a:pt x="74425" y="216022"/>
                </a:lnTo>
                <a:cubicBezTo>
                  <a:pt x="75546" y="213458"/>
                  <a:pt x="78534" y="212725"/>
                  <a:pt x="80775" y="214190"/>
                </a:cubicBezTo>
                <a:close/>
                <a:moveTo>
                  <a:pt x="189778" y="185241"/>
                </a:moveTo>
                <a:lnTo>
                  <a:pt x="203128" y="193245"/>
                </a:lnTo>
                <a:cubicBezTo>
                  <a:pt x="205293" y="194337"/>
                  <a:pt x="206014" y="197247"/>
                  <a:pt x="204571" y="199430"/>
                </a:cubicBezTo>
                <a:cubicBezTo>
                  <a:pt x="203850" y="200885"/>
                  <a:pt x="202406" y="201249"/>
                  <a:pt x="200963" y="201249"/>
                </a:cubicBezTo>
                <a:cubicBezTo>
                  <a:pt x="199881" y="201249"/>
                  <a:pt x="199520" y="201249"/>
                  <a:pt x="198438" y="200885"/>
                </a:cubicBezTo>
                <a:lnTo>
                  <a:pt x="185088" y="193245"/>
                </a:lnTo>
                <a:cubicBezTo>
                  <a:pt x="182923" y="191790"/>
                  <a:pt x="182562" y="189243"/>
                  <a:pt x="183645" y="186697"/>
                </a:cubicBezTo>
                <a:cubicBezTo>
                  <a:pt x="185088" y="184878"/>
                  <a:pt x="187613" y="184150"/>
                  <a:pt x="189778" y="185241"/>
                </a:cubicBezTo>
                <a:close/>
                <a:moveTo>
                  <a:pt x="46156" y="185241"/>
                </a:moveTo>
                <a:cubicBezTo>
                  <a:pt x="48643" y="184150"/>
                  <a:pt x="51131" y="184878"/>
                  <a:pt x="52198" y="186697"/>
                </a:cubicBezTo>
                <a:cubicBezTo>
                  <a:pt x="53619" y="189243"/>
                  <a:pt x="52908" y="191790"/>
                  <a:pt x="50776" y="193245"/>
                </a:cubicBezTo>
                <a:lnTo>
                  <a:pt x="37626" y="200885"/>
                </a:lnTo>
                <a:cubicBezTo>
                  <a:pt x="36915" y="201249"/>
                  <a:pt x="36204" y="201249"/>
                  <a:pt x="35493" y="201249"/>
                </a:cubicBezTo>
                <a:cubicBezTo>
                  <a:pt x="33716" y="201249"/>
                  <a:pt x="32650" y="200885"/>
                  <a:pt x="31583" y="199430"/>
                </a:cubicBezTo>
                <a:cubicBezTo>
                  <a:pt x="30162" y="197247"/>
                  <a:pt x="31228" y="194337"/>
                  <a:pt x="33361" y="193245"/>
                </a:cubicBezTo>
                <a:lnTo>
                  <a:pt x="46156" y="185241"/>
                </a:lnTo>
                <a:close/>
                <a:moveTo>
                  <a:pt x="198461" y="144463"/>
                </a:moveTo>
                <a:lnTo>
                  <a:pt x="213922" y="144463"/>
                </a:lnTo>
                <a:cubicBezTo>
                  <a:pt x="216498" y="144463"/>
                  <a:pt x="218707" y="146295"/>
                  <a:pt x="218707" y="148859"/>
                </a:cubicBezTo>
                <a:cubicBezTo>
                  <a:pt x="218707" y="151424"/>
                  <a:pt x="216498" y="153622"/>
                  <a:pt x="213922" y="153622"/>
                </a:cubicBezTo>
                <a:lnTo>
                  <a:pt x="198461" y="153622"/>
                </a:lnTo>
                <a:cubicBezTo>
                  <a:pt x="195884" y="153622"/>
                  <a:pt x="193675" y="151424"/>
                  <a:pt x="193675" y="148859"/>
                </a:cubicBezTo>
                <a:cubicBezTo>
                  <a:pt x="193675" y="146295"/>
                  <a:pt x="195884" y="144463"/>
                  <a:pt x="198461" y="144463"/>
                </a:cubicBezTo>
                <a:close/>
                <a:moveTo>
                  <a:pt x="21664" y="144463"/>
                </a:moveTo>
                <a:lnTo>
                  <a:pt x="36722" y="144463"/>
                </a:lnTo>
                <a:cubicBezTo>
                  <a:pt x="39174" y="144463"/>
                  <a:pt x="40925" y="146295"/>
                  <a:pt x="40925" y="148859"/>
                </a:cubicBezTo>
                <a:cubicBezTo>
                  <a:pt x="40925" y="151424"/>
                  <a:pt x="39174" y="153622"/>
                  <a:pt x="36722" y="153622"/>
                </a:cubicBezTo>
                <a:lnTo>
                  <a:pt x="21664" y="153622"/>
                </a:lnTo>
                <a:cubicBezTo>
                  <a:pt x="19213" y="153622"/>
                  <a:pt x="17462" y="151424"/>
                  <a:pt x="17462" y="148859"/>
                </a:cubicBezTo>
                <a:cubicBezTo>
                  <a:pt x="17462" y="146295"/>
                  <a:pt x="19213" y="144463"/>
                  <a:pt x="21664" y="144463"/>
                </a:cubicBezTo>
                <a:close/>
                <a:moveTo>
                  <a:pt x="198438" y="96319"/>
                </a:moveTo>
                <a:cubicBezTo>
                  <a:pt x="200602" y="95250"/>
                  <a:pt x="203489" y="95963"/>
                  <a:pt x="204571" y="98101"/>
                </a:cubicBezTo>
                <a:cubicBezTo>
                  <a:pt x="206014" y="100239"/>
                  <a:pt x="205293" y="103091"/>
                  <a:pt x="203128" y="104160"/>
                </a:cubicBezTo>
                <a:lnTo>
                  <a:pt x="189778" y="111644"/>
                </a:lnTo>
                <a:cubicBezTo>
                  <a:pt x="189057" y="112000"/>
                  <a:pt x="188335" y="112357"/>
                  <a:pt x="187613" y="112357"/>
                </a:cubicBezTo>
                <a:cubicBezTo>
                  <a:pt x="186170" y="112357"/>
                  <a:pt x="184727" y="111644"/>
                  <a:pt x="183645" y="110218"/>
                </a:cubicBezTo>
                <a:cubicBezTo>
                  <a:pt x="182562" y="108080"/>
                  <a:pt x="182923" y="105229"/>
                  <a:pt x="185088" y="104160"/>
                </a:cubicBezTo>
                <a:lnTo>
                  <a:pt x="198438" y="96319"/>
                </a:lnTo>
                <a:close/>
                <a:moveTo>
                  <a:pt x="37626" y="96319"/>
                </a:moveTo>
                <a:lnTo>
                  <a:pt x="50776" y="104160"/>
                </a:lnTo>
                <a:cubicBezTo>
                  <a:pt x="52908" y="105229"/>
                  <a:pt x="53619" y="108080"/>
                  <a:pt x="52198" y="110218"/>
                </a:cubicBezTo>
                <a:cubicBezTo>
                  <a:pt x="51487" y="111644"/>
                  <a:pt x="50065" y="112357"/>
                  <a:pt x="48643" y="112357"/>
                </a:cubicBezTo>
                <a:cubicBezTo>
                  <a:pt x="47577" y="112357"/>
                  <a:pt x="47222" y="112000"/>
                  <a:pt x="46156" y="111644"/>
                </a:cubicBezTo>
                <a:lnTo>
                  <a:pt x="33361" y="104160"/>
                </a:lnTo>
                <a:cubicBezTo>
                  <a:pt x="31228" y="103091"/>
                  <a:pt x="30162" y="100239"/>
                  <a:pt x="31583" y="98101"/>
                </a:cubicBezTo>
                <a:cubicBezTo>
                  <a:pt x="33005" y="95963"/>
                  <a:pt x="35493" y="95250"/>
                  <a:pt x="37626" y="96319"/>
                </a:cubicBezTo>
                <a:close/>
                <a:moveTo>
                  <a:pt x="118637" y="87313"/>
                </a:moveTo>
                <a:cubicBezTo>
                  <a:pt x="121167" y="87313"/>
                  <a:pt x="123335" y="89115"/>
                  <a:pt x="123335" y="91638"/>
                </a:cubicBezTo>
                <a:lnTo>
                  <a:pt x="123335" y="144617"/>
                </a:lnTo>
                <a:lnTo>
                  <a:pt x="153691" y="144617"/>
                </a:lnTo>
                <a:cubicBezTo>
                  <a:pt x="156221" y="144617"/>
                  <a:pt x="158389" y="146420"/>
                  <a:pt x="158389" y="148942"/>
                </a:cubicBezTo>
                <a:cubicBezTo>
                  <a:pt x="158389" y="151465"/>
                  <a:pt x="156221" y="153628"/>
                  <a:pt x="153691" y="153628"/>
                </a:cubicBezTo>
                <a:lnTo>
                  <a:pt x="118637" y="153628"/>
                </a:lnTo>
                <a:cubicBezTo>
                  <a:pt x="116469" y="153628"/>
                  <a:pt x="114300" y="151465"/>
                  <a:pt x="114300" y="148942"/>
                </a:cubicBezTo>
                <a:lnTo>
                  <a:pt x="114300" y="91638"/>
                </a:lnTo>
                <a:cubicBezTo>
                  <a:pt x="114300" y="89115"/>
                  <a:pt x="116469" y="87313"/>
                  <a:pt x="118637" y="87313"/>
                </a:cubicBezTo>
                <a:close/>
                <a:moveTo>
                  <a:pt x="168656" y="61790"/>
                </a:moveTo>
                <a:cubicBezTo>
                  <a:pt x="170752" y="62889"/>
                  <a:pt x="171101" y="65820"/>
                  <a:pt x="170053" y="68018"/>
                </a:cubicBezTo>
                <a:lnTo>
                  <a:pt x="162719" y="81574"/>
                </a:lnTo>
                <a:cubicBezTo>
                  <a:pt x="161671" y="83039"/>
                  <a:pt x="160274" y="83772"/>
                  <a:pt x="158877" y="83772"/>
                </a:cubicBezTo>
                <a:cubicBezTo>
                  <a:pt x="158178" y="83772"/>
                  <a:pt x="157480" y="83772"/>
                  <a:pt x="156781" y="83405"/>
                </a:cubicBezTo>
                <a:cubicBezTo>
                  <a:pt x="154686" y="81940"/>
                  <a:pt x="153987" y="79375"/>
                  <a:pt x="155035" y="77177"/>
                </a:cubicBezTo>
                <a:lnTo>
                  <a:pt x="162719" y="63622"/>
                </a:lnTo>
                <a:cubicBezTo>
                  <a:pt x="163767" y="61424"/>
                  <a:pt x="166211" y="60325"/>
                  <a:pt x="168656" y="61790"/>
                </a:cubicBezTo>
                <a:close/>
                <a:moveTo>
                  <a:pt x="68075" y="61790"/>
                </a:moveTo>
                <a:cubicBezTo>
                  <a:pt x="70316" y="60325"/>
                  <a:pt x="73304" y="61424"/>
                  <a:pt x="74425" y="63622"/>
                </a:cubicBezTo>
                <a:lnTo>
                  <a:pt x="82269" y="77177"/>
                </a:lnTo>
                <a:cubicBezTo>
                  <a:pt x="83763" y="79375"/>
                  <a:pt x="83016" y="81940"/>
                  <a:pt x="80775" y="83405"/>
                </a:cubicBezTo>
                <a:cubicBezTo>
                  <a:pt x="80028" y="83772"/>
                  <a:pt x="79281" y="83772"/>
                  <a:pt x="78160" y="83772"/>
                </a:cubicBezTo>
                <a:cubicBezTo>
                  <a:pt x="76666" y="83772"/>
                  <a:pt x="75172" y="83039"/>
                  <a:pt x="74425" y="81574"/>
                </a:cubicBezTo>
                <a:lnTo>
                  <a:pt x="66581" y="68018"/>
                </a:lnTo>
                <a:cubicBezTo>
                  <a:pt x="65087" y="65820"/>
                  <a:pt x="65834" y="62889"/>
                  <a:pt x="68075" y="61790"/>
                </a:cubicBezTo>
                <a:close/>
                <a:moveTo>
                  <a:pt x="118696" y="49213"/>
                </a:moveTo>
                <a:cubicBezTo>
                  <a:pt x="121261" y="49213"/>
                  <a:pt x="123459" y="50964"/>
                  <a:pt x="123459" y="53415"/>
                </a:cubicBezTo>
                <a:lnTo>
                  <a:pt x="123459" y="68473"/>
                </a:lnTo>
                <a:cubicBezTo>
                  <a:pt x="123459" y="70924"/>
                  <a:pt x="121261" y="72675"/>
                  <a:pt x="118696" y="72675"/>
                </a:cubicBezTo>
                <a:cubicBezTo>
                  <a:pt x="116498" y="72675"/>
                  <a:pt x="114300" y="70924"/>
                  <a:pt x="114300" y="68473"/>
                </a:cubicBezTo>
                <a:lnTo>
                  <a:pt x="114300" y="53415"/>
                </a:lnTo>
                <a:cubicBezTo>
                  <a:pt x="114300" y="50964"/>
                  <a:pt x="116498" y="49213"/>
                  <a:pt x="118696" y="49213"/>
                </a:cubicBezTo>
                <a:close/>
                <a:moveTo>
                  <a:pt x="117909" y="38956"/>
                </a:moveTo>
                <a:cubicBezTo>
                  <a:pt x="57876" y="38956"/>
                  <a:pt x="8987" y="88013"/>
                  <a:pt x="8987" y="148251"/>
                </a:cubicBezTo>
                <a:cubicBezTo>
                  <a:pt x="8987" y="208850"/>
                  <a:pt x="57876" y="257907"/>
                  <a:pt x="117909" y="257907"/>
                </a:cubicBezTo>
                <a:cubicBezTo>
                  <a:pt x="177942" y="257907"/>
                  <a:pt x="226831" y="208850"/>
                  <a:pt x="226831" y="148251"/>
                </a:cubicBezTo>
                <a:cubicBezTo>
                  <a:pt x="226831" y="88013"/>
                  <a:pt x="177942" y="38956"/>
                  <a:pt x="117909" y="38956"/>
                </a:cubicBezTo>
                <a:close/>
                <a:moveTo>
                  <a:pt x="72974" y="9018"/>
                </a:moveTo>
                <a:cubicBezTo>
                  <a:pt x="66503" y="9018"/>
                  <a:pt x="60752" y="13346"/>
                  <a:pt x="59673" y="19478"/>
                </a:cubicBezTo>
                <a:lnTo>
                  <a:pt x="53562" y="49417"/>
                </a:lnTo>
                <a:cubicBezTo>
                  <a:pt x="72255" y="37153"/>
                  <a:pt x="94183" y="29939"/>
                  <a:pt x="117909" y="29939"/>
                </a:cubicBezTo>
                <a:cubicBezTo>
                  <a:pt x="141635" y="29939"/>
                  <a:pt x="163923" y="37153"/>
                  <a:pt x="182615" y="49417"/>
                </a:cubicBezTo>
                <a:lnTo>
                  <a:pt x="176145" y="19478"/>
                </a:lnTo>
                <a:cubicBezTo>
                  <a:pt x="175066" y="13346"/>
                  <a:pt x="169674" y="9018"/>
                  <a:pt x="163204" y="9018"/>
                </a:cubicBezTo>
                <a:lnTo>
                  <a:pt x="72974" y="9018"/>
                </a:lnTo>
                <a:close/>
                <a:moveTo>
                  <a:pt x="72974" y="0"/>
                </a:moveTo>
                <a:lnTo>
                  <a:pt x="163204" y="0"/>
                </a:lnTo>
                <a:cubicBezTo>
                  <a:pt x="173988" y="0"/>
                  <a:pt x="182975" y="7575"/>
                  <a:pt x="185132" y="17675"/>
                </a:cubicBezTo>
                <a:lnTo>
                  <a:pt x="193400" y="57353"/>
                </a:lnTo>
                <a:cubicBezTo>
                  <a:pt x="219282" y="78995"/>
                  <a:pt x="236178" y="111820"/>
                  <a:pt x="236178" y="148251"/>
                </a:cubicBezTo>
                <a:cubicBezTo>
                  <a:pt x="236178" y="185043"/>
                  <a:pt x="219282" y="217507"/>
                  <a:pt x="193400" y="239510"/>
                </a:cubicBezTo>
                <a:lnTo>
                  <a:pt x="185132" y="278828"/>
                </a:lnTo>
                <a:cubicBezTo>
                  <a:pt x="182975" y="289288"/>
                  <a:pt x="173988" y="296502"/>
                  <a:pt x="163204" y="296502"/>
                </a:cubicBezTo>
                <a:lnTo>
                  <a:pt x="72974" y="296502"/>
                </a:lnTo>
                <a:cubicBezTo>
                  <a:pt x="62190" y="296502"/>
                  <a:pt x="53203" y="289288"/>
                  <a:pt x="51046" y="278828"/>
                </a:cubicBezTo>
                <a:lnTo>
                  <a:pt x="42778" y="239510"/>
                </a:lnTo>
                <a:cubicBezTo>
                  <a:pt x="16536" y="217507"/>
                  <a:pt x="0" y="185043"/>
                  <a:pt x="0" y="148251"/>
                </a:cubicBezTo>
                <a:cubicBezTo>
                  <a:pt x="0" y="111820"/>
                  <a:pt x="16536" y="78995"/>
                  <a:pt x="42778" y="57353"/>
                </a:cubicBezTo>
                <a:lnTo>
                  <a:pt x="51046" y="17675"/>
                </a:lnTo>
                <a:cubicBezTo>
                  <a:pt x="53203" y="7575"/>
                  <a:pt x="62190" y="0"/>
                  <a:pt x="72974" y="0"/>
                </a:cubicBezTo>
                <a:close/>
              </a:path>
            </a:pathLst>
          </a:custGeom>
          <a:solidFill>
            <a:schemeClr val="bg1"/>
          </a:solidFill>
          <a:ln>
            <a:noFill/>
          </a:ln>
          <a:effectLst/>
        </p:spPr>
        <p:txBody>
          <a:bodyPr anchor="ctr"/>
          <a:lstStyle/>
          <a:p>
            <a:endParaRPr lang="en-US" sz="600" dirty="0">
              <a:latin typeface="Lato Light" panose="020F0502020204030203" pitchFamily="34" charset="0"/>
            </a:endParaRPr>
          </a:p>
        </p:txBody>
      </p:sp>
      <p:sp>
        <p:nvSpPr>
          <p:cNvPr id="137" name="Freeform 928">
            <a:extLst>
              <a:ext uri="{FF2B5EF4-FFF2-40B4-BE49-F238E27FC236}">
                <a16:creationId xmlns:a16="http://schemas.microsoft.com/office/drawing/2014/main" id="{AE568648-4E30-B847-9CA0-54A9924A0EEF}"/>
              </a:ext>
            </a:extLst>
          </p:cNvPr>
          <p:cNvSpPr>
            <a:spLocks noChangeAspect="1" noChangeArrowheads="1"/>
          </p:cNvSpPr>
          <p:nvPr/>
        </p:nvSpPr>
        <p:spPr bwMode="auto">
          <a:xfrm>
            <a:off x="8875260" y="3281275"/>
            <a:ext cx="269171" cy="269171"/>
          </a:xfrm>
          <a:custGeom>
            <a:avLst/>
            <a:gdLst>
              <a:gd name="T0" fmla="*/ 52254225 w 296503"/>
              <a:gd name="T1" fmla="*/ 61945660 h 296502"/>
              <a:gd name="T2" fmla="*/ 5028382 w 296503"/>
              <a:gd name="T3" fmla="*/ 33784189 h 296502"/>
              <a:gd name="T4" fmla="*/ 6504772 w 296503"/>
              <a:gd name="T5" fmla="*/ 35150848 h 296502"/>
              <a:gd name="T6" fmla="*/ 4782684 w 296503"/>
              <a:gd name="T7" fmla="*/ 34467459 h 296502"/>
              <a:gd name="T8" fmla="*/ 6750347 w 296503"/>
              <a:gd name="T9" fmla="*/ 24177399 h 296502"/>
              <a:gd name="T10" fmla="*/ 5766989 w 296503"/>
              <a:gd name="T11" fmla="*/ 23231549 h 296502"/>
              <a:gd name="T12" fmla="*/ 33259861 w 296503"/>
              <a:gd name="T13" fmla="*/ 45100975 h 296502"/>
              <a:gd name="T14" fmla="*/ 26437486 w 296503"/>
              <a:gd name="T15" fmla="*/ 45489142 h 296502"/>
              <a:gd name="T16" fmla="*/ 25506739 w 296503"/>
              <a:gd name="T17" fmla="*/ 49836206 h 296502"/>
              <a:gd name="T18" fmla="*/ 37833994 w 296503"/>
              <a:gd name="T19" fmla="*/ 56744956 h 296502"/>
              <a:gd name="T20" fmla="*/ 50006064 w 296503"/>
              <a:gd name="T21" fmla="*/ 36018927 h 296502"/>
              <a:gd name="T22" fmla="*/ 47524820 w 296503"/>
              <a:gd name="T23" fmla="*/ 35708342 h 296502"/>
              <a:gd name="T24" fmla="*/ 43028288 w 296503"/>
              <a:gd name="T25" fmla="*/ 34776545 h 296502"/>
              <a:gd name="T26" fmla="*/ 37756496 w 296503"/>
              <a:gd name="T27" fmla="*/ 34699141 h 296502"/>
              <a:gd name="T28" fmla="*/ 35198176 w 296503"/>
              <a:gd name="T29" fmla="*/ 21269621 h 296502"/>
              <a:gd name="T30" fmla="*/ 59022020 w 296503"/>
              <a:gd name="T31" fmla="*/ 28721621 h 296502"/>
              <a:gd name="T32" fmla="*/ 57051074 w 296503"/>
              <a:gd name="T33" fmla="*/ 19714318 h 296502"/>
              <a:gd name="T34" fmla="*/ 6504772 w 296503"/>
              <a:gd name="T35" fmla="*/ 13362117 h 296502"/>
              <a:gd name="T36" fmla="*/ 5766989 w 296503"/>
              <a:gd name="T37" fmla="*/ 14956327 h 296502"/>
              <a:gd name="T38" fmla="*/ 5028382 w 296503"/>
              <a:gd name="T39" fmla="*/ 13362117 h 296502"/>
              <a:gd name="T40" fmla="*/ 45700124 w 296503"/>
              <a:gd name="T41" fmla="*/ 16697533 h 296502"/>
              <a:gd name="T42" fmla="*/ 43767864 w 296503"/>
              <a:gd name="T43" fmla="*/ 29297046 h 296502"/>
              <a:gd name="T44" fmla="*/ 24212631 w 296503"/>
              <a:gd name="T45" fmla="*/ 12523466 h 296502"/>
              <a:gd name="T46" fmla="*/ 24212631 w 296503"/>
              <a:gd name="T47" fmla="*/ 36253785 h 296502"/>
              <a:gd name="T48" fmla="*/ 28463661 w 296503"/>
              <a:gd name="T49" fmla="*/ 38186340 h 296502"/>
              <a:gd name="T50" fmla="*/ 18106104 w 296503"/>
              <a:gd name="T51" fmla="*/ 16697533 h 296502"/>
              <a:gd name="T52" fmla="*/ 11629318 w 296503"/>
              <a:gd name="T53" fmla="*/ 46420826 h 296502"/>
              <a:gd name="T54" fmla="*/ 31321675 w 296503"/>
              <a:gd name="T55" fmla="*/ 43858780 h 296502"/>
              <a:gd name="T56" fmla="*/ 38996977 w 296503"/>
              <a:gd name="T57" fmla="*/ 22666995 h 296502"/>
              <a:gd name="T58" fmla="*/ 45354248 w 296503"/>
              <a:gd name="T59" fmla="*/ 31982135 h 296502"/>
              <a:gd name="T60" fmla="*/ 54114929 w 296503"/>
              <a:gd name="T61" fmla="*/ 37881810 h 296502"/>
              <a:gd name="T62" fmla="*/ 57991356 w 296503"/>
              <a:gd name="T63" fmla="*/ 46420826 h 296502"/>
              <a:gd name="T64" fmla="*/ 57991356 w 296503"/>
              <a:gd name="T65" fmla="*/ 1940661 h 296502"/>
              <a:gd name="T66" fmla="*/ 53184720 w 296503"/>
              <a:gd name="T67" fmla="*/ 32913465 h 296502"/>
              <a:gd name="T68" fmla="*/ 11629318 w 296503"/>
              <a:gd name="T69" fmla="*/ 1940661 h 296502"/>
              <a:gd name="T70" fmla="*/ 1938315 w 296503"/>
              <a:gd name="T71" fmla="*/ 42539377 h 296502"/>
              <a:gd name="T72" fmla="*/ 9691307 w 296503"/>
              <a:gd name="T73" fmla="*/ 1940661 h 296502"/>
              <a:gd name="T74" fmla="*/ 57991356 w 296503"/>
              <a:gd name="T75" fmla="*/ 0 h 296502"/>
              <a:gd name="T76" fmla="*/ 57991356 w 296503"/>
              <a:gd name="T77" fmla="*/ 48361434 h 296502"/>
              <a:gd name="T78" fmla="*/ 53184720 w 296503"/>
              <a:gd name="T79" fmla="*/ 63808757 h 296502"/>
              <a:gd name="T80" fmla="*/ 36826304 w 296503"/>
              <a:gd name="T81" fmla="*/ 58530447 h 296502"/>
              <a:gd name="T82" fmla="*/ 20777785 w 296503"/>
              <a:gd name="T83" fmla="*/ 52319971 h 296502"/>
              <a:gd name="T84" fmla="*/ 19304618 w 296503"/>
              <a:gd name="T85" fmla="*/ 48361434 h 296502"/>
              <a:gd name="T86" fmla="*/ 0 w 296503"/>
              <a:gd name="T87" fmla="*/ 5821872 h 29650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6503" h="296502">
                <a:moveTo>
                  <a:pt x="180496" y="272696"/>
                </a:moveTo>
                <a:lnTo>
                  <a:pt x="180496" y="287845"/>
                </a:lnTo>
                <a:lnTo>
                  <a:pt x="242822" y="287845"/>
                </a:lnTo>
                <a:lnTo>
                  <a:pt x="242822" y="272696"/>
                </a:lnTo>
                <a:lnTo>
                  <a:pt x="180496" y="272696"/>
                </a:lnTo>
                <a:close/>
                <a:moveTo>
                  <a:pt x="23368" y="156986"/>
                </a:moveTo>
                <a:cubicBezTo>
                  <a:pt x="25273" y="155575"/>
                  <a:pt x="28321" y="155575"/>
                  <a:pt x="30226" y="156986"/>
                </a:cubicBezTo>
                <a:cubicBezTo>
                  <a:pt x="30988" y="158044"/>
                  <a:pt x="31369" y="159103"/>
                  <a:pt x="31369" y="160161"/>
                </a:cubicBezTo>
                <a:cubicBezTo>
                  <a:pt x="31369" y="161572"/>
                  <a:pt x="30988" y="162631"/>
                  <a:pt x="30226" y="163336"/>
                </a:cubicBezTo>
                <a:cubicBezTo>
                  <a:pt x="29083" y="164042"/>
                  <a:pt x="27940" y="164747"/>
                  <a:pt x="26797" y="164747"/>
                </a:cubicBezTo>
                <a:cubicBezTo>
                  <a:pt x="25654" y="164747"/>
                  <a:pt x="24130" y="164042"/>
                  <a:pt x="23368" y="163336"/>
                </a:cubicBezTo>
                <a:cubicBezTo>
                  <a:pt x="22606" y="162631"/>
                  <a:pt x="22225" y="161572"/>
                  <a:pt x="22225" y="160161"/>
                </a:cubicBezTo>
                <a:cubicBezTo>
                  <a:pt x="22225" y="159103"/>
                  <a:pt x="22606" y="158044"/>
                  <a:pt x="23368" y="156986"/>
                </a:cubicBezTo>
                <a:close/>
                <a:moveTo>
                  <a:pt x="26797" y="107950"/>
                </a:moveTo>
                <a:cubicBezTo>
                  <a:pt x="29464" y="107950"/>
                  <a:pt x="31369" y="109782"/>
                  <a:pt x="31369" y="112346"/>
                </a:cubicBezTo>
                <a:cubicBezTo>
                  <a:pt x="31369" y="115277"/>
                  <a:pt x="29464" y="117109"/>
                  <a:pt x="26797" y="117109"/>
                </a:cubicBezTo>
                <a:cubicBezTo>
                  <a:pt x="24130" y="117109"/>
                  <a:pt x="22225" y="115277"/>
                  <a:pt x="22225" y="112346"/>
                </a:cubicBezTo>
                <a:cubicBezTo>
                  <a:pt x="22225" y="109782"/>
                  <a:pt x="24130" y="107950"/>
                  <a:pt x="26797" y="107950"/>
                </a:cubicBezTo>
                <a:close/>
                <a:moveTo>
                  <a:pt x="163563" y="98834"/>
                </a:moveTo>
                <a:cubicBezTo>
                  <a:pt x="158880" y="98834"/>
                  <a:pt x="154556" y="101720"/>
                  <a:pt x="154556" y="105327"/>
                </a:cubicBezTo>
                <a:lnTo>
                  <a:pt x="154556" y="209572"/>
                </a:lnTo>
                <a:cubicBezTo>
                  <a:pt x="154556" y="211014"/>
                  <a:pt x="153836" y="212457"/>
                  <a:pt x="152755" y="213179"/>
                </a:cubicBezTo>
                <a:cubicBezTo>
                  <a:pt x="152034" y="213900"/>
                  <a:pt x="150233" y="214261"/>
                  <a:pt x="148792" y="213900"/>
                </a:cubicBezTo>
                <a:cubicBezTo>
                  <a:pt x="145189" y="212818"/>
                  <a:pt x="134741" y="210654"/>
                  <a:pt x="122853" y="211375"/>
                </a:cubicBezTo>
                <a:cubicBezTo>
                  <a:pt x="109162" y="212818"/>
                  <a:pt x="99075" y="218950"/>
                  <a:pt x="98354" y="226164"/>
                </a:cubicBezTo>
                <a:cubicBezTo>
                  <a:pt x="98354" y="229411"/>
                  <a:pt x="98714" y="231936"/>
                  <a:pt x="99075" y="233378"/>
                </a:cubicBezTo>
                <a:cubicBezTo>
                  <a:pt x="103758" y="232657"/>
                  <a:pt x="112044" y="231575"/>
                  <a:pt x="118529" y="231575"/>
                </a:cubicBezTo>
                <a:cubicBezTo>
                  <a:pt x="121772" y="231575"/>
                  <a:pt x="124654" y="231575"/>
                  <a:pt x="126816" y="232296"/>
                </a:cubicBezTo>
                <a:cubicBezTo>
                  <a:pt x="138344" y="236264"/>
                  <a:pt x="148792" y="244560"/>
                  <a:pt x="158519" y="252496"/>
                </a:cubicBezTo>
                <a:cubicBezTo>
                  <a:pt x="165004" y="257907"/>
                  <a:pt x="172570" y="263678"/>
                  <a:pt x="175812" y="263678"/>
                </a:cubicBezTo>
                <a:lnTo>
                  <a:pt x="242822" y="263678"/>
                </a:lnTo>
                <a:lnTo>
                  <a:pt x="242822" y="177108"/>
                </a:lnTo>
                <a:cubicBezTo>
                  <a:pt x="242102" y="171337"/>
                  <a:pt x="237418" y="167369"/>
                  <a:pt x="232375" y="167369"/>
                </a:cubicBezTo>
                <a:cubicBezTo>
                  <a:pt x="230573" y="167369"/>
                  <a:pt x="228772" y="167729"/>
                  <a:pt x="227331" y="168812"/>
                </a:cubicBezTo>
                <a:cubicBezTo>
                  <a:pt x="226250" y="169533"/>
                  <a:pt x="224809" y="169533"/>
                  <a:pt x="223368" y="168812"/>
                </a:cubicBezTo>
                <a:cubicBezTo>
                  <a:pt x="221927" y="168090"/>
                  <a:pt x="221206" y="167008"/>
                  <a:pt x="220846" y="165926"/>
                </a:cubicBezTo>
                <a:cubicBezTo>
                  <a:pt x="219765" y="160876"/>
                  <a:pt x="215442" y="157269"/>
                  <a:pt x="210758" y="157269"/>
                </a:cubicBezTo>
                <a:cubicBezTo>
                  <a:pt x="208236" y="157269"/>
                  <a:pt x="205715" y="158712"/>
                  <a:pt x="203553" y="160515"/>
                </a:cubicBezTo>
                <a:cubicBezTo>
                  <a:pt x="202832" y="161237"/>
                  <a:pt x="201391" y="161597"/>
                  <a:pt x="199950" y="161597"/>
                </a:cubicBezTo>
                <a:cubicBezTo>
                  <a:pt x="198869" y="161597"/>
                  <a:pt x="197789" y="160876"/>
                  <a:pt x="197068" y="159794"/>
                </a:cubicBezTo>
                <a:cubicBezTo>
                  <a:pt x="193105" y="154383"/>
                  <a:pt x="184459" y="154383"/>
                  <a:pt x="180496" y="159794"/>
                </a:cubicBezTo>
                <a:cubicBezTo>
                  <a:pt x="179415" y="161237"/>
                  <a:pt x="177253" y="161958"/>
                  <a:pt x="175452" y="161237"/>
                </a:cubicBezTo>
                <a:cubicBezTo>
                  <a:pt x="173651" y="160515"/>
                  <a:pt x="172570" y="159072"/>
                  <a:pt x="172570" y="156908"/>
                </a:cubicBezTo>
                <a:lnTo>
                  <a:pt x="172570" y="105327"/>
                </a:lnTo>
                <a:cubicBezTo>
                  <a:pt x="172570" y="101720"/>
                  <a:pt x="168247" y="98834"/>
                  <a:pt x="163563" y="98834"/>
                </a:cubicBezTo>
                <a:close/>
                <a:moveTo>
                  <a:pt x="269509" y="87313"/>
                </a:moveTo>
                <a:cubicBezTo>
                  <a:pt x="272074" y="87313"/>
                  <a:pt x="274272" y="89102"/>
                  <a:pt x="274272" y="91606"/>
                </a:cubicBezTo>
                <a:lnTo>
                  <a:pt x="274272" y="133462"/>
                </a:lnTo>
                <a:cubicBezTo>
                  <a:pt x="274272" y="135967"/>
                  <a:pt x="272074" y="137755"/>
                  <a:pt x="269509" y="137755"/>
                </a:cubicBezTo>
                <a:cubicBezTo>
                  <a:pt x="267311" y="137755"/>
                  <a:pt x="265113" y="135967"/>
                  <a:pt x="265113" y="133462"/>
                </a:cubicBezTo>
                <a:lnTo>
                  <a:pt x="265113" y="91606"/>
                </a:lnTo>
                <a:cubicBezTo>
                  <a:pt x="265113" y="89102"/>
                  <a:pt x="267311" y="87313"/>
                  <a:pt x="269509" y="87313"/>
                </a:cubicBezTo>
                <a:close/>
                <a:moveTo>
                  <a:pt x="23368" y="62089"/>
                </a:moveTo>
                <a:cubicBezTo>
                  <a:pt x="25273" y="60325"/>
                  <a:pt x="28321" y="60325"/>
                  <a:pt x="30226" y="62089"/>
                </a:cubicBezTo>
                <a:cubicBezTo>
                  <a:pt x="30988" y="62794"/>
                  <a:pt x="31369" y="63853"/>
                  <a:pt x="31369" y="65264"/>
                </a:cubicBezTo>
                <a:cubicBezTo>
                  <a:pt x="31369" y="66322"/>
                  <a:pt x="30988" y="67381"/>
                  <a:pt x="30226" y="68439"/>
                </a:cubicBezTo>
                <a:cubicBezTo>
                  <a:pt x="29083" y="68792"/>
                  <a:pt x="27940" y="69497"/>
                  <a:pt x="26797" y="69497"/>
                </a:cubicBezTo>
                <a:cubicBezTo>
                  <a:pt x="25273" y="69497"/>
                  <a:pt x="24130" y="68792"/>
                  <a:pt x="23368" y="68439"/>
                </a:cubicBezTo>
                <a:cubicBezTo>
                  <a:pt x="22606" y="67381"/>
                  <a:pt x="22225" y="66322"/>
                  <a:pt x="22225" y="65264"/>
                </a:cubicBezTo>
                <a:cubicBezTo>
                  <a:pt x="22225" y="63853"/>
                  <a:pt x="22606" y="62794"/>
                  <a:pt x="23368" y="62089"/>
                </a:cubicBezTo>
                <a:close/>
                <a:moveTo>
                  <a:pt x="112514" y="49213"/>
                </a:moveTo>
                <a:lnTo>
                  <a:pt x="183990" y="49213"/>
                </a:lnTo>
                <a:cubicBezTo>
                  <a:pt x="199794" y="49213"/>
                  <a:pt x="212366" y="61784"/>
                  <a:pt x="212366" y="77588"/>
                </a:cubicBezTo>
                <a:lnTo>
                  <a:pt x="212366" y="136135"/>
                </a:lnTo>
                <a:cubicBezTo>
                  <a:pt x="212366" y="138649"/>
                  <a:pt x="210570" y="140445"/>
                  <a:pt x="208056" y="140445"/>
                </a:cubicBezTo>
                <a:cubicBezTo>
                  <a:pt x="205541" y="140445"/>
                  <a:pt x="203386" y="138649"/>
                  <a:pt x="203386" y="136135"/>
                </a:cubicBezTo>
                <a:lnTo>
                  <a:pt x="203386" y="77588"/>
                </a:lnTo>
                <a:cubicBezTo>
                  <a:pt x="203386" y="66813"/>
                  <a:pt x="194766" y="58193"/>
                  <a:pt x="183990" y="58193"/>
                </a:cubicBezTo>
                <a:lnTo>
                  <a:pt x="112514" y="58193"/>
                </a:lnTo>
                <a:cubicBezTo>
                  <a:pt x="101738" y="58193"/>
                  <a:pt x="93118" y="66813"/>
                  <a:pt x="93118" y="77588"/>
                </a:cubicBezTo>
                <a:lnTo>
                  <a:pt x="93118" y="149065"/>
                </a:lnTo>
                <a:cubicBezTo>
                  <a:pt x="93118" y="159841"/>
                  <a:pt x="101738" y="168461"/>
                  <a:pt x="112514" y="168461"/>
                </a:cubicBezTo>
                <a:lnTo>
                  <a:pt x="132269" y="168461"/>
                </a:lnTo>
                <a:cubicBezTo>
                  <a:pt x="134783" y="168461"/>
                  <a:pt x="136579" y="170616"/>
                  <a:pt x="136579" y="173131"/>
                </a:cubicBezTo>
                <a:cubicBezTo>
                  <a:pt x="136579" y="175645"/>
                  <a:pt x="134783" y="177441"/>
                  <a:pt x="132269" y="177441"/>
                </a:cubicBezTo>
                <a:lnTo>
                  <a:pt x="112514" y="177441"/>
                </a:lnTo>
                <a:cubicBezTo>
                  <a:pt x="96710" y="177441"/>
                  <a:pt x="84138" y="164869"/>
                  <a:pt x="84138" y="149065"/>
                </a:cubicBezTo>
                <a:lnTo>
                  <a:pt x="84138" y="77588"/>
                </a:lnTo>
                <a:cubicBezTo>
                  <a:pt x="84138" y="61784"/>
                  <a:pt x="96710" y="49213"/>
                  <a:pt x="112514" y="49213"/>
                </a:cubicBezTo>
                <a:close/>
                <a:moveTo>
                  <a:pt x="54040" y="9018"/>
                </a:moveTo>
                <a:lnTo>
                  <a:pt x="54040" y="215704"/>
                </a:lnTo>
                <a:lnTo>
                  <a:pt x="93310" y="215704"/>
                </a:lnTo>
                <a:cubicBezTo>
                  <a:pt x="98354" y="208850"/>
                  <a:pt x="108802" y="203800"/>
                  <a:pt x="122132" y="202718"/>
                </a:cubicBezTo>
                <a:cubicBezTo>
                  <a:pt x="131499" y="201636"/>
                  <a:pt x="139785" y="202718"/>
                  <a:pt x="145550" y="203800"/>
                </a:cubicBezTo>
                <a:lnTo>
                  <a:pt x="145550" y="105327"/>
                </a:lnTo>
                <a:cubicBezTo>
                  <a:pt x="145550" y="97031"/>
                  <a:pt x="153836" y="89816"/>
                  <a:pt x="163563" y="89816"/>
                </a:cubicBezTo>
                <a:cubicBezTo>
                  <a:pt x="173290" y="89816"/>
                  <a:pt x="181216" y="97031"/>
                  <a:pt x="181216" y="105327"/>
                </a:cubicBezTo>
                <a:lnTo>
                  <a:pt x="181216" y="147890"/>
                </a:lnTo>
                <a:cubicBezTo>
                  <a:pt x="187701" y="145366"/>
                  <a:pt x="195627" y="146808"/>
                  <a:pt x="201031" y="151137"/>
                </a:cubicBezTo>
                <a:cubicBezTo>
                  <a:pt x="203913" y="149333"/>
                  <a:pt x="207156" y="148612"/>
                  <a:pt x="210758" y="148612"/>
                </a:cubicBezTo>
                <a:cubicBezTo>
                  <a:pt x="217964" y="148612"/>
                  <a:pt x="224449" y="152940"/>
                  <a:pt x="227691" y="159072"/>
                </a:cubicBezTo>
                <a:cubicBezTo>
                  <a:pt x="229132" y="158712"/>
                  <a:pt x="230933" y="158351"/>
                  <a:pt x="232375" y="158351"/>
                </a:cubicBezTo>
                <a:cubicBezTo>
                  <a:pt x="242102" y="158351"/>
                  <a:pt x="250388" y="165926"/>
                  <a:pt x="251469" y="176026"/>
                </a:cubicBezTo>
                <a:cubicBezTo>
                  <a:pt x="251469" y="176026"/>
                  <a:pt x="251469" y="176747"/>
                  <a:pt x="251469" y="177108"/>
                </a:cubicBezTo>
                <a:lnTo>
                  <a:pt x="251469" y="215704"/>
                </a:lnTo>
                <a:lnTo>
                  <a:pt x="269482" y="215704"/>
                </a:lnTo>
                <a:cubicBezTo>
                  <a:pt x="279570" y="215704"/>
                  <a:pt x="287496" y="207768"/>
                  <a:pt x="287496" y="197668"/>
                </a:cubicBezTo>
                <a:lnTo>
                  <a:pt x="287496" y="27053"/>
                </a:lnTo>
                <a:cubicBezTo>
                  <a:pt x="287496" y="16953"/>
                  <a:pt x="279570" y="9018"/>
                  <a:pt x="269482" y="9018"/>
                </a:cubicBezTo>
                <a:lnTo>
                  <a:pt x="251469" y="9018"/>
                </a:lnTo>
                <a:lnTo>
                  <a:pt x="251469" y="148251"/>
                </a:lnTo>
                <a:cubicBezTo>
                  <a:pt x="251469" y="150776"/>
                  <a:pt x="249668" y="152940"/>
                  <a:pt x="247146" y="152940"/>
                </a:cubicBezTo>
                <a:cubicBezTo>
                  <a:pt x="244624" y="152940"/>
                  <a:pt x="242822" y="150776"/>
                  <a:pt x="242822" y="148251"/>
                </a:cubicBezTo>
                <a:lnTo>
                  <a:pt x="242822" y="9018"/>
                </a:lnTo>
                <a:lnTo>
                  <a:pt x="54040" y="9018"/>
                </a:lnTo>
                <a:close/>
                <a:moveTo>
                  <a:pt x="27020" y="9018"/>
                </a:moveTo>
                <a:cubicBezTo>
                  <a:pt x="16932" y="9018"/>
                  <a:pt x="9007" y="16953"/>
                  <a:pt x="9007" y="27053"/>
                </a:cubicBezTo>
                <a:lnTo>
                  <a:pt x="9007" y="197668"/>
                </a:lnTo>
                <a:cubicBezTo>
                  <a:pt x="9007" y="207768"/>
                  <a:pt x="16932" y="215704"/>
                  <a:pt x="27020" y="215704"/>
                </a:cubicBezTo>
                <a:lnTo>
                  <a:pt x="45034" y="215704"/>
                </a:lnTo>
                <a:lnTo>
                  <a:pt x="45034" y="9018"/>
                </a:lnTo>
                <a:lnTo>
                  <a:pt x="27020" y="9018"/>
                </a:lnTo>
                <a:close/>
                <a:moveTo>
                  <a:pt x="27020" y="0"/>
                </a:moveTo>
                <a:lnTo>
                  <a:pt x="269482" y="0"/>
                </a:lnTo>
                <a:cubicBezTo>
                  <a:pt x="284614" y="0"/>
                  <a:pt x="296503" y="11903"/>
                  <a:pt x="296503" y="27053"/>
                </a:cubicBezTo>
                <a:lnTo>
                  <a:pt x="296503" y="197668"/>
                </a:lnTo>
                <a:cubicBezTo>
                  <a:pt x="296503" y="212457"/>
                  <a:pt x="284614" y="224721"/>
                  <a:pt x="269482" y="224721"/>
                </a:cubicBezTo>
                <a:lnTo>
                  <a:pt x="251469" y="224721"/>
                </a:lnTo>
                <a:lnTo>
                  <a:pt x="251469" y="292174"/>
                </a:lnTo>
                <a:cubicBezTo>
                  <a:pt x="251469" y="294699"/>
                  <a:pt x="249668" y="296502"/>
                  <a:pt x="247146" y="296502"/>
                </a:cubicBezTo>
                <a:lnTo>
                  <a:pt x="175812" y="296502"/>
                </a:lnTo>
                <a:cubicBezTo>
                  <a:pt x="173290" y="296502"/>
                  <a:pt x="171129" y="294699"/>
                  <a:pt x="171129" y="292174"/>
                </a:cubicBezTo>
                <a:lnTo>
                  <a:pt x="171129" y="271974"/>
                </a:lnTo>
                <a:cubicBezTo>
                  <a:pt x="165725" y="269810"/>
                  <a:pt x="159960" y="265121"/>
                  <a:pt x="152755" y="259349"/>
                </a:cubicBezTo>
                <a:cubicBezTo>
                  <a:pt x="143748" y="252135"/>
                  <a:pt x="134021" y="244200"/>
                  <a:pt x="123933" y="240953"/>
                </a:cubicBezTo>
                <a:cubicBezTo>
                  <a:pt x="119610" y="239510"/>
                  <a:pt x="105199" y="241314"/>
                  <a:pt x="96553" y="243117"/>
                </a:cubicBezTo>
                <a:cubicBezTo>
                  <a:pt x="94751" y="243478"/>
                  <a:pt x="92950" y="242757"/>
                  <a:pt x="91869" y="240953"/>
                </a:cubicBezTo>
                <a:cubicBezTo>
                  <a:pt x="91509" y="240232"/>
                  <a:pt x="89347" y="235903"/>
                  <a:pt x="89708" y="225803"/>
                </a:cubicBezTo>
                <a:cubicBezTo>
                  <a:pt x="89708" y="225443"/>
                  <a:pt x="89708" y="225082"/>
                  <a:pt x="89708" y="224721"/>
                </a:cubicBezTo>
                <a:lnTo>
                  <a:pt x="27020" y="224721"/>
                </a:lnTo>
                <a:cubicBezTo>
                  <a:pt x="12249" y="224721"/>
                  <a:pt x="0" y="212457"/>
                  <a:pt x="0" y="197668"/>
                </a:cubicBezTo>
                <a:lnTo>
                  <a:pt x="0" y="27053"/>
                </a:lnTo>
                <a:cubicBezTo>
                  <a:pt x="0" y="11903"/>
                  <a:pt x="12249" y="0"/>
                  <a:pt x="27020" y="0"/>
                </a:cubicBezTo>
                <a:close/>
              </a:path>
            </a:pathLst>
          </a:custGeom>
          <a:solidFill>
            <a:schemeClr val="bg1"/>
          </a:solidFill>
          <a:ln>
            <a:noFill/>
          </a:ln>
          <a:effectLst/>
        </p:spPr>
        <p:txBody>
          <a:bodyPr anchor="ctr"/>
          <a:lstStyle/>
          <a:p>
            <a:endParaRPr lang="en-US" sz="600" dirty="0">
              <a:latin typeface="Lato Light" panose="020F0502020204030203" pitchFamily="34" charset="0"/>
            </a:endParaRPr>
          </a:p>
        </p:txBody>
      </p:sp>
      <p:sp>
        <p:nvSpPr>
          <p:cNvPr id="138" name="Subtitle 2">
            <a:extLst>
              <a:ext uri="{FF2B5EF4-FFF2-40B4-BE49-F238E27FC236}">
                <a16:creationId xmlns:a16="http://schemas.microsoft.com/office/drawing/2014/main" id="{CF6003D0-6A01-674F-93DB-40EEC623B863}"/>
              </a:ext>
            </a:extLst>
          </p:cNvPr>
          <p:cNvSpPr txBox="1">
            <a:spLocks/>
          </p:cNvSpPr>
          <p:nvPr/>
        </p:nvSpPr>
        <p:spPr>
          <a:xfrm>
            <a:off x="1689438" y="3961468"/>
            <a:ext cx="1875349" cy="71327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900" dirty="0">
                <a:solidFill>
                  <a:schemeClr val="bg1"/>
                </a:solidFill>
                <a:latin typeface="Poppins" panose="00000500000000000000" pitchFamily="2" charset="0"/>
                <a:ea typeface="Lato Light" panose="020F0502020204030203" pitchFamily="34" charset="0"/>
                <a:cs typeface="Poppins" panose="00000500000000000000" pitchFamily="2" charset="0"/>
              </a:rPr>
              <a:t>Green marketing is a practice whereby companies seek to go above and beyond.</a:t>
            </a:r>
          </a:p>
        </p:txBody>
      </p:sp>
      <p:sp>
        <p:nvSpPr>
          <p:cNvPr id="139" name="Subtitle 2">
            <a:extLst>
              <a:ext uri="{FF2B5EF4-FFF2-40B4-BE49-F238E27FC236}">
                <a16:creationId xmlns:a16="http://schemas.microsoft.com/office/drawing/2014/main" id="{56358520-F391-FB40-A270-D76AB8235B3F}"/>
              </a:ext>
            </a:extLst>
          </p:cNvPr>
          <p:cNvSpPr txBox="1">
            <a:spLocks/>
          </p:cNvSpPr>
          <p:nvPr/>
        </p:nvSpPr>
        <p:spPr>
          <a:xfrm>
            <a:off x="4949118" y="3813447"/>
            <a:ext cx="1791816" cy="94769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900" dirty="0">
                <a:solidFill>
                  <a:schemeClr val="bg1"/>
                </a:solidFill>
                <a:latin typeface="Poppins" panose="00000500000000000000" pitchFamily="2" charset="0"/>
                <a:ea typeface="Lato Light" panose="020F0502020204030203" pitchFamily="34" charset="0"/>
                <a:cs typeface="Poppins" panose="00000500000000000000" pitchFamily="2" charset="0"/>
              </a:rPr>
              <a:t>Green marketing is a practice whereby companies seek to go above and beyond.</a:t>
            </a:r>
          </a:p>
        </p:txBody>
      </p:sp>
      <p:sp>
        <p:nvSpPr>
          <p:cNvPr id="140" name="Subtitle 2">
            <a:extLst>
              <a:ext uri="{FF2B5EF4-FFF2-40B4-BE49-F238E27FC236}">
                <a16:creationId xmlns:a16="http://schemas.microsoft.com/office/drawing/2014/main" id="{952A12B0-1557-D549-828E-9A3A89D511C5}"/>
              </a:ext>
            </a:extLst>
          </p:cNvPr>
          <p:cNvSpPr txBox="1">
            <a:spLocks/>
          </p:cNvSpPr>
          <p:nvPr/>
        </p:nvSpPr>
        <p:spPr>
          <a:xfrm>
            <a:off x="8199212" y="3619677"/>
            <a:ext cx="1621268" cy="9445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900" dirty="0">
                <a:solidFill>
                  <a:schemeClr val="bg1"/>
                </a:solidFill>
                <a:latin typeface="Poppins" panose="00000500000000000000" pitchFamily="2" charset="0"/>
                <a:ea typeface="Lato Light" panose="020F0502020204030203" pitchFamily="34" charset="0"/>
                <a:cs typeface="Poppins" panose="00000500000000000000" pitchFamily="2" charset="0"/>
              </a:rPr>
              <a:t>Green marketing is a practice whereby companies seek to go above and beyond.</a:t>
            </a:r>
          </a:p>
        </p:txBody>
      </p:sp>
      <p:sp>
        <p:nvSpPr>
          <p:cNvPr id="141" name="Subtitle 2">
            <a:extLst>
              <a:ext uri="{FF2B5EF4-FFF2-40B4-BE49-F238E27FC236}">
                <a16:creationId xmlns:a16="http://schemas.microsoft.com/office/drawing/2014/main" id="{FAFB4CA5-2A82-BF4B-94C0-208A19AC0E78}"/>
              </a:ext>
            </a:extLst>
          </p:cNvPr>
          <p:cNvSpPr txBox="1">
            <a:spLocks/>
          </p:cNvSpPr>
          <p:nvPr/>
        </p:nvSpPr>
        <p:spPr>
          <a:xfrm>
            <a:off x="3390681" y="5081717"/>
            <a:ext cx="1621268" cy="9445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900" dirty="0">
                <a:solidFill>
                  <a:schemeClr val="bg1"/>
                </a:solidFill>
                <a:latin typeface="Poppins" panose="00000500000000000000" pitchFamily="2" charset="0"/>
                <a:ea typeface="Lato Light" panose="020F0502020204030203" pitchFamily="34" charset="0"/>
                <a:cs typeface="Poppins" panose="00000500000000000000" pitchFamily="2" charset="0"/>
              </a:rPr>
              <a:t>Green marketing is a practice whereby companies seek to go above and beyond.</a:t>
            </a:r>
          </a:p>
        </p:txBody>
      </p:sp>
      <p:sp>
        <p:nvSpPr>
          <p:cNvPr id="142" name="Subtitle 2">
            <a:extLst>
              <a:ext uri="{FF2B5EF4-FFF2-40B4-BE49-F238E27FC236}">
                <a16:creationId xmlns:a16="http://schemas.microsoft.com/office/drawing/2014/main" id="{ECE832C2-17A0-5C47-A9E5-F46244CC70D3}"/>
              </a:ext>
            </a:extLst>
          </p:cNvPr>
          <p:cNvSpPr txBox="1">
            <a:spLocks/>
          </p:cNvSpPr>
          <p:nvPr/>
        </p:nvSpPr>
        <p:spPr>
          <a:xfrm>
            <a:off x="6618695" y="4911479"/>
            <a:ext cx="1621268" cy="9445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900" dirty="0">
                <a:solidFill>
                  <a:schemeClr val="bg1"/>
                </a:solidFill>
                <a:latin typeface="Poppins" panose="00000500000000000000" pitchFamily="2" charset="0"/>
                <a:ea typeface="Lato Light" panose="020F0502020204030203" pitchFamily="34" charset="0"/>
                <a:cs typeface="Poppins" panose="00000500000000000000" pitchFamily="2" charset="0"/>
              </a:rPr>
              <a:t>Green marketing is a practice whereby companies seek to go above and beyond.</a:t>
            </a:r>
          </a:p>
        </p:txBody>
      </p:sp>
      <p:sp>
        <p:nvSpPr>
          <p:cNvPr id="15" name="Freeform 2">
            <a:extLst>
              <a:ext uri="{FF2B5EF4-FFF2-40B4-BE49-F238E27FC236}">
                <a16:creationId xmlns:a16="http://schemas.microsoft.com/office/drawing/2014/main" id="{B9967954-6A7A-D333-B230-D6EAF4FCE424}"/>
              </a:ext>
            </a:extLst>
          </p:cNvPr>
          <p:cNvSpPr>
            <a:spLocks noChangeArrowheads="1"/>
          </p:cNvSpPr>
          <p:nvPr/>
        </p:nvSpPr>
        <p:spPr bwMode="auto">
          <a:xfrm>
            <a:off x="-10824241" y="3155369"/>
            <a:ext cx="1886863" cy="2903076"/>
          </a:xfrm>
          <a:prstGeom prst="roundRect">
            <a:avLst>
              <a:gd name="adj" fmla="val 12057"/>
            </a:avLst>
          </a:prstGeom>
          <a:solidFill>
            <a:schemeClr val="accent1"/>
          </a:solidFill>
          <a:ln>
            <a:noFill/>
          </a:ln>
          <a:effectLst/>
        </p:spPr>
        <p:txBody>
          <a:bodyPr wrap="none" anchor="ctr"/>
          <a:lstStyle/>
          <a:p>
            <a:endParaRPr lang="en-US" dirty="0">
              <a:latin typeface="Poppins" panose="00000500000000000000" pitchFamily="2" charset="0"/>
            </a:endParaRPr>
          </a:p>
        </p:txBody>
      </p:sp>
      <p:sp>
        <p:nvSpPr>
          <p:cNvPr id="16" name="Freeform 2">
            <a:extLst>
              <a:ext uri="{FF2B5EF4-FFF2-40B4-BE49-F238E27FC236}">
                <a16:creationId xmlns:a16="http://schemas.microsoft.com/office/drawing/2014/main" id="{C554F6B6-D3EA-1A9E-8757-73E7BD8026FD}"/>
              </a:ext>
            </a:extLst>
          </p:cNvPr>
          <p:cNvSpPr>
            <a:spLocks noChangeArrowheads="1"/>
          </p:cNvSpPr>
          <p:nvPr/>
        </p:nvSpPr>
        <p:spPr bwMode="auto">
          <a:xfrm>
            <a:off x="-6554042" y="3160860"/>
            <a:ext cx="1886863" cy="2903076"/>
          </a:xfrm>
          <a:prstGeom prst="roundRect">
            <a:avLst>
              <a:gd name="adj" fmla="val 12057"/>
            </a:avLst>
          </a:prstGeom>
          <a:solidFill>
            <a:schemeClr val="accent2"/>
          </a:solidFill>
          <a:ln>
            <a:noFill/>
          </a:ln>
          <a:effectLst/>
        </p:spPr>
        <p:txBody>
          <a:bodyPr wrap="none" anchor="ctr"/>
          <a:lstStyle/>
          <a:p>
            <a:endParaRPr lang="en-US" dirty="0">
              <a:latin typeface="Poppins" panose="00000500000000000000" pitchFamily="2" charset="0"/>
            </a:endParaRPr>
          </a:p>
        </p:txBody>
      </p:sp>
      <p:sp>
        <p:nvSpPr>
          <p:cNvPr id="17" name="Freeform 2">
            <a:extLst>
              <a:ext uri="{FF2B5EF4-FFF2-40B4-BE49-F238E27FC236}">
                <a16:creationId xmlns:a16="http://schemas.microsoft.com/office/drawing/2014/main" id="{D26437F5-BB1F-29F5-B8F0-E75B8F152B65}"/>
              </a:ext>
            </a:extLst>
          </p:cNvPr>
          <p:cNvSpPr>
            <a:spLocks noChangeArrowheads="1"/>
          </p:cNvSpPr>
          <p:nvPr/>
        </p:nvSpPr>
        <p:spPr bwMode="auto">
          <a:xfrm>
            <a:off x="-8671803" y="3155369"/>
            <a:ext cx="1886863" cy="2903076"/>
          </a:xfrm>
          <a:prstGeom prst="roundRect">
            <a:avLst>
              <a:gd name="adj" fmla="val 12057"/>
            </a:avLst>
          </a:prstGeom>
          <a:solidFill>
            <a:schemeClr val="accent3"/>
          </a:solidFill>
          <a:ln>
            <a:noFill/>
          </a:ln>
          <a:effectLst/>
        </p:spPr>
        <p:txBody>
          <a:bodyPr wrap="none" anchor="ctr"/>
          <a:lstStyle/>
          <a:p>
            <a:endParaRPr lang="en-US" dirty="0">
              <a:latin typeface="Poppins" panose="00000500000000000000" pitchFamily="2" charset="0"/>
            </a:endParaRPr>
          </a:p>
        </p:txBody>
      </p:sp>
      <p:sp>
        <p:nvSpPr>
          <p:cNvPr id="18" name="Freeform 2">
            <a:extLst>
              <a:ext uri="{FF2B5EF4-FFF2-40B4-BE49-F238E27FC236}">
                <a16:creationId xmlns:a16="http://schemas.microsoft.com/office/drawing/2014/main" id="{00BA482B-96DD-ED1B-1147-39CF319468CE}"/>
              </a:ext>
            </a:extLst>
          </p:cNvPr>
          <p:cNvSpPr>
            <a:spLocks noChangeArrowheads="1"/>
          </p:cNvSpPr>
          <p:nvPr/>
        </p:nvSpPr>
        <p:spPr bwMode="auto">
          <a:xfrm>
            <a:off x="-4463792" y="3160409"/>
            <a:ext cx="1886863" cy="2903076"/>
          </a:xfrm>
          <a:prstGeom prst="roundRect">
            <a:avLst>
              <a:gd name="adj" fmla="val 12057"/>
            </a:avLst>
          </a:prstGeom>
          <a:solidFill>
            <a:schemeClr val="accent4"/>
          </a:solidFill>
          <a:ln>
            <a:noFill/>
          </a:ln>
          <a:effectLst/>
        </p:spPr>
        <p:txBody>
          <a:bodyPr wrap="none" anchor="ctr"/>
          <a:lstStyle/>
          <a:p>
            <a:endParaRPr lang="en-US" dirty="0">
              <a:latin typeface="Poppins" panose="00000500000000000000" pitchFamily="2" charset="0"/>
            </a:endParaRPr>
          </a:p>
        </p:txBody>
      </p:sp>
      <p:sp>
        <p:nvSpPr>
          <p:cNvPr id="19" name="Freeform 2">
            <a:extLst>
              <a:ext uri="{FF2B5EF4-FFF2-40B4-BE49-F238E27FC236}">
                <a16:creationId xmlns:a16="http://schemas.microsoft.com/office/drawing/2014/main" id="{C89A7516-5A4B-CC5F-148E-7966B1F8AA13}"/>
              </a:ext>
            </a:extLst>
          </p:cNvPr>
          <p:cNvSpPr>
            <a:spLocks noChangeArrowheads="1"/>
          </p:cNvSpPr>
          <p:nvPr/>
        </p:nvSpPr>
        <p:spPr bwMode="auto">
          <a:xfrm>
            <a:off x="-2457438" y="3160860"/>
            <a:ext cx="1886863" cy="2903076"/>
          </a:xfrm>
          <a:prstGeom prst="roundRect">
            <a:avLst>
              <a:gd name="adj" fmla="val 12057"/>
            </a:avLst>
          </a:prstGeom>
          <a:solidFill>
            <a:schemeClr val="accent6"/>
          </a:solidFill>
          <a:ln>
            <a:noFill/>
          </a:ln>
          <a:effectLst/>
        </p:spPr>
        <p:txBody>
          <a:bodyPr wrap="none" anchor="ctr"/>
          <a:lstStyle/>
          <a:p>
            <a:endParaRPr lang="en-US" dirty="0">
              <a:latin typeface="Poppins" panose="00000500000000000000" pitchFamily="2" charset="0"/>
            </a:endParaRPr>
          </a:p>
        </p:txBody>
      </p:sp>
    </p:spTree>
    <p:extLst>
      <p:ext uri="{BB962C8B-B14F-4D97-AF65-F5344CB8AC3E}">
        <p14:creationId xmlns:p14="http://schemas.microsoft.com/office/powerpoint/2010/main" val="20192114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3" name="Freeform 2">
            <a:extLst>
              <a:ext uri="{FF2B5EF4-FFF2-40B4-BE49-F238E27FC236}">
                <a16:creationId xmlns:a16="http://schemas.microsoft.com/office/drawing/2014/main" id="{0132ABDE-386A-FFBF-FA17-CCF0D1BC3D92}"/>
              </a:ext>
            </a:extLst>
          </p:cNvPr>
          <p:cNvSpPr>
            <a:spLocks noChangeArrowheads="1"/>
          </p:cNvSpPr>
          <p:nvPr/>
        </p:nvSpPr>
        <p:spPr bwMode="auto">
          <a:xfrm>
            <a:off x="1033207" y="3155119"/>
            <a:ext cx="1886863" cy="2903076"/>
          </a:xfrm>
          <a:prstGeom prst="roundRect">
            <a:avLst>
              <a:gd name="adj" fmla="val 12057"/>
            </a:avLst>
          </a:prstGeom>
          <a:solidFill>
            <a:schemeClr val="accent1"/>
          </a:solidFill>
          <a:ln>
            <a:noFill/>
          </a:ln>
          <a:effectLst/>
        </p:spPr>
        <p:txBody>
          <a:bodyPr wrap="none" anchor="ctr"/>
          <a:lstStyle/>
          <a:p>
            <a:endParaRPr lang="en-US" dirty="0">
              <a:latin typeface="Poppins" panose="00000500000000000000" pitchFamily="2" charset="0"/>
            </a:endParaRPr>
          </a:p>
        </p:txBody>
      </p:sp>
      <p:sp>
        <p:nvSpPr>
          <p:cNvPr id="134" name="Freeform 2">
            <a:extLst>
              <a:ext uri="{FF2B5EF4-FFF2-40B4-BE49-F238E27FC236}">
                <a16:creationId xmlns:a16="http://schemas.microsoft.com/office/drawing/2014/main" id="{BD1A3732-1A38-6BB1-E053-247FC6635C5F}"/>
              </a:ext>
            </a:extLst>
          </p:cNvPr>
          <p:cNvSpPr>
            <a:spLocks noChangeArrowheads="1"/>
          </p:cNvSpPr>
          <p:nvPr/>
        </p:nvSpPr>
        <p:spPr bwMode="auto">
          <a:xfrm>
            <a:off x="5303406" y="3160610"/>
            <a:ext cx="1886863" cy="2903076"/>
          </a:xfrm>
          <a:prstGeom prst="roundRect">
            <a:avLst>
              <a:gd name="adj" fmla="val 12057"/>
            </a:avLst>
          </a:prstGeom>
          <a:solidFill>
            <a:schemeClr val="accent3"/>
          </a:solidFill>
          <a:ln>
            <a:noFill/>
          </a:ln>
          <a:effectLst/>
        </p:spPr>
        <p:txBody>
          <a:bodyPr wrap="none" anchor="ctr"/>
          <a:lstStyle/>
          <a:p>
            <a:endParaRPr lang="en-US" dirty="0">
              <a:latin typeface="Poppins" panose="00000500000000000000" pitchFamily="2" charset="0"/>
            </a:endParaRPr>
          </a:p>
        </p:txBody>
      </p:sp>
      <p:sp>
        <p:nvSpPr>
          <p:cNvPr id="135" name="Freeform 2">
            <a:extLst>
              <a:ext uri="{FF2B5EF4-FFF2-40B4-BE49-F238E27FC236}">
                <a16:creationId xmlns:a16="http://schemas.microsoft.com/office/drawing/2014/main" id="{FF6E3149-B06A-C046-CF8B-EB05D66199B2}"/>
              </a:ext>
            </a:extLst>
          </p:cNvPr>
          <p:cNvSpPr>
            <a:spLocks noChangeArrowheads="1"/>
          </p:cNvSpPr>
          <p:nvPr/>
        </p:nvSpPr>
        <p:spPr bwMode="auto">
          <a:xfrm>
            <a:off x="3185645" y="3155119"/>
            <a:ext cx="1886863" cy="2903076"/>
          </a:xfrm>
          <a:prstGeom prst="roundRect">
            <a:avLst>
              <a:gd name="adj" fmla="val 12057"/>
            </a:avLst>
          </a:prstGeom>
          <a:solidFill>
            <a:schemeClr val="accent2"/>
          </a:solidFill>
          <a:ln>
            <a:noFill/>
          </a:ln>
          <a:effectLst/>
        </p:spPr>
        <p:txBody>
          <a:bodyPr wrap="none" anchor="ctr"/>
          <a:lstStyle/>
          <a:p>
            <a:endParaRPr lang="en-US" dirty="0">
              <a:latin typeface="Poppins" panose="00000500000000000000" pitchFamily="2" charset="0"/>
            </a:endParaRPr>
          </a:p>
        </p:txBody>
      </p:sp>
      <p:sp>
        <p:nvSpPr>
          <p:cNvPr id="136" name="Freeform 2">
            <a:extLst>
              <a:ext uri="{FF2B5EF4-FFF2-40B4-BE49-F238E27FC236}">
                <a16:creationId xmlns:a16="http://schemas.microsoft.com/office/drawing/2014/main" id="{25C6421A-4C03-10A5-F943-19E7ADEDEEE2}"/>
              </a:ext>
            </a:extLst>
          </p:cNvPr>
          <p:cNvSpPr>
            <a:spLocks noChangeArrowheads="1"/>
          </p:cNvSpPr>
          <p:nvPr/>
        </p:nvSpPr>
        <p:spPr bwMode="auto">
          <a:xfrm>
            <a:off x="7393656" y="3160159"/>
            <a:ext cx="1886863" cy="2903076"/>
          </a:xfrm>
          <a:prstGeom prst="roundRect">
            <a:avLst>
              <a:gd name="adj" fmla="val 12057"/>
            </a:avLst>
          </a:prstGeom>
          <a:solidFill>
            <a:schemeClr val="accent1"/>
          </a:solidFill>
          <a:ln>
            <a:noFill/>
          </a:ln>
          <a:effectLst/>
        </p:spPr>
        <p:txBody>
          <a:bodyPr wrap="none" anchor="ctr"/>
          <a:lstStyle/>
          <a:p>
            <a:endParaRPr lang="en-US" dirty="0">
              <a:latin typeface="Poppins" panose="00000500000000000000" pitchFamily="2" charset="0"/>
            </a:endParaRPr>
          </a:p>
        </p:txBody>
      </p:sp>
      <p:sp>
        <p:nvSpPr>
          <p:cNvPr id="137" name="Freeform 2">
            <a:extLst>
              <a:ext uri="{FF2B5EF4-FFF2-40B4-BE49-F238E27FC236}">
                <a16:creationId xmlns:a16="http://schemas.microsoft.com/office/drawing/2014/main" id="{B78EC257-9537-7825-0BF0-2AA0B8F431AA}"/>
              </a:ext>
            </a:extLst>
          </p:cNvPr>
          <p:cNvSpPr>
            <a:spLocks noChangeArrowheads="1"/>
          </p:cNvSpPr>
          <p:nvPr/>
        </p:nvSpPr>
        <p:spPr bwMode="auto">
          <a:xfrm>
            <a:off x="9400010" y="3160610"/>
            <a:ext cx="1886863" cy="2903076"/>
          </a:xfrm>
          <a:prstGeom prst="roundRect">
            <a:avLst>
              <a:gd name="adj" fmla="val 12057"/>
            </a:avLst>
          </a:prstGeom>
          <a:solidFill>
            <a:schemeClr val="accent4"/>
          </a:solidFill>
          <a:ln>
            <a:noFill/>
          </a:ln>
          <a:effectLst/>
        </p:spPr>
        <p:txBody>
          <a:bodyPr wrap="none" anchor="ctr"/>
          <a:lstStyle/>
          <a:p>
            <a:endParaRPr lang="en-US" dirty="0">
              <a:latin typeface="Poppins" panose="00000500000000000000" pitchFamily="2" charset="0"/>
            </a:endParaRPr>
          </a:p>
        </p:txBody>
      </p:sp>
      <p:sp>
        <p:nvSpPr>
          <p:cNvPr id="138" name="TextBox 137">
            <a:extLst>
              <a:ext uri="{FF2B5EF4-FFF2-40B4-BE49-F238E27FC236}">
                <a16:creationId xmlns:a16="http://schemas.microsoft.com/office/drawing/2014/main" id="{BC2CA9F2-87B3-5CD0-327F-2FF50F137FF5}"/>
              </a:ext>
            </a:extLst>
          </p:cNvPr>
          <p:cNvSpPr txBox="1"/>
          <p:nvPr/>
        </p:nvSpPr>
        <p:spPr>
          <a:xfrm>
            <a:off x="1187739" y="4962418"/>
            <a:ext cx="1642074" cy="353943"/>
          </a:xfrm>
          <a:prstGeom prst="rect">
            <a:avLst/>
          </a:prstGeom>
          <a:noFill/>
        </p:spPr>
        <p:txBody>
          <a:bodyPr wrap="square" rtlCol="0" anchor="b">
            <a:spAutoFit/>
          </a:bodyPr>
          <a:lstStyle/>
          <a:p>
            <a:r>
              <a:rPr lang="en-US" sz="1700" b="1" spc="-15" dirty="0">
                <a:solidFill>
                  <a:schemeClr val="bg1"/>
                </a:solidFill>
                <a:latin typeface="Poppins" pitchFamily="2" charset="77"/>
                <a:cs typeface="Poppins" pitchFamily="2" charset="77"/>
              </a:rPr>
              <a:t>Founder</a:t>
            </a:r>
          </a:p>
        </p:txBody>
      </p:sp>
      <p:sp>
        <p:nvSpPr>
          <p:cNvPr id="139" name="TextBox 138">
            <a:extLst>
              <a:ext uri="{FF2B5EF4-FFF2-40B4-BE49-F238E27FC236}">
                <a16:creationId xmlns:a16="http://schemas.microsoft.com/office/drawing/2014/main" id="{0E871E19-EDB7-9463-2E98-1E0A993CE0DF}"/>
              </a:ext>
            </a:extLst>
          </p:cNvPr>
          <p:cNvSpPr txBox="1"/>
          <p:nvPr/>
        </p:nvSpPr>
        <p:spPr>
          <a:xfrm>
            <a:off x="1187739" y="5241676"/>
            <a:ext cx="1642074" cy="308546"/>
          </a:xfrm>
          <a:prstGeom prst="rect">
            <a:avLst/>
          </a:prstGeom>
          <a:noFill/>
        </p:spPr>
        <p:txBody>
          <a:bodyPr wrap="square" rtlCol="0">
            <a:spAutoFit/>
          </a:bodyPr>
          <a:lstStyle/>
          <a:p>
            <a:pPr>
              <a:lnSpc>
                <a:spcPts val="1800"/>
              </a:lnSpc>
            </a:pPr>
            <a:r>
              <a:rPr lang="en-US" sz="1200" spc="-10" dirty="0">
                <a:solidFill>
                  <a:schemeClr val="bg1"/>
                </a:solidFill>
                <a:latin typeface="Poppins" pitchFamily="2" charset="77"/>
                <a:cs typeface="Poppins" pitchFamily="2" charset="77"/>
              </a:rPr>
              <a:t>Aubrey Massey</a:t>
            </a:r>
          </a:p>
        </p:txBody>
      </p:sp>
      <p:sp>
        <p:nvSpPr>
          <p:cNvPr id="140" name="TextBox 139">
            <a:extLst>
              <a:ext uri="{FF2B5EF4-FFF2-40B4-BE49-F238E27FC236}">
                <a16:creationId xmlns:a16="http://schemas.microsoft.com/office/drawing/2014/main" id="{7AEE7C96-2846-BD6E-DAE2-D5522A7B02CF}"/>
              </a:ext>
            </a:extLst>
          </p:cNvPr>
          <p:cNvSpPr txBox="1"/>
          <p:nvPr/>
        </p:nvSpPr>
        <p:spPr>
          <a:xfrm>
            <a:off x="5457938" y="4946700"/>
            <a:ext cx="1642074" cy="353943"/>
          </a:xfrm>
          <a:prstGeom prst="rect">
            <a:avLst/>
          </a:prstGeom>
          <a:noFill/>
        </p:spPr>
        <p:txBody>
          <a:bodyPr wrap="square" rtlCol="0" anchor="b">
            <a:spAutoFit/>
          </a:bodyPr>
          <a:lstStyle/>
          <a:p>
            <a:r>
              <a:rPr lang="en-US" sz="1700" b="1" spc="-15" dirty="0">
                <a:solidFill>
                  <a:schemeClr val="bg1"/>
                </a:solidFill>
                <a:latin typeface="Poppins" pitchFamily="2" charset="77"/>
                <a:cs typeface="Poppins" pitchFamily="2" charset="77"/>
              </a:rPr>
              <a:t>Founder</a:t>
            </a:r>
          </a:p>
        </p:txBody>
      </p:sp>
      <p:sp>
        <p:nvSpPr>
          <p:cNvPr id="141" name="TextBox 140">
            <a:extLst>
              <a:ext uri="{FF2B5EF4-FFF2-40B4-BE49-F238E27FC236}">
                <a16:creationId xmlns:a16="http://schemas.microsoft.com/office/drawing/2014/main" id="{B0C02010-B693-C24D-FA15-DD3AC5E35AD9}"/>
              </a:ext>
            </a:extLst>
          </p:cNvPr>
          <p:cNvSpPr txBox="1"/>
          <p:nvPr/>
        </p:nvSpPr>
        <p:spPr>
          <a:xfrm>
            <a:off x="5457938" y="5225958"/>
            <a:ext cx="1642074" cy="308546"/>
          </a:xfrm>
          <a:prstGeom prst="rect">
            <a:avLst/>
          </a:prstGeom>
          <a:noFill/>
        </p:spPr>
        <p:txBody>
          <a:bodyPr wrap="square" rtlCol="0">
            <a:spAutoFit/>
          </a:bodyPr>
          <a:lstStyle/>
          <a:p>
            <a:pPr>
              <a:lnSpc>
                <a:spcPts val="1800"/>
              </a:lnSpc>
            </a:pPr>
            <a:r>
              <a:rPr lang="en-US" sz="1200" spc="-10" dirty="0">
                <a:solidFill>
                  <a:schemeClr val="bg1"/>
                </a:solidFill>
                <a:latin typeface="Poppins" pitchFamily="2" charset="77"/>
                <a:cs typeface="Poppins" pitchFamily="2" charset="77"/>
              </a:rPr>
              <a:t>Nina Park</a:t>
            </a:r>
          </a:p>
        </p:txBody>
      </p:sp>
      <p:sp>
        <p:nvSpPr>
          <p:cNvPr id="142" name="TextBox 141">
            <a:extLst>
              <a:ext uri="{FF2B5EF4-FFF2-40B4-BE49-F238E27FC236}">
                <a16:creationId xmlns:a16="http://schemas.microsoft.com/office/drawing/2014/main" id="{070CCC5B-3E2A-9DF1-4A50-E77A16E260E3}"/>
              </a:ext>
            </a:extLst>
          </p:cNvPr>
          <p:cNvSpPr txBox="1"/>
          <p:nvPr/>
        </p:nvSpPr>
        <p:spPr>
          <a:xfrm>
            <a:off x="3382501" y="3607085"/>
            <a:ext cx="1642074" cy="353943"/>
          </a:xfrm>
          <a:prstGeom prst="rect">
            <a:avLst/>
          </a:prstGeom>
          <a:noFill/>
        </p:spPr>
        <p:txBody>
          <a:bodyPr wrap="square" rtlCol="0" anchor="b">
            <a:spAutoFit/>
          </a:bodyPr>
          <a:lstStyle/>
          <a:p>
            <a:r>
              <a:rPr lang="en-US" sz="1700" b="1" spc="-15" dirty="0">
                <a:solidFill>
                  <a:schemeClr val="bg1"/>
                </a:solidFill>
                <a:latin typeface="Poppins" pitchFamily="2" charset="77"/>
                <a:cs typeface="Poppins" pitchFamily="2" charset="77"/>
              </a:rPr>
              <a:t>Founder</a:t>
            </a:r>
          </a:p>
        </p:txBody>
      </p:sp>
      <p:sp>
        <p:nvSpPr>
          <p:cNvPr id="143" name="TextBox 142">
            <a:extLst>
              <a:ext uri="{FF2B5EF4-FFF2-40B4-BE49-F238E27FC236}">
                <a16:creationId xmlns:a16="http://schemas.microsoft.com/office/drawing/2014/main" id="{EDE8CEDA-6C41-8F9E-F330-58761A39A207}"/>
              </a:ext>
            </a:extLst>
          </p:cNvPr>
          <p:cNvSpPr txBox="1"/>
          <p:nvPr/>
        </p:nvSpPr>
        <p:spPr>
          <a:xfrm>
            <a:off x="3382501" y="3887295"/>
            <a:ext cx="1642074" cy="308546"/>
          </a:xfrm>
          <a:prstGeom prst="rect">
            <a:avLst/>
          </a:prstGeom>
          <a:noFill/>
        </p:spPr>
        <p:txBody>
          <a:bodyPr wrap="square" rtlCol="0">
            <a:spAutoFit/>
          </a:bodyPr>
          <a:lstStyle/>
          <a:p>
            <a:pPr>
              <a:lnSpc>
                <a:spcPts val="1800"/>
              </a:lnSpc>
            </a:pPr>
            <a:r>
              <a:rPr lang="en-US" sz="1200" spc="-10" dirty="0">
                <a:solidFill>
                  <a:schemeClr val="bg1"/>
                </a:solidFill>
                <a:latin typeface="Poppins" pitchFamily="2" charset="77"/>
                <a:cs typeface="Poppins" pitchFamily="2" charset="77"/>
              </a:rPr>
              <a:t>Steve Chapman</a:t>
            </a:r>
          </a:p>
        </p:txBody>
      </p:sp>
      <p:sp>
        <p:nvSpPr>
          <p:cNvPr id="144" name="TextBox 143">
            <a:extLst>
              <a:ext uri="{FF2B5EF4-FFF2-40B4-BE49-F238E27FC236}">
                <a16:creationId xmlns:a16="http://schemas.microsoft.com/office/drawing/2014/main" id="{E37B6897-3CD9-5A63-4765-69D05A0849A8}"/>
              </a:ext>
            </a:extLst>
          </p:cNvPr>
          <p:cNvSpPr txBox="1"/>
          <p:nvPr/>
        </p:nvSpPr>
        <p:spPr>
          <a:xfrm>
            <a:off x="7589877" y="3588424"/>
            <a:ext cx="1642074" cy="353943"/>
          </a:xfrm>
          <a:prstGeom prst="rect">
            <a:avLst/>
          </a:prstGeom>
          <a:noFill/>
        </p:spPr>
        <p:txBody>
          <a:bodyPr wrap="square" rtlCol="0" anchor="b">
            <a:spAutoFit/>
          </a:bodyPr>
          <a:lstStyle/>
          <a:p>
            <a:r>
              <a:rPr lang="en-US" sz="1700" b="1" spc="-15" dirty="0">
                <a:solidFill>
                  <a:schemeClr val="bg1"/>
                </a:solidFill>
                <a:latin typeface="Poppins" pitchFamily="2" charset="77"/>
                <a:cs typeface="Poppins" pitchFamily="2" charset="77"/>
              </a:rPr>
              <a:t>Founder</a:t>
            </a:r>
          </a:p>
        </p:txBody>
      </p:sp>
      <p:sp>
        <p:nvSpPr>
          <p:cNvPr id="145" name="TextBox 144">
            <a:extLst>
              <a:ext uri="{FF2B5EF4-FFF2-40B4-BE49-F238E27FC236}">
                <a16:creationId xmlns:a16="http://schemas.microsoft.com/office/drawing/2014/main" id="{6EFEFF3A-9232-0FC3-231C-E6F8404F9135}"/>
              </a:ext>
            </a:extLst>
          </p:cNvPr>
          <p:cNvSpPr txBox="1"/>
          <p:nvPr/>
        </p:nvSpPr>
        <p:spPr>
          <a:xfrm>
            <a:off x="7589877" y="3867682"/>
            <a:ext cx="1642074" cy="308546"/>
          </a:xfrm>
          <a:prstGeom prst="rect">
            <a:avLst/>
          </a:prstGeom>
          <a:noFill/>
        </p:spPr>
        <p:txBody>
          <a:bodyPr wrap="square" rtlCol="0">
            <a:spAutoFit/>
          </a:bodyPr>
          <a:lstStyle/>
          <a:p>
            <a:pPr>
              <a:lnSpc>
                <a:spcPts val="1800"/>
              </a:lnSpc>
            </a:pPr>
            <a:r>
              <a:rPr lang="en-US" sz="1200" spc="-10" dirty="0">
                <a:solidFill>
                  <a:schemeClr val="bg1"/>
                </a:solidFill>
                <a:latin typeface="Poppins" pitchFamily="2" charset="77"/>
                <a:cs typeface="Poppins" pitchFamily="2" charset="77"/>
              </a:rPr>
              <a:t>Virginia Warner</a:t>
            </a:r>
          </a:p>
        </p:txBody>
      </p:sp>
      <p:sp>
        <p:nvSpPr>
          <p:cNvPr id="146" name="TextBox 145">
            <a:extLst>
              <a:ext uri="{FF2B5EF4-FFF2-40B4-BE49-F238E27FC236}">
                <a16:creationId xmlns:a16="http://schemas.microsoft.com/office/drawing/2014/main" id="{B1476F79-0CD7-C291-D482-2DAFC4980EF6}"/>
              </a:ext>
            </a:extLst>
          </p:cNvPr>
          <p:cNvSpPr txBox="1"/>
          <p:nvPr/>
        </p:nvSpPr>
        <p:spPr>
          <a:xfrm>
            <a:off x="9584091" y="4947064"/>
            <a:ext cx="1642074" cy="353943"/>
          </a:xfrm>
          <a:prstGeom prst="rect">
            <a:avLst/>
          </a:prstGeom>
          <a:noFill/>
        </p:spPr>
        <p:txBody>
          <a:bodyPr wrap="square" rtlCol="0" anchor="b">
            <a:spAutoFit/>
          </a:bodyPr>
          <a:lstStyle/>
          <a:p>
            <a:r>
              <a:rPr lang="en-US" sz="1700" b="1" spc="-15" dirty="0">
                <a:solidFill>
                  <a:schemeClr val="bg1"/>
                </a:solidFill>
                <a:latin typeface="Poppins" pitchFamily="2" charset="77"/>
                <a:cs typeface="Poppins" pitchFamily="2" charset="77"/>
              </a:rPr>
              <a:t>Founder</a:t>
            </a:r>
          </a:p>
        </p:txBody>
      </p:sp>
      <p:sp>
        <p:nvSpPr>
          <p:cNvPr id="147" name="TextBox 146">
            <a:extLst>
              <a:ext uri="{FF2B5EF4-FFF2-40B4-BE49-F238E27FC236}">
                <a16:creationId xmlns:a16="http://schemas.microsoft.com/office/drawing/2014/main" id="{30937872-9BA5-A1C4-4AA6-7064AF02FE15}"/>
              </a:ext>
            </a:extLst>
          </p:cNvPr>
          <p:cNvSpPr txBox="1"/>
          <p:nvPr/>
        </p:nvSpPr>
        <p:spPr>
          <a:xfrm>
            <a:off x="9584091" y="5227274"/>
            <a:ext cx="1642074" cy="308546"/>
          </a:xfrm>
          <a:prstGeom prst="rect">
            <a:avLst/>
          </a:prstGeom>
          <a:noFill/>
        </p:spPr>
        <p:txBody>
          <a:bodyPr wrap="square" rtlCol="0">
            <a:spAutoFit/>
          </a:bodyPr>
          <a:lstStyle/>
          <a:p>
            <a:pPr>
              <a:lnSpc>
                <a:spcPts val="1800"/>
              </a:lnSpc>
            </a:pPr>
            <a:r>
              <a:rPr lang="en-US" sz="1200" spc="-10" dirty="0">
                <a:solidFill>
                  <a:schemeClr val="bg1"/>
                </a:solidFill>
                <a:latin typeface="Poppins" pitchFamily="2" charset="77"/>
                <a:cs typeface="Poppins" pitchFamily="2" charset="77"/>
              </a:rPr>
              <a:t>Timmy Boyd</a:t>
            </a:r>
          </a:p>
        </p:txBody>
      </p:sp>
      <p:sp>
        <p:nvSpPr>
          <p:cNvPr id="148" name="TextBox 147">
            <a:extLst>
              <a:ext uri="{FF2B5EF4-FFF2-40B4-BE49-F238E27FC236}">
                <a16:creationId xmlns:a16="http://schemas.microsoft.com/office/drawing/2014/main" id="{F41F892D-3750-9DC4-BFB5-D4C54694D4A2}"/>
              </a:ext>
            </a:extLst>
          </p:cNvPr>
          <p:cNvSpPr txBox="1"/>
          <p:nvPr/>
        </p:nvSpPr>
        <p:spPr>
          <a:xfrm>
            <a:off x="470789" y="2400151"/>
            <a:ext cx="6125029" cy="523220"/>
          </a:xfrm>
          <a:prstGeom prst="rect">
            <a:avLst/>
          </a:prstGeom>
          <a:noFill/>
        </p:spPr>
        <p:txBody>
          <a:bodyPr wrap="square" rtlCol="0">
            <a:spAutoFit/>
          </a:bodyPr>
          <a:lstStyle>
            <a:defPPr>
              <a:defRPr lang="es-CO"/>
            </a:defPPr>
            <a:lvl1pPr>
              <a:defRPr sz="2800">
                <a:solidFill>
                  <a:schemeClr val="accent1"/>
                </a:solidFill>
              </a:defRPr>
            </a:lvl1pPr>
          </a:lstStyle>
          <a:p>
            <a:r>
              <a:rPr lang="es-CO" dirty="0" err="1"/>
              <a:t>Teamwork</a:t>
            </a:r>
            <a:r>
              <a:rPr lang="es-CO" dirty="0"/>
              <a:t> </a:t>
            </a:r>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solidFill>
                  <a:schemeClr val="accent1"/>
                </a:solidFill>
              </a:rPr>
              <a:t>Images</a:t>
            </a:r>
            <a:endParaRPr lang="es-CO" dirty="0">
              <a:solidFill>
                <a:schemeClr val="accent1"/>
              </a:solidFill>
            </a:endParaRPr>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gradFill>
            <a:gsLst>
              <a:gs pos="0">
                <a:schemeClr val="accent1"/>
              </a:gs>
              <a:gs pos="28000">
                <a:schemeClr val="accent2"/>
              </a:gs>
              <a:gs pos="67000">
                <a:schemeClr val="accent3"/>
              </a:gs>
              <a:gs pos="100000">
                <a:schemeClr val="accent4"/>
              </a:gs>
            </a:gsLst>
            <a:lin ang="5400000" scaled="1"/>
          </a:gra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solidFill>
              <a:srgbClr val="000000"/>
            </a:solid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1502886" y="2162344"/>
            <a:ext cx="113871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Picture Placeholder 27">
            <a:extLst>
              <a:ext uri="{FF2B5EF4-FFF2-40B4-BE49-F238E27FC236}">
                <a16:creationId xmlns:a16="http://schemas.microsoft.com/office/drawing/2014/main" id="{548A9DB7-16B0-CEED-E49C-BB52AA469B11}"/>
              </a:ext>
            </a:extLst>
          </p:cNvPr>
          <p:cNvSpPr>
            <a:spLocks noGrp="1"/>
          </p:cNvSpPr>
          <p:nvPr>
            <p:ph type="pic" sz="quarter" idx="10"/>
          </p:nvPr>
        </p:nvSpPr>
        <p:spPr/>
        <p:txBody>
          <a:bodyPr/>
          <a:lstStyle/>
          <a:p>
            <a:endParaRPr lang="es-CO"/>
          </a:p>
        </p:txBody>
      </p:sp>
      <p:sp>
        <p:nvSpPr>
          <p:cNvPr id="31" name="Picture Placeholder 30">
            <a:extLst>
              <a:ext uri="{FF2B5EF4-FFF2-40B4-BE49-F238E27FC236}">
                <a16:creationId xmlns:a16="http://schemas.microsoft.com/office/drawing/2014/main" id="{2C56AC29-6E52-36A3-4AC1-EFC866D6EB0D}"/>
              </a:ext>
            </a:extLst>
          </p:cNvPr>
          <p:cNvSpPr>
            <a:spLocks noGrp="1"/>
          </p:cNvSpPr>
          <p:nvPr>
            <p:ph type="pic" sz="quarter" idx="12"/>
          </p:nvPr>
        </p:nvSpPr>
        <p:spPr/>
        <p:txBody>
          <a:bodyPr/>
          <a:lstStyle/>
          <a:p>
            <a:endParaRPr lang="es-CO"/>
          </a:p>
        </p:txBody>
      </p:sp>
      <p:sp>
        <p:nvSpPr>
          <p:cNvPr id="33" name="Picture Placeholder 32">
            <a:extLst>
              <a:ext uri="{FF2B5EF4-FFF2-40B4-BE49-F238E27FC236}">
                <a16:creationId xmlns:a16="http://schemas.microsoft.com/office/drawing/2014/main" id="{BFA7DADF-B018-F594-6B86-42116341545E}"/>
              </a:ext>
            </a:extLst>
          </p:cNvPr>
          <p:cNvSpPr>
            <a:spLocks noGrp="1"/>
          </p:cNvSpPr>
          <p:nvPr>
            <p:ph type="pic" sz="quarter" idx="13"/>
          </p:nvPr>
        </p:nvSpPr>
        <p:spPr/>
        <p:txBody>
          <a:bodyPr/>
          <a:lstStyle/>
          <a:p>
            <a:endParaRPr lang="es-CO"/>
          </a:p>
        </p:txBody>
      </p:sp>
      <p:sp>
        <p:nvSpPr>
          <p:cNvPr id="35" name="Picture Placeholder 34">
            <a:extLst>
              <a:ext uri="{FF2B5EF4-FFF2-40B4-BE49-F238E27FC236}">
                <a16:creationId xmlns:a16="http://schemas.microsoft.com/office/drawing/2014/main" id="{00602E3F-89DA-0A92-1BEB-B741D69B6610}"/>
              </a:ext>
            </a:extLst>
          </p:cNvPr>
          <p:cNvSpPr>
            <a:spLocks noGrp="1"/>
          </p:cNvSpPr>
          <p:nvPr>
            <p:ph type="pic" sz="quarter" idx="15"/>
          </p:nvPr>
        </p:nvSpPr>
        <p:spPr/>
        <p:txBody>
          <a:bodyPr/>
          <a:lstStyle/>
          <a:p>
            <a:endParaRPr lang="es-CO"/>
          </a:p>
        </p:txBody>
      </p:sp>
      <p:sp>
        <p:nvSpPr>
          <p:cNvPr id="44" name="Picture Placeholder 43">
            <a:extLst>
              <a:ext uri="{FF2B5EF4-FFF2-40B4-BE49-F238E27FC236}">
                <a16:creationId xmlns:a16="http://schemas.microsoft.com/office/drawing/2014/main" id="{90801DFB-8762-A66E-08E9-CB1B8DFEEA38}"/>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35970016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solidFill>
                  <a:schemeClr val="accent1"/>
                </a:solidFill>
              </a:rPr>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gradFill>
            <a:gsLst>
              <a:gs pos="0">
                <a:schemeClr val="accent1"/>
              </a:gs>
              <a:gs pos="28000">
                <a:schemeClr val="accent2"/>
              </a:gs>
              <a:gs pos="67000">
                <a:schemeClr val="accent3"/>
              </a:gs>
              <a:gs pos="100000">
                <a:schemeClr val="accent4"/>
              </a:gs>
            </a:gsLst>
            <a:lin ang="5400000" scaled="1"/>
          </a:gra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solidFill>
              <a:srgbClr val="000000"/>
            </a:solid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solidFill>
              <a:srgbClr val="000000"/>
            </a:solid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solidFill>
              <a:srgbClr val="000000"/>
            </a:solid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2921334" y="2162344"/>
            <a:ext cx="113871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41F892D-3750-9DC4-BFB5-D4C54694D4A2}"/>
              </a:ext>
            </a:extLst>
          </p:cNvPr>
          <p:cNvSpPr txBox="1"/>
          <p:nvPr/>
        </p:nvSpPr>
        <p:spPr>
          <a:xfrm>
            <a:off x="423875" y="2564407"/>
            <a:ext cx="6125029" cy="461665"/>
          </a:xfrm>
          <a:prstGeom prst="rect">
            <a:avLst/>
          </a:prstGeom>
          <a:noFill/>
        </p:spPr>
        <p:txBody>
          <a:bodyPr wrap="square" rtlCol="0">
            <a:spAutoFit/>
          </a:bodyPr>
          <a:lstStyle/>
          <a:p>
            <a:r>
              <a:rPr lang="es-CO" sz="2400" dirty="0" err="1">
                <a:solidFill>
                  <a:schemeClr val="accent1"/>
                </a:solidFill>
                <a:latin typeface="Poppins" panose="00000500000000000000" pitchFamily="2" charset="0"/>
                <a:cs typeface="Poppins" panose="00000500000000000000" pitchFamily="2" charset="0"/>
              </a:rPr>
              <a:t>Introduction</a:t>
            </a:r>
            <a:endParaRPr lang="es-CO" sz="2400" dirty="0">
              <a:solidFill>
                <a:schemeClr val="accent1"/>
              </a:solidFill>
              <a:latin typeface="Poppins" panose="00000500000000000000" pitchFamily="2" charset="0"/>
              <a:cs typeface="Poppins" panose="00000500000000000000" pitchFamily="2" charset="0"/>
            </a:endParaRPr>
          </a:p>
        </p:txBody>
      </p:sp>
      <p:sp>
        <p:nvSpPr>
          <p:cNvPr id="72" name="TextBox 71">
            <a:extLst>
              <a:ext uri="{FF2B5EF4-FFF2-40B4-BE49-F238E27FC236}">
                <a16:creationId xmlns:a16="http://schemas.microsoft.com/office/drawing/2014/main" id="{15B59C33-47D6-ED8F-88D8-AAF8CB557689}"/>
              </a:ext>
            </a:extLst>
          </p:cNvPr>
          <p:cNvSpPr txBox="1"/>
          <p:nvPr/>
        </p:nvSpPr>
        <p:spPr>
          <a:xfrm>
            <a:off x="423875" y="3181666"/>
            <a:ext cx="7843825" cy="2554545"/>
          </a:xfrm>
          <a:prstGeom prst="rect">
            <a:avLst/>
          </a:prstGeom>
          <a:noFill/>
        </p:spPr>
        <p:txBody>
          <a:bodyPr wrap="square" rtlCol="0">
            <a:spAutoFit/>
          </a:bodyPr>
          <a:lstStyle/>
          <a:p>
            <a:r>
              <a:rPr lang="es-CO" sz="1600" b="0" i="0" dirty="0" err="1">
                <a:solidFill>
                  <a:schemeClr val="accent1"/>
                </a:solidFill>
                <a:effectLst/>
                <a:latin typeface="Poppins" panose="00000500000000000000" pitchFamily="2" charset="0"/>
                <a:cs typeface="Poppins" panose="00000500000000000000" pitchFamily="2" charset="0"/>
              </a:rPr>
              <a:t>Lorem</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ipsum</a:t>
            </a:r>
            <a:r>
              <a:rPr lang="es-CO" sz="1600" b="0" i="0" dirty="0">
                <a:solidFill>
                  <a:schemeClr val="accent1"/>
                </a:solidFill>
                <a:effectLst/>
                <a:latin typeface="Poppins" panose="00000500000000000000" pitchFamily="2" charset="0"/>
                <a:cs typeface="Poppins" panose="00000500000000000000" pitchFamily="2" charset="0"/>
              </a:rPr>
              <a:t> dolor </a:t>
            </a:r>
            <a:r>
              <a:rPr lang="es-CO" sz="1600" b="0" i="0" dirty="0" err="1">
                <a:solidFill>
                  <a:schemeClr val="accent1"/>
                </a:solidFill>
                <a:effectLst/>
                <a:latin typeface="Poppins" panose="00000500000000000000" pitchFamily="2" charset="0"/>
                <a:cs typeface="Poppins" panose="00000500000000000000" pitchFamily="2" charset="0"/>
              </a:rPr>
              <a:t>sit</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amet</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consectetur</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adipiscing</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elit</a:t>
            </a:r>
            <a:r>
              <a:rPr lang="es-CO" sz="1600" b="0" i="0" dirty="0">
                <a:solidFill>
                  <a:schemeClr val="accent1"/>
                </a:solidFill>
                <a:effectLst/>
                <a:latin typeface="Poppins" panose="00000500000000000000" pitchFamily="2" charset="0"/>
                <a:cs typeface="Poppins" panose="00000500000000000000" pitchFamily="2" charset="0"/>
              </a:rPr>
              <a:t>. </a:t>
            </a:r>
          </a:p>
          <a:p>
            <a:endParaRPr lang="es-CO" sz="1600" dirty="0">
              <a:solidFill>
                <a:schemeClr val="accent1"/>
              </a:solidFill>
              <a:latin typeface="Poppins" panose="00000500000000000000" pitchFamily="2" charset="0"/>
              <a:cs typeface="Poppins" panose="00000500000000000000" pitchFamily="2" charset="0"/>
            </a:endParaRPr>
          </a:p>
          <a:p>
            <a:r>
              <a:rPr lang="es-CO" sz="1600" b="0" i="0" dirty="0" err="1">
                <a:solidFill>
                  <a:srgbClr val="000000"/>
                </a:solidFill>
                <a:effectLst/>
                <a:latin typeface="Poppins" panose="00000500000000000000" pitchFamily="2" charset="0"/>
                <a:cs typeface="Poppins" panose="00000500000000000000" pitchFamily="2" charset="0"/>
              </a:rPr>
              <a:t>Aenean</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accumsan</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nisi</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quam</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Nulla</a:t>
            </a:r>
            <a:r>
              <a:rPr lang="es-CO" sz="1600" b="0" i="0" dirty="0">
                <a:solidFill>
                  <a:srgbClr val="000000"/>
                </a:solidFill>
                <a:effectLst/>
                <a:latin typeface="Poppins" panose="00000500000000000000" pitchFamily="2" charset="0"/>
                <a:cs typeface="Poppins" panose="00000500000000000000" pitchFamily="2" charset="0"/>
              </a:rPr>
              <a:t> id </a:t>
            </a:r>
            <a:r>
              <a:rPr lang="es-CO" sz="1600" b="0" i="0" dirty="0" err="1">
                <a:solidFill>
                  <a:srgbClr val="000000"/>
                </a:solidFill>
                <a:effectLst/>
                <a:latin typeface="Poppins" panose="00000500000000000000" pitchFamily="2" charset="0"/>
                <a:cs typeface="Poppins" panose="00000500000000000000" pitchFamily="2" charset="0"/>
              </a:rPr>
              <a:t>aliquet</a:t>
            </a:r>
            <a:r>
              <a:rPr lang="es-CO" sz="1600" b="0" i="0" dirty="0">
                <a:solidFill>
                  <a:srgbClr val="000000"/>
                </a:solidFill>
                <a:effectLst/>
                <a:latin typeface="Poppins" panose="00000500000000000000" pitchFamily="2" charset="0"/>
                <a:cs typeface="Poppins" panose="00000500000000000000" pitchFamily="2" charset="0"/>
              </a:rPr>
              <a:t> odio, </a:t>
            </a:r>
            <a:r>
              <a:rPr lang="es-CO" sz="1600" b="0" i="0" dirty="0" err="1">
                <a:solidFill>
                  <a:srgbClr val="000000"/>
                </a:solidFill>
                <a:effectLst/>
                <a:latin typeface="Poppins" panose="00000500000000000000" pitchFamily="2" charset="0"/>
                <a:cs typeface="Poppins" panose="00000500000000000000" pitchFamily="2" charset="0"/>
              </a:rPr>
              <a:t>vel</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convallis</a:t>
            </a:r>
            <a:r>
              <a:rPr lang="es-CO" sz="1600" b="0" i="0" dirty="0">
                <a:solidFill>
                  <a:srgbClr val="000000"/>
                </a:solidFill>
                <a:effectLst/>
                <a:latin typeface="Poppins" panose="00000500000000000000" pitchFamily="2" charset="0"/>
                <a:cs typeface="Poppins" panose="00000500000000000000" pitchFamily="2" charset="0"/>
              </a:rPr>
              <a:t> libero. </a:t>
            </a:r>
            <a:r>
              <a:rPr lang="es-CO" sz="1600" b="0" i="0" dirty="0" err="1">
                <a:solidFill>
                  <a:srgbClr val="000000"/>
                </a:solidFill>
                <a:effectLst/>
                <a:latin typeface="Poppins" panose="00000500000000000000" pitchFamily="2" charset="0"/>
                <a:cs typeface="Poppins" panose="00000500000000000000" pitchFamily="2" charset="0"/>
              </a:rPr>
              <a:t>Vestibulum</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augue</a:t>
            </a:r>
            <a:r>
              <a:rPr lang="es-CO" sz="1600" b="0" i="0" dirty="0">
                <a:solidFill>
                  <a:srgbClr val="000000"/>
                </a:solidFill>
                <a:effectLst/>
                <a:latin typeface="Poppins" panose="00000500000000000000" pitchFamily="2" charset="0"/>
                <a:cs typeface="Poppins" panose="00000500000000000000" pitchFamily="2" charset="0"/>
              </a:rPr>
              <a:t> odio, </a:t>
            </a:r>
            <a:r>
              <a:rPr lang="es-CO" sz="1600" b="0" i="0" dirty="0" err="1">
                <a:solidFill>
                  <a:srgbClr val="000000"/>
                </a:solidFill>
                <a:effectLst/>
                <a:latin typeface="Poppins" panose="00000500000000000000" pitchFamily="2" charset="0"/>
                <a:cs typeface="Poppins" panose="00000500000000000000" pitchFamily="2" charset="0"/>
              </a:rPr>
              <a:t>bibendum</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nec</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sollicitudin</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tempor</a:t>
            </a:r>
            <a:r>
              <a:rPr lang="es-CO" sz="1600" b="0" i="0" dirty="0">
                <a:solidFill>
                  <a:srgbClr val="000000"/>
                </a:solidFill>
                <a:effectLst/>
                <a:latin typeface="Poppins" panose="00000500000000000000" pitchFamily="2" charset="0"/>
                <a:cs typeface="Poppins" panose="00000500000000000000" pitchFamily="2" charset="0"/>
              </a:rPr>
              <a:t>, ultrices quis odio. In </a:t>
            </a:r>
            <a:r>
              <a:rPr lang="es-CO" sz="1600" b="0" i="0" dirty="0" err="1">
                <a:solidFill>
                  <a:srgbClr val="000000"/>
                </a:solidFill>
                <a:effectLst/>
                <a:latin typeface="Poppins" panose="00000500000000000000" pitchFamily="2" charset="0"/>
                <a:cs typeface="Poppins" panose="00000500000000000000" pitchFamily="2" charset="0"/>
              </a:rPr>
              <a:t>sem</a:t>
            </a:r>
            <a:r>
              <a:rPr lang="es-CO" sz="1600" b="0" i="0" dirty="0">
                <a:solidFill>
                  <a:srgbClr val="000000"/>
                </a:solidFill>
                <a:effectLst/>
                <a:latin typeface="Poppins" panose="00000500000000000000" pitchFamily="2" charset="0"/>
                <a:cs typeface="Poppins" panose="00000500000000000000" pitchFamily="2" charset="0"/>
              </a:rPr>
              <a:t> libero, </a:t>
            </a:r>
          </a:p>
          <a:p>
            <a:endParaRPr lang="es-CO" sz="1600" dirty="0">
              <a:solidFill>
                <a:schemeClr val="accent1"/>
              </a:solidFill>
              <a:latin typeface="Poppins" panose="00000500000000000000" pitchFamily="2" charset="0"/>
              <a:cs typeface="Poppins" panose="00000500000000000000" pitchFamily="2" charset="0"/>
            </a:endParaRPr>
          </a:p>
          <a:p>
            <a:r>
              <a:rPr lang="es-CO" sz="1600" b="0" i="0" dirty="0" err="1">
                <a:solidFill>
                  <a:schemeClr val="accent1"/>
                </a:solidFill>
                <a:effectLst/>
                <a:latin typeface="Poppins" panose="00000500000000000000" pitchFamily="2" charset="0"/>
                <a:cs typeface="Poppins" panose="00000500000000000000" pitchFamily="2" charset="0"/>
              </a:rPr>
              <a:t>Vestibulum</a:t>
            </a:r>
            <a:r>
              <a:rPr lang="es-CO" sz="1600" b="0" i="0" dirty="0">
                <a:solidFill>
                  <a:schemeClr val="accent1"/>
                </a:solidFill>
                <a:effectLst/>
                <a:latin typeface="Poppins" panose="00000500000000000000" pitchFamily="2" charset="0"/>
                <a:cs typeface="Poppins" panose="00000500000000000000" pitchFamily="2" charset="0"/>
              </a:rPr>
              <a:t> ante </a:t>
            </a:r>
            <a:r>
              <a:rPr lang="es-CO" sz="1600" b="0" i="0" dirty="0" err="1">
                <a:solidFill>
                  <a:schemeClr val="accent1"/>
                </a:solidFill>
                <a:effectLst/>
                <a:latin typeface="Poppins" panose="00000500000000000000" pitchFamily="2" charset="0"/>
                <a:cs typeface="Poppins" panose="00000500000000000000" pitchFamily="2" charset="0"/>
              </a:rPr>
              <a:t>ipsum</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primis</a:t>
            </a:r>
            <a:r>
              <a:rPr lang="es-CO" sz="1600" b="0" i="0" dirty="0">
                <a:solidFill>
                  <a:schemeClr val="accent1"/>
                </a:solidFill>
                <a:effectLst/>
                <a:latin typeface="Poppins" panose="00000500000000000000" pitchFamily="2" charset="0"/>
                <a:cs typeface="Poppins" panose="00000500000000000000" pitchFamily="2" charset="0"/>
              </a:rPr>
              <a:t> in </a:t>
            </a:r>
            <a:r>
              <a:rPr lang="es-CO" sz="1600" b="0" i="0" dirty="0" err="1">
                <a:solidFill>
                  <a:schemeClr val="accent1"/>
                </a:solidFill>
                <a:effectLst/>
                <a:latin typeface="Poppins" panose="00000500000000000000" pitchFamily="2" charset="0"/>
                <a:cs typeface="Poppins" panose="00000500000000000000" pitchFamily="2" charset="0"/>
              </a:rPr>
              <a:t>faucibus</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orci</a:t>
            </a:r>
            <a:r>
              <a:rPr lang="es-CO" sz="1600" b="0" i="0" dirty="0">
                <a:solidFill>
                  <a:schemeClr val="accent1"/>
                </a:solidFill>
                <a:effectLst/>
                <a:latin typeface="Poppins" panose="00000500000000000000" pitchFamily="2" charset="0"/>
                <a:cs typeface="Poppins" panose="00000500000000000000" pitchFamily="2" charset="0"/>
              </a:rPr>
              <a:t> </a:t>
            </a:r>
            <a:r>
              <a:rPr lang="es-CO" sz="1600" b="0" i="0" dirty="0" err="1">
                <a:solidFill>
                  <a:schemeClr val="accent1"/>
                </a:solidFill>
                <a:effectLst/>
                <a:latin typeface="Poppins" panose="00000500000000000000" pitchFamily="2" charset="0"/>
                <a:cs typeface="Poppins" panose="00000500000000000000" pitchFamily="2" charset="0"/>
              </a:rPr>
              <a:t>luctus</a:t>
            </a:r>
            <a:r>
              <a:rPr lang="es-CO" sz="1600" b="0" i="0" dirty="0">
                <a:solidFill>
                  <a:schemeClr val="accent1"/>
                </a:solidFill>
                <a:effectLst/>
                <a:latin typeface="Poppins" panose="00000500000000000000" pitchFamily="2" charset="0"/>
                <a:cs typeface="Poppins" panose="00000500000000000000" pitchFamily="2" charset="0"/>
              </a:rPr>
              <a:t> et ultrices </a:t>
            </a:r>
          </a:p>
          <a:p>
            <a:endParaRPr lang="es-CO" sz="1600" b="0" i="0" dirty="0">
              <a:solidFill>
                <a:schemeClr val="accent1"/>
              </a:solidFill>
              <a:effectLst/>
              <a:latin typeface="Poppins" panose="00000500000000000000" pitchFamily="2" charset="0"/>
              <a:cs typeface="Poppins" panose="00000500000000000000" pitchFamily="2" charset="0"/>
            </a:endParaRPr>
          </a:p>
          <a:p>
            <a:r>
              <a:rPr lang="es-CO" sz="1600" b="0" i="0" dirty="0" err="1">
                <a:solidFill>
                  <a:srgbClr val="000000"/>
                </a:solidFill>
                <a:effectLst/>
                <a:latin typeface="Poppins" panose="00000500000000000000" pitchFamily="2" charset="0"/>
                <a:cs typeface="Poppins" panose="00000500000000000000" pitchFamily="2" charset="0"/>
              </a:rPr>
              <a:t>posuere</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cubilia</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curae</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Donec</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tincidunt</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tristique</a:t>
            </a:r>
            <a:r>
              <a:rPr lang="es-CO" sz="1600" b="0" i="0" dirty="0">
                <a:solidFill>
                  <a:srgbClr val="000000"/>
                </a:solidFill>
                <a:effectLst/>
                <a:latin typeface="Poppins" panose="00000500000000000000" pitchFamily="2" charset="0"/>
                <a:cs typeface="Poppins" panose="00000500000000000000" pitchFamily="2" charset="0"/>
              </a:rPr>
              <a:t> urna ut </a:t>
            </a:r>
            <a:r>
              <a:rPr lang="es-CO" sz="1600" b="0" i="0" dirty="0" err="1">
                <a:solidFill>
                  <a:srgbClr val="000000"/>
                </a:solidFill>
                <a:effectLst/>
                <a:latin typeface="Poppins" panose="00000500000000000000" pitchFamily="2" charset="0"/>
                <a:cs typeface="Poppins" panose="00000500000000000000" pitchFamily="2" charset="0"/>
              </a:rPr>
              <a:t>ultricies</a:t>
            </a:r>
            <a:r>
              <a:rPr lang="es-CO" sz="1600" b="0" i="0" dirty="0">
                <a:solidFill>
                  <a:srgbClr val="000000"/>
                </a:solidFill>
                <a:effectLst/>
                <a:latin typeface="Poppins" panose="00000500000000000000" pitchFamily="2" charset="0"/>
                <a:cs typeface="Poppins" panose="00000500000000000000" pitchFamily="2" charset="0"/>
              </a:rPr>
              <a:t>. Nunc </a:t>
            </a:r>
            <a:r>
              <a:rPr lang="es-CO" sz="1600" b="0" i="0" dirty="0" err="1">
                <a:solidFill>
                  <a:srgbClr val="000000"/>
                </a:solidFill>
                <a:effectLst/>
                <a:latin typeface="Poppins" panose="00000500000000000000" pitchFamily="2" charset="0"/>
                <a:cs typeface="Poppins" panose="00000500000000000000" pitchFamily="2" charset="0"/>
              </a:rPr>
              <a:t>accumsan</a:t>
            </a:r>
            <a:r>
              <a:rPr lang="es-CO" sz="1600" b="0" i="0" dirty="0">
                <a:solidFill>
                  <a:srgbClr val="000000"/>
                </a:solidFill>
                <a:effectLst/>
                <a:latin typeface="Poppins" panose="00000500000000000000" pitchFamily="2" charset="0"/>
                <a:cs typeface="Poppins" panose="00000500000000000000" pitchFamily="2" charset="0"/>
              </a:rPr>
              <a:t>, leo </a:t>
            </a:r>
            <a:r>
              <a:rPr lang="es-CO" sz="1600" b="0" i="0" dirty="0" err="1">
                <a:solidFill>
                  <a:srgbClr val="000000"/>
                </a:solidFill>
                <a:effectLst/>
                <a:latin typeface="Poppins" panose="00000500000000000000" pitchFamily="2" charset="0"/>
                <a:cs typeface="Poppins" panose="00000500000000000000" pitchFamily="2" charset="0"/>
              </a:rPr>
              <a:t>eget</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interdum</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sodales</a:t>
            </a:r>
            <a:r>
              <a:rPr lang="es-CO" sz="1600" b="0" i="0" dirty="0">
                <a:solidFill>
                  <a:srgbClr val="000000"/>
                </a:solidFill>
                <a:effectLst/>
                <a:latin typeface="Poppins" panose="00000500000000000000" pitchFamily="2" charset="0"/>
                <a:cs typeface="Poppins" panose="00000500000000000000" pitchFamily="2" charset="0"/>
              </a:rPr>
              <a:t>, </a:t>
            </a:r>
            <a:r>
              <a:rPr lang="es-CO" sz="1600" b="0" i="0" dirty="0" err="1">
                <a:solidFill>
                  <a:srgbClr val="000000"/>
                </a:solidFill>
                <a:effectLst/>
                <a:latin typeface="Poppins" panose="00000500000000000000" pitchFamily="2" charset="0"/>
                <a:cs typeface="Poppins" panose="00000500000000000000" pitchFamily="2" charset="0"/>
              </a:rPr>
              <a:t>nulla</a:t>
            </a:r>
            <a:r>
              <a:rPr lang="es-CO" sz="1600" b="0" i="0" dirty="0">
                <a:solidFill>
                  <a:srgbClr val="000000"/>
                </a:solidFill>
                <a:effectLst/>
                <a:latin typeface="Poppins" panose="00000500000000000000" pitchFamily="2" charset="0"/>
                <a:cs typeface="Poppins" panose="00000500000000000000" pitchFamily="2" charset="0"/>
              </a:rPr>
              <a:t> ex ornare dolor, in pulvinar </a:t>
            </a:r>
            <a:r>
              <a:rPr lang="es-CO" sz="1600" b="0" i="0" dirty="0" err="1">
                <a:solidFill>
                  <a:srgbClr val="000000"/>
                </a:solidFill>
                <a:effectLst/>
                <a:latin typeface="Poppins" panose="00000500000000000000" pitchFamily="2" charset="0"/>
                <a:cs typeface="Poppins" panose="00000500000000000000" pitchFamily="2" charset="0"/>
              </a:rPr>
              <a:t>velit</a:t>
            </a:r>
            <a:endParaRPr lang="es-CO" sz="1600" dirty="0">
              <a:latin typeface="Poppins" panose="00000500000000000000" pitchFamily="2" charset="0"/>
              <a:cs typeface="Poppins" panose="00000500000000000000" pitchFamily="2" charset="0"/>
            </a:endParaRPr>
          </a:p>
        </p:txBody>
      </p:sp>
      <p:sp>
        <p:nvSpPr>
          <p:cNvPr id="20" name="Picture Placeholder 19">
            <a:extLst>
              <a:ext uri="{FF2B5EF4-FFF2-40B4-BE49-F238E27FC236}">
                <a16:creationId xmlns:a16="http://schemas.microsoft.com/office/drawing/2014/main" id="{B6D552D1-E9B2-72EC-FDB0-66846615DC9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704834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solidFill>
                  <a:schemeClr val="accent1"/>
                </a:solidFill>
              </a:rPr>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a:gradFill>
            <a:gsLst>
              <a:gs pos="0">
                <a:schemeClr val="accent1"/>
              </a:gs>
              <a:gs pos="28000">
                <a:schemeClr val="accent2"/>
              </a:gs>
              <a:gs pos="67000">
                <a:schemeClr val="accent3"/>
              </a:gs>
              <a:gs pos="100000">
                <a:schemeClr val="accent4"/>
              </a:gs>
            </a:gsLst>
            <a:lin ang="5400000" scaled="1"/>
          </a:gradFill>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grp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rgbClr val="000000"/>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4302787" y="2162344"/>
            <a:ext cx="98635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77D2B8B-FDBC-40D2-CA5F-FB43DCD7935A}"/>
              </a:ext>
            </a:extLst>
          </p:cNvPr>
          <p:cNvSpPr/>
          <p:nvPr/>
        </p:nvSpPr>
        <p:spPr>
          <a:xfrm>
            <a:off x="1588" y="2357363"/>
            <a:ext cx="12188825" cy="16002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8" name="TextBox 17">
            <a:extLst>
              <a:ext uri="{FF2B5EF4-FFF2-40B4-BE49-F238E27FC236}">
                <a16:creationId xmlns:a16="http://schemas.microsoft.com/office/drawing/2014/main" id="{59B6511D-FAE5-442B-DABA-C88ACF1D2B48}"/>
              </a:ext>
            </a:extLst>
          </p:cNvPr>
          <p:cNvSpPr txBox="1"/>
          <p:nvPr/>
        </p:nvSpPr>
        <p:spPr>
          <a:xfrm>
            <a:off x="2270235" y="3221803"/>
            <a:ext cx="7651530" cy="539378"/>
          </a:xfrm>
          <a:prstGeom prst="rect">
            <a:avLst/>
          </a:prstGeom>
          <a:noFill/>
        </p:spPr>
        <p:txBody>
          <a:bodyPr wrap="square" rtlCol="0" anchor="ctr">
            <a:spAutoFit/>
          </a:bodyPr>
          <a:lstStyle/>
          <a:p>
            <a:pPr algn="ct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 Turn complex data into easy-to-understand infographics.</a:t>
            </a:r>
          </a:p>
        </p:txBody>
      </p:sp>
      <p:sp>
        <p:nvSpPr>
          <p:cNvPr id="19" name="Rectangle 18">
            <a:extLst>
              <a:ext uri="{FF2B5EF4-FFF2-40B4-BE49-F238E27FC236}">
                <a16:creationId xmlns:a16="http://schemas.microsoft.com/office/drawing/2014/main" id="{A354FE98-4DED-4859-5B14-BFB363387943}"/>
              </a:ext>
            </a:extLst>
          </p:cNvPr>
          <p:cNvSpPr/>
          <p:nvPr/>
        </p:nvSpPr>
        <p:spPr>
          <a:xfrm>
            <a:off x="762000" y="4329539"/>
            <a:ext cx="2985830" cy="2259947"/>
          </a:xfrm>
          <a:prstGeom prst="rect">
            <a:avLst/>
          </a:prstGeom>
          <a:no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0" name="Rectangle 19">
            <a:extLst>
              <a:ext uri="{FF2B5EF4-FFF2-40B4-BE49-F238E27FC236}">
                <a16:creationId xmlns:a16="http://schemas.microsoft.com/office/drawing/2014/main" id="{98374B02-B8FA-4E54-4751-38791AE99FCD}"/>
              </a:ext>
            </a:extLst>
          </p:cNvPr>
          <p:cNvSpPr/>
          <p:nvPr/>
        </p:nvSpPr>
        <p:spPr>
          <a:xfrm>
            <a:off x="4603084" y="4329539"/>
            <a:ext cx="2985830" cy="2259947"/>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1" name="Rectangle 20">
            <a:extLst>
              <a:ext uri="{FF2B5EF4-FFF2-40B4-BE49-F238E27FC236}">
                <a16:creationId xmlns:a16="http://schemas.microsoft.com/office/drawing/2014/main" id="{98BDECE6-9478-BC04-82F6-07558602E76E}"/>
              </a:ext>
            </a:extLst>
          </p:cNvPr>
          <p:cNvSpPr/>
          <p:nvPr/>
        </p:nvSpPr>
        <p:spPr>
          <a:xfrm>
            <a:off x="8444170" y="4329539"/>
            <a:ext cx="2985830" cy="2259947"/>
          </a:xfrm>
          <a:prstGeom prst="rect">
            <a:avLst/>
          </a:prstGeom>
          <a:no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2" name="TextBox 21">
            <a:extLst>
              <a:ext uri="{FF2B5EF4-FFF2-40B4-BE49-F238E27FC236}">
                <a16:creationId xmlns:a16="http://schemas.microsoft.com/office/drawing/2014/main" id="{5E8501F0-D38F-F841-3213-82C705B680CC}"/>
              </a:ext>
            </a:extLst>
          </p:cNvPr>
          <p:cNvSpPr txBox="1"/>
          <p:nvPr/>
        </p:nvSpPr>
        <p:spPr>
          <a:xfrm>
            <a:off x="1070466" y="5185669"/>
            <a:ext cx="2368897"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TITLE 01</a:t>
            </a:r>
          </a:p>
        </p:txBody>
      </p:sp>
      <p:sp>
        <p:nvSpPr>
          <p:cNvPr id="23" name="TextBox 22">
            <a:extLst>
              <a:ext uri="{FF2B5EF4-FFF2-40B4-BE49-F238E27FC236}">
                <a16:creationId xmlns:a16="http://schemas.microsoft.com/office/drawing/2014/main" id="{AB61E5E2-2F4E-A1AF-DA1F-C41C0C91D713}"/>
              </a:ext>
            </a:extLst>
          </p:cNvPr>
          <p:cNvSpPr txBox="1"/>
          <p:nvPr/>
        </p:nvSpPr>
        <p:spPr>
          <a:xfrm>
            <a:off x="1070466" y="5561000"/>
            <a:ext cx="2368898" cy="770211"/>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
        <p:nvSpPr>
          <p:cNvPr id="25" name="Freeform 12">
            <a:extLst>
              <a:ext uri="{FF2B5EF4-FFF2-40B4-BE49-F238E27FC236}">
                <a16:creationId xmlns:a16="http://schemas.microsoft.com/office/drawing/2014/main" id="{9BA3C8E1-4D30-99C1-54E9-14055777E313}"/>
              </a:ext>
            </a:extLst>
          </p:cNvPr>
          <p:cNvSpPr>
            <a:spLocks noChangeArrowheads="1"/>
          </p:cNvSpPr>
          <p:nvPr/>
        </p:nvSpPr>
        <p:spPr bwMode="auto">
          <a:xfrm>
            <a:off x="9723549" y="4563084"/>
            <a:ext cx="427073" cy="466480"/>
          </a:xfrm>
          <a:custGeom>
            <a:avLst/>
            <a:gdLst>
              <a:gd name="connsiteX0" fmla="*/ 420098 w 501442"/>
              <a:gd name="connsiteY0" fmla="*/ 491165 h 547712"/>
              <a:gd name="connsiteX1" fmla="*/ 430145 w 501442"/>
              <a:gd name="connsiteY1" fmla="*/ 491165 h 547712"/>
              <a:gd name="connsiteX2" fmla="*/ 437378 w 501442"/>
              <a:gd name="connsiteY2" fmla="*/ 497888 h 547712"/>
              <a:gd name="connsiteX3" fmla="*/ 430145 w 501442"/>
              <a:gd name="connsiteY3" fmla="*/ 505007 h 547712"/>
              <a:gd name="connsiteX4" fmla="*/ 420098 w 501442"/>
              <a:gd name="connsiteY4" fmla="*/ 505007 h 547712"/>
              <a:gd name="connsiteX5" fmla="*/ 412864 w 501442"/>
              <a:gd name="connsiteY5" fmla="*/ 497888 h 547712"/>
              <a:gd name="connsiteX6" fmla="*/ 420098 w 501442"/>
              <a:gd name="connsiteY6" fmla="*/ 491165 h 547712"/>
              <a:gd name="connsiteX7" fmla="*/ 357900 w 501442"/>
              <a:gd name="connsiteY7" fmla="*/ 491165 h 547712"/>
              <a:gd name="connsiteX8" fmla="*/ 400203 w 501442"/>
              <a:gd name="connsiteY8" fmla="*/ 491165 h 547712"/>
              <a:gd name="connsiteX9" fmla="*/ 407118 w 501442"/>
              <a:gd name="connsiteY9" fmla="*/ 497888 h 547712"/>
              <a:gd name="connsiteX10" fmla="*/ 400203 w 501442"/>
              <a:gd name="connsiteY10" fmla="*/ 505007 h 547712"/>
              <a:gd name="connsiteX11" fmla="*/ 357900 w 501442"/>
              <a:gd name="connsiteY11" fmla="*/ 505007 h 547712"/>
              <a:gd name="connsiteX12" fmla="*/ 350578 w 501442"/>
              <a:gd name="connsiteY12" fmla="*/ 497888 h 547712"/>
              <a:gd name="connsiteX13" fmla="*/ 357900 w 501442"/>
              <a:gd name="connsiteY13" fmla="*/ 491165 h 547712"/>
              <a:gd name="connsiteX14" fmla="*/ 101639 w 501442"/>
              <a:gd name="connsiteY14" fmla="*/ 491165 h 547712"/>
              <a:gd name="connsiteX15" fmla="*/ 143535 w 501442"/>
              <a:gd name="connsiteY15" fmla="*/ 491165 h 547712"/>
              <a:gd name="connsiteX16" fmla="*/ 150857 w 501442"/>
              <a:gd name="connsiteY16" fmla="*/ 497888 h 547712"/>
              <a:gd name="connsiteX17" fmla="*/ 143535 w 501442"/>
              <a:gd name="connsiteY17" fmla="*/ 505007 h 547712"/>
              <a:gd name="connsiteX18" fmla="*/ 101639 w 501442"/>
              <a:gd name="connsiteY18" fmla="*/ 505007 h 547712"/>
              <a:gd name="connsiteX19" fmla="*/ 94317 w 501442"/>
              <a:gd name="connsiteY19" fmla="*/ 497888 h 547712"/>
              <a:gd name="connsiteX20" fmla="*/ 101639 w 501442"/>
              <a:gd name="connsiteY20" fmla="*/ 491165 h 547712"/>
              <a:gd name="connsiteX21" fmla="*/ 69520 w 501442"/>
              <a:gd name="connsiteY21" fmla="*/ 491165 h 547712"/>
              <a:gd name="connsiteX22" fmla="*/ 79968 w 501442"/>
              <a:gd name="connsiteY22" fmla="*/ 491165 h 547712"/>
              <a:gd name="connsiteX23" fmla="*/ 86800 w 501442"/>
              <a:gd name="connsiteY23" fmla="*/ 497888 h 547712"/>
              <a:gd name="connsiteX24" fmla="*/ 79968 w 501442"/>
              <a:gd name="connsiteY24" fmla="*/ 505007 h 547712"/>
              <a:gd name="connsiteX25" fmla="*/ 69520 w 501442"/>
              <a:gd name="connsiteY25" fmla="*/ 505007 h 547712"/>
              <a:gd name="connsiteX26" fmla="*/ 62286 w 501442"/>
              <a:gd name="connsiteY26" fmla="*/ 497888 h 547712"/>
              <a:gd name="connsiteX27" fmla="*/ 69520 w 501442"/>
              <a:gd name="connsiteY27" fmla="*/ 491165 h 547712"/>
              <a:gd name="connsiteX28" fmla="*/ 234774 w 501442"/>
              <a:gd name="connsiteY28" fmla="*/ 475822 h 547712"/>
              <a:gd name="connsiteX29" fmla="*/ 234774 w 501442"/>
              <a:gd name="connsiteY29" fmla="*/ 486032 h 547712"/>
              <a:gd name="connsiteX30" fmla="*/ 230320 w 501442"/>
              <a:gd name="connsiteY30" fmla="*/ 491750 h 547712"/>
              <a:gd name="connsiteX31" fmla="*/ 275667 w 501442"/>
              <a:gd name="connsiteY31" fmla="*/ 491750 h 547712"/>
              <a:gd name="connsiteX32" fmla="*/ 282550 w 501442"/>
              <a:gd name="connsiteY32" fmla="*/ 498693 h 547712"/>
              <a:gd name="connsiteX33" fmla="*/ 275667 w 501442"/>
              <a:gd name="connsiteY33" fmla="*/ 506045 h 547712"/>
              <a:gd name="connsiteX34" fmla="*/ 230320 w 501442"/>
              <a:gd name="connsiteY34" fmla="*/ 506045 h 547712"/>
              <a:gd name="connsiteX35" fmla="*/ 234774 w 501442"/>
              <a:gd name="connsiteY35" fmla="*/ 510946 h 547712"/>
              <a:gd name="connsiteX36" fmla="*/ 234774 w 501442"/>
              <a:gd name="connsiteY36" fmla="*/ 521157 h 547712"/>
              <a:gd name="connsiteX37" fmla="*/ 229915 w 501442"/>
              <a:gd name="connsiteY37" fmla="*/ 522791 h 547712"/>
              <a:gd name="connsiteX38" fmla="*/ 224652 w 501442"/>
              <a:gd name="connsiteY38" fmla="*/ 520748 h 547712"/>
              <a:gd name="connsiteX39" fmla="*/ 209266 w 501442"/>
              <a:gd name="connsiteY39" fmla="*/ 503595 h 547712"/>
              <a:gd name="connsiteX40" fmla="*/ 209266 w 501442"/>
              <a:gd name="connsiteY40" fmla="*/ 493792 h 547712"/>
              <a:gd name="connsiteX41" fmla="*/ 224652 w 501442"/>
              <a:gd name="connsiteY41" fmla="*/ 476638 h 547712"/>
              <a:gd name="connsiteX42" fmla="*/ 234774 w 501442"/>
              <a:gd name="connsiteY42" fmla="*/ 475822 h 547712"/>
              <a:gd name="connsiteX43" fmla="*/ 357780 w 501442"/>
              <a:gd name="connsiteY43" fmla="*/ 450237 h 547712"/>
              <a:gd name="connsiteX44" fmla="*/ 430179 w 501442"/>
              <a:gd name="connsiteY44" fmla="*/ 450237 h 547712"/>
              <a:gd name="connsiteX45" fmla="*/ 437379 w 501442"/>
              <a:gd name="connsiteY45" fmla="*/ 457163 h 547712"/>
              <a:gd name="connsiteX46" fmla="*/ 430179 w 501442"/>
              <a:gd name="connsiteY46" fmla="*/ 464089 h 547712"/>
              <a:gd name="connsiteX47" fmla="*/ 357780 w 501442"/>
              <a:gd name="connsiteY47" fmla="*/ 464089 h 547712"/>
              <a:gd name="connsiteX48" fmla="*/ 350580 w 501442"/>
              <a:gd name="connsiteY48" fmla="*/ 457163 h 547712"/>
              <a:gd name="connsiteX49" fmla="*/ 357780 w 501442"/>
              <a:gd name="connsiteY49" fmla="*/ 450237 h 547712"/>
              <a:gd name="connsiteX50" fmla="*/ 69486 w 501442"/>
              <a:gd name="connsiteY50" fmla="*/ 450237 h 547712"/>
              <a:gd name="connsiteX51" fmla="*/ 141885 w 501442"/>
              <a:gd name="connsiteY51" fmla="*/ 450237 h 547712"/>
              <a:gd name="connsiteX52" fmla="*/ 149085 w 501442"/>
              <a:gd name="connsiteY52" fmla="*/ 457163 h 547712"/>
              <a:gd name="connsiteX53" fmla="*/ 141885 w 501442"/>
              <a:gd name="connsiteY53" fmla="*/ 464089 h 547712"/>
              <a:gd name="connsiteX54" fmla="*/ 69486 w 501442"/>
              <a:gd name="connsiteY54" fmla="*/ 464089 h 547712"/>
              <a:gd name="connsiteX55" fmla="*/ 62286 w 501442"/>
              <a:gd name="connsiteY55" fmla="*/ 457163 h 547712"/>
              <a:gd name="connsiteX56" fmla="*/ 69486 w 501442"/>
              <a:gd name="connsiteY56" fmla="*/ 450237 h 547712"/>
              <a:gd name="connsiteX57" fmla="*/ 357780 w 501442"/>
              <a:gd name="connsiteY57" fmla="*/ 407527 h 547712"/>
              <a:gd name="connsiteX58" fmla="*/ 430179 w 501442"/>
              <a:gd name="connsiteY58" fmla="*/ 407527 h 547712"/>
              <a:gd name="connsiteX59" fmla="*/ 437379 w 501442"/>
              <a:gd name="connsiteY59" fmla="*/ 414453 h 547712"/>
              <a:gd name="connsiteX60" fmla="*/ 430179 w 501442"/>
              <a:gd name="connsiteY60" fmla="*/ 421379 h 547712"/>
              <a:gd name="connsiteX61" fmla="*/ 357780 w 501442"/>
              <a:gd name="connsiteY61" fmla="*/ 421379 h 547712"/>
              <a:gd name="connsiteX62" fmla="*/ 350580 w 501442"/>
              <a:gd name="connsiteY62" fmla="*/ 414453 h 547712"/>
              <a:gd name="connsiteX63" fmla="*/ 357780 w 501442"/>
              <a:gd name="connsiteY63" fmla="*/ 407527 h 547712"/>
              <a:gd name="connsiteX64" fmla="*/ 69486 w 501442"/>
              <a:gd name="connsiteY64" fmla="*/ 407527 h 547712"/>
              <a:gd name="connsiteX65" fmla="*/ 141885 w 501442"/>
              <a:gd name="connsiteY65" fmla="*/ 407527 h 547712"/>
              <a:gd name="connsiteX66" fmla="*/ 149085 w 501442"/>
              <a:gd name="connsiteY66" fmla="*/ 414453 h 547712"/>
              <a:gd name="connsiteX67" fmla="*/ 141885 w 501442"/>
              <a:gd name="connsiteY67" fmla="*/ 421379 h 547712"/>
              <a:gd name="connsiteX68" fmla="*/ 69486 w 501442"/>
              <a:gd name="connsiteY68" fmla="*/ 421379 h 547712"/>
              <a:gd name="connsiteX69" fmla="*/ 62286 w 501442"/>
              <a:gd name="connsiteY69" fmla="*/ 414453 h 547712"/>
              <a:gd name="connsiteX70" fmla="*/ 69486 w 501442"/>
              <a:gd name="connsiteY70" fmla="*/ 407527 h 547712"/>
              <a:gd name="connsiteX71" fmla="*/ 470048 w 501442"/>
              <a:gd name="connsiteY71" fmla="*/ 369861 h 547712"/>
              <a:gd name="connsiteX72" fmla="*/ 470048 w 501442"/>
              <a:gd name="connsiteY72" fmla="*/ 488428 h 547712"/>
              <a:gd name="connsiteX73" fmla="*/ 470048 w 501442"/>
              <a:gd name="connsiteY73" fmla="*/ 524724 h 547712"/>
              <a:gd name="connsiteX74" fmla="*/ 478500 w 501442"/>
              <a:gd name="connsiteY74" fmla="*/ 533597 h 547712"/>
              <a:gd name="connsiteX75" fmla="*/ 486952 w 501442"/>
              <a:gd name="connsiteY75" fmla="*/ 524724 h 547712"/>
              <a:gd name="connsiteX76" fmla="*/ 486952 w 501442"/>
              <a:gd name="connsiteY76" fmla="*/ 519481 h 547712"/>
              <a:gd name="connsiteX77" fmla="*/ 486952 w 501442"/>
              <a:gd name="connsiteY77" fmla="*/ 488428 h 547712"/>
              <a:gd name="connsiteX78" fmla="*/ 486952 w 501442"/>
              <a:gd name="connsiteY78" fmla="*/ 371071 h 547712"/>
              <a:gd name="connsiteX79" fmla="*/ 486147 w 501442"/>
              <a:gd name="connsiteY79" fmla="*/ 369861 h 547712"/>
              <a:gd name="connsiteX80" fmla="*/ 15294 w 501442"/>
              <a:gd name="connsiteY80" fmla="*/ 369861 h 547712"/>
              <a:gd name="connsiteX81" fmla="*/ 14087 w 501442"/>
              <a:gd name="connsiteY81" fmla="*/ 371071 h 547712"/>
              <a:gd name="connsiteX82" fmla="*/ 14087 w 501442"/>
              <a:gd name="connsiteY82" fmla="*/ 488428 h 547712"/>
              <a:gd name="connsiteX83" fmla="*/ 14087 w 501442"/>
              <a:gd name="connsiteY83" fmla="*/ 519481 h 547712"/>
              <a:gd name="connsiteX84" fmla="*/ 14087 w 501442"/>
              <a:gd name="connsiteY84" fmla="*/ 524724 h 547712"/>
              <a:gd name="connsiteX85" fmla="*/ 22539 w 501442"/>
              <a:gd name="connsiteY85" fmla="*/ 533597 h 547712"/>
              <a:gd name="connsiteX86" fmla="*/ 30991 w 501442"/>
              <a:gd name="connsiteY86" fmla="*/ 524724 h 547712"/>
              <a:gd name="connsiteX87" fmla="*/ 30991 w 501442"/>
              <a:gd name="connsiteY87" fmla="*/ 488428 h 547712"/>
              <a:gd name="connsiteX88" fmla="*/ 30991 w 501442"/>
              <a:gd name="connsiteY88" fmla="*/ 369861 h 547712"/>
              <a:gd name="connsiteX89" fmla="*/ 357780 w 501442"/>
              <a:gd name="connsiteY89" fmla="*/ 366596 h 547712"/>
              <a:gd name="connsiteX90" fmla="*/ 430179 w 501442"/>
              <a:gd name="connsiteY90" fmla="*/ 366596 h 547712"/>
              <a:gd name="connsiteX91" fmla="*/ 437379 w 501442"/>
              <a:gd name="connsiteY91" fmla="*/ 373522 h 547712"/>
              <a:gd name="connsiteX92" fmla="*/ 430179 w 501442"/>
              <a:gd name="connsiteY92" fmla="*/ 380448 h 547712"/>
              <a:gd name="connsiteX93" fmla="*/ 357780 w 501442"/>
              <a:gd name="connsiteY93" fmla="*/ 380448 h 547712"/>
              <a:gd name="connsiteX94" fmla="*/ 350580 w 501442"/>
              <a:gd name="connsiteY94" fmla="*/ 373522 h 547712"/>
              <a:gd name="connsiteX95" fmla="*/ 357780 w 501442"/>
              <a:gd name="connsiteY95" fmla="*/ 366596 h 547712"/>
              <a:gd name="connsiteX96" fmla="*/ 69486 w 501442"/>
              <a:gd name="connsiteY96" fmla="*/ 366596 h 547712"/>
              <a:gd name="connsiteX97" fmla="*/ 141885 w 501442"/>
              <a:gd name="connsiteY97" fmla="*/ 366596 h 547712"/>
              <a:gd name="connsiteX98" fmla="*/ 149085 w 501442"/>
              <a:gd name="connsiteY98" fmla="*/ 373522 h 547712"/>
              <a:gd name="connsiteX99" fmla="*/ 141885 w 501442"/>
              <a:gd name="connsiteY99" fmla="*/ 380448 h 547712"/>
              <a:gd name="connsiteX100" fmla="*/ 69486 w 501442"/>
              <a:gd name="connsiteY100" fmla="*/ 380448 h 547712"/>
              <a:gd name="connsiteX101" fmla="*/ 62286 w 501442"/>
              <a:gd name="connsiteY101" fmla="*/ 373522 h 547712"/>
              <a:gd name="connsiteX102" fmla="*/ 69486 w 501442"/>
              <a:gd name="connsiteY102" fmla="*/ 366596 h 547712"/>
              <a:gd name="connsiteX103" fmla="*/ 334009 w 501442"/>
              <a:gd name="connsiteY103" fmla="*/ 338404 h 547712"/>
              <a:gd name="connsiteX104" fmla="*/ 334412 w 501442"/>
              <a:gd name="connsiteY104" fmla="*/ 469070 h 547712"/>
              <a:gd name="connsiteX105" fmla="*/ 334412 w 501442"/>
              <a:gd name="connsiteY105" fmla="*/ 469473 h 547712"/>
              <a:gd name="connsiteX106" fmla="*/ 334412 w 501442"/>
              <a:gd name="connsiteY106" fmla="*/ 509399 h 547712"/>
              <a:gd name="connsiteX107" fmla="*/ 358561 w 501442"/>
              <a:gd name="connsiteY107" fmla="*/ 533597 h 547712"/>
              <a:gd name="connsiteX108" fmla="*/ 457571 w 501442"/>
              <a:gd name="connsiteY108" fmla="*/ 533597 h 547712"/>
              <a:gd name="connsiteX109" fmla="*/ 455559 w 501442"/>
              <a:gd name="connsiteY109" fmla="*/ 524724 h 547712"/>
              <a:gd name="connsiteX110" fmla="*/ 455559 w 501442"/>
              <a:gd name="connsiteY110" fmla="*/ 488428 h 547712"/>
              <a:gd name="connsiteX111" fmla="*/ 455559 w 501442"/>
              <a:gd name="connsiteY111" fmla="*/ 338404 h 547712"/>
              <a:gd name="connsiteX112" fmla="*/ 45078 w 501442"/>
              <a:gd name="connsiteY112" fmla="*/ 338404 h 547712"/>
              <a:gd name="connsiteX113" fmla="*/ 45078 w 501442"/>
              <a:gd name="connsiteY113" fmla="*/ 360989 h 547712"/>
              <a:gd name="connsiteX114" fmla="*/ 45078 w 501442"/>
              <a:gd name="connsiteY114" fmla="*/ 363005 h 547712"/>
              <a:gd name="connsiteX115" fmla="*/ 45078 w 501442"/>
              <a:gd name="connsiteY115" fmla="*/ 364215 h 547712"/>
              <a:gd name="connsiteX116" fmla="*/ 45078 w 501442"/>
              <a:gd name="connsiteY116" fmla="*/ 488428 h 547712"/>
              <a:gd name="connsiteX117" fmla="*/ 45078 w 501442"/>
              <a:gd name="connsiteY117" fmla="*/ 524724 h 547712"/>
              <a:gd name="connsiteX118" fmla="*/ 43468 w 501442"/>
              <a:gd name="connsiteY118" fmla="*/ 533597 h 547712"/>
              <a:gd name="connsiteX119" fmla="*/ 142478 w 501442"/>
              <a:gd name="connsiteY119" fmla="*/ 533597 h 547712"/>
              <a:gd name="connsiteX120" fmla="*/ 167030 w 501442"/>
              <a:gd name="connsiteY120" fmla="*/ 509399 h 547712"/>
              <a:gd name="connsiteX121" fmla="*/ 167030 w 501442"/>
              <a:gd name="connsiteY121" fmla="*/ 488428 h 547712"/>
              <a:gd name="connsiteX122" fmla="*/ 167030 w 501442"/>
              <a:gd name="connsiteY122" fmla="*/ 469473 h 547712"/>
              <a:gd name="connsiteX123" fmla="*/ 167030 w 501442"/>
              <a:gd name="connsiteY123" fmla="*/ 338404 h 547712"/>
              <a:gd name="connsiteX124" fmla="*/ 334009 w 501442"/>
              <a:gd name="connsiteY124" fmla="*/ 323886 h 547712"/>
              <a:gd name="connsiteX125" fmla="*/ 455961 w 501442"/>
              <a:gd name="connsiteY125" fmla="*/ 323886 h 547712"/>
              <a:gd name="connsiteX126" fmla="*/ 470048 w 501442"/>
              <a:gd name="connsiteY126" fmla="*/ 338404 h 547712"/>
              <a:gd name="connsiteX127" fmla="*/ 470048 w 501442"/>
              <a:gd name="connsiteY127" fmla="*/ 355746 h 547712"/>
              <a:gd name="connsiteX128" fmla="*/ 486147 w 501442"/>
              <a:gd name="connsiteY128" fmla="*/ 355746 h 547712"/>
              <a:gd name="connsiteX129" fmla="*/ 501442 w 501442"/>
              <a:gd name="connsiteY129" fmla="*/ 371071 h 547712"/>
              <a:gd name="connsiteX130" fmla="*/ 501442 w 501442"/>
              <a:gd name="connsiteY130" fmla="*/ 488428 h 547712"/>
              <a:gd name="connsiteX131" fmla="*/ 501442 w 501442"/>
              <a:gd name="connsiteY131" fmla="*/ 519481 h 547712"/>
              <a:gd name="connsiteX132" fmla="*/ 501442 w 501442"/>
              <a:gd name="connsiteY132" fmla="*/ 524724 h 547712"/>
              <a:gd name="connsiteX133" fmla="*/ 480110 w 501442"/>
              <a:gd name="connsiteY133" fmla="*/ 547308 h 547712"/>
              <a:gd name="connsiteX134" fmla="*/ 478500 w 501442"/>
              <a:gd name="connsiteY134" fmla="*/ 547712 h 547712"/>
              <a:gd name="connsiteX135" fmla="*/ 358561 w 501442"/>
              <a:gd name="connsiteY135" fmla="*/ 547712 h 547712"/>
              <a:gd name="connsiteX136" fmla="*/ 320325 w 501442"/>
              <a:gd name="connsiteY136" fmla="*/ 509399 h 547712"/>
              <a:gd name="connsiteX137" fmla="*/ 320325 w 501442"/>
              <a:gd name="connsiteY137" fmla="*/ 488428 h 547712"/>
              <a:gd name="connsiteX138" fmla="*/ 320325 w 501442"/>
              <a:gd name="connsiteY138" fmla="*/ 469473 h 547712"/>
              <a:gd name="connsiteX139" fmla="*/ 320325 w 501442"/>
              <a:gd name="connsiteY139" fmla="*/ 338404 h 547712"/>
              <a:gd name="connsiteX140" fmla="*/ 334009 w 501442"/>
              <a:gd name="connsiteY140" fmla="*/ 323886 h 547712"/>
              <a:gd name="connsiteX141" fmla="*/ 45078 w 501442"/>
              <a:gd name="connsiteY141" fmla="*/ 323886 h 547712"/>
              <a:gd name="connsiteX142" fmla="*/ 167030 w 501442"/>
              <a:gd name="connsiteY142" fmla="*/ 323886 h 547712"/>
              <a:gd name="connsiteX143" fmla="*/ 181116 w 501442"/>
              <a:gd name="connsiteY143" fmla="*/ 338404 h 547712"/>
              <a:gd name="connsiteX144" fmla="*/ 181116 w 501442"/>
              <a:gd name="connsiteY144" fmla="*/ 469473 h 547712"/>
              <a:gd name="connsiteX145" fmla="*/ 181116 w 501442"/>
              <a:gd name="connsiteY145" fmla="*/ 488428 h 547712"/>
              <a:gd name="connsiteX146" fmla="*/ 181116 w 501442"/>
              <a:gd name="connsiteY146" fmla="*/ 509399 h 547712"/>
              <a:gd name="connsiteX147" fmla="*/ 142478 w 501442"/>
              <a:gd name="connsiteY147" fmla="*/ 547712 h 547712"/>
              <a:gd name="connsiteX148" fmla="*/ 22539 w 501442"/>
              <a:gd name="connsiteY148" fmla="*/ 547712 h 547712"/>
              <a:gd name="connsiteX149" fmla="*/ 20929 w 501442"/>
              <a:gd name="connsiteY149" fmla="*/ 547308 h 547712"/>
              <a:gd name="connsiteX150" fmla="*/ 0 w 501442"/>
              <a:gd name="connsiteY150" fmla="*/ 524724 h 547712"/>
              <a:gd name="connsiteX151" fmla="*/ 0 w 501442"/>
              <a:gd name="connsiteY151" fmla="*/ 519481 h 547712"/>
              <a:gd name="connsiteX152" fmla="*/ 0 w 501442"/>
              <a:gd name="connsiteY152" fmla="*/ 488428 h 547712"/>
              <a:gd name="connsiteX153" fmla="*/ 0 w 501442"/>
              <a:gd name="connsiteY153" fmla="*/ 371071 h 547712"/>
              <a:gd name="connsiteX154" fmla="*/ 15294 w 501442"/>
              <a:gd name="connsiteY154" fmla="*/ 355746 h 547712"/>
              <a:gd name="connsiteX155" fmla="*/ 30991 w 501442"/>
              <a:gd name="connsiteY155" fmla="*/ 355746 h 547712"/>
              <a:gd name="connsiteX156" fmla="*/ 30991 w 501442"/>
              <a:gd name="connsiteY156" fmla="*/ 338404 h 547712"/>
              <a:gd name="connsiteX157" fmla="*/ 45078 w 501442"/>
              <a:gd name="connsiteY157" fmla="*/ 323886 h 547712"/>
              <a:gd name="connsiteX158" fmla="*/ 48163 w 501442"/>
              <a:gd name="connsiteY158" fmla="*/ 240895 h 547712"/>
              <a:gd name="connsiteX159" fmla="*/ 58209 w 501442"/>
              <a:gd name="connsiteY159" fmla="*/ 240895 h 547712"/>
              <a:gd name="connsiteX160" fmla="*/ 74684 w 501442"/>
              <a:gd name="connsiteY160" fmla="*/ 256281 h 547712"/>
              <a:gd name="connsiteX161" fmla="*/ 75086 w 501442"/>
              <a:gd name="connsiteY161" fmla="*/ 266403 h 547712"/>
              <a:gd name="connsiteX162" fmla="*/ 70264 w 501442"/>
              <a:gd name="connsiteY162" fmla="*/ 268832 h 547712"/>
              <a:gd name="connsiteX163" fmla="*/ 65442 w 501442"/>
              <a:gd name="connsiteY163" fmla="*/ 267213 h 547712"/>
              <a:gd name="connsiteX164" fmla="*/ 60218 w 501442"/>
              <a:gd name="connsiteY164" fmla="*/ 262759 h 547712"/>
              <a:gd name="connsiteX165" fmla="*/ 60218 w 501442"/>
              <a:gd name="connsiteY165" fmla="*/ 307701 h 547712"/>
              <a:gd name="connsiteX166" fmla="*/ 53387 w 501442"/>
              <a:gd name="connsiteY166" fmla="*/ 314584 h 547712"/>
              <a:gd name="connsiteX167" fmla="*/ 45752 w 501442"/>
              <a:gd name="connsiteY167" fmla="*/ 307701 h 547712"/>
              <a:gd name="connsiteX168" fmla="*/ 45752 w 501442"/>
              <a:gd name="connsiteY168" fmla="*/ 262759 h 547712"/>
              <a:gd name="connsiteX169" fmla="*/ 40930 w 501442"/>
              <a:gd name="connsiteY169" fmla="*/ 267213 h 547712"/>
              <a:gd name="connsiteX170" fmla="*/ 30884 w 501442"/>
              <a:gd name="connsiteY170" fmla="*/ 266403 h 547712"/>
              <a:gd name="connsiteX171" fmla="*/ 31286 w 501442"/>
              <a:gd name="connsiteY171" fmla="*/ 256281 h 547712"/>
              <a:gd name="connsiteX172" fmla="*/ 447653 w 501442"/>
              <a:gd name="connsiteY172" fmla="*/ 240245 h 547712"/>
              <a:gd name="connsiteX173" fmla="*/ 454887 w 501442"/>
              <a:gd name="connsiteY173" fmla="*/ 247440 h 547712"/>
              <a:gd name="connsiteX174" fmla="*/ 454887 w 501442"/>
              <a:gd name="connsiteY174" fmla="*/ 291806 h 547712"/>
              <a:gd name="connsiteX175" fmla="*/ 460110 w 501442"/>
              <a:gd name="connsiteY175" fmla="*/ 287410 h 547712"/>
              <a:gd name="connsiteX176" fmla="*/ 470156 w 501442"/>
              <a:gd name="connsiteY176" fmla="*/ 287809 h 547712"/>
              <a:gd name="connsiteX177" fmla="*/ 469353 w 501442"/>
              <a:gd name="connsiteY177" fmla="*/ 297802 h 547712"/>
              <a:gd name="connsiteX178" fmla="*/ 452877 w 501442"/>
              <a:gd name="connsiteY178" fmla="*/ 312990 h 547712"/>
              <a:gd name="connsiteX179" fmla="*/ 447653 w 501442"/>
              <a:gd name="connsiteY179" fmla="*/ 314589 h 547712"/>
              <a:gd name="connsiteX180" fmla="*/ 443233 w 501442"/>
              <a:gd name="connsiteY180" fmla="*/ 312990 h 547712"/>
              <a:gd name="connsiteX181" fmla="*/ 426356 w 501442"/>
              <a:gd name="connsiteY181" fmla="*/ 297802 h 547712"/>
              <a:gd name="connsiteX182" fmla="*/ 425954 w 501442"/>
              <a:gd name="connsiteY182" fmla="*/ 287809 h 547712"/>
              <a:gd name="connsiteX183" fmla="*/ 435598 w 501442"/>
              <a:gd name="connsiteY183" fmla="*/ 287410 h 547712"/>
              <a:gd name="connsiteX184" fmla="*/ 440822 w 501442"/>
              <a:gd name="connsiteY184" fmla="*/ 291806 h 547712"/>
              <a:gd name="connsiteX185" fmla="*/ 440822 w 501442"/>
              <a:gd name="connsiteY185" fmla="*/ 247440 h 547712"/>
              <a:gd name="connsiteX186" fmla="*/ 447653 w 501442"/>
              <a:gd name="connsiteY186" fmla="*/ 240245 h 547712"/>
              <a:gd name="connsiteX187" fmla="*/ 420098 w 501442"/>
              <a:gd name="connsiteY187" fmla="*/ 167282 h 547712"/>
              <a:gd name="connsiteX188" fmla="*/ 430145 w 501442"/>
              <a:gd name="connsiteY188" fmla="*/ 167282 h 547712"/>
              <a:gd name="connsiteX189" fmla="*/ 437378 w 501442"/>
              <a:gd name="connsiteY189" fmla="*/ 174400 h 547712"/>
              <a:gd name="connsiteX190" fmla="*/ 430145 w 501442"/>
              <a:gd name="connsiteY190" fmla="*/ 181124 h 547712"/>
              <a:gd name="connsiteX191" fmla="*/ 420098 w 501442"/>
              <a:gd name="connsiteY191" fmla="*/ 181124 h 547712"/>
              <a:gd name="connsiteX192" fmla="*/ 412864 w 501442"/>
              <a:gd name="connsiteY192" fmla="*/ 174400 h 547712"/>
              <a:gd name="connsiteX193" fmla="*/ 420098 w 501442"/>
              <a:gd name="connsiteY193" fmla="*/ 167282 h 547712"/>
              <a:gd name="connsiteX194" fmla="*/ 357900 w 501442"/>
              <a:gd name="connsiteY194" fmla="*/ 167282 h 547712"/>
              <a:gd name="connsiteX195" fmla="*/ 400203 w 501442"/>
              <a:gd name="connsiteY195" fmla="*/ 167282 h 547712"/>
              <a:gd name="connsiteX196" fmla="*/ 407118 w 501442"/>
              <a:gd name="connsiteY196" fmla="*/ 174400 h 547712"/>
              <a:gd name="connsiteX197" fmla="*/ 400203 w 501442"/>
              <a:gd name="connsiteY197" fmla="*/ 181124 h 547712"/>
              <a:gd name="connsiteX198" fmla="*/ 357900 w 501442"/>
              <a:gd name="connsiteY198" fmla="*/ 181124 h 547712"/>
              <a:gd name="connsiteX199" fmla="*/ 350578 w 501442"/>
              <a:gd name="connsiteY199" fmla="*/ 174400 h 547712"/>
              <a:gd name="connsiteX200" fmla="*/ 357900 w 501442"/>
              <a:gd name="connsiteY200" fmla="*/ 167282 h 547712"/>
              <a:gd name="connsiteX201" fmla="*/ 101639 w 501442"/>
              <a:gd name="connsiteY201" fmla="*/ 167282 h 547712"/>
              <a:gd name="connsiteX202" fmla="*/ 143535 w 501442"/>
              <a:gd name="connsiteY202" fmla="*/ 167282 h 547712"/>
              <a:gd name="connsiteX203" fmla="*/ 150857 w 501442"/>
              <a:gd name="connsiteY203" fmla="*/ 174400 h 547712"/>
              <a:gd name="connsiteX204" fmla="*/ 143535 w 501442"/>
              <a:gd name="connsiteY204" fmla="*/ 181124 h 547712"/>
              <a:gd name="connsiteX205" fmla="*/ 101639 w 501442"/>
              <a:gd name="connsiteY205" fmla="*/ 181124 h 547712"/>
              <a:gd name="connsiteX206" fmla="*/ 94317 w 501442"/>
              <a:gd name="connsiteY206" fmla="*/ 174400 h 547712"/>
              <a:gd name="connsiteX207" fmla="*/ 101639 w 501442"/>
              <a:gd name="connsiteY207" fmla="*/ 167282 h 547712"/>
              <a:gd name="connsiteX208" fmla="*/ 69520 w 501442"/>
              <a:gd name="connsiteY208" fmla="*/ 167282 h 547712"/>
              <a:gd name="connsiteX209" fmla="*/ 79968 w 501442"/>
              <a:gd name="connsiteY209" fmla="*/ 167282 h 547712"/>
              <a:gd name="connsiteX210" fmla="*/ 86800 w 501442"/>
              <a:gd name="connsiteY210" fmla="*/ 174400 h 547712"/>
              <a:gd name="connsiteX211" fmla="*/ 79968 w 501442"/>
              <a:gd name="connsiteY211" fmla="*/ 181124 h 547712"/>
              <a:gd name="connsiteX212" fmla="*/ 69520 w 501442"/>
              <a:gd name="connsiteY212" fmla="*/ 181124 h 547712"/>
              <a:gd name="connsiteX213" fmla="*/ 62286 w 501442"/>
              <a:gd name="connsiteY213" fmla="*/ 174400 h 547712"/>
              <a:gd name="connsiteX214" fmla="*/ 69520 w 501442"/>
              <a:gd name="connsiteY214" fmla="*/ 167282 h 547712"/>
              <a:gd name="connsiteX215" fmla="*/ 357780 w 501442"/>
              <a:gd name="connsiteY215" fmla="*/ 126351 h 547712"/>
              <a:gd name="connsiteX216" fmla="*/ 430179 w 501442"/>
              <a:gd name="connsiteY216" fmla="*/ 126351 h 547712"/>
              <a:gd name="connsiteX217" fmla="*/ 437379 w 501442"/>
              <a:gd name="connsiteY217" fmla="*/ 133662 h 547712"/>
              <a:gd name="connsiteX218" fmla="*/ 430179 w 501442"/>
              <a:gd name="connsiteY218" fmla="*/ 140203 h 547712"/>
              <a:gd name="connsiteX219" fmla="*/ 357780 w 501442"/>
              <a:gd name="connsiteY219" fmla="*/ 140203 h 547712"/>
              <a:gd name="connsiteX220" fmla="*/ 350580 w 501442"/>
              <a:gd name="connsiteY220" fmla="*/ 133662 h 547712"/>
              <a:gd name="connsiteX221" fmla="*/ 357780 w 501442"/>
              <a:gd name="connsiteY221" fmla="*/ 126351 h 547712"/>
              <a:gd name="connsiteX222" fmla="*/ 69486 w 501442"/>
              <a:gd name="connsiteY222" fmla="*/ 126351 h 547712"/>
              <a:gd name="connsiteX223" fmla="*/ 141885 w 501442"/>
              <a:gd name="connsiteY223" fmla="*/ 126351 h 547712"/>
              <a:gd name="connsiteX224" fmla="*/ 149085 w 501442"/>
              <a:gd name="connsiteY224" fmla="*/ 133662 h 547712"/>
              <a:gd name="connsiteX225" fmla="*/ 141885 w 501442"/>
              <a:gd name="connsiteY225" fmla="*/ 140203 h 547712"/>
              <a:gd name="connsiteX226" fmla="*/ 69486 w 501442"/>
              <a:gd name="connsiteY226" fmla="*/ 140203 h 547712"/>
              <a:gd name="connsiteX227" fmla="*/ 62286 w 501442"/>
              <a:gd name="connsiteY227" fmla="*/ 133662 h 547712"/>
              <a:gd name="connsiteX228" fmla="*/ 69486 w 501442"/>
              <a:gd name="connsiteY228" fmla="*/ 126351 h 547712"/>
              <a:gd name="connsiteX229" fmla="*/ 357780 w 501442"/>
              <a:gd name="connsiteY229" fmla="*/ 83641 h 547712"/>
              <a:gd name="connsiteX230" fmla="*/ 430179 w 501442"/>
              <a:gd name="connsiteY230" fmla="*/ 83641 h 547712"/>
              <a:gd name="connsiteX231" fmla="*/ 437379 w 501442"/>
              <a:gd name="connsiteY231" fmla="*/ 90759 h 547712"/>
              <a:gd name="connsiteX232" fmla="*/ 430179 w 501442"/>
              <a:gd name="connsiteY232" fmla="*/ 97483 h 547712"/>
              <a:gd name="connsiteX233" fmla="*/ 357780 w 501442"/>
              <a:gd name="connsiteY233" fmla="*/ 97483 h 547712"/>
              <a:gd name="connsiteX234" fmla="*/ 350580 w 501442"/>
              <a:gd name="connsiteY234" fmla="*/ 90759 h 547712"/>
              <a:gd name="connsiteX235" fmla="*/ 357780 w 501442"/>
              <a:gd name="connsiteY235" fmla="*/ 83641 h 547712"/>
              <a:gd name="connsiteX236" fmla="*/ 69486 w 501442"/>
              <a:gd name="connsiteY236" fmla="*/ 83641 h 547712"/>
              <a:gd name="connsiteX237" fmla="*/ 141885 w 501442"/>
              <a:gd name="connsiteY237" fmla="*/ 83641 h 547712"/>
              <a:gd name="connsiteX238" fmla="*/ 149085 w 501442"/>
              <a:gd name="connsiteY238" fmla="*/ 90759 h 547712"/>
              <a:gd name="connsiteX239" fmla="*/ 141885 w 501442"/>
              <a:gd name="connsiteY239" fmla="*/ 97483 h 547712"/>
              <a:gd name="connsiteX240" fmla="*/ 69486 w 501442"/>
              <a:gd name="connsiteY240" fmla="*/ 97483 h 547712"/>
              <a:gd name="connsiteX241" fmla="*/ 62286 w 501442"/>
              <a:gd name="connsiteY241" fmla="*/ 90759 h 547712"/>
              <a:gd name="connsiteX242" fmla="*/ 69486 w 501442"/>
              <a:gd name="connsiteY242" fmla="*/ 83641 h 547712"/>
              <a:gd name="connsiteX243" fmla="*/ 470048 w 501442"/>
              <a:gd name="connsiteY243" fmla="*/ 45654 h 547712"/>
              <a:gd name="connsiteX244" fmla="*/ 470048 w 501442"/>
              <a:gd name="connsiteY244" fmla="*/ 164435 h 547712"/>
              <a:gd name="connsiteX245" fmla="*/ 470048 w 501442"/>
              <a:gd name="connsiteY245" fmla="*/ 201200 h 547712"/>
              <a:gd name="connsiteX246" fmla="*/ 478500 w 501442"/>
              <a:gd name="connsiteY246" fmla="*/ 209684 h 547712"/>
              <a:gd name="connsiteX247" fmla="*/ 486952 w 501442"/>
              <a:gd name="connsiteY247" fmla="*/ 201200 h 547712"/>
              <a:gd name="connsiteX248" fmla="*/ 486952 w 501442"/>
              <a:gd name="connsiteY248" fmla="*/ 195948 h 547712"/>
              <a:gd name="connsiteX249" fmla="*/ 486952 w 501442"/>
              <a:gd name="connsiteY249" fmla="*/ 164435 h 547712"/>
              <a:gd name="connsiteX250" fmla="*/ 486952 w 501442"/>
              <a:gd name="connsiteY250" fmla="*/ 46866 h 547712"/>
              <a:gd name="connsiteX251" fmla="*/ 486147 w 501442"/>
              <a:gd name="connsiteY251" fmla="*/ 45654 h 547712"/>
              <a:gd name="connsiteX252" fmla="*/ 15294 w 501442"/>
              <a:gd name="connsiteY252" fmla="*/ 45654 h 547712"/>
              <a:gd name="connsiteX253" fmla="*/ 14087 w 501442"/>
              <a:gd name="connsiteY253" fmla="*/ 46866 h 547712"/>
              <a:gd name="connsiteX254" fmla="*/ 14087 w 501442"/>
              <a:gd name="connsiteY254" fmla="*/ 164435 h 547712"/>
              <a:gd name="connsiteX255" fmla="*/ 14087 w 501442"/>
              <a:gd name="connsiteY255" fmla="*/ 195948 h 547712"/>
              <a:gd name="connsiteX256" fmla="*/ 14087 w 501442"/>
              <a:gd name="connsiteY256" fmla="*/ 201200 h 547712"/>
              <a:gd name="connsiteX257" fmla="*/ 22539 w 501442"/>
              <a:gd name="connsiteY257" fmla="*/ 209684 h 547712"/>
              <a:gd name="connsiteX258" fmla="*/ 30991 w 501442"/>
              <a:gd name="connsiteY258" fmla="*/ 201200 h 547712"/>
              <a:gd name="connsiteX259" fmla="*/ 30991 w 501442"/>
              <a:gd name="connsiteY259" fmla="*/ 164435 h 547712"/>
              <a:gd name="connsiteX260" fmla="*/ 30991 w 501442"/>
              <a:gd name="connsiteY260" fmla="*/ 45654 h 547712"/>
              <a:gd name="connsiteX261" fmla="*/ 357780 w 501442"/>
              <a:gd name="connsiteY261" fmla="*/ 42710 h 547712"/>
              <a:gd name="connsiteX262" fmla="*/ 430179 w 501442"/>
              <a:gd name="connsiteY262" fmla="*/ 42710 h 547712"/>
              <a:gd name="connsiteX263" fmla="*/ 437379 w 501442"/>
              <a:gd name="connsiteY263" fmla="*/ 49828 h 547712"/>
              <a:gd name="connsiteX264" fmla="*/ 430179 w 501442"/>
              <a:gd name="connsiteY264" fmla="*/ 56552 h 547712"/>
              <a:gd name="connsiteX265" fmla="*/ 357780 w 501442"/>
              <a:gd name="connsiteY265" fmla="*/ 56552 h 547712"/>
              <a:gd name="connsiteX266" fmla="*/ 350580 w 501442"/>
              <a:gd name="connsiteY266" fmla="*/ 49828 h 547712"/>
              <a:gd name="connsiteX267" fmla="*/ 357780 w 501442"/>
              <a:gd name="connsiteY267" fmla="*/ 42710 h 547712"/>
              <a:gd name="connsiteX268" fmla="*/ 69486 w 501442"/>
              <a:gd name="connsiteY268" fmla="*/ 42710 h 547712"/>
              <a:gd name="connsiteX269" fmla="*/ 141885 w 501442"/>
              <a:gd name="connsiteY269" fmla="*/ 42710 h 547712"/>
              <a:gd name="connsiteX270" fmla="*/ 149085 w 501442"/>
              <a:gd name="connsiteY270" fmla="*/ 49828 h 547712"/>
              <a:gd name="connsiteX271" fmla="*/ 141885 w 501442"/>
              <a:gd name="connsiteY271" fmla="*/ 56552 h 547712"/>
              <a:gd name="connsiteX272" fmla="*/ 69486 w 501442"/>
              <a:gd name="connsiteY272" fmla="*/ 56552 h 547712"/>
              <a:gd name="connsiteX273" fmla="*/ 62286 w 501442"/>
              <a:gd name="connsiteY273" fmla="*/ 49828 h 547712"/>
              <a:gd name="connsiteX274" fmla="*/ 69486 w 501442"/>
              <a:gd name="connsiteY274" fmla="*/ 42710 h 547712"/>
              <a:gd name="connsiteX275" fmla="*/ 254462 w 501442"/>
              <a:gd name="connsiteY275" fmla="*/ 34485 h 547712"/>
              <a:gd name="connsiteX276" fmla="*/ 264638 w 501442"/>
              <a:gd name="connsiteY276" fmla="*/ 35301 h 547712"/>
              <a:gd name="connsiteX277" fmla="*/ 280106 w 501442"/>
              <a:gd name="connsiteY277" fmla="*/ 52455 h 547712"/>
              <a:gd name="connsiteX278" fmla="*/ 280106 w 501442"/>
              <a:gd name="connsiteY278" fmla="*/ 62258 h 547712"/>
              <a:gd name="connsiteX279" fmla="*/ 264638 w 501442"/>
              <a:gd name="connsiteY279" fmla="*/ 79003 h 547712"/>
              <a:gd name="connsiteX280" fmla="*/ 259347 w 501442"/>
              <a:gd name="connsiteY280" fmla="*/ 81454 h 547712"/>
              <a:gd name="connsiteX281" fmla="*/ 254462 w 501442"/>
              <a:gd name="connsiteY281" fmla="*/ 79411 h 547712"/>
              <a:gd name="connsiteX282" fmla="*/ 254055 w 501442"/>
              <a:gd name="connsiteY282" fmla="*/ 69609 h 547712"/>
              <a:gd name="connsiteX283" fmla="*/ 258533 w 501442"/>
              <a:gd name="connsiteY283" fmla="*/ 64300 h 547712"/>
              <a:gd name="connsiteX284" fmla="*/ 213352 w 501442"/>
              <a:gd name="connsiteY284" fmla="*/ 64300 h 547712"/>
              <a:gd name="connsiteX285" fmla="*/ 206432 w 501442"/>
              <a:gd name="connsiteY285" fmla="*/ 57356 h 547712"/>
              <a:gd name="connsiteX286" fmla="*/ 213352 w 501442"/>
              <a:gd name="connsiteY286" fmla="*/ 50005 h 547712"/>
              <a:gd name="connsiteX287" fmla="*/ 258533 w 501442"/>
              <a:gd name="connsiteY287" fmla="*/ 50005 h 547712"/>
              <a:gd name="connsiteX288" fmla="*/ 254055 w 501442"/>
              <a:gd name="connsiteY288" fmla="*/ 45104 h 547712"/>
              <a:gd name="connsiteX289" fmla="*/ 254462 w 501442"/>
              <a:gd name="connsiteY289" fmla="*/ 34485 h 547712"/>
              <a:gd name="connsiteX290" fmla="*/ 45078 w 501442"/>
              <a:gd name="connsiteY290" fmla="*/ 14545 h 547712"/>
              <a:gd name="connsiteX291" fmla="*/ 45078 w 501442"/>
              <a:gd name="connsiteY291" fmla="*/ 37169 h 547712"/>
              <a:gd name="connsiteX292" fmla="*/ 45078 w 501442"/>
              <a:gd name="connsiteY292" fmla="*/ 38786 h 547712"/>
              <a:gd name="connsiteX293" fmla="*/ 45078 w 501442"/>
              <a:gd name="connsiteY293" fmla="*/ 40402 h 547712"/>
              <a:gd name="connsiteX294" fmla="*/ 45078 w 501442"/>
              <a:gd name="connsiteY294" fmla="*/ 164435 h 547712"/>
              <a:gd name="connsiteX295" fmla="*/ 45078 w 501442"/>
              <a:gd name="connsiteY295" fmla="*/ 201200 h 547712"/>
              <a:gd name="connsiteX296" fmla="*/ 43468 w 501442"/>
              <a:gd name="connsiteY296" fmla="*/ 209684 h 547712"/>
              <a:gd name="connsiteX297" fmla="*/ 142478 w 501442"/>
              <a:gd name="connsiteY297" fmla="*/ 209684 h 547712"/>
              <a:gd name="connsiteX298" fmla="*/ 167030 w 501442"/>
              <a:gd name="connsiteY298" fmla="*/ 185443 h 547712"/>
              <a:gd name="connsiteX299" fmla="*/ 167030 w 501442"/>
              <a:gd name="connsiteY299" fmla="*/ 164435 h 547712"/>
              <a:gd name="connsiteX300" fmla="*/ 167030 w 501442"/>
              <a:gd name="connsiteY300" fmla="*/ 145850 h 547712"/>
              <a:gd name="connsiteX301" fmla="*/ 167030 w 501442"/>
              <a:gd name="connsiteY301" fmla="*/ 14545 h 547712"/>
              <a:gd name="connsiteX302" fmla="*/ 334009 w 501442"/>
              <a:gd name="connsiteY302" fmla="*/ 14545 h 547712"/>
              <a:gd name="connsiteX303" fmla="*/ 334412 w 501442"/>
              <a:gd name="connsiteY303" fmla="*/ 145446 h 547712"/>
              <a:gd name="connsiteX304" fmla="*/ 334412 w 501442"/>
              <a:gd name="connsiteY304" fmla="*/ 145850 h 547712"/>
              <a:gd name="connsiteX305" fmla="*/ 334412 w 501442"/>
              <a:gd name="connsiteY305" fmla="*/ 185443 h 547712"/>
              <a:gd name="connsiteX306" fmla="*/ 358561 w 501442"/>
              <a:gd name="connsiteY306" fmla="*/ 209684 h 547712"/>
              <a:gd name="connsiteX307" fmla="*/ 457571 w 501442"/>
              <a:gd name="connsiteY307" fmla="*/ 209684 h 547712"/>
              <a:gd name="connsiteX308" fmla="*/ 455559 w 501442"/>
              <a:gd name="connsiteY308" fmla="*/ 201200 h 547712"/>
              <a:gd name="connsiteX309" fmla="*/ 455559 w 501442"/>
              <a:gd name="connsiteY309" fmla="*/ 164435 h 547712"/>
              <a:gd name="connsiteX310" fmla="*/ 455559 w 501442"/>
              <a:gd name="connsiteY310" fmla="*/ 14545 h 547712"/>
              <a:gd name="connsiteX311" fmla="*/ 334009 w 501442"/>
              <a:gd name="connsiteY311" fmla="*/ 0 h 547712"/>
              <a:gd name="connsiteX312" fmla="*/ 455961 w 501442"/>
              <a:gd name="connsiteY312" fmla="*/ 0 h 547712"/>
              <a:gd name="connsiteX313" fmla="*/ 470048 w 501442"/>
              <a:gd name="connsiteY313" fmla="*/ 14545 h 547712"/>
              <a:gd name="connsiteX314" fmla="*/ 470048 w 501442"/>
              <a:gd name="connsiteY314" fmla="*/ 31917 h 547712"/>
              <a:gd name="connsiteX315" fmla="*/ 486147 w 501442"/>
              <a:gd name="connsiteY315" fmla="*/ 31917 h 547712"/>
              <a:gd name="connsiteX316" fmla="*/ 501442 w 501442"/>
              <a:gd name="connsiteY316" fmla="*/ 46866 h 547712"/>
              <a:gd name="connsiteX317" fmla="*/ 501442 w 501442"/>
              <a:gd name="connsiteY317" fmla="*/ 164435 h 547712"/>
              <a:gd name="connsiteX318" fmla="*/ 501442 w 501442"/>
              <a:gd name="connsiteY318" fmla="*/ 195948 h 547712"/>
              <a:gd name="connsiteX319" fmla="*/ 501442 w 501442"/>
              <a:gd name="connsiteY319" fmla="*/ 201200 h 547712"/>
              <a:gd name="connsiteX320" fmla="*/ 480110 w 501442"/>
              <a:gd name="connsiteY320" fmla="*/ 223825 h 547712"/>
              <a:gd name="connsiteX321" fmla="*/ 478500 w 501442"/>
              <a:gd name="connsiteY321" fmla="*/ 223825 h 547712"/>
              <a:gd name="connsiteX322" fmla="*/ 358561 w 501442"/>
              <a:gd name="connsiteY322" fmla="*/ 223825 h 547712"/>
              <a:gd name="connsiteX323" fmla="*/ 320325 w 501442"/>
              <a:gd name="connsiteY323" fmla="*/ 185443 h 547712"/>
              <a:gd name="connsiteX324" fmla="*/ 320325 w 501442"/>
              <a:gd name="connsiteY324" fmla="*/ 164435 h 547712"/>
              <a:gd name="connsiteX325" fmla="*/ 320325 w 501442"/>
              <a:gd name="connsiteY325" fmla="*/ 145850 h 547712"/>
              <a:gd name="connsiteX326" fmla="*/ 320325 w 501442"/>
              <a:gd name="connsiteY326" fmla="*/ 14545 h 547712"/>
              <a:gd name="connsiteX327" fmla="*/ 334009 w 501442"/>
              <a:gd name="connsiteY327" fmla="*/ 0 h 547712"/>
              <a:gd name="connsiteX328" fmla="*/ 45078 w 501442"/>
              <a:gd name="connsiteY328" fmla="*/ 0 h 547712"/>
              <a:gd name="connsiteX329" fmla="*/ 167030 w 501442"/>
              <a:gd name="connsiteY329" fmla="*/ 0 h 547712"/>
              <a:gd name="connsiteX330" fmla="*/ 181116 w 501442"/>
              <a:gd name="connsiteY330" fmla="*/ 14545 h 547712"/>
              <a:gd name="connsiteX331" fmla="*/ 181116 w 501442"/>
              <a:gd name="connsiteY331" fmla="*/ 145850 h 547712"/>
              <a:gd name="connsiteX332" fmla="*/ 181116 w 501442"/>
              <a:gd name="connsiteY332" fmla="*/ 164435 h 547712"/>
              <a:gd name="connsiteX333" fmla="*/ 181116 w 501442"/>
              <a:gd name="connsiteY333" fmla="*/ 185443 h 547712"/>
              <a:gd name="connsiteX334" fmla="*/ 142478 w 501442"/>
              <a:gd name="connsiteY334" fmla="*/ 223825 h 547712"/>
              <a:gd name="connsiteX335" fmla="*/ 22539 w 501442"/>
              <a:gd name="connsiteY335" fmla="*/ 223825 h 547712"/>
              <a:gd name="connsiteX336" fmla="*/ 20929 w 501442"/>
              <a:gd name="connsiteY336" fmla="*/ 223825 h 547712"/>
              <a:gd name="connsiteX337" fmla="*/ 0 w 501442"/>
              <a:gd name="connsiteY337" fmla="*/ 201200 h 547712"/>
              <a:gd name="connsiteX338" fmla="*/ 0 w 501442"/>
              <a:gd name="connsiteY338" fmla="*/ 195948 h 547712"/>
              <a:gd name="connsiteX339" fmla="*/ 0 w 501442"/>
              <a:gd name="connsiteY339" fmla="*/ 164435 h 547712"/>
              <a:gd name="connsiteX340" fmla="*/ 0 w 501442"/>
              <a:gd name="connsiteY340" fmla="*/ 46866 h 547712"/>
              <a:gd name="connsiteX341" fmla="*/ 15294 w 501442"/>
              <a:gd name="connsiteY341" fmla="*/ 31917 h 547712"/>
              <a:gd name="connsiteX342" fmla="*/ 30991 w 501442"/>
              <a:gd name="connsiteY342" fmla="*/ 31917 h 547712"/>
              <a:gd name="connsiteX343" fmla="*/ 30991 w 501442"/>
              <a:gd name="connsiteY343" fmla="*/ 14545 h 547712"/>
              <a:gd name="connsiteX344" fmla="*/ 45078 w 501442"/>
              <a:gd name="connsiteY344" fmla="*/ 0 h 547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Lst>
            <a:rect l="l" t="t" r="r" b="b"/>
            <a:pathLst>
              <a:path w="501442" h="547712">
                <a:moveTo>
                  <a:pt x="420098" y="491165"/>
                </a:moveTo>
                <a:lnTo>
                  <a:pt x="430145" y="491165"/>
                </a:lnTo>
                <a:cubicBezTo>
                  <a:pt x="434163" y="491165"/>
                  <a:pt x="437378" y="493933"/>
                  <a:pt x="437378" y="497888"/>
                </a:cubicBezTo>
                <a:cubicBezTo>
                  <a:pt x="437378" y="501843"/>
                  <a:pt x="434163" y="505007"/>
                  <a:pt x="430145" y="505007"/>
                </a:cubicBezTo>
                <a:lnTo>
                  <a:pt x="420098" y="505007"/>
                </a:lnTo>
                <a:cubicBezTo>
                  <a:pt x="416079" y="505007"/>
                  <a:pt x="412864" y="501843"/>
                  <a:pt x="412864" y="497888"/>
                </a:cubicBezTo>
                <a:cubicBezTo>
                  <a:pt x="412864" y="493933"/>
                  <a:pt x="416079" y="491165"/>
                  <a:pt x="420098" y="491165"/>
                </a:cubicBezTo>
                <a:close/>
                <a:moveTo>
                  <a:pt x="357900" y="491165"/>
                </a:moveTo>
                <a:lnTo>
                  <a:pt x="400203" y="491165"/>
                </a:lnTo>
                <a:cubicBezTo>
                  <a:pt x="403864" y="491165"/>
                  <a:pt x="407118" y="493933"/>
                  <a:pt x="407118" y="497888"/>
                </a:cubicBezTo>
                <a:cubicBezTo>
                  <a:pt x="407118" y="501843"/>
                  <a:pt x="403864" y="505007"/>
                  <a:pt x="400203" y="505007"/>
                </a:cubicBezTo>
                <a:lnTo>
                  <a:pt x="357900" y="505007"/>
                </a:lnTo>
                <a:cubicBezTo>
                  <a:pt x="353832" y="505007"/>
                  <a:pt x="350578" y="501843"/>
                  <a:pt x="350578" y="497888"/>
                </a:cubicBezTo>
                <a:cubicBezTo>
                  <a:pt x="350578" y="493933"/>
                  <a:pt x="353832" y="491165"/>
                  <a:pt x="357900" y="491165"/>
                </a:cubicBezTo>
                <a:close/>
                <a:moveTo>
                  <a:pt x="101639" y="491165"/>
                </a:moveTo>
                <a:lnTo>
                  <a:pt x="143535" y="491165"/>
                </a:lnTo>
                <a:cubicBezTo>
                  <a:pt x="147603" y="491165"/>
                  <a:pt x="150857" y="493933"/>
                  <a:pt x="150857" y="497888"/>
                </a:cubicBezTo>
                <a:cubicBezTo>
                  <a:pt x="150857" y="501843"/>
                  <a:pt x="147603" y="505007"/>
                  <a:pt x="143535" y="505007"/>
                </a:cubicBezTo>
                <a:lnTo>
                  <a:pt x="101639" y="505007"/>
                </a:lnTo>
                <a:cubicBezTo>
                  <a:pt x="97571" y="505007"/>
                  <a:pt x="94317" y="501843"/>
                  <a:pt x="94317" y="497888"/>
                </a:cubicBezTo>
                <a:cubicBezTo>
                  <a:pt x="94317" y="493933"/>
                  <a:pt x="97571" y="491165"/>
                  <a:pt x="101639" y="491165"/>
                </a:cubicBezTo>
                <a:close/>
                <a:moveTo>
                  <a:pt x="69520" y="491165"/>
                </a:moveTo>
                <a:lnTo>
                  <a:pt x="79968" y="491165"/>
                </a:lnTo>
                <a:cubicBezTo>
                  <a:pt x="83585" y="491165"/>
                  <a:pt x="86800" y="493933"/>
                  <a:pt x="86800" y="497888"/>
                </a:cubicBezTo>
                <a:cubicBezTo>
                  <a:pt x="86800" y="501843"/>
                  <a:pt x="83585" y="505007"/>
                  <a:pt x="79968" y="505007"/>
                </a:cubicBezTo>
                <a:lnTo>
                  <a:pt x="69520" y="505007"/>
                </a:lnTo>
                <a:cubicBezTo>
                  <a:pt x="65501" y="505007"/>
                  <a:pt x="62286" y="501843"/>
                  <a:pt x="62286" y="497888"/>
                </a:cubicBezTo>
                <a:cubicBezTo>
                  <a:pt x="62286" y="493933"/>
                  <a:pt x="65501" y="491165"/>
                  <a:pt x="69520" y="491165"/>
                </a:cubicBezTo>
                <a:close/>
                <a:moveTo>
                  <a:pt x="234774" y="475822"/>
                </a:moveTo>
                <a:cubicBezTo>
                  <a:pt x="237203" y="478681"/>
                  <a:pt x="237608" y="483173"/>
                  <a:pt x="234774" y="486032"/>
                </a:cubicBezTo>
                <a:lnTo>
                  <a:pt x="230320" y="491750"/>
                </a:lnTo>
                <a:lnTo>
                  <a:pt x="275667" y="491750"/>
                </a:lnTo>
                <a:cubicBezTo>
                  <a:pt x="279311" y="491750"/>
                  <a:pt x="282550" y="494609"/>
                  <a:pt x="282550" y="498693"/>
                </a:cubicBezTo>
                <a:cubicBezTo>
                  <a:pt x="282550" y="502778"/>
                  <a:pt x="279311" y="506045"/>
                  <a:pt x="275667" y="506045"/>
                </a:cubicBezTo>
                <a:lnTo>
                  <a:pt x="230320" y="506045"/>
                </a:lnTo>
                <a:lnTo>
                  <a:pt x="234774" y="510946"/>
                </a:lnTo>
                <a:cubicBezTo>
                  <a:pt x="237608" y="514214"/>
                  <a:pt x="237203" y="518706"/>
                  <a:pt x="234774" y="521157"/>
                </a:cubicBezTo>
                <a:cubicBezTo>
                  <a:pt x="233154" y="522382"/>
                  <a:pt x="231535" y="522791"/>
                  <a:pt x="229915" y="522791"/>
                </a:cubicBezTo>
                <a:cubicBezTo>
                  <a:pt x="227891" y="522791"/>
                  <a:pt x="225866" y="522382"/>
                  <a:pt x="224652" y="520748"/>
                </a:cubicBezTo>
                <a:lnTo>
                  <a:pt x="209266" y="503595"/>
                </a:lnTo>
                <a:cubicBezTo>
                  <a:pt x="206432" y="500736"/>
                  <a:pt x="206432" y="496651"/>
                  <a:pt x="209266" y="493792"/>
                </a:cubicBezTo>
                <a:lnTo>
                  <a:pt x="224652" y="476638"/>
                </a:lnTo>
                <a:cubicBezTo>
                  <a:pt x="227081" y="473779"/>
                  <a:pt x="231535" y="473371"/>
                  <a:pt x="234774" y="475822"/>
                </a:cubicBezTo>
                <a:close/>
                <a:moveTo>
                  <a:pt x="357780" y="450237"/>
                </a:moveTo>
                <a:lnTo>
                  <a:pt x="430179" y="450237"/>
                </a:lnTo>
                <a:cubicBezTo>
                  <a:pt x="434179" y="450237"/>
                  <a:pt x="437379" y="453315"/>
                  <a:pt x="437379" y="457163"/>
                </a:cubicBezTo>
                <a:cubicBezTo>
                  <a:pt x="437379" y="460626"/>
                  <a:pt x="434179" y="464089"/>
                  <a:pt x="430179" y="464089"/>
                </a:cubicBezTo>
                <a:lnTo>
                  <a:pt x="357780" y="464089"/>
                </a:lnTo>
                <a:cubicBezTo>
                  <a:pt x="353780" y="464089"/>
                  <a:pt x="350580" y="460626"/>
                  <a:pt x="350580" y="457163"/>
                </a:cubicBezTo>
                <a:cubicBezTo>
                  <a:pt x="350580" y="453315"/>
                  <a:pt x="353780" y="450237"/>
                  <a:pt x="357780" y="450237"/>
                </a:cubicBezTo>
                <a:close/>
                <a:moveTo>
                  <a:pt x="69486" y="450237"/>
                </a:moveTo>
                <a:lnTo>
                  <a:pt x="141885" y="450237"/>
                </a:lnTo>
                <a:cubicBezTo>
                  <a:pt x="145885" y="450237"/>
                  <a:pt x="149085" y="453315"/>
                  <a:pt x="149085" y="457163"/>
                </a:cubicBezTo>
                <a:cubicBezTo>
                  <a:pt x="149085" y="460626"/>
                  <a:pt x="145885" y="464089"/>
                  <a:pt x="141885" y="464089"/>
                </a:cubicBezTo>
                <a:lnTo>
                  <a:pt x="69486" y="464089"/>
                </a:lnTo>
                <a:cubicBezTo>
                  <a:pt x="65486" y="464089"/>
                  <a:pt x="62286" y="460626"/>
                  <a:pt x="62286" y="457163"/>
                </a:cubicBezTo>
                <a:cubicBezTo>
                  <a:pt x="62286" y="453315"/>
                  <a:pt x="65486" y="450237"/>
                  <a:pt x="69486" y="450237"/>
                </a:cubicBezTo>
                <a:close/>
                <a:moveTo>
                  <a:pt x="357780" y="407527"/>
                </a:moveTo>
                <a:lnTo>
                  <a:pt x="430179" y="407527"/>
                </a:lnTo>
                <a:cubicBezTo>
                  <a:pt x="434179" y="407527"/>
                  <a:pt x="437379" y="410605"/>
                  <a:pt x="437379" y="414453"/>
                </a:cubicBezTo>
                <a:cubicBezTo>
                  <a:pt x="437379" y="418301"/>
                  <a:pt x="434179" y="421379"/>
                  <a:pt x="430179" y="421379"/>
                </a:cubicBezTo>
                <a:lnTo>
                  <a:pt x="357780" y="421379"/>
                </a:lnTo>
                <a:cubicBezTo>
                  <a:pt x="353780" y="421379"/>
                  <a:pt x="350580" y="418301"/>
                  <a:pt x="350580" y="414453"/>
                </a:cubicBezTo>
                <a:cubicBezTo>
                  <a:pt x="350580" y="410605"/>
                  <a:pt x="353780" y="407527"/>
                  <a:pt x="357780" y="407527"/>
                </a:cubicBezTo>
                <a:close/>
                <a:moveTo>
                  <a:pt x="69486" y="407527"/>
                </a:moveTo>
                <a:lnTo>
                  <a:pt x="141885" y="407527"/>
                </a:lnTo>
                <a:cubicBezTo>
                  <a:pt x="145885" y="407527"/>
                  <a:pt x="149085" y="410605"/>
                  <a:pt x="149085" y="414453"/>
                </a:cubicBezTo>
                <a:cubicBezTo>
                  <a:pt x="149085" y="418301"/>
                  <a:pt x="145885" y="421379"/>
                  <a:pt x="141885" y="421379"/>
                </a:cubicBezTo>
                <a:lnTo>
                  <a:pt x="69486" y="421379"/>
                </a:lnTo>
                <a:cubicBezTo>
                  <a:pt x="65486" y="421379"/>
                  <a:pt x="62286" y="418301"/>
                  <a:pt x="62286" y="414453"/>
                </a:cubicBezTo>
                <a:cubicBezTo>
                  <a:pt x="62286" y="410605"/>
                  <a:pt x="65486" y="407527"/>
                  <a:pt x="69486" y="407527"/>
                </a:cubicBezTo>
                <a:close/>
                <a:moveTo>
                  <a:pt x="470048" y="369861"/>
                </a:moveTo>
                <a:lnTo>
                  <a:pt x="470048" y="488428"/>
                </a:lnTo>
                <a:lnTo>
                  <a:pt x="470048" y="524724"/>
                </a:lnTo>
                <a:cubicBezTo>
                  <a:pt x="470048" y="529564"/>
                  <a:pt x="473670" y="533597"/>
                  <a:pt x="478500" y="533597"/>
                </a:cubicBezTo>
                <a:cubicBezTo>
                  <a:pt x="483330" y="533597"/>
                  <a:pt x="486952" y="529564"/>
                  <a:pt x="486952" y="524724"/>
                </a:cubicBezTo>
                <a:lnTo>
                  <a:pt x="486952" y="519481"/>
                </a:lnTo>
                <a:lnTo>
                  <a:pt x="486952" y="488428"/>
                </a:lnTo>
                <a:lnTo>
                  <a:pt x="486952" y="371071"/>
                </a:lnTo>
                <a:cubicBezTo>
                  <a:pt x="486952" y="370264"/>
                  <a:pt x="486550" y="369861"/>
                  <a:pt x="486147" y="369861"/>
                </a:cubicBezTo>
                <a:close/>
                <a:moveTo>
                  <a:pt x="15294" y="369861"/>
                </a:moveTo>
                <a:cubicBezTo>
                  <a:pt x="14892" y="369861"/>
                  <a:pt x="14087" y="370264"/>
                  <a:pt x="14087" y="371071"/>
                </a:cubicBezTo>
                <a:lnTo>
                  <a:pt x="14087" y="488428"/>
                </a:lnTo>
                <a:lnTo>
                  <a:pt x="14087" y="519481"/>
                </a:lnTo>
                <a:lnTo>
                  <a:pt x="14087" y="524724"/>
                </a:lnTo>
                <a:cubicBezTo>
                  <a:pt x="14087" y="529564"/>
                  <a:pt x="17709" y="533597"/>
                  <a:pt x="22539" y="533597"/>
                </a:cubicBezTo>
                <a:cubicBezTo>
                  <a:pt x="26966" y="533597"/>
                  <a:pt x="30991" y="529564"/>
                  <a:pt x="30991" y="524724"/>
                </a:cubicBezTo>
                <a:lnTo>
                  <a:pt x="30991" y="488428"/>
                </a:lnTo>
                <a:lnTo>
                  <a:pt x="30991" y="369861"/>
                </a:lnTo>
                <a:close/>
                <a:moveTo>
                  <a:pt x="357780" y="366596"/>
                </a:moveTo>
                <a:lnTo>
                  <a:pt x="430179" y="366596"/>
                </a:lnTo>
                <a:cubicBezTo>
                  <a:pt x="434179" y="366596"/>
                  <a:pt x="437379" y="369674"/>
                  <a:pt x="437379" y="373522"/>
                </a:cubicBezTo>
                <a:cubicBezTo>
                  <a:pt x="437379" y="377370"/>
                  <a:pt x="434179" y="380448"/>
                  <a:pt x="430179" y="380448"/>
                </a:cubicBezTo>
                <a:lnTo>
                  <a:pt x="357780" y="380448"/>
                </a:lnTo>
                <a:cubicBezTo>
                  <a:pt x="353780" y="380448"/>
                  <a:pt x="350580" y="377370"/>
                  <a:pt x="350580" y="373522"/>
                </a:cubicBezTo>
                <a:cubicBezTo>
                  <a:pt x="350580" y="369674"/>
                  <a:pt x="353780" y="366596"/>
                  <a:pt x="357780" y="366596"/>
                </a:cubicBezTo>
                <a:close/>
                <a:moveTo>
                  <a:pt x="69486" y="366596"/>
                </a:moveTo>
                <a:lnTo>
                  <a:pt x="141885" y="366596"/>
                </a:lnTo>
                <a:cubicBezTo>
                  <a:pt x="145885" y="366596"/>
                  <a:pt x="149085" y="369674"/>
                  <a:pt x="149085" y="373522"/>
                </a:cubicBezTo>
                <a:cubicBezTo>
                  <a:pt x="149085" y="377370"/>
                  <a:pt x="145885" y="380448"/>
                  <a:pt x="141885" y="380448"/>
                </a:cubicBezTo>
                <a:lnTo>
                  <a:pt x="69486" y="380448"/>
                </a:lnTo>
                <a:cubicBezTo>
                  <a:pt x="65486" y="380448"/>
                  <a:pt x="62286" y="377370"/>
                  <a:pt x="62286" y="373522"/>
                </a:cubicBezTo>
                <a:cubicBezTo>
                  <a:pt x="62286" y="369674"/>
                  <a:pt x="65486" y="366596"/>
                  <a:pt x="69486" y="366596"/>
                </a:cubicBezTo>
                <a:close/>
                <a:moveTo>
                  <a:pt x="334009" y="338404"/>
                </a:moveTo>
                <a:lnTo>
                  <a:pt x="334412" y="469070"/>
                </a:lnTo>
                <a:lnTo>
                  <a:pt x="334412" y="469473"/>
                </a:lnTo>
                <a:lnTo>
                  <a:pt x="334412" y="509399"/>
                </a:lnTo>
                <a:cubicBezTo>
                  <a:pt x="334412" y="522708"/>
                  <a:pt x="345279" y="533597"/>
                  <a:pt x="358561" y="533597"/>
                </a:cubicBezTo>
                <a:lnTo>
                  <a:pt x="457571" y="533597"/>
                </a:lnTo>
                <a:cubicBezTo>
                  <a:pt x="456364" y="530774"/>
                  <a:pt x="455559" y="527547"/>
                  <a:pt x="455559" y="524724"/>
                </a:cubicBezTo>
                <a:lnTo>
                  <a:pt x="455559" y="488428"/>
                </a:lnTo>
                <a:lnTo>
                  <a:pt x="455559" y="338404"/>
                </a:lnTo>
                <a:close/>
                <a:moveTo>
                  <a:pt x="45078" y="338404"/>
                </a:moveTo>
                <a:lnTo>
                  <a:pt x="45078" y="360989"/>
                </a:lnTo>
                <a:cubicBezTo>
                  <a:pt x="45078" y="361795"/>
                  <a:pt x="45078" y="362198"/>
                  <a:pt x="45078" y="363005"/>
                </a:cubicBezTo>
                <a:cubicBezTo>
                  <a:pt x="45078" y="363005"/>
                  <a:pt x="45078" y="363812"/>
                  <a:pt x="45078" y="364215"/>
                </a:cubicBezTo>
                <a:lnTo>
                  <a:pt x="45078" y="488428"/>
                </a:lnTo>
                <a:lnTo>
                  <a:pt x="45078" y="524724"/>
                </a:lnTo>
                <a:cubicBezTo>
                  <a:pt x="45078" y="527547"/>
                  <a:pt x="44675" y="530774"/>
                  <a:pt x="43468" y="533597"/>
                </a:cubicBezTo>
                <a:lnTo>
                  <a:pt x="142478" y="533597"/>
                </a:lnTo>
                <a:cubicBezTo>
                  <a:pt x="155760" y="533597"/>
                  <a:pt x="167030" y="522708"/>
                  <a:pt x="167030" y="509399"/>
                </a:cubicBezTo>
                <a:lnTo>
                  <a:pt x="167030" y="488428"/>
                </a:lnTo>
                <a:lnTo>
                  <a:pt x="167030" y="469473"/>
                </a:lnTo>
                <a:lnTo>
                  <a:pt x="167030" y="338404"/>
                </a:lnTo>
                <a:close/>
                <a:moveTo>
                  <a:pt x="334009" y="323886"/>
                </a:moveTo>
                <a:lnTo>
                  <a:pt x="455961" y="323886"/>
                </a:lnTo>
                <a:cubicBezTo>
                  <a:pt x="464011" y="323886"/>
                  <a:pt x="470048" y="330339"/>
                  <a:pt x="470048" y="338404"/>
                </a:cubicBezTo>
                <a:lnTo>
                  <a:pt x="470048" y="355746"/>
                </a:lnTo>
                <a:lnTo>
                  <a:pt x="486147" y="355746"/>
                </a:lnTo>
                <a:cubicBezTo>
                  <a:pt x="494599" y="355746"/>
                  <a:pt x="501442" y="362602"/>
                  <a:pt x="501442" y="371071"/>
                </a:cubicBezTo>
                <a:lnTo>
                  <a:pt x="501442" y="488428"/>
                </a:lnTo>
                <a:lnTo>
                  <a:pt x="501442" y="519481"/>
                </a:lnTo>
                <a:lnTo>
                  <a:pt x="501442" y="524724"/>
                </a:lnTo>
                <a:cubicBezTo>
                  <a:pt x="501442" y="536823"/>
                  <a:pt x="492185" y="546905"/>
                  <a:pt x="480110" y="547308"/>
                </a:cubicBezTo>
                <a:cubicBezTo>
                  <a:pt x="479708" y="547712"/>
                  <a:pt x="478903" y="547712"/>
                  <a:pt x="478500" y="547712"/>
                </a:cubicBezTo>
                <a:lnTo>
                  <a:pt x="358561" y="547712"/>
                </a:lnTo>
                <a:cubicBezTo>
                  <a:pt x="337632" y="547712"/>
                  <a:pt x="320325" y="529967"/>
                  <a:pt x="320325" y="509399"/>
                </a:cubicBezTo>
                <a:lnTo>
                  <a:pt x="320325" y="488428"/>
                </a:lnTo>
                <a:lnTo>
                  <a:pt x="320325" y="469473"/>
                </a:lnTo>
                <a:lnTo>
                  <a:pt x="320325" y="338404"/>
                </a:lnTo>
                <a:cubicBezTo>
                  <a:pt x="320325" y="330339"/>
                  <a:pt x="326362" y="323886"/>
                  <a:pt x="334009" y="323886"/>
                </a:cubicBezTo>
                <a:close/>
                <a:moveTo>
                  <a:pt x="45078" y="323886"/>
                </a:moveTo>
                <a:lnTo>
                  <a:pt x="167030" y="323886"/>
                </a:lnTo>
                <a:cubicBezTo>
                  <a:pt x="174677" y="323886"/>
                  <a:pt x="181116" y="330339"/>
                  <a:pt x="181116" y="338404"/>
                </a:cubicBezTo>
                <a:lnTo>
                  <a:pt x="181116" y="469473"/>
                </a:lnTo>
                <a:lnTo>
                  <a:pt x="181116" y="488428"/>
                </a:lnTo>
                <a:lnTo>
                  <a:pt x="181116" y="509399"/>
                </a:lnTo>
                <a:cubicBezTo>
                  <a:pt x="181116" y="529967"/>
                  <a:pt x="163810" y="547712"/>
                  <a:pt x="142478" y="547712"/>
                </a:cubicBezTo>
                <a:lnTo>
                  <a:pt x="22539" y="547712"/>
                </a:lnTo>
                <a:cubicBezTo>
                  <a:pt x="22136" y="547712"/>
                  <a:pt x="21734" y="547712"/>
                  <a:pt x="20929" y="547308"/>
                </a:cubicBezTo>
                <a:cubicBezTo>
                  <a:pt x="9257" y="546905"/>
                  <a:pt x="0" y="536823"/>
                  <a:pt x="0" y="524724"/>
                </a:cubicBezTo>
                <a:lnTo>
                  <a:pt x="0" y="519481"/>
                </a:lnTo>
                <a:lnTo>
                  <a:pt x="0" y="488428"/>
                </a:lnTo>
                <a:lnTo>
                  <a:pt x="0" y="371071"/>
                </a:lnTo>
                <a:cubicBezTo>
                  <a:pt x="0" y="362602"/>
                  <a:pt x="6842" y="355746"/>
                  <a:pt x="15294" y="355746"/>
                </a:cubicBezTo>
                <a:lnTo>
                  <a:pt x="30991" y="355746"/>
                </a:lnTo>
                <a:lnTo>
                  <a:pt x="30991" y="338404"/>
                </a:lnTo>
                <a:cubicBezTo>
                  <a:pt x="30991" y="330339"/>
                  <a:pt x="37431" y="323886"/>
                  <a:pt x="45078" y="323886"/>
                </a:cubicBezTo>
                <a:close/>
                <a:moveTo>
                  <a:pt x="48163" y="240895"/>
                </a:moveTo>
                <a:cubicBezTo>
                  <a:pt x="50976" y="238466"/>
                  <a:pt x="55396" y="238466"/>
                  <a:pt x="58209" y="240895"/>
                </a:cubicBezTo>
                <a:lnTo>
                  <a:pt x="74684" y="256281"/>
                </a:lnTo>
                <a:cubicBezTo>
                  <a:pt x="77497" y="259115"/>
                  <a:pt x="77899" y="263569"/>
                  <a:pt x="75086" y="266403"/>
                </a:cubicBezTo>
                <a:cubicBezTo>
                  <a:pt x="73881" y="268022"/>
                  <a:pt x="71872" y="268832"/>
                  <a:pt x="70264" y="268832"/>
                </a:cubicBezTo>
                <a:cubicBezTo>
                  <a:pt x="68255" y="268832"/>
                  <a:pt x="66648" y="268427"/>
                  <a:pt x="65442" y="267213"/>
                </a:cubicBezTo>
                <a:lnTo>
                  <a:pt x="60218" y="262759"/>
                </a:lnTo>
                <a:lnTo>
                  <a:pt x="60218" y="307701"/>
                </a:lnTo>
                <a:cubicBezTo>
                  <a:pt x="60218" y="311750"/>
                  <a:pt x="57003" y="314584"/>
                  <a:pt x="53387" y="314584"/>
                </a:cubicBezTo>
                <a:cubicBezTo>
                  <a:pt x="49369" y="314584"/>
                  <a:pt x="45752" y="311750"/>
                  <a:pt x="45752" y="307701"/>
                </a:cubicBezTo>
                <a:lnTo>
                  <a:pt x="45752" y="262759"/>
                </a:lnTo>
                <a:lnTo>
                  <a:pt x="40930" y="267213"/>
                </a:lnTo>
                <a:cubicBezTo>
                  <a:pt x="38117" y="269642"/>
                  <a:pt x="33697" y="269642"/>
                  <a:pt x="30884" y="266403"/>
                </a:cubicBezTo>
                <a:cubicBezTo>
                  <a:pt x="28473" y="263569"/>
                  <a:pt x="28473" y="259115"/>
                  <a:pt x="31286" y="256281"/>
                </a:cubicBezTo>
                <a:close/>
                <a:moveTo>
                  <a:pt x="447653" y="240245"/>
                </a:moveTo>
                <a:cubicBezTo>
                  <a:pt x="451672" y="240245"/>
                  <a:pt x="454887" y="243443"/>
                  <a:pt x="454887" y="247440"/>
                </a:cubicBezTo>
                <a:lnTo>
                  <a:pt x="454887" y="291806"/>
                </a:lnTo>
                <a:lnTo>
                  <a:pt x="460110" y="287410"/>
                </a:lnTo>
                <a:cubicBezTo>
                  <a:pt x="463325" y="284612"/>
                  <a:pt x="467344" y="285011"/>
                  <a:pt x="470156" y="287809"/>
                </a:cubicBezTo>
                <a:cubicBezTo>
                  <a:pt x="472969" y="290607"/>
                  <a:pt x="472567" y="295404"/>
                  <a:pt x="469353" y="297802"/>
                </a:cubicBezTo>
                <a:lnTo>
                  <a:pt x="452877" y="312990"/>
                </a:lnTo>
                <a:cubicBezTo>
                  <a:pt x="451270" y="314190"/>
                  <a:pt x="450064" y="314589"/>
                  <a:pt x="447653" y="314589"/>
                </a:cubicBezTo>
                <a:cubicBezTo>
                  <a:pt x="446448" y="314589"/>
                  <a:pt x="444439" y="314190"/>
                  <a:pt x="443233" y="312990"/>
                </a:cubicBezTo>
                <a:lnTo>
                  <a:pt x="426356" y="297802"/>
                </a:lnTo>
                <a:cubicBezTo>
                  <a:pt x="423543" y="295404"/>
                  <a:pt x="423543" y="290607"/>
                  <a:pt x="425954" y="287809"/>
                </a:cubicBezTo>
                <a:cubicBezTo>
                  <a:pt x="428365" y="285011"/>
                  <a:pt x="433187" y="284612"/>
                  <a:pt x="435598" y="287410"/>
                </a:cubicBezTo>
                <a:lnTo>
                  <a:pt x="440822" y="291806"/>
                </a:lnTo>
                <a:lnTo>
                  <a:pt x="440822" y="247440"/>
                </a:lnTo>
                <a:cubicBezTo>
                  <a:pt x="440822" y="243443"/>
                  <a:pt x="444037" y="240245"/>
                  <a:pt x="447653" y="240245"/>
                </a:cubicBezTo>
                <a:close/>
                <a:moveTo>
                  <a:pt x="420098" y="167282"/>
                </a:moveTo>
                <a:lnTo>
                  <a:pt x="430145" y="167282"/>
                </a:lnTo>
                <a:cubicBezTo>
                  <a:pt x="434163" y="167282"/>
                  <a:pt x="437378" y="170446"/>
                  <a:pt x="437378" y="174400"/>
                </a:cubicBezTo>
                <a:cubicBezTo>
                  <a:pt x="437378" y="178355"/>
                  <a:pt x="434163" y="181124"/>
                  <a:pt x="430145" y="181124"/>
                </a:cubicBezTo>
                <a:lnTo>
                  <a:pt x="420098" y="181124"/>
                </a:lnTo>
                <a:cubicBezTo>
                  <a:pt x="416079" y="181124"/>
                  <a:pt x="412864" y="178355"/>
                  <a:pt x="412864" y="174400"/>
                </a:cubicBezTo>
                <a:cubicBezTo>
                  <a:pt x="412864" y="170446"/>
                  <a:pt x="416079" y="167282"/>
                  <a:pt x="420098" y="167282"/>
                </a:cubicBezTo>
                <a:close/>
                <a:moveTo>
                  <a:pt x="357900" y="167282"/>
                </a:moveTo>
                <a:lnTo>
                  <a:pt x="400203" y="167282"/>
                </a:lnTo>
                <a:cubicBezTo>
                  <a:pt x="403864" y="167282"/>
                  <a:pt x="407118" y="170446"/>
                  <a:pt x="407118" y="174400"/>
                </a:cubicBezTo>
                <a:cubicBezTo>
                  <a:pt x="407118" y="178355"/>
                  <a:pt x="403864" y="181124"/>
                  <a:pt x="400203" y="181124"/>
                </a:cubicBezTo>
                <a:lnTo>
                  <a:pt x="357900" y="181124"/>
                </a:lnTo>
                <a:cubicBezTo>
                  <a:pt x="353832" y="181124"/>
                  <a:pt x="350578" y="178355"/>
                  <a:pt x="350578" y="174400"/>
                </a:cubicBezTo>
                <a:cubicBezTo>
                  <a:pt x="350578" y="170446"/>
                  <a:pt x="353832" y="167282"/>
                  <a:pt x="357900" y="167282"/>
                </a:cubicBezTo>
                <a:close/>
                <a:moveTo>
                  <a:pt x="101639" y="167282"/>
                </a:moveTo>
                <a:lnTo>
                  <a:pt x="143535" y="167282"/>
                </a:lnTo>
                <a:cubicBezTo>
                  <a:pt x="147603" y="167282"/>
                  <a:pt x="150857" y="170446"/>
                  <a:pt x="150857" y="174400"/>
                </a:cubicBezTo>
                <a:cubicBezTo>
                  <a:pt x="150857" y="178355"/>
                  <a:pt x="147603" y="181124"/>
                  <a:pt x="143535" y="181124"/>
                </a:cubicBezTo>
                <a:lnTo>
                  <a:pt x="101639" y="181124"/>
                </a:lnTo>
                <a:cubicBezTo>
                  <a:pt x="97571" y="181124"/>
                  <a:pt x="94317" y="178355"/>
                  <a:pt x="94317" y="174400"/>
                </a:cubicBezTo>
                <a:cubicBezTo>
                  <a:pt x="94317" y="170446"/>
                  <a:pt x="97571" y="167282"/>
                  <a:pt x="101639" y="167282"/>
                </a:cubicBezTo>
                <a:close/>
                <a:moveTo>
                  <a:pt x="69520" y="167282"/>
                </a:moveTo>
                <a:lnTo>
                  <a:pt x="79968" y="167282"/>
                </a:lnTo>
                <a:cubicBezTo>
                  <a:pt x="83585" y="167282"/>
                  <a:pt x="86800" y="170446"/>
                  <a:pt x="86800" y="174400"/>
                </a:cubicBezTo>
                <a:cubicBezTo>
                  <a:pt x="86800" y="178355"/>
                  <a:pt x="83585" y="181124"/>
                  <a:pt x="79968" y="181124"/>
                </a:cubicBezTo>
                <a:lnTo>
                  <a:pt x="69520" y="181124"/>
                </a:lnTo>
                <a:cubicBezTo>
                  <a:pt x="65501" y="181124"/>
                  <a:pt x="62286" y="178355"/>
                  <a:pt x="62286" y="174400"/>
                </a:cubicBezTo>
                <a:cubicBezTo>
                  <a:pt x="62286" y="170446"/>
                  <a:pt x="65501" y="167282"/>
                  <a:pt x="69520" y="167282"/>
                </a:cubicBezTo>
                <a:close/>
                <a:moveTo>
                  <a:pt x="357780" y="126351"/>
                </a:moveTo>
                <a:lnTo>
                  <a:pt x="430179" y="126351"/>
                </a:lnTo>
                <a:cubicBezTo>
                  <a:pt x="434179" y="126351"/>
                  <a:pt x="437379" y="129814"/>
                  <a:pt x="437379" y="133662"/>
                </a:cubicBezTo>
                <a:cubicBezTo>
                  <a:pt x="437379" y="137125"/>
                  <a:pt x="434179" y="140203"/>
                  <a:pt x="430179" y="140203"/>
                </a:cubicBezTo>
                <a:lnTo>
                  <a:pt x="357780" y="140203"/>
                </a:lnTo>
                <a:cubicBezTo>
                  <a:pt x="353780" y="140203"/>
                  <a:pt x="350580" y="137125"/>
                  <a:pt x="350580" y="133662"/>
                </a:cubicBezTo>
                <a:cubicBezTo>
                  <a:pt x="350580" y="129814"/>
                  <a:pt x="353780" y="126351"/>
                  <a:pt x="357780" y="126351"/>
                </a:cubicBezTo>
                <a:close/>
                <a:moveTo>
                  <a:pt x="69486" y="126351"/>
                </a:moveTo>
                <a:lnTo>
                  <a:pt x="141885" y="126351"/>
                </a:lnTo>
                <a:cubicBezTo>
                  <a:pt x="145885" y="126351"/>
                  <a:pt x="149085" y="129814"/>
                  <a:pt x="149085" y="133662"/>
                </a:cubicBezTo>
                <a:cubicBezTo>
                  <a:pt x="149085" y="137125"/>
                  <a:pt x="145885" y="140203"/>
                  <a:pt x="141885" y="140203"/>
                </a:cubicBezTo>
                <a:lnTo>
                  <a:pt x="69486" y="140203"/>
                </a:lnTo>
                <a:cubicBezTo>
                  <a:pt x="65486" y="140203"/>
                  <a:pt x="62286" y="137125"/>
                  <a:pt x="62286" y="133662"/>
                </a:cubicBezTo>
                <a:cubicBezTo>
                  <a:pt x="62286" y="129814"/>
                  <a:pt x="65486" y="126351"/>
                  <a:pt x="69486" y="126351"/>
                </a:cubicBezTo>
                <a:close/>
                <a:moveTo>
                  <a:pt x="357780" y="83641"/>
                </a:moveTo>
                <a:lnTo>
                  <a:pt x="430179" y="83641"/>
                </a:lnTo>
                <a:cubicBezTo>
                  <a:pt x="434179" y="83641"/>
                  <a:pt x="437379" y="86805"/>
                  <a:pt x="437379" y="90759"/>
                </a:cubicBezTo>
                <a:cubicBezTo>
                  <a:pt x="437379" y="94714"/>
                  <a:pt x="434179" y="97483"/>
                  <a:pt x="430179" y="97483"/>
                </a:cubicBezTo>
                <a:lnTo>
                  <a:pt x="357780" y="97483"/>
                </a:lnTo>
                <a:cubicBezTo>
                  <a:pt x="353780" y="97483"/>
                  <a:pt x="350580" y="94714"/>
                  <a:pt x="350580" y="90759"/>
                </a:cubicBezTo>
                <a:cubicBezTo>
                  <a:pt x="350580" y="86805"/>
                  <a:pt x="353780" y="83641"/>
                  <a:pt x="357780" y="83641"/>
                </a:cubicBezTo>
                <a:close/>
                <a:moveTo>
                  <a:pt x="69486" y="83641"/>
                </a:moveTo>
                <a:lnTo>
                  <a:pt x="141885" y="83641"/>
                </a:lnTo>
                <a:cubicBezTo>
                  <a:pt x="145885" y="83641"/>
                  <a:pt x="149085" y="86805"/>
                  <a:pt x="149085" y="90759"/>
                </a:cubicBezTo>
                <a:cubicBezTo>
                  <a:pt x="149085" y="94714"/>
                  <a:pt x="145885" y="97483"/>
                  <a:pt x="141885" y="97483"/>
                </a:cubicBezTo>
                <a:lnTo>
                  <a:pt x="69486" y="97483"/>
                </a:lnTo>
                <a:cubicBezTo>
                  <a:pt x="65486" y="97483"/>
                  <a:pt x="62286" y="94714"/>
                  <a:pt x="62286" y="90759"/>
                </a:cubicBezTo>
                <a:cubicBezTo>
                  <a:pt x="62286" y="86805"/>
                  <a:pt x="65486" y="83641"/>
                  <a:pt x="69486" y="83641"/>
                </a:cubicBezTo>
                <a:close/>
                <a:moveTo>
                  <a:pt x="470048" y="45654"/>
                </a:moveTo>
                <a:lnTo>
                  <a:pt x="470048" y="164435"/>
                </a:lnTo>
                <a:lnTo>
                  <a:pt x="470048" y="201200"/>
                </a:lnTo>
                <a:cubicBezTo>
                  <a:pt x="470048" y="206048"/>
                  <a:pt x="473670" y="209684"/>
                  <a:pt x="478500" y="209684"/>
                </a:cubicBezTo>
                <a:cubicBezTo>
                  <a:pt x="483330" y="209684"/>
                  <a:pt x="486952" y="206048"/>
                  <a:pt x="486952" y="201200"/>
                </a:cubicBezTo>
                <a:lnTo>
                  <a:pt x="486952" y="195948"/>
                </a:lnTo>
                <a:lnTo>
                  <a:pt x="486952" y="164435"/>
                </a:lnTo>
                <a:lnTo>
                  <a:pt x="486952" y="46866"/>
                </a:lnTo>
                <a:cubicBezTo>
                  <a:pt x="486952" y="46462"/>
                  <a:pt x="486550" y="45654"/>
                  <a:pt x="486147" y="45654"/>
                </a:cubicBezTo>
                <a:close/>
                <a:moveTo>
                  <a:pt x="15294" y="45654"/>
                </a:moveTo>
                <a:cubicBezTo>
                  <a:pt x="14892" y="45654"/>
                  <a:pt x="14087" y="46462"/>
                  <a:pt x="14087" y="46866"/>
                </a:cubicBezTo>
                <a:lnTo>
                  <a:pt x="14087" y="164435"/>
                </a:lnTo>
                <a:lnTo>
                  <a:pt x="14087" y="195948"/>
                </a:lnTo>
                <a:lnTo>
                  <a:pt x="14087" y="201200"/>
                </a:lnTo>
                <a:cubicBezTo>
                  <a:pt x="14087" y="206048"/>
                  <a:pt x="17709" y="209684"/>
                  <a:pt x="22539" y="209684"/>
                </a:cubicBezTo>
                <a:cubicBezTo>
                  <a:pt x="26966" y="209684"/>
                  <a:pt x="30991" y="206048"/>
                  <a:pt x="30991" y="201200"/>
                </a:cubicBezTo>
                <a:lnTo>
                  <a:pt x="30991" y="164435"/>
                </a:lnTo>
                <a:lnTo>
                  <a:pt x="30991" y="45654"/>
                </a:lnTo>
                <a:close/>
                <a:moveTo>
                  <a:pt x="357780" y="42710"/>
                </a:moveTo>
                <a:lnTo>
                  <a:pt x="430179" y="42710"/>
                </a:lnTo>
                <a:cubicBezTo>
                  <a:pt x="434179" y="42710"/>
                  <a:pt x="437379" y="45874"/>
                  <a:pt x="437379" y="49828"/>
                </a:cubicBezTo>
                <a:cubicBezTo>
                  <a:pt x="437379" y="53783"/>
                  <a:pt x="434179" y="56552"/>
                  <a:pt x="430179" y="56552"/>
                </a:cubicBezTo>
                <a:lnTo>
                  <a:pt x="357780" y="56552"/>
                </a:lnTo>
                <a:cubicBezTo>
                  <a:pt x="353780" y="56552"/>
                  <a:pt x="350580" y="53783"/>
                  <a:pt x="350580" y="49828"/>
                </a:cubicBezTo>
                <a:cubicBezTo>
                  <a:pt x="350580" y="45874"/>
                  <a:pt x="353780" y="42710"/>
                  <a:pt x="357780" y="42710"/>
                </a:cubicBezTo>
                <a:close/>
                <a:moveTo>
                  <a:pt x="69486" y="42710"/>
                </a:moveTo>
                <a:lnTo>
                  <a:pt x="141885" y="42710"/>
                </a:lnTo>
                <a:cubicBezTo>
                  <a:pt x="145885" y="42710"/>
                  <a:pt x="149085" y="45874"/>
                  <a:pt x="149085" y="49828"/>
                </a:cubicBezTo>
                <a:cubicBezTo>
                  <a:pt x="149085" y="53783"/>
                  <a:pt x="145885" y="56552"/>
                  <a:pt x="141885" y="56552"/>
                </a:cubicBezTo>
                <a:lnTo>
                  <a:pt x="69486" y="56552"/>
                </a:lnTo>
                <a:cubicBezTo>
                  <a:pt x="65486" y="56552"/>
                  <a:pt x="62286" y="53783"/>
                  <a:pt x="62286" y="49828"/>
                </a:cubicBezTo>
                <a:cubicBezTo>
                  <a:pt x="62286" y="45874"/>
                  <a:pt x="65486" y="42710"/>
                  <a:pt x="69486" y="42710"/>
                </a:cubicBezTo>
                <a:close/>
                <a:moveTo>
                  <a:pt x="254462" y="34485"/>
                </a:moveTo>
                <a:cubicBezTo>
                  <a:pt x="257719" y="32034"/>
                  <a:pt x="261789" y="32034"/>
                  <a:pt x="264638" y="35301"/>
                </a:cubicBezTo>
                <a:lnTo>
                  <a:pt x="280106" y="52455"/>
                </a:lnTo>
                <a:cubicBezTo>
                  <a:pt x="282548" y="54906"/>
                  <a:pt x="282548" y="59399"/>
                  <a:pt x="280106" y="62258"/>
                </a:cubicBezTo>
                <a:lnTo>
                  <a:pt x="264638" y="79003"/>
                </a:lnTo>
                <a:cubicBezTo>
                  <a:pt x="263417" y="81045"/>
                  <a:pt x="261382" y="81454"/>
                  <a:pt x="259347" y="81454"/>
                </a:cubicBezTo>
                <a:cubicBezTo>
                  <a:pt x="257719" y="81454"/>
                  <a:pt x="255684" y="81045"/>
                  <a:pt x="254462" y="79411"/>
                </a:cubicBezTo>
                <a:cubicBezTo>
                  <a:pt x="251613" y="76961"/>
                  <a:pt x="251206" y="72468"/>
                  <a:pt x="254055" y="69609"/>
                </a:cubicBezTo>
                <a:lnTo>
                  <a:pt x="258533" y="64300"/>
                </a:lnTo>
                <a:lnTo>
                  <a:pt x="213352" y="64300"/>
                </a:lnTo>
                <a:cubicBezTo>
                  <a:pt x="209281" y="64300"/>
                  <a:pt x="206432" y="61032"/>
                  <a:pt x="206432" y="57356"/>
                </a:cubicBezTo>
                <a:cubicBezTo>
                  <a:pt x="206432" y="53272"/>
                  <a:pt x="209281" y="50005"/>
                  <a:pt x="213352" y="50005"/>
                </a:cubicBezTo>
                <a:lnTo>
                  <a:pt x="258533" y="50005"/>
                </a:lnTo>
                <a:lnTo>
                  <a:pt x="254055" y="45104"/>
                </a:lnTo>
                <a:cubicBezTo>
                  <a:pt x="251206" y="41836"/>
                  <a:pt x="251613" y="37344"/>
                  <a:pt x="254462" y="34485"/>
                </a:cubicBezTo>
                <a:close/>
                <a:moveTo>
                  <a:pt x="45078" y="14545"/>
                </a:moveTo>
                <a:lnTo>
                  <a:pt x="45078" y="37169"/>
                </a:lnTo>
                <a:cubicBezTo>
                  <a:pt x="45078" y="37573"/>
                  <a:pt x="45078" y="37978"/>
                  <a:pt x="45078" y="38786"/>
                </a:cubicBezTo>
                <a:cubicBezTo>
                  <a:pt x="45078" y="39190"/>
                  <a:pt x="45078" y="39998"/>
                  <a:pt x="45078" y="40402"/>
                </a:cubicBezTo>
                <a:lnTo>
                  <a:pt x="45078" y="164435"/>
                </a:lnTo>
                <a:lnTo>
                  <a:pt x="45078" y="201200"/>
                </a:lnTo>
                <a:cubicBezTo>
                  <a:pt x="45078" y="204028"/>
                  <a:pt x="44675" y="207260"/>
                  <a:pt x="43468" y="209684"/>
                </a:cubicBezTo>
                <a:lnTo>
                  <a:pt x="142478" y="209684"/>
                </a:lnTo>
                <a:cubicBezTo>
                  <a:pt x="155760" y="209684"/>
                  <a:pt x="167030" y="198776"/>
                  <a:pt x="167030" y="185443"/>
                </a:cubicBezTo>
                <a:lnTo>
                  <a:pt x="167030" y="164435"/>
                </a:lnTo>
                <a:lnTo>
                  <a:pt x="167030" y="145850"/>
                </a:lnTo>
                <a:lnTo>
                  <a:pt x="167030" y="14545"/>
                </a:lnTo>
                <a:close/>
                <a:moveTo>
                  <a:pt x="334009" y="14545"/>
                </a:moveTo>
                <a:lnTo>
                  <a:pt x="334412" y="145446"/>
                </a:lnTo>
                <a:cubicBezTo>
                  <a:pt x="334412" y="145446"/>
                  <a:pt x="334412" y="145446"/>
                  <a:pt x="334412" y="145850"/>
                </a:cubicBezTo>
                <a:lnTo>
                  <a:pt x="334412" y="185443"/>
                </a:lnTo>
                <a:cubicBezTo>
                  <a:pt x="334412" y="198776"/>
                  <a:pt x="345279" y="209684"/>
                  <a:pt x="358561" y="209684"/>
                </a:cubicBezTo>
                <a:lnTo>
                  <a:pt x="457571" y="209684"/>
                </a:lnTo>
                <a:cubicBezTo>
                  <a:pt x="456364" y="207260"/>
                  <a:pt x="455559" y="204028"/>
                  <a:pt x="455559" y="201200"/>
                </a:cubicBezTo>
                <a:lnTo>
                  <a:pt x="455559" y="164435"/>
                </a:lnTo>
                <a:lnTo>
                  <a:pt x="455559" y="14545"/>
                </a:lnTo>
                <a:close/>
                <a:moveTo>
                  <a:pt x="334009" y="0"/>
                </a:moveTo>
                <a:lnTo>
                  <a:pt x="455961" y="0"/>
                </a:lnTo>
                <a:cubicBezTo>
                  <a:pt x="464011" y="0"/>
                  <a:pt x="470048" y="6464"/>
                  <a:pt x="470048" y="14545"/>
                </a:cubicBezTo>
                <a:lnTo>
                  <a:pt x="470048" y="31917"/>
                </a:lnTo>
                <a:lnTo>
                  <a:pt x="486147" y="31917"/>
                </a:lnTo>
                <a:cubicBezTo>
                  <a:pt x="494599" y="31917"/>
                  <a:pt x="501442" y="38382"/>
                  <a:pt x="501442" y="46866"/>
                </a:cubicBezTo>
                <a:lnTo>
                  <a:pt x="501442" y="164435"/>
                </a:lnTo>
                <a:lnTo>
                  <a:pt x="501442" y="195948"/>
                </a:lnTo>
                <a:lnTo>
                  <a:pt x="501442" y="201200"/>
                </a:lnTo>
                <a:cubicBezTo>
                  <a:pt x="501442" y="213321"/>
                  <a:pt x="492185" y="223017"/>
                  <a:pt x="480110" y="223825"/>
                </a:cubicBezTo>
                <a:cubicBezTo>
                  <a:pt x="479708" y="223825"/>
                  <a:pt x="478903" y="223825"/>
                  <a:pt x="478500" y="223825"/>
                </a:cubicBezTo>
                <a:lnTo>
                  <a:pt x="358561" y="223825"/>
                </a:lnTo>
                <a:cubicBezTo>
                  <a:pt x="337632" y="223825"/>
                  <a:pt x="320325" y="206452"/>
                  <a:pt x="320325" y="185443"/>
                </a:cubicBezTo>
                <a:lnTo>
                  <a:pt x="320325" y="164435"/>
                </a:lnTo>
                <a:lnTo>
                  <a:pt x="320325" y="145850"/>
                </a:lnTo>
                <a:lnTo>
                  <a:pt x="320325" y="14545"/>
                </a:lnTo>
                <a:cubicBezTo>
                  <a:pt x="320325" y="6464"/>
                  <a:pt x="326362" y="0"/>
                  <a:pt x="334009" y="0"/>
                </a:cubicBezTo>
                <a:close/>
                <a:moveTo>
                  <a:pt x="45078" y="0"/>
                </a:moveTo>
                <a:lnTo>
                  <a:pt x="167030" y="0"/>
                </a:lnTo>
                <a:cubicBezTo>
                  <a:pt x="174677" y="0"/>
                  <a:pt x="181116" y="6464"/>
                  <a:pt x="181116" y="14545"/>
                </a:cubicBezTo>
                <a:lnTo>
                  <a:pt x="181116" y="145850"/>
                </a:lnTo>
                <a:lnTo>
                  <a:pt x="181116" y="164435"/>
                </a:lnTo>
                <a:lnTo>
                  <a:pt x="181116" y="185443"/>
                </a:lnTo>
                <a:cubicBezTo>
                  <a:pt x="181116" y="206452"/>
                  <a:pt x="163810" y="223825"/>
                  <a:pt x="142478" y="223825"/>
                </a:cubicBezTo>
                <a:lnTo>
                  <a:pt x="22539" y="223825"/>
                </a:lnTo>
                <a:cubicBezTo>
                  <a:pt x="22136" y="223825"/>
                  <a:pt x="21734" y="223825"/>
                  <a:pt x="20929" y="223825"/>
                </a:cubicBezTo>
                <a:cubicBezTo>
                  <a:pt x="9257" y="223017"/>
                  <a:pt x="0" y="213321"/>
                  <a:pt x="0" y="201200"/>
                </a:cubicBezTo>
                <a:lnTo>
                  <a:pt x="0" y="195948"/>
                </a:lnTo>
                <a:lnTo>
                  <a:pt x="0" y="164435"/>
                </a:lnTo>
                <a:lnTo>
                  <a:pt x="0" y="46866"/>
                </a:lnTo>
                <a:cubicBezTo>
                  <a:pt x="0" y="38382"/>
                  <a:pt x="6842" y="31917"/>
                  <a:pt x="15294" y="31917"/>
                </a:cubicBezTo>
                <a:lnTo>
                  <a:pt x="30991" y="31917"/>
                </a:lnTo>
                <a:lnTo>
                  <a:pt x="30991" y="14545"/>
                </a:lnTo>
                <a:cubicBezTo>
                  <a:pt x="30991" y="6464"/>
                  <a:pt x="37431" y="0"/>
                  <a:pt x="45078" y="0"/>
                </a:cubicBezTo>
                <a:close/>
              </a:path>
            </a:pathLst>
          </a:custGeom>
          <a:solidFill>
            <a:schemeClr val="accent1"/>
          </a:solidFill>
          <a:ln>
            <a:solidFill>
              <a:schemeClr val="accent3"/>
            </a:solidFill>
          </a:ln>
          <a:effectLst/>
        </p:spPr>
        <p:txBody>
          <a:bodyPr wrap="square" anchor="ctr">
            <a:noAutofit/>
          </a:bodyPr>
          <a:lstStyle/>
          <a:p>
            <a:endParaRPr lang="en-US" sz="363" dirty="0">
              <a:latin typeface="Poppins" pitchFamily="2" charset="77"/>
            </a:endParaRPr>
          </a:p>
        </p:txBody>
      </p:sp>
      <p:sp>
        <p:nvSpPr>
          <p:cNvPr id="26" name="Freeform 13">
            <a:extLst>
              <a:ext uri="{FF2B5EF4-FFF2-40B4-BE49-F238E27FC236}">
                <a16:creationId xmlns:a16="http://schemas.microsoft.com/office/drawing/2014/main" id="{F35202A7-1A66-291D-8D2E-7D7ACBB85EDE}"/>
              </a:ext>
            </a:extLst>
          </p:cNvPr>
          <p:cNvSpPr>
            <a:spLocks noChangeArrowheads="1"/>
          </p:cNvSpPr>
          <p:nvPr/>
        </p:nvSpPr>
        <p:spPr bwMode="auto">
          <a:xfrm>
            <a:off x="5869556" y="4572856"/>
            <a:ext cx="452887" cy="452548"/>
          </a:xfrm>
          <a:custGeom>
            <a:avLst/>
            <a:gdLst>
              <a:gd name="connsiteX0" fmla="*/ 266095 w 531752"/>
              <a:gd name="connsiteY0" fmla="*/ 410166 h 531354"/>
              <a:gd name="connsiteX1" fmla="*/ 272818 w 531752"/>
              <a:gd name="connsiteY1" fmla="*/ 417525 h 531354"/>
              <a:gd name="connsiteX2" fmla="*/ 272818 w 531752"/>
              <a:gd name="connsiteY2" fmla="*/ 432651 h 531354"/>
              <a:gd name="connsiteX3" fmla="*/ 266095 w 531752"/>
              <a:gd name="connsiteY3" fmla="*/ 440009 h 531354"/>
              <a:gd name="connsiteX4" fmla="*/ 258977 w 531752"/>
              <a:gd name="connsiteY4" fmla="*/ 432651 h 531354"/>
              <a:gd name="connsiteX5" fmla="*/ 258977 w 531752"/>
              <a:gd name="connsiteY5" fmla="*/ 417525 h 531354"/>
              <a:gd name="connsiteX6" fmla="*/ 266095 w 531752"/>
              <a:gd name="connsiteY6" fmla="*/ 410166 h 531354"/>
              <a:gd name="connsiteX7" fmla="*/ 417603 w 531752"/>
              <a:gd name="connsiteY7" fmla="*/ 258899 h 531354"/>
              <a:gd name="connsiteX8" fmla="*/ 433137 w 531752"/>
              <a:gd name="connsiteY8" fmla="*/ 258899 h 531354"/>
              <a:gd name="connsiteX9" fmla="*/ 440087 w 531752"/>
              <a:gd name="connsiteY9" fmla="*/ 265825 h 531354"/>
              <a:gd name="connsiteX10" fmla="*/ 433137 w 531752"/>
              <a:gd name="connsiteY10" fmla="*/ 272751 h 531354"/>
              <a:gd name="connsiteX11" fmla="*/ 417603 w 531752"/>
              <a:gd name="connsiteY11" fmla="*/ 272751 h 531354"/>
              <a:gd name="connsiteX12" fmla="*/ 410244 w 531752"/>
              <a:gd name="connsiteY12" fmla="*/ 265825 h 531354"/>
              <a:gd name="connsiteX13" fmla="*/ 417603 w 531752"/>
              <a:gd name="connsiteY13" fmla="*/ 258899 h 531354"/>
              <a:gd name="connsiteX14" fmla="*/ 98957 w 531752"/>
              <a:gd name="connsiteY14" fmla="*/ 258899 h 531354"/>
              <a:gd name="connsiteX15" fmla="*/ 114285 w 531752"/>
              <a:gd name="connsiteY15" fmla="*/ 258899 h 531354"/>
              <a:gd name="connsiteX16" fmla="*/ 121546 w 531752"/>
              <a:gd name="connsiteY16" fmla="*/ 265825 h 531354"/>
              <a:gd name="connsiteX17" fmla="*/ 114285 w 531752"/>
              <a:gd name="connsiteY17" fmla="*/ 272751 h 531354"/>
              <a:gd name="connsiteX18" fmla="*/ 98957 w 531752"/>
              <a:gd name="connsiteY18" fmla="*/ 272751 h 531354"/>
              <a:gd name="connsiteX19" fmla="*/ 91697 w 531752"/>
              <a:gd name="connsiteY19" fmla="*/ 265825 h 531354"/>
              <a:gd name="connsiteX20" fmla="*/ 98957 w 531752"/>
              <a:gd name="connsiteY20" fmla="*/ 258899 h 531354"/>
              <a:gd name="connsiteX21" fmla="*/ 266287 w 531752"/>
              <a:gd name="connsiteY21" fmla="*/ 173479 h 531354"/>
              <a:gd name="connsiteX22" fmla="*/ 273189 w 531752"/>
              <a:gd name="connsiteY22" fmla="*/ 180683 h 531354"/>
              <a:gd name="connsiteX23" fmla="*/ 273189 w 531752"/>
              <a:gd name="connsiteY23" fmla="*/ 258328 h 531354"/>
              <a:gd name="connsiteX24" fmla="*/ 381176 w 531752"/>
              <a:gd name="connsiteY24" fmla="*/ 258328 h 531354"/>
              <a:gd name="connsiteX25" fmla="*/ 388483 w 531752"/>
              <a:gd name="connsiteY25" fmla="*/ 265532 h 531354"/>
              <a:gd name="connsiteX26" fmla="*/ 381176 w 531752"/>
              <a:gd name="connsiteY26" fmla="*/ 272736 h 531354"/>
              <a:gd name="connsiteX27" fmla="*/ 269941 w 531752"/>
              <a:gd name="connsiteY27" fmla="*/ 272736 h 531354"/>
              <a:gd name="connsiteX28" fmla="*/ 258980 w 531752"/>
              <a:gd name="connsiteY28" fmla="*/ 261930 h 531354"/>
              <a:gd name="connsiteX29" fmla="*/ 258980 w 531752"/>
              <a:gd name="connsiteY29" fmla="*/ 180683 h 531354"/>
              <a:gd name="connsiteX30" fmla="*/ 266287 w 531752"/>
              <a:gd name="connsiteY30" fmla="*/ 173479 h 531354"/>
              <a:gd name="connsiteX31" fmla="*/ 266095 w 531752"/>
              <a:gd name="connsiteY31" fmla="*/ 91619 h 531354"/>
              <a:gd name="connsiteX32" fmla="*/ 272818 w 531752"/>
              <a:gd name="connsiteY32" fmla="*/ 99078 h 531354"/>
              <a:gd name="connsiteX33" fmla="*/ 272818 w 531752"/>
              <a:gd name="connsiteY33" fmla="*/ 114412 h 531354"/>
              <a:gd name="connsiteX34" fmla="*/ 266095 w 531752"/>
              <a:gd name="connsiteY34" fmla="*/ 121457 h 531354"/>
              <a:gd name="connsiteX35" fmla="*/ 258977 w 531752"/>
              <a:gd name="connsiteY35" fmla="*/ 114412 h 531354"/>
              <a:gd name="connsiteX36" fmla="*/ 258977 w 531752"/>
              <a:gd name="connsiteY36" fmla="*/ 99078 h 531354"/>
              <a:gd name="connsiteX37" fmla="*/ 266095 w 531752"/>
              <a:gd name="connsiteY37" fmla="*/ 91619 h 531354"/>
              <a:gd name="connsiteX38" fmla="*/ 266786 w 531752"/>
              <a:gd name="connsiteY38" fmla="*/ 81238 h 531354"/>
              <a:gd name="connsiteX39" fmla="*/ 83097 w 531752"/>
              <a:gd name="connsiteY39" fmla="*/ 264926 h 531354"/>
              <a:gd name="connsiteX40" fmla="*/ 266786 w 531752"/>
              <a:gd name="connsiteY40" fmla="*/ 449018 h 531354"/>
              <a:gd name="connsiteX41" fmla="*/ 450475 w 531752"/>
              <a:gd name="connsiteY41" fmla="*/ 264926 h 531354"/>
              <a:gd name="connsiteX42" fmla="*/ 266786 w 531752"/>
              <a:gd name="connsiteY42" fmla="*/ 81238 h 531354"/>
              <a:gd name="connsiteX43" fmla="*/ 266786 w 531752"/>
              <a:gd name="connsiteY43" fmla="*/ 66704 h 531354"/>
              <a:gd name="connsiteX44" fmla="*/ 465008 w 531752"/>
              <a:gd name="connsiteY44" fmla="*/ 264926 h 531354"/>
              <a:gd name="connsiteX45" fmla="*/ 266786 w 531752"/>
              <a:gd name="connsiteY45" fmla="*/ 463148 h 531354"/>
              <a:gd name="connsiteX46" fmla="*/ 68563 w 531752"/>
              <a:gd name="connsiteY46" fmla="*/ 264926 h 531354"/>
              <a:gd name="connsiteX47" fmla="*/ 266786 w 531752"/>
              <a:gd name="connsiteY47" fmla="*/ 66704 h 531354"/>
              <a:gd name="connsiteX48" fmla="*/ 57489 w 531752"/>
              <a:gd name="connsiteY48" fmla="*/ 65329 h 531354"/>
              <a:gd name="connsiteX49" fmla="*/ 91028 w 531752"/>
              <a:gd name="connsiteY49" fmla="*/ 67348 h 531354"/>
              <a:gd name="connsiteX50" fmla="*/ 97898 w 531752"/>
              <a:gd name="connsiteY50" fmla="*/ 73809 h 531354"/>
              <a:gd name="connsiteX51" fmla="*/ 99514 w 531752"/>
              <a:gd name="connsiteY51" fmla="*/ 107731 h 531354"/>
              <a:gd name="connsiteX52" fmla="*/ 93049 w 531752"/>
              <a:gd name="connsiteY52" fmla="*/ 115001 h 531354"/>
              <a:gd name="connsiteX53" fmla="*/ 92645 w 531752"/>
              <a:gd name="connsiteY53" fmla="*/ 115001 h 531354"/>
              <a:gd name="connsiteX54" fmla="*/ 85775 w 531752"/>
              <a:gd name="connsiteY54" fmla="*/ 108135 h 531354"/>
              <a:gd name="connsiteX55" fmla="*/ 84563 w 531752"/>
              <a:gd name="connsiteY55" fmla="*/ 90770 h 531354"/>
              <a:gd name="connsiteX56" fmla="*/ 13847 w 531752"/>
              <a:gd name="connsiteY56" fmla="*/ 265227 h 531354"/>
              <a:gd name="connsiteX57" fmla="*/ 87796 w 531752"/>
              <a:gd name="connsiteY57" fmla="*/ 443318 h 531354"/>
              <a:gd name="connsiteX58" fmla="*/ 415110 w 531752"/>
              <a:gd name="connsiteY58" fmla="*/ 468356 h 531354"/>
              <a:gd name="connsiteX59" fmla="*/ 425212 w 531752"/>
              <a:gd name="connsiteY59" fmla="*/ 469971 h 531354"/>
              <a:gd name="connsiteX60" fmla="*/ 423596 w 531752"/>
              <a:gd name="connsiteY60" fmla="*/ 479663 h 531354"/>
              <a:gd name="connsiteX61" fmla="*/ 266000 w 531752"/>
              <a:gd name="connsiteY61" fmla="*/ 531354 h 531354"/>
              <a:gd name="connsiteX62" fmla="*/ 247008 w 531752"/>
              <a:gd name="connsiteY62" fmla="*/ 530547 h 531354"/>
              <a:gd name="connsiteX63" fmla="*/ 77693 w 531752"/>
              <a:gd name="connsiteY63" fmla="*/ 453414 h 531354"/>
              <a:gd name="connsiteX64" fmla="*/ 74461 w 531752"/>
              <a:gd name="connsiteY64" fmla="*/ 80675 h 531354"/>
              <a:gd name="connsiteX65" fmla="*/ 56681 w 531752"/>
              <a:gd name="connsiteY65" fmla="*/ 79463 h 531354"/>
              <a:gd name="connsiteX66" fmla="*/ 50215 w 531752"/>
              <a:gd name="connsiteY66" fmla="*/ 72194 h 531354"/>
              <a:gd name="connsiteX67" fmla="*/ 57489 w 531752"/>
              <a:gd name="connsiteY67" fmla="*/ 65329 h 531354"/>
              <a:gd name="connsiteX68" fmla="*/ 285773 w 531752"/>
              <a:gd name="connsiteY68" fmla="*/ 668 h 531354"/>
              <a:gd name="connsiteX69" fmla="*/ 454322 w 531752"/>
              <a:gd name="connsiteY69" fmla="*/ 78112 h 531354"/>
              <a:gd name="connsiteX70" fmla="*/ 457951 w 531752"/>
              <a:gd name="connsiteY70" fmla="*/ 450004 h 531354"/>
              <a:gd name="connsiteX71" fmla="*/ 474483 w 531752"/>
              <a:gd name="connsiteY71" fmla="*/ 450810 h 531354"/>
              <a:gd name="connsiteX72" fmla="*/ 481741 w 531752"/>
              <a:gd name="connsiteY72" fmla="*/ 458474 h 531354"/>
              <a:gd name="connsiteX73" fmla="*/ 474483 w 531752"/>
              <a:gd name="connsiteY73" fmla="*/ 464928 h 531354"/>
              <a:gd name="connsiteX74" fmla="*/ 473677 w 531752"/>
              <a:gd name="connsiteY74" fmla="*/ 464928 h 531354"/>
              <a:gd name="connsiteX75" fmla="*/ 440209 w 531752"/>
              <a:gd name="connsiteY75" fmla="*/ 463314 h 531354"/>
              <a:gd name="connsiteX76" fmla="*/ 433354 w 531752"/>
              <a:gd name="connsiteY76" fmla="*/ 456457 h 531354"/>
              <a:gd name="connsiteX77" fmla="*/ 431741 w 531752"/>
              <a:gd name="connsiteY77" fmla="*/ 422979 h 531354"/>
              <a:gd name="connsiteX78" fmla="*/ 438596 w 531752"/>
              <a:gd name="connsiteY78" fmla="*/ 415315 h 531354"/>
              <a:gd name="connsiteX79" fmla="*/ 445854 w 531752"/>
              <a:gd name="connsiteY79" fmla="*/ 421769 h 531354"/>
              <a:gd name="connsiteX80" fmla="*/ 447064 w 531752"/>
              <a:gd name="connsiteY80" fmla="*/ 440727 h 531354"/>
              <a:gd name="connsiteX81" fmla="*/ 517628 w 531752"/>
              <a:gd name="connsiteY81" fmla="*/ 265671 h 531354"/>
              <a:gd name="connsiteX82" fmla="*/ 444241 w 531752"/>
              <a:gd name="connsiteY82" fmla="*/ 87792 h 531354"/>
              <a:gd name="connsiteX83" fmla="*/ 118434 w 531752"/>
              <a:gd name="connsiteY83" fmla="*/ 62785 h 531354"/>
              <a:gd name="connsiteX84" fmla="*/ 108353 w 531752"/>
              <a:gd name="connsiteY84" fmla="*/ 60768 h 531354"/>
              <a:gd name="connsiteX85" fmla="*/ 109966 w 531752"/>
              <a:gd name="connsiteY85" fmla="*/ 51087 h 531354"/>
              <a:gd name="connsiteX86" fmla="*/ 285773 w 531752"/>
              <a:gd name="connsiteY86" fmla="*/ 668 h 53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531752" h="531354">
                <a:moveTo>
                  <a:pt x="266095" y="410166"/>
                </a:moveTo>
                <a:cubicBezTo>
                  <a:pt x="270050" y="410166"/>
                  <a:pt x="272818" y="413437"/>
                  <a:pt x="272818" y="417525"/>
                </a:cubicBezTo>
                <a:lnTo>
                  <a:pt x="272818" y="432651"/>
                </a:lnTo>
                <a:cubicBezTo>
                  <a:pt x="272818" y="436739"/>
                  <a:pt x="270050" y="440009"/>
                  <a:pt x="266095" y="440009"/>
                </a:cubicBezTo>
                <a:cubicBezTo>
                  <a:pt x="262141" y="440009"/>
                  <a:pt x="258977" y="436739"/>
                  <a:pt x="258977" y="432651"/>
                </a:cubicBezTo>
                <a:lnTo>
                  <a:pt x="258977" y="417525"/>
                </a:lnTo>
                <a:cubicBezTo>
                  <a:pt x="258977" y="413437"/>
                  <a:pt x="262141" y="410166"/>
                  <a:pt x="266095" y="410166"/>
                </a:cubicBezTo>
                <a:close/>
                <a:moveTo>
                  <a:pt x="417603" y="258899"/>
                </a:moveTo>
                <a:lnTo>
                  <a:pt x="433137" y="258899"/>
                </a:lnTo>
                <a:cubicBezTo>
                  <a:pt x="437226" y="258899"/>
                  <a:pt x="440087" y="262362"/>
                  <a:pt x="440087" y="265825"/>
                </a:cubicBezTo>
                <a:cubicBezTo>
                  <a:pt x="440087" y="269673"/>
                  <a:pt x="437226" y="272751"/>
                  <a:pt x="433137" y="272751"/>
                </a:cubicBezTo>
                <a:lnTo>
                  <a:pt x="417603" y="272751"/>
                </a:lnTo>
                <a:cubicBezTo>
                  <a:pt x="413923" y="272751"/>
                  <a:pt x="410244" y="269673"/>
                  <a:pt x="410244" y="265825"/>
                </a:cubicBezTo>
                <a:cubicBezTo>
                  <a:pt x="410244" y="262362"/>
                  <a:pt x="413923" y="258899"/>
                  <a:pt x="417603" y="258899"/>
                </a:cubicBezTo>
                <a:close/>
                <a:moveTo>
                  <a:pt x="98957" y="258899"/>
                </a:moveTo>
                <a:lnTo>
                  <a:pt x="114285" y="258899"/>
                </a:lnTo>
                <a:cubicBezTo>
                  <a:pt x="118319" y="258899"/>
                  <a:pt x="121546" y="262362"/>
                  <a:pt x="121546" y="265825"/>
                </a:cubicBezTo>
                <a:cubicBezTo>
                  <a:pt x="121546" y="269673"/>
                  <a:pt x="118319" y="272751"/>
                  <a:pt x="114285" y="272751"/>
                </a:cubicBezTo>
                <a:lnTo>
                  <a:pt x="98957" y="272751"/>
                </a:lnTo>
                <a:cubicBezTo>
                  <a:pt x="95327" y="272751"/>
                  <a:pt x="91697" y="269673"/>
                  <a:pt x="91697" y="265825"/>
                </a:cubicBezTo>
                <a:cubicBezTo>
                  <a:pt x="91697" y="262362"/>
                  <a:pt x="95327" y="258899"/>
                  <a:pt x="98957" y="258899"/>
                </a:cubicBezTo>
                <a:close/>
                <a:moveTo>
                  <a:pt x="266287" y="173479"/>
                </a:moveTo>
                <a:cubicBezTo>
                  <a:pt x="270347" y="173479"/>
                  <a:pt x="273189" y="176681"/>
                  <a:pt x="273189" y="180683"/>
                </a:cubicBezTo>
                <a:lnTo>
                  <a:pt x="273189" y="258328"/>
                </a:lnTo>
                <a:lnTo>
                  <a:pt x="381176" y="258328"/>
                </a:lnTo>
                <a:cubicBezTo>
                  <a:pt x="384829" y="258328"/>
                  <a:pt x="388483" y="261930"/>
                  <a:pt x="388483" y="265532"/>
                </a:cubicBezTo>
                <a:cubicBezTo>
                  <a:pt x="388483" y="269534"/>
                  <a:pt x="384829" y="272736"/>
                  <a:pt x="381176" y="272736"/>
                </a:cubicBezTo>
                <a:lnTo>
                  <a:pt x="269941" y="272736"/>
                </a:lnTo>
                <a:cubicBezTo>
                  <a:pt x="264257" y="272736"/>
                  <a:pt x="258980" y="267933"/>
                  <a:pt x="258980" y="261930"/>
                </a:cubicBezTo>
                <a:lnTo>
                  <a:pt x="258980" y="180683"/>
                </a:lnTo>
                <a:cubicBezTo>
                  <a:pt x="258980" y="176681"/>
                  <a:pt x="262228" y="173479"/>
                  <a:pt x="266287" y="173479"/>
                </a:cubicBezTo>
                <a:close/>
                <a:moveTo>
                  <a:pt x="266095" y="91619"/>
                </a:moveTo>
                <a:cubicBezTo>
                  <a:pt x="270050" y="91619"/>
                  <a:pt x="272818" y="94934"/>
                  <a:pt x="272818" y="99078"/>
                </a:cubicBezTo>
                <a:lnTo>
                  <a:pt x="272818" y="114412"/>
                </a:lnTo>
                <a:cubicBezTo>
                  <a:pt x="272818" y="118556"/>
                  <a:pt x="270050" y="121457"/>
                  <a:pt x="266095" y="121457"/>
                </a:cubicBezTo>
                <a:cubicBezTo>
                  <a:pt x="262141" y="121457"/>
                  <a:pt x="258977" y="118556"/>
                  <a:pt x="258977" y="114412"/>
                </a:cubicBezTo>
                <a:lnTo>
                  <a:pt x="258977" y="99078"/>
                </a:lnTo>
                <a:cubicBezTo>
                  <a:pt x="258977" y="94934"/>
                  <a:pt x="262141" y="91619"/>
                  <a:pt x="266095" y="91619"/>
                </a:cubicBezTo>
                <a:close/>
                <a:moveTo>
                  <a:pt x="266786" y="81238"/>
                </a:moveTo>
                <a:cubicBezTo>
                  <a:pt x="165454" y="81238"/>
                  <a:pt x="83097" y="163595"/>
                  <a:pt x="83097" y="264926"/>
                </a:cubicBezTo>
                <a:cubicBezTo>
                  <a:pt x="83097" y="366258"/>
                  <a:pt x="165454" y="449018"/>
                  <a:pt x="266786" y="449018"/>
                </a:cubicBezTo>
                <a:cubicBezTo>
                  <a:pt x="368117" y="449018"/>
                  <a:pt x="450475" y="366258"/>
                  <a:pt x="450475" y="264926"/>
                </a:cubicBezTo>
                <a:cubicBezTo>
                  <a:pt x="450475" y="163595"/>
                  <a:pt x="368117" y="81238"/>
                  <a:pt x="266786" y="81238"/>
                </a:cubicBezTo>
                <a:close/>
                <a:moveTo>
                  <a:pt x="266786" y="66704"/>
                </a:moveTo>
                <a:cubicBezTo>
                  <a:pt x="376192" y="66704"/>
                  <a:pt x="465008" y="155520"/>
                  <a:pt x="465008" y="264926"/>
                </a:cubicBezTo>
                <a:cubicBezTo>
                  <a:pt x="465008" y="374332"/>
                  <a:pt x="376192" y="463148"/>
                  <a:pt x="266786" y="463148"/>
                </a:cubicBezTo>
                <a:cubicBezTo>
                  <a:pt x="157783" y="463148"/>
                  <a:pt x="68563" y="374332"/>
                  <a:pt x="68563" y="264926"/>
                </a:cubicBezTo>
                <a:cubicBezTo>
                  <a:pt x="68563" y="155520"/>
                  <a:pt x="157783" y="66704"/>
                  <a:pt x="266786" y="66704"/>
                </a:cubicBezTo>
                <a:close/>
                <a:moveTo>
                  <a:pt x="57489" y="65329"/>
                </a:moveTo>
                <a:lnTo>
                  <a:pt x="91028" y="67348"/>
                </a:lnTo>
                <a:cubicBezTo>
                  <a:pt x="94665" y="67348"/>
                  <a:pt x="97898" y="70175"/>
                  <a:pt x="97898" y="73809"/>
                </a:cubicBezTo>
                <a:lnTo>
                  <a:pt x="99514" y="107731"/>
                </a:lnTo>
                <a:cubicBezTo>
                  <a:pt x="99918" y="111366"/>
                  <a:pt x="97090" y="115001"/>
                  <a:pt x="93049" y="115001"/>
                </a:cubicBezTo>
                <a:lnTo>
                  <a:pt x="92645" y="115001"/>
                </a:lnTo>
                <a:cubicBezTo>
                  <a:pt x="89008" y="115001"/>
                  <a:pt x="85775" y="112174"/>
                  <a:pt x="85775" y="108135"/>
                </a:cubicBezTo>
                <a:lnTo>
                  <a:pt x="84563" y="90770"/>
                </a:lnTo>
                <a:cubicBezTo>
                  <a:pt x="39305" y="138019"/>
                  <a:pt x="13847" y="199402"/>
                  <a:pt x="13847" y="265227"/>
                </a:cubicBezTo>
                <a:cubicBezTo>
                  <a:pt x="13847" y="332668"/>
                  <a:pt x="40517" y="396070"/>
                  <a:pt x="87796" y="443318"/>
                </a:cubicBezTo>
                <a:cubicBezTo>
                  <a:pt x="175080" y="530547"/>
                  <a:pt x="315703" y="541450"/>
                  <a:pt x="415110" y="468356"/>
                </a:cubicBezTo>
                <a:cubicBezTo>
                  <a:pt x="418343" y="465933"/>
                  <a:pt x="422788" y="466741"/>
                  <a:pt x="425212" y="469971"/>
                </a:cubicBezTo>
                <a:cubicBezTo>
                  <a:pt x="427637" y="472798"/>
                  <a:pt x="426829" y="477644"/>
                  <a:pt x="423596" y="479663"/>
                </a:cubicBezTo>
                <a:cubicBezTo>
                  <a:pt x="377934" y="513182"/>
                  <a:pt x="322977" y="531354"/>
                  <a:pt x="266000" y="531354"/>
                </a:cubicBezTo>
                <a:cubicBezTo>
                  <a:pt x="259535" y="531354"/>
                  <a:pt x="253473" y="531354"/>
                  <a:pt x="247008" y="530547"/>
                </a:cubicBezTo>
                <a:cubicBezTo>
                  <a:pt x="183161" y="526508"/>
                  <a:pt x="122952" y="498644"/>
                  <a:pt x="77693" y="453414"/>
                </a:cubicBezTo>
                <a:cubicBezTo>
                  <a:pt x="-24946" y="350840"/>
                  <a:pt x="-25754" y="184864"/>
                  <a:pt x="74461" y="80675"/>
                </a:cubicBezTo>
                <a:lnTo>
                  <a:pt x="56681" y="79463"/>
                </a:lnTo>
                <a:cubicBezTo>
                  <a:pt x="53044" y="79463"/>
                  <a:pt x="49811" y="76232"/>
                  <a:pt x="50215" y="72194"/>
                </a:cubicBezTo>
                <a:cubicBezTo>
                  <a:pt x="50215" y="68156"/>
                  <a:pt x="53852" y="64925"/>
                  <a:pt x="57489" y="65329"/>
                </a:cubicBezTo>
                <a:close/>
                <a:moveTo>
                  <a:pt x="285773" y="668"/>
                </a:moveTo>
                <a:cubicBezTo>
                  <a:pt x="349080" y="5508"/>
                  <a:pt x="409160" y="32936"/>
                  <a:pt x="454322" y="78112"/>
                </a:cubicBezTo>
                <a:cubicBezTo>
                  <a:pt x="556338" y="180160"/>
                  <a:pt x="557548" y="345939"/>
                  <a:pt x="457951" y="450004"/>
                </a:cubicBezTo>
                <a:lnTo>
                  <a:pt x="474483" y="450810"/>
                </a:lnTo>
                <a:cubicBezTo>
                  <a:pt x="478515" y="451214"/>
                  <a:pt x="481741" y="454441"/>
                  <a:pt x="481741" y="458474"/>
                </a:cubicBezTo>
                <a:cubicBezTo>
                  <a:pt x="481338" y="462104"/>
                  <a:pt x="478112" y="464928"/>
                  <a:pt x="474483" y="464928"/>
                </a:cubicBezTo>
                <a:cubicBezTo>
                  <a:pt x="474080" y="464928"/>
                  <a:pt x="474080" y="464928"/>
                  <a:pt x="473677" y="464928"/>
                </a:cubicBezTo>
                <a:lnTo>
                  <a:pt x="440209" y="463314"/>
                </a:lnTo>
                <a:cubicBezTo>
                  <a:pt x="436580" y="462911"/>
                  <a:pt x="433757" y="460087"/>
                  <a:pt x="433354" y="456457"/>
                </a:cubicBezTo>
                <a:lnTo>
                  <a:pt x="431741" y="422979"/>
                </a:lnTo>
                <a:cubicBezTo>
                  <a:pt x="431741" y="418945"/>
                  <a:pt x="434564" y="415719"/>
                  <a:pt x="438596" y="415315"/>
                </a:cubicBezTo>
                <a:cubicBezTo>
                  <a:pt x="442628" y="414912"/>
                  <a:pt x="445854" y="418139"/>
                  <a:pt x="445854" y="421769"/>
                </a:cubicBezTo>
                <a:lnTo>
                  <a:pt x="447064" y="440727"/>
                </a:lnTo>
                <a:cubicBezTo>
                  <a:pt x="492628" y="393534"/>
                  <a:pt x="517628" y="331418"/>
                  <a:pt x="517628" y="265671"/>
                </a:cubicBezTo>
                <a:cubicBezTo>
                  <a:pt x="517628" y="198715"/>
                  <a:pt x="491822" y="135388"/>
                  <a:pt x="444241" y="87792"/>
                </a:cubicBezTo>
                <a:cubicBezTo>
                  <a:pt x="357547" y="1072"/>
                  <a:pt x="217224" y="-9819"/>
                  <a:pt x="118434" y="62785"/>
                </a:cubicBezTo>
                <a:cubicBezTo>
                  <a:pt x="115208" y="64801"/>
                  <a:pt x="110369" y="64398"/>
                  <a:pt x="108353" y="60768"/>
                </a:cubicBezTo>
                <a:cubicBezTo>
                  <a:pt x="105934" y="57944"/>
                  <a:pt x="106337" y="53507"/>
                  <a:pt x="109966" y="51087"/>
                </a:cubicBezTo>
                <a:cubicBezTo>
                  <a:pt x="160370" y="13979"/>
                  <a:pt x="222870" y="-3769"/>
                  <a:pt x="285773" y="668"/>
                </a:cubicBezTo>
                <a:close/>
              </a:path>
            </a:pathLst>
          </a:custGeom>
          <a:solidFill>
            <a:schemeClr val="accent1"/>
          </a:solidFill>
          <a:ln>
            <a:solidFill>
              <a:schemeClr val="accent2"/>
            </a:solidFill>
          </a:ln>
          <a:effectLst/>
        </p:spPr>
        <p:txBody>
          <a:bodyPr wrap="square" anchor="ctr">
            <a:noAutofit/>
          </a:bodyPr>
          <a:lstStyle/>
          <a:p>
            <a:endParaRPr lang="en-US" sz="363" dirty="0">
              <a:latin typeface="Poppins" pitchFamily="2" charset="77"/>
            </a:endParaRPr>
          </a:p>
        </p:txBody>
      </p:sp>
      <p:sp>
        <p:nvSpPr>
          <p:cNvPr id="28" name="Freeform 14">
            <a:extLst>
              <a:ext uri="{FF2B5EF4-FFF2-40B4-BE49-F238E27FC236}">
                <a16:creationId xmlns:a16="http://schemas.microsoft.com/office/drawing/2014/main" id="{1A79750A-C516-032E-6767-85EE66C4EF7E}"/>
              </a:ext>
            </a:extLst>
          </p:cNvPr>
          <p:cNvSpPr>
            <a:spLocks noChangeArrowheads="1"/>
          </p:cNvSpPr>
          <p:nvPr/>
        </p:nvSpPr>
        <p:spPr bwMode="auto">
          <a:xfrm>
            <a:off x="2034559" y="4646600"/>
            <a:ext cx="440712" cy="348266"/>
          </a:xfrm>
          <a:custGeom>
            <a:avLst/>
            <a:gdLst>
              <a:gd name="connsiteX0" fmla="*/ 114051 w 517457"/>
              <a:gd name="connsiteY0" fmla="*/ 395070 h 408912"/>
              <a:gd name="connsiteX1" fmla="*/ 510584 w 517457"/>
              <a:gd name="connsiteY1" fmla="*/ 395070 h 408912"/>
              <a:gd name="connsiteX2" fmla="*/ 517456 w 517457"/>
              <a:gd name="connsiteY2" fmla="*/ 401793 h 408912"/>
              <a:gd name="connsiteX3" fmla="*/ 510584 w 517457"/>
              <a:gd name="connsiteY3" fmla="*/ 408912 h 408912"/>
              <a:gd name="connsiteX4" fmla="*/ 114051 w 517457"/>
              <a:gd name="connsiteY4" fmla="*/ 408912 h 408912"/>
              <a:gd name="connsiteX5" fmla="*/ 106775 w 517457"/>
              <a:gd name="connsiteY5" fmla="*/ 401793 h 408912"/>
              <a:gd name="connsiteX6" fmla="*/ 114051 w 517457"/>
              <a:gd name="connsiteY6" fmla="*/ 395070 h 408912"/>
              <a:gd name="connsiteX7" fmla="*/ 7310 w 517457"/>
              <a:gd name="connsiteY7" fmla="*/ 395070 h 408912"/>
              <a:gd name="connsiteX8" fmla="*/ 52791 w 517457"/>
              <a:gd name="connsiteY8" fmla="*/ 395070 h 408912"/>
              <a:gd name="connsiteX9" fmla="*/ 60101 w 517457"/>
              <a:gd name="connsiteY9" fmla="*/ 401793 h 408912"/>
              <a:gd name="connsiteX10" fmla="*/ 52791 w 517457"/>
              <a:gd name="connsiteY10" fmla="*/ 408912 h 408912"/>
              <a:gd name="connsiteX11" fmla="*/ 7310 w 517457"/>
              <a:gd name="connsiteY11" fmla="*/ 408912 h 408912"/>
              <a:gd name="connsiteX12" fmla="*/ 0 w 517457"/>
              <a:gd name="connsiteY12" fmla="*/ 401793 h 408912"/>
              <a:gd name="connsiteX13" fmla="*/ 7310 w 517457"/>
              <a:gd name="connsiteY13" fmla="*/ 395070 h 408912"/>
              <a:gd name="connsiteX14" fmla="*/ 373453 w 517457"/>
              <a:gd name="connsiteY14" fmla="*/ 334562 h 408912"/>
              <a:gd name="connsiteX15" fmla="*/ 510599 w 517457"/>
              <a:gd name="connsiteY15" fmla="*/ 334562 h 408912"/>
              <a:gd name="connsiteX16" fmla="*/ 517457 w 517457"/>
              <a:gd name="connsiteY16" fmla="*/ 341681 h 408912"/>
              <a:gd name="connsiteX17" fmla="*/ 510599 w 517457"/>
              <a:gd name="connsiteY17" fmla="*/ 348404 h 408912"/>
              <a:gd name="connsiteX18" fmla="*/ 373453 w 517457"/>
              <a:gd name="connsiteY18" fmla="*/ 348404 h 408912"/>
              <a:gd name="connsiteX19" fmla="*/ 366596 w 517457"/>
              <a:gd name="connsiteY19" fmla="*/ 341681 h 408912"/>
              <a:gd name="connsiteX20" fmla="*/ 373453 w 517457"/>
              <a:gd name="connsiteY20" fmla="*/ 334562 h 408912"/>
              <a:gd name="connsiteX21" fmla="*/ 281318 w 517457"/>
              <a:gd name="connsiteY21" fmla="*/ 334562 h 408912"/>
              <a:gd name="connsiteX22" fmla="*/ 326900 w 517457"/>
              <a:gd name="connsiteY22" fmla="*/ 334562 h 408912"/>
              <a:gd name="connsiteX23" fmla="*/ 334161 w 517457"/>
              <a:gd name="connsiteY23" fmla="*/ 341681 h 408912"/>
              <a:gd name="connsiteX24" fmla="*/ 326900 w 517457"/>
              <a:gd name="connsiteY24" fmla="*/ 348404 h 408912"/>
              <a:gd name="connsiteX25" fmla="*/ 281318 w 517457"/>
              <a:gd name="connsiteY25" fmla="*/ 348404 h 408912"/>
              <a:gd name="connsiteX26" fmla="*/ 274057 w 517457"/>
              <a:gd name="connsiteY26" fmla="*/ 341681 h 408912"/>
              <a:gd name="connsiteX27" fmla="*/ 281318 w 517457"/>
              <a:gd name="connsiteY27" fmla="*/ 334562 h 408912"/>
              <a:gd name="connsiteX28" fmla="*/ 464257 w 517457"/>
              <a:gd name="connsiteY28" fmla="*/ 274058 h 408912"/>
              <a:gd name="connsiteX29" fmla="*/ 510550 w 517457"/>
              <a:gd name="connsiteY29" fmla="*/ 274058 h 408912"/>
              <a:gd name="connsiteX30" fmla="*/ 517454 w 517457"/>
              <a:gd name="connsiteY30" fmla="*/ 281177 h 408912"/>
              <a:gd name="connsiteX31" fmla="*/ 510550 w 517457"/>
              <a:gd name="connsiteY31" fmla="*/ 287900 h 408912"/>
              <a:gd name="connsiteX32" fmla="*/ 464257 w 517457"/>
              <a:gd name="connsiteY32" fmla="*/ 287900 h 408912"/>
              <a:gd name="connsiteX33" fmla="*/ 457353 w 517457"/>
              <a:gd name="connsiteY33" fmla="*/ 281177 h 408912"/>
              <a:gd name="connsiteX34" fmla="*/ 464257 w 517457"/>
              <a:gd name="connsiteY34" fmla="*/ 274058 h 408912"/>
              <a:gd name="connsiteX35" fmla="*/ 403601 w 517457"/>
              <a:gd name="connsiteY35" fmla="*/ 274058 h 408912"/>
              <a:gd name="connsiteX36" fmla="*/ 433790 w 517457"/>
              <a:gd name="connsiteY36" fmla="*/ 274058 h 408912"/>
              <a:gd name="connsiteX37" fmla="*/ 440940 w 517457"/>
              <a:gd name="connsiteY37" fmla="*/ 281177 h 408912"/>
              <a:gd name="connsiteX38" fmla="*/ 433790 w 517457"/>
              <a:gd name="connsiteY38" fmla="*/ 287900 h 408912"/>
              <a:gd name="connsiteX39" fmla="*/ 403601 w 517457"/>
              <a:gd name="connsiteY39" fmla="*/ 287900 h 408912"/>
              <a:gd name="connsiteX40" fmla="*/ 396848 w 517457"/>
              <a:gd name="connsiteY40" fmla="*/ 281177 h 408912"/>
              <a:gd name="connsiteX41" fmla="*/ 403601 w 517457"/>
              <a:gd name="connsiteY41" fmla="*/ 274058 h 408912"/>
              <a:gd name="connsiteX42" fmla="*/ 430894 w 517457"/>
              <a:gd name="connsiteY42" fmla="*/ 230808 h 408912"/>
              <a:gd name="connsiteX43" fmla="*/ 75916 w 517457"/>
              <a:gd name="connsiteY43" fmla="*/ 328791 h 408912"/>
              <a:gd name="connsiteX44" fmla="*/ 75916 w 517457"/>
              <a:gd name="connsiteY44" fmla="*/ 352985 h 408912"/>
              <a:gd name="connsiteX45" fmla="*/ 80348 w 517457"/>
              <a:gd name="connsiteY45" fmla="*/ 357420 h 408912"/>
              <a:gd name="connsiteX46" fmla="*/ 162142 w 517457"/>
              <a:gd name="connsiteY46" fmla="*/ 357420 h 408912"/>
              <a:gd name="connsiteX47" fmla="*/ 184706 w 517457"/>
              <a:gd name="connsiteY47" fmla="*/ 352581 h 408912"/>
              <a:gd name="connsiteX48" fmla="*/ 469574 w 517457"/>
              <a:gd name="connsiteY48" fmla="*/ 205001 h 408912"/>
              <a:gd name="connsiteX49" fmla="*/ 72290 w 517457"/>
              <a:gd name="connsiteY49" fmla="*/ 236856 h 408912"/>
              <a:gd name="connsiteX50" fmla="*/ 72290 w 517457"/>
              <a:gd name="connsiteY50" fmla="*/ 234840 h 408912"/>
              <a:gd name="connsiteX51" fmla="*/ 18701 w 517457"/>
              <a:gd name="connsiteY51" fmla="*/ 329598 h 408912"/>
              <a:gd name="connsiteX52" fmla="*/ 75916 w 517457"/>
              <a:gd name="connsiteY52" fmla="*/ 196130 h 408912"/>
              <a:gd name="connsiteX53" fmla="*/ 75916 w 517457"/>
              <a:gd name="connsiteY53" fmla="*/ 222340 h 408912"/>
              <a:gd name="connsiteX54" fmla="*/ 349100 w 517457"/>
              <a:gd name="connsiteY54" fmla="*/ 200163 h 408912"/>
              <a:gd name="connsiteX55" fmla="*/ 464257 w 517457"/>
              <a:gd name="connsiteY55" fmla="*/ 121012 h 408912"/>
              <a:gd name="connsiteX56" fmla="*/ 510550 w 517457"/>
              <a:gd name="connsiteY56" fmla="*/ 121012 h 408912"/>
              <a:gd name="connsiteX57" fmla="*/ 517454 w 517457"/>
              <a:gd name="connsiteY57" fmla="*/ 128131 h 408912"/>
              <a:gd name="connsiteX58" fmla="*/ 510550 w 517457"/>
              <a:gd name="connsiteY58" fmla="*/ 134854 h 408912"/>
              <a:gd name="connsiteX59" fmla="*/ 464257 w 517457"/>
              <a:gd name="connsiteY59" fmla="*/ 134854 h 408912"/>
              <a:gd name="connsiteX60" fmla="*/ 457353 w 517457"/>
              <a:gd name="connsiteY60" fmla="*/ 128131 h 408912"/>
              <a:gd name="connsiteX61" fmla="*/ 464257 w 517457"/>
              <a:gd name="connsiteY61" fmla="*/ 121012 h 408912"/>
              <a:gd name="connsiteX62" fmla="*/ 403601 w 517457"/>
              <a:gd name="connsiteY62" fmla="*/ 121012 h 408912"/>
              <a:gd name="connsiteX63" fmla="*/ 433790 w 517457"/>
              <a:gd name="connsiteY63" fmla="*/ 121012 h 408912"/>
              <a:gd name="connsiteX64" fmla="*/ 440940 w 517457"/>
              <a:gd name="connsiteY64" fmla="*/ 128131 h 408912"/>
              <a:gd name="connsiteX65" fmla="*/ 433790 w 517457"/>
              <a:gd name="connsiteY65" fmla="*/ 134854 h 408912"/>
              <a:gd name="connsiteX66" fmla="*/ 403601 w 517457"/>
              <a:gd name="connsiteY66" fmla="*/ 134854 h 408912"/>
              <a:gd name="connsiteX67" fmla="*/ 396848 w 517457"/>
              <a:gd name="connsiteY67" fmla="*/ 128131 h 408912"/>
              <a:gd name="connsiteX68" fmla="*/ 403601 w 517457"/>
              <a:gd name="connsiteY68" fmla="*/ 121012 h 408912"/>
              <a:gd name="connsiteX69" fmla="*/ 17492 w 517457"/>
              <a:gd name="connsiteY69" fmla="*/ 68712 h 408912"/>
              <a:gd name="connsiteX70" fmla="*/ 73499 w 517457"/>
              <a:gd name="connsiteY70" fmla="*/ 182017 h 408912"/>
              <a:gd name="connsiteX71" fmla="*/ 469574 w 517457"/>
              <a:gd name="connsiteY71" fmla="*/ 188066 h 408912"/>
              <a:gd name="connsiteX72" fmla="*/ 373453 w 517457"/>
              <a:gd name="connsiteY72" fmla="*/ 60508 h 408912"/>
              <a:gd name="connsiteX73" fmla="*/ 510599 w 517457"/>
              <a:gd name="connsiteY73" fmla="*/ 60508 h 408912"/>
              <a:gd name="connsiteX74" fmla="*/ 517457 w 517457"/>
              <a:gd name="connsiteY74" fmla="*/ 68516 h 408912"/>
              <a:gd name="connsiteX75" fmla="*/ 510599 w 517457"/>
              <a:gd name="connsiteY75" fmla="*/ 76103 h 408912"/>
              <a:gd name="connsiteX76" fmla="*/ 373453 w 517457"/>
              <a:gd name="connsiteY76" fmla="*/ 76103 h 408912"/>
              <a:gd name="connsiteX77" fmla="*/ 366596 w 517457"/>
              <a:gd name="connsiteY77" fmla="*/ 68516 h 408912"/>
              <a:gd name="connsiteX78" fmla="*/ 373453 w 517457"/>
              <a:gd name="connsiteY78" fmla="*/ 60508 h 408912"/>
              <a:gd name="connsiteX79" fmla="*/ 281318 w 517457"/>
              <a:gd name="connsiteY79" fmla="*/ 60508 h 408912"/>
              <a:gd name="connsiteX80" fmla="*/ 326900 w 517457"/>
              <a:gd name="connsiteY80" fmla="*/ 60508 h 408912"/>
              <a:gd name="connsiteX81" fmla="*/ 334161 w 517457"/>
              <a:gd name="connsiteY81" fmla="*/ 68516 h 408912"/>
              <a:gd name="connsiteX82" fmla="*/ 326900 w 517457"/>
              <a:gd name="connsiteY82" fmla="*/ 76103 h 408912"/>
              <a:gd name="connsiteX83" fmla="*/ 281318 w 517457"/>
              <a:gd name="connsiteY83" fmla="*/ 76103 h 408912"/>
              <a:gd name="connsiteX84" fmla="*/ 274057 w 517457"/>
              <a:gd name="connsiteY84" fmla="*/ 68516 h 408912"/>
              <a:gd name="connsiteX85" fmla="*/ 281318 w 517457"/>
              <a:gd name="connsiteY85" fmla="*/ 60508 h 408912"/>
              <a:gd name="connsiteX86" fmla="*/ 21118 w 517457"/>
              <a:gd name="connsiteY86" fmla="*/ 55002 h 408912"/>
              <a:gd name="connsiteX87" fmla="*/ 503420 w 517457"/>
              <a:gd name="connsiteY87" fmla="*/ 182017 h 408912"/>
              <a:gd name="connsiteX88" fmla="*/ 513896 w 517457"/>
              <a:gd name="connsiteY88" fmla="*/ 196534 h 408912"/>
              <a:gd name="connsiteX89" fmla="*/ 505435 w 517457"/>
              <a:gd name="connsiteY89" fmla="*/ 209840 h 408912"/>
              <a:gd name="connsiteX90" fmla="*/ 190750 w 517457"/>
              <a:gd name="connsiteY90" fmla="*/ 365081 h 408912"/>
              <a:gd name="connsiteX91" fmla="*/ 162142 w 517457"/>
              <a:gd name="connsiteY91" fmla="*/ 371533 h 408912"/>
              <a:gd name="connsiteX92" fmla="*/ 80348 w 517457"/>
              <a:gd name="connsiteY92" fmla="*/ 371533 h 408912"/>
              <a:gd name="connsiteX93" fmla="*/ 61814 w 517457"/>
              <a:gd name="connsiteY93" fmla="*/ 352985 h 408912"/>
              <a:gd name="connsiteX94" fmla="*/ 61814 w 517457"/>
              <a:gd name="connsiteY94" fmla="*/ 332823 h 408912"/>
              <a:gd name="connsiteX95" fmla="*/ 22327 w 517457"/>
              <a:gd name="connsiteY95" fmla="*/ 343710 h 408912"/>
              <a:gd name="connsiteX96" fmla="*/ 18701 w 517457"/>
              <a:gd name="connsiteY96" fmla="*/ 344517 h 408912"/>
              <a:gd name="connsiteX97" fmla="*/ 7419 w 517457"/>
              <a:gd name="connsiteY97" fmla="*/ 338872 h 408912"/>
              <a:gd name="connsiteX98" fmla="*/ 6210 w 517457"/>
              <a:gd name="connsiteY98" fmla="*/ 322743 h 408912"/>
              <a:gd name="connsiteX99" fmla="*/ 61814 w 517457"/>
              <a:gd name="connsiteY99" fmla="*/ 224356 h 408912"/>
              <a:gd name="connsiteX100" fmla="*/ 61814 w 517457"/>
              <a:gd name="connsiteY100" fmla="*/ 190485 h 408912"/>
              <a:gd name="connsiteX101" fmla="*/ 4196 w 517457"/>
              <a:gd name="connsiteY101" fmla="*/ 75566 h 408912"/>
              <a:gd name="connsiteX102" fmla="*/ 6210 w 517457"/>
              <a:gd name="connsiteY102" fmla="*/ 59841 h 408912"/>
              <a:gd name="connsiteX103" fmla="*/ 21118 w 517457"/>
              <a:gd name="connsiteY103" fmla="*/ 55002 h 408912"/>
              <a:gd name="connsiteX104" fmla="*/ 114051 w 517457"/>
              <a:gd name="connsiteY104" fmla="*/ 0 h 408912"/>
              <a:gd name="connsiteX105" fmla="*/ 510584 w 517457"/>
              <a:gd name="connsiteY105" fmla="*/ 0 h 408912"/>
              <a:gd name="connsiteX106" fmla="*/ 517456 w 517457"/>
              <a:gd name="connsiteY106" fmla="*/ 6541 h 408912"/>
              <a:gd name="connsiteX107" fmla="*/ 510584 w 517457"/>
              <a:gd name="connsiteY107" fmla="*/ 13852 h 408912"/>
              <a:gd name="connsiteX108" fmla="*/ 114051 w 517457"/>
              <a:gd name="connsiteY108" fmla="*/ 13852 h 408912"/>
              <a:gd name="connsiteX109" fmla="*/ 106775 w 517457"/>
              <a:gd name="connsiteY109" fmla="*/ 6541 h 408912"/>
              <a:gd name="connsiteX110" fmla="*/ 114051 w 517457"/>
              <a:gd name="connsiteY110" fmla="*/ 0 h 408912"/>
              <a:gd name="connsiteX111" fmla="*/ 7310 w 517457"/>
              <a:gd name="connsiteY111" fmla="*/ 0 h 408912"/>
              <a:gd name="connsiteX112" fmla="*/ 52791 w 517457"/>
              <a:gd name="connsiteY112" fmla="*/ 0 h 408912"/>
              <a:gd name="connsiteX113" fmla="*/ 60101 w 517457"/>
              <a:gd name="connsiteY113" fmla="*/ 6541 h 408912"/>
              <a:gd name="connsiteX114" fmla="*/ 52791 w 517457"/>
              <a:gd name="connsiteY114" fmla="*/ 13852 h 408912"/>
              <a:gd name="connsiteX115" fmla="*/ 7310 w 517457"/>
              <a:gd name="connsiteY115" fmla="*/ 13852 h 408912"/>
              <a:gd name="connsiteX116" fmla="*/ 0 w 517457"/>
              <a:gd name="connsiteY116" fmla="*/ 6541 h 408912"/>
              <a:gd name="connsiteX117" fmla="*/ 7310 w 517457"/>
              <a:gd name="connsiteY117" fmla="*/ 0 h 408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517457" h="408912">
                <a:moveTo>
                  <a:pt x="114051" y="395070"/>
                </a:moveTo>
                <a:lnTo>
                  <a:pt x="510584" y="395070"/>
                </a:lnTo>
                <a:cubicBezTo>
                  <a:pt x="514626" y="395070"/>
                  <a:pt x="517456" y="397838"/>
                  <a:pt x="517456" y="401793"/>
                </a:cubicBezTo>
                <a:cubicBezTo>
                  <a:pt x="517456" y="405748"/>
                  <a:pt x="514626" y="408912"/>
                  <a:pt x="510584" y="408912"/>
                </a:cubicBezTo>
                <a:lnTo>
                  <a:pt x="114051" y="408912"/>
                </a:lnTo>
                <a:cubicBezTo>
                  <a:pt x="110413" y="408912"/>
                  <a:pt x="106775" y="405748"/>
                  <a:pt x="106775" y="401793"/>
                </a:cubicBezTo>
                <a:cubicBezTo>
                  <a:pt x="106775" y="397838"/>
                  <a:pt x="110413" y="395070"/>
                  <a:pt x="114051" y="395070"/>
                </a:cubicBezTo>
                <a:close/>
                <a:moveTo>
                  <a:pt x="7310" y="395070"/>
                </a:moveTo>
                <a:lnTo>
                  <a:pt x="52791" y="395070"/>
                </a:lnTo>
                <a:cubicBezTo>
                  <a:pt x="56852" y="395070"/>
                  <a:pt x="60101" y="397838"/>
                  <a:pt x="60101" y="401793"/>
                </a:cubicBezTo>
                <a:cubicBezTo>
                  <a:pt x="60101" y="405748"/>
                  <a:pt x="56852" y="408912"/>
                  <a:pt x="52791" y="408912"/>
                </a:cubicBezTo>
                <a:lnTo>
                  <a:pt x="7310" y="408912"/>
                </a:lnTo>
                <a:cubicBezTo>
                  <a:pt x="3249" y="408912"/>
                  <a:pt x="0" y="405748"/>
                  <a:pt x="0" y="401793"/>
                </a:cubicBezTo>
                <a:cubicBezTo>
                  <a:pt x="0" y="397838"/>
                  <a:pt x="3249" y="395070"/>
                  <a:pt x="7310" y="395070"/>
                </a:cubicBezTo>
                <a:close/>
                <a:moveTo>
                  <a:pt x="373453" y="334562"/>
                </a:moveTo>
                <a:lnTo>
                  <a:pt x="510599" y="334562"/>
                </a:lnTo>
                <a:cubicBezTo>
                  <a:pt x="514633" y="334562"/>
                  <a:pt x="517457" y="337330"/>
                  <a:pt x="517457" y="341681"/>
                </a:cubicBezTo>
                <a:cubicBezTo>
                  <a:pt x="517457" y="345635"/>
                  <a:pt x="514633" y="348404"/>
                  <a:pt x="510599" y="348404"/>
                </a:cubicBezTo>
                <a:lnTo>
                  <a:pt x="373453" y="348404"/>
                </a:lnTo>
                <a:cubicBezTo>
                  <a:pt x="369823" y="348404"/>
                  <a:pt x="366596" y="345635"/>
                  <a:pt x="366596" y="341681"/>
                </a:cubicBezTo>
                <a:cubicBezTo>
                  <a:pt x="366596" y="337330"/>
                  <a:pt x="369823" y="334562"/>
                  <a:pt x="373453" y="334562"/>
                </a:cubicBezTo>
                <a:close/>
                <a:moveTo>
                  <a:pt x="281318" y="334562"/>
                </a:moveTo>
                <a:lnTo>
                  <a:pt x="326900" y="334562"/>
                </a:lnTo>
                <a:cubicBezTo>
                  <a:pt x="330934" y="334562"/>
                  <a:pt x="334161" y="337330"/>
                  <a:pt x="334161" y="341681"/>
                </a:cubicBezTo>
                <a:cubicBezTo>
                  <a:pt x="334161" y="345635"/>
                  <a:pt x="330934" y="348404"/>
                  <a:pt x="326900" y="348404"/>
                </a:cubicBezTo>
                <a:lnTo>
                  <a:pt x="281318" y="348404"/>
                </a:lnTo>
                <a:cubicBezTo>
                  <a:pt x="277284" y="348404"/>
                  <a:pt x="274057" y="345635"/>
                  <a:pt x="274057" y="341681"/>
                </a:cubicBezTo>
                <a:cubicBezTo>
                  <a:pt x="274057" y="337330"/>
                  <a:pt x="277284" y="334562"/>
                  <a:pt x="281318" y="334562"/>
                </a:cubicBezTo>
                <a:close/>
                <a:moveTo>
                  <a:pt x="464257" y="274058"/>
                </a:moveTo>
                <a:lnTo>
                  <a:pt x="510550" y="274058"/>
                </a:lnTo>
                <a:cubicBezTo>
                  <a:pt x="514611" y="274058"/>
                  <a:pt x="517454" y="277222"/>
                  <a:pt x="517454" y="281177"/>
                </a:cubicBezTo>
                <a:cubicBezTo>
                  <a:pt x="517454" y="285131"/>
                  <a:pt x="514611" y="287900"/>
                  <a:pt x="510550" y="287900"/>
                </a:cubicBezTo>
                <a:lnTo>
                  <a:pt x="464257" y="287900"/>
                </a:lnTo>
                <a:cubicBezTo>
                  <a:pt x="460602" y="287900"/>
                  <a:pt x="457353" y="285131"/>
                  <a:pt x="457353" y="281177"/>
                </a:cubicBezTo>
                <a:cubicBezTo>
                  <a:pt x="457353" y="277222"/>
                  <a:pt x="460602" y="274058"/>
                  <a:pt x="464257" y="274058"/>
                </a:cubicBezTo>
                <a:close/>
                <a:moveTo>
                  <a:pt x="403601" y="274058"/>
                </a:moveTo>
                <a:lnTo>
                  <a:pt x="433790" y="274058"/>
                </a:lnTo>
                <a:cubicBezTo>
                  <a:pt x="437762" y="274058"/>
                  <a:pt x="440940" y="277222"/>
                  <a:pt x="440940" y="281177"/>
                </a:cubicBezTo>
                <a:cubicBezTo>
                  <a:pt x="440940" y="285131"/>
                  <a:pt x="437762" y="287900"/>
                  <a:pt x="433790" y="287900"/>
                </a:cubicBezTo>
                <a:lnTo>
                  <a:pt x="403601" y="287900"/>
                </a:lnTo>
                <a:cubicBezTo>
                  <a:pt x="400026" y="287900"/>
                  <a:pt x="396848" y="285131"/>
                  <a:pt x="396848" y="281177"/>
                </a:cubicBezTo>
                <a:cubicBezTo>
                  <a:pt x="396848" y="277222"/>
                  <a:pt x="400026" y="274058"/>
                  <a:pt x="403601" y="274058"/>
                </a:cubicBezTo>
                <a:close/>
                <a:moveTo>
                  <a:pt x="430894" y="230808"/>
                </a:moveTo>
                <a:lnTo>
                  <a:pt x="75916" y="328791"/>
                </a:lnTo>
                <a:lnTo>
                  <a:pt x="75916" y="352985"/>
                </a:lnTo>
                <a:cubicBezTo>
                  <a:pt x="75916" y="355404"/>
                  <a:pt x="77931" y="357420"/>
                  <a:pt x="80348" y="357420"/>
                </a:cubicBezTo>
                <a:lnTo>
                  <a:pt x="162142" y="357420"/>
                </a:lnTo>
                <a:cubicBezTo>
                  <a:pt x="169798" y="357420"/>
                  <a:pt x="177453" y="355807"/>
                  <a:pt x="184706" y="352581"/>
                </a:cubicBezTo>
                <a:close/>
                <a:moveTo>
                  <a:pt x="469574" y="205001"/>
                </a:moveTo>
                <a:lnTo>
                  <a:pt x="72290" y="236856"/>
                </a:lnTo>
                <a:lnTo>
                  <a:pt x="72290" y="234840"/>
                </a:lnTo>
                <a:lnTo>
                  <a:pt x="18701" y="329598"/>
                </a:lnTo>
                <a:close/>
                <a:moveTo>
                  <a:pt x="75916" y="196130"/>
                </a:moveTo>
                <a:lnTo>
                  <a:pt x="75916" y="222340"/>
                </a:lnTo>
                <a:lnTo>
                  <a:pt x="349100" y="200163"/>
                </a:lnTo>
                <a:close/>
                <a:moveTo>
                  <a:pt x="464257" y="121012"/>
                </a:moveTo>
                <a:lnTo>
                  <a:pt x="510550" y="121012"/>
                </a:lnTo>
                <a:cubicBezTo>
                  <a:pt x="514611" y="121012"/>
                  <a:pt x="517454" y="124176"/>
                  <a:pt x="517454" y="128131"/>
                </a:cubicBezTo>
                <a:cubicBezTo>
                  <a:pt x="517454" y="131690"/>
                  <a:pt x="514611" y="134854"/>
                  <a:pt x="510550" y="134854"/>
                </a:cubicBezTo>
                <a:lnTo>
                  <a:pt x="464257" y="134854"/>
                </a:lnTo>
                <a:cubicBezTo>
                  <a:pt x="460602" y="134854"/>
                  <a:pt x="457353" y="131690"/>
                  <a:pt x="457353" y="128131"/>
                </a:cubicBezTo>
                <a:cubicBezTo>
                  <a:pt x="457353" y="124176"/>
                  <a:pt x="460602" y="121012"/>
                  <a:pt x="464257" y="121012"/>
                </a:cubicBezTo>
                <a:close/>
                <a:moveTo>
                  <a:pt x="403601" y="121012"/>
                </a:moveTo>
                <a:lnTo>
                  <a:pt x="433790" y="121012"/>
                </a:lnTo>
                <a:cubicBezTo>
                  <a:pt x="437762" y="121012"/>
                  <a:pt x="440940" y="124176"/>
                  <a:pt x="440940" y="128131"/>
                </a:cubicBezTo>
                <a:cubicBezTo>
                  <a:pt x="440940" y="131690"/>
                  <a:pt x="437762" y="134854"/>
                  <a:pt x="433790" y="134854"/>
                </a:cubicBezTo>
                <a:lnTo>
                  <a:pt x="403601" y="134854"/>
                </a:lnTo>
                <a:cubicBezTo>
                  <a:pt x="400026" y="134854"/>
                  <a:pt x="396848" y="131690"/>
                  <a:pt x="396848" y="128131"/>
                </a:cubicBezTo>
                <a:cubicBezTo>
                  <a:pt x="396848" y="124176"/>
                  <a:pt x="400026" y="121012"/>
                  <a:pt x="403601" y="121012"/>
                </a:cubicBezTo>
                <a:close/>
                <a:moveTo>
                  <a:pt x="17492" y="68712"/>
                </a:moveTo>
                <a:lnTo>
                  <a:pt x="73499" y="182017"/>
                </a:lnTo>
                <a:lnTo>
                  <a:pt x="469574" y="188066"/>
                </a:lnTo>
                <a:close/>
                <a:moveTo>
                  <a:pt x="373453" y="60508"/>
                </a:moveTo>
                <a:lnTo>
                  <a:pt x="510599" y="60508"/>
                </a:lnTo>
                <a:cubicBezTo>
                  <a:pt x="514633" y="60508"/>
                  <a:pt x="517457" y="64301"/>
                  <a:pt x="517457" y="68516"/>
                </a:cubicBezTo>
                <a:cubicBezTo>
                  <a:pt x="517457" y="72309"/>
                  <a:pt x="514633" y="76103"/>
                  <a:pt x="510599" y="76103"/>
                </a:cubicBezTo>
                <a:lnTo>
                  <a:pt x="373453" y="76103"/>
                </a:lnTo>
                <a:cubicBezTo>
                  <a:pt x="369823" y="76103"/>
                  <a:pt x="366596" y="72309"/>
                  <a:pt x="366596" y="68516"/>
                </a:cubicBezTo>
                <a:cubicBezTo>
                  <a:pt x="366596" y="64301"/>
                  <a:pt x="369823" y="60508"/>
                  <a:pt x="373453" y="60508"/>
                </a:cubicBezTo>
                <a:close/>
                <a:moveTo>
                  <a:pt x="281318" y="60508"/>
                </a:moveTo>
                <a:lnTo>
                  <a:pt x="326900" y="60508"/>
                </a:lnTo>
                <a:cubicBezTo>
                  <a:pt x="330934" y="60508"/>
                  <a:pt x="334161" y="64301"/>
                  <a:pt x="334161" y="68516"/>
                </a:cubicBezTo>
                <a:cubicBezTo>
                  <a:pt x="334161" y="72309"/>
                  <a:pt x="330934" y="76103"/>
                  <a:pt x="326900" y="76103"/>
                </a:cubicBezTo>
                <a:lnTo>
                  <a:pt x="281318" y="76103"/>
                </a:lnTo>
                <a:cubicBezTo>
                  <a:pt x="277284" y="76103"/>
                  <a:pt x="274057" y="72309"/>
                  <a:pt x="274057" y="68516"/>
                </a:cubicBezTo>
                <a:cubicBezTo>
                  <a:pt x="274057" y="64301"/>
                  <a:pt x="277284" y="60508"/>
                  <a:pt x="281318" y="60508"/>
                </a:cubicBezTo>
                <a:close/>
                <a:moveTo>
                  <a:pt x="21118" y="55002"/>
                </a:moveTo>
                <a:lnTo>
                  <a:pt x="503420" y="182017"/>
                </a:lnTo>
                <a:cubicBezTo>
                  <a:pt x="509464" y="184034"/>
                  <a:pt x="513896" y="189679"/>
                  <a:pt x="513896" y="196534"/>
                </a:cubicBezTo>
                <a:cubicBezTo>
                  <a:pt x="513896" y="202179"/>
                  <a:pt x="510673" y="207421"/>
                  <a:pt x="505435" y="209840"/>
                </a:cubicBezTo>
                <a:lnTo>
                  <a:pt x="190750" y="365081"/>
                </a:lnTo>
                <a:cubicBezTo>
                  <a:pt x="181886" y="369517"/>
                  <a:pt x="171813" y="371533"/>
                  <a:pt x="162142" y="371533"/>
                </a:cubicBezTo>
                <a:lnTo>
                  <a:pt x="80348" y="371533"/>
                </a:lnTo>
                <a:cubicBezTo>
                  <a:pt x="69872" y="371533"/>
                  <a:pt x="61814" y="363468"/>
                  <a:pt x="61814" y="352985"/>
                </a:cubicBezTo>
                <a:lnTo>
                  <a:pt x="61814" y="332823"/>
                </a:lnTo>
                <a:lnTo>
                  <a:pt x="22327" y="343710"/>
                </a:lnTo>
                <a:cubicBezTo>
                  <a:pt x="21118" y="344114"/>
                  <a:pt x="19910" y="344517"/>
                  <a:pt x="18701" y="344517"/>
                </a:cubicBezTo>
                <a:cubicBezTo>
                  <a:pt x="14269" y="344517"/>
                  <a:pt x="10240" y="342501"/>
                  <a:pt x="7419" y="338872"/>
                </a:cubicBezTo>
                <a:cubicBezTo>
                  <a:pt x="3793" y="334436"/>
                  <a:pt x="2987" y="327985"/>
                  <a:pt x="6210" y="322743"/>
                </a:cubicBezTo>
                <a:lnTo>
                  <a:pt x="61814" y="224356"/>
                </a:lnTo>
                <a:lnTo>
                  <a:pt x="61814" y="190485"/>
                </a:lnTo>
                <a:lnTo>
                  <a:pt x="4196" y="75566"/>
                </a:lnTo>
                <a:cubicBezTo>
                  <a:pt x="1778" y="70324"/>
                  <a:pt x="2181" y="64276"/>
                  <a:pt x="6210" y="59841"/>
                </a:cubicBezTo>
                <a:cubicBezTo>
                  <a:pt x="9837" y="55002"/>
                  <a:pt x="15477" y="53389"/>
                  <a:pt x="21118" y="55002"/>
                </a:cubicBezTo>
                <a:close/>
                <a:moveTo>
                  <a:pt x="114051" y="0"/>
                </a:moveTo>
                <a:lnTo>
                  <a:pt x="510584" y="0"/>
                </a:lnTo>
                <a:cubicBezTo>
                  <a:pt x="514626" y="0"/>
                  <a:pt x="517456" y="3078"/>
                  <a:pt x="517456" y="6541"/>
                </a:cubicBezTo>
                <a:cubicBezTo>
                  <a:pt x="517456" y="10389"/>
                  <a:pt x="514626" y="13852"/>
                  <a:pt x="510584" y="13852"/>
                </a:cubicBezTo>
                <a:lnTo>
                  <a:pt x="114051" y="13852"/>
                </a:lnTo>
                <a:cubicBezTo>
                  <a:pt x="110413" y="13852"/>
                  <a:pt x="106775" y="10389"/>
                  <a:pt x="106775" y="6541"/>
                </a:cubicBezTo>
                <a:cubicBezTo>
                  <a:pt x="106775" y="3078"/>
                  <a:pt x="110413" y="0"/>
                  <a:pt x="114051" y="0"/>
                </a:cubicBezTo>
                <a:close/>
                <a:moveTo>
                  <a:pt x="7310" y="0"/>
                </a:moveTo>
                <a:lnTo>
                  <a:pt x="52791" y="0"/>
                </a:lnTo>
                <a:cubicBezTo>
                  <a:pt x="56852" y="0"/>
                  <a:pt x="60101" y="3078"/>
                  <a:pt x="60101" y="6541"/>
                </a:cubicBezTo>
                <a:cubicBezTo>
                  <a:pt x="60101" y="10389"/>
                  <a:pt x="56852" y="13852"/>
                  <a:pt x="52791" y="13852"/>
                </a:cubicBezTo>
                <a:lnTo>
                  <a:pt x="7310" y="13852"/>
                </a:lnTo>
                <a:cubicBezTo>
                  <a:pt x="3249" y="13852"/>
                  <a:pt x="0" y="10389"/>
                  <a:pt x="0" y="6541"/>
                </a:cubicBezTo>
                <a:cubicBezTo>
                  <a:pt x="0" y="3078"/>
                  <a:pt x="3249" y="0"/>
                  <a:pt x="7310" y="0"/>
                </a:cubicBezTo>
                <a:close/>
              </a:path>
            </a:pathLst>
          </a:custGeom>
          <a:solidFill>
            <a:schemeClr val="accent1"/>
          </a:solidFill>
          <a:ln>
            <a:noFill/>
          </a:ln>
          <a:effectLst/>
        </p:spPr>
        <p:txBody>
          <a:bodyPr wrap="square" anchor="ctr">
            <a:noAutofit/>
          </a:bodyPr>
          <a:lstStyle/>
          <a:p>
            <a:endParaRPr lang="en-US" sz="363" dirty="0">
              <a:latin typeface="Poppins" pitchFamily="2" charset="77"/>
            </a:endParaRPr>
          </a:p>
        </p:txBody>
      </p:sp>
      <p:sp>
        <p:nvSpPr>
          <p:cNvPr id="30" name="TextBox 29">
            <a:extLst>
              <a:ext uri="{FF2B5EF4-FFF2-40B4-BE49-F238E27FC236}">
                <a16:creationId xmlns:a16="http://schemas.microsoft.com/office/drawing/2014/main" id="{7AD095C6-BE8F-6413-FE14-4B609E727497}"/>
              </a:ext>
            </a:extLst>
          </p:cNvPr>
          <p:cNvSpPr txBox="1"/>
          <p:nvPr/>
        </p:nvSpPr>
        <p:spPr>
          <a:xfrm>
            <a:off x="4911551" y="5185669"/>
            <a:ext cx="2368897" cy="353943"/>
          </a:xfrm>
          <a:prstGeom prst="rect">
            <a:avLst/>
          </a:prstGeom>
          <a:noFill/>
        </p:spPr>
        <p:txBody>
          <a:bodyPr wrap="square" rtlCol="0" anchor="b">
            <a:spAutoFit/>
          </a:bodyPr>
          <a:lstStyle/>
          <a:p>
            <a:pPr algn="ctr"/>
            <a:r>
              <a:rPr lang="en-US" sz="1700" b="1" spc="-15" dirty="0">
                <a:solidFill>
                  <a:schemeClr val="accent2"/>
                </a:solidFill>
                <a:latin typeface="Poppins" pitchFamily="2" charset="77"/>
                <a:cs typeface="Poppins" pitchFamily="2" charset="77"/>
              </a:rPr>
              <a:t>TITLE 02</a:t>
            </a:r>
          </a:p>
        </p:txBody>
      </p:sp>
      <p:sp>
        <p:nvSpPr>
          <p:cNvPr id="31" name="TextBox 30">
            <a:extLst>
              <a:ext uri="{FF2B5EF4-FFF2-40B4-BE49-F238E27FC236}">
                <a16:creationId xmlns:a16="http://schemas.microsoft.com/office/drawing/2014/main" id="{C9077FC0-7715-A277-F3AE-0F9C793D8D0D}"/>
              </a:ext>
            </a:extLst>
          </p:cNvPr>
          <p:cNvSpPr txBox="1"/>
          <p:nvPr/>
        </p:nvSpPr>
        <p:spPr>
          <a:xfrm>
            <a:off x="4911551" y="5561000"/>
            <a:ext cx="2368898" cy="770211"/>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
        <p:nvSpPr>
          <p:cNvPr id="32" name="TextBox 31">
            <a:extLst>
              <a:ext uri="{FF2B5EF4-FFF2-40B4-BE49-F238E27FC236}">
                <a16:creationId xmlns:a16="http://schemas.microsoft.com/office/drawing/2014/main" id="{47FF66A0-5AD8-9B49-037D-DBEBC1A8D784}"/>
              </a:ext>
            </a:extLst>
          </p:cNvPr>
          <p:cNvSpPr txBox="1"/>
          <p:nvPr/>
        </p:nvSpPr>
        <p:spPr>
          <a:xfrm>
            <a:off x="8752636" y="5185669"/>
            <a:ext cx="2368897" cy="353943"/>
          </a:xfrm>
          <a:prstGeom prst="rect">
            <a:avLst/>
          </a:prstGeom>
          <a:noFill/>
        </p:spPr>
        <p:txBody>
          <a:bodyPr wrap="square" rtlCol="0" anchor="b">
            <a:spAutoFit/>
          </a:bodyPr>
          <a:lstStyle/>
          <a:p>
            <a:pPr algn="ctr"/>
            <a:r>
              <a:rPr lang="en-US" sz="1700" b="1" spc="-15" dirty="0">
                <a:solidFill>
                  <a:schemeClr val="accent3"/>
                </a:solidFill>
                <a:latin typeface="Poppins" pitchFamily="2" charset="77"/>
                <a:cs typeface="Poppins" pitchFamily="2" charset="77"/>
              </a:rPr>
              <a:t>TITLE 03</a:t>
            </a:r>
          </a:p>
        </p:txBody>
      </p:sp>
      <p:sp>
        <p:nvSpPr>
          <p:cNvPr id="33" name="TextBox 32">
            <a:extLst>
              <a:ext uri="{FF2B5EF4-FFF2-40B4-BE49-F238E27FC236}">
                <a16:creationId xmlns:a16="http://schemas.microsoft.com/office/drawing/2014/main" id="{3E945894-106F-818D-7BC5-1A4937EF0EE7}"/>
              </a:ext>
            </a:extLst>
          </p:cNvPr>
          <p:cNvSpPr txBox="1"/>
          <p:nvPr/>
        </p:nvSpPr>
        <p:spPr>
          <a:xfrm>
            <a:off x="8752636" y="5561000"/>
            <a:ext cx="2368898" cy="770211"/>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
        <p:nvSpPr>
          <p:cNvPr id="34" name="TextBox 33">
            <a:extLst>
              <a:ext uri="{FF2B5EF4-FFF2-40B4-BE49-F238E27FC236}">
                <a16:creationId xmlns:a16="http://schemas.microsoft.com/office/drawing/2014/main" id="{27B06372-E5E5-DD1F-362E-6975685263B8}"/>
              </a:ext>
            </a:extLst>
          </p:cNvPr>
          <p:cNvSpPr txBox="1"/>
          <p:nvPr/>
        </p:nvSpPr>
        <p:spPr>
          <a:xfrm>
            <a:off x="3147194" y="2564407"/>
            <a:ext cx="6125029" cy="523220"/>
          </a:xfrm>
          <a:prstGeom prst="rect">
            <a:avLst/>
          </a:prstGeom>
          <a:noFill/>
        </p:spPr>
        <p:txBody>
          <a:bodyPr wrap="square" rtlCol="0">
            <a:spAutoFit/>
          </a:bodyPr>
          <a:lstStyle/>
          <a:p>
            <a:pPr algn="ctr"/>
            <a:r>
              <a:rPr lang="es-CO" sz="2800" dirty="0" err="1">
                <a:solidFill>
                  <a:schemeClr val="bg1"/>
                </a:solidFill>
              </a:rPr>
              <a:t>Context</a:t>
            </a:r>
            <a:endParaRPr lang="es-CO" sz="2800" dirty="0">
              <a:solidFill>
                <a:schemeClr val="bg1"/>
              </a:solidFill>
            </a:endParaRPr>
          </a:p>
        </p:txBody>
      </p:sp>
    </p:spTree>
    <p:extLst>
      <p:ext uri="{BB962C8B-B14F-4D97-AF65-F5344CB8AC3E}">
        <p14:creationId xmlns:p14="http://schemas.microsoft.com/office/powerpoint/2010/main" val="42620934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solidFill>
                  <a:schemeClr val="accent1"/>
                </a:solidFill>
              </a:rPr>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a:solidFill>
            <a:schemeClr val="tx1"/>
          </a:solidFill>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grp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gradFill>
            <a:gsLst>
              <a:gs pos="0">
                <a:schemeClr val="accent1"/>
              </a:gs>
              <a:gs pos="31000">
                <a:schemeClr val="accent2"/>
              </a:gs>
              <a:gs pos="64000">
                <a:schemeClr val="accent3"/>
              </a:gs>
              <a:gs pos="100000">
                <a:schemeClr val="accent4"/>
              </a:gs>
            </a:gsLst>
            <a:lin ang="5400000" scaled="1"/>
          </a:gra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5441501" y="2162344"/>
            <a:ext cx="1236136" cy="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76" name="Group 75">
            <a:extLst>
              <a:ext uri="{FF2B5EF4-FFF2-40B4-BE49-F238E27FC236}">
                <a16:creationId xmlns:a16="http://schemas.microsoft.com/office/drawing/2014/main" id="{364ADDC8-1CC8-776B-21EC-4AAD80C9B1BE}"/>
              </a:ext>
            </a:extLst>
          </p:cNvPr>
          <p:cNvGrpSpPr/>
          <p:nvPr/>
        </p:nvGrpSpPr>
        <p:grpSpPr>
          <a:xfrm>
            <a:off x="1814869" y="5513145"/>
            <a:ext cx="4586058" cy="1019124"/>
            <a:chOff x="1592736" y="10373550"/>
            <a:chExt cx="10282983" cy="2285107"/>
          </a:xfrm>
        </p:grpSpPr>
        <p:sp>
          <p:nvSpPr>
            <p:cNvPr id="129" name="Freeform 69">
              <a:extLst>
                <a:ext uri="{FF2B5EF4-FFF2-40B4-BE49-F238E27FC236}">
                  <a16:creationId xmlns:a16="http://schemas.microsoft.com/office/drawing/2014/main" id="{7D8356FE-6AA6-8795-832D-B4C19406B5F0}"/>
                </a:ext>
              </a:extLst>
            </p:cNvPr>
            <p:cNvSpPr>
              <a:spLocks noChangeArrowheads="1"/>
            </p:cNvSpPr>
            <p:nvPr/>
          </p:nvSpPr>
          <p:spPr bwMode="auto">
            <a:xfrm>
              <a:off x="11062748" y="10373550"/>
              <a:ext cx="812971" cy="2285107"/>
            </a:xfrm>
            <a:custGeom>
              <a:avLst/>
              <a:gdLst>
                <a:gd name="T0" fmla="*/ 0 w 652"/>
                <a:gd name="T1" fmla="*/ 0 h 1834"/>
                <a:gd name="T2" fmla="*/ 557 w 652"/>
                <a:gd name="T3" fmla="*/ 712 h 1834"/>
                <a:gd name="T4" fmla="*/ 557 w 652"/>
                <a:gd name="T5" fmla="*/ 712 h 1834"/>
                <a:gd name="T6" fmla="*/ 557 w 652"/>
                <a:gd name="T7" fmla="*/ 1121 h 1834"/>
                <a:gd name="T8" fmla="*/ 0 w 652"/>
                <a:gd name="T9" fmla="*/ 1833 h 1834"/>
                <a:gd name="T10" fmla="*/ 0 w 652"/>
                <a:gd name="T11" fmla="*/ 0 h 1834"/>
              </a:gdLst>
              <a:ahLst/>
              <a:cxnLst>
                <a:cxn ang="0">
                  <a:pos x="T0" y="T1"/>
                </a:cxn>
                <a:cxn ang="0">
                  <a:pos x="T2" y="T3"/>
                </a:cxn>
                <a:cxn ang="0">
                  <a:pos x="T4" y="T5"/>
                </a:cxn>
                <a:cxn ang="0">
                  <a:pos x="T6" y="T7"/>
                </a:cxn>
                <a:cxn ang="0">
                  <a:pos x="T8" y="T9"/>
                </a:cxn>
                <a:cxn ang="0">
                  <a:pos x="T10" y="T11"/>
                </a:cxn>
              </a:cxnLst>
              <a:rect l="0" t="0" r="r" b="b"/>
              <a:pathLst>
                <a:path w="652" h="1834">
                  <a:moveTo>
                    <a:pt x="0" y="0"/>
                  </a:moveTo>
                  <a:lnTo>
                    <a:pt x="557" y="712"/>
                  </a:lnTo>
                  <a:lnTo>
                    <a:pt x="557" y="712"/>
                  </a:lnTo>
                  <a:cubicBezTo>
                    <a:pt x="651" y="832"/>
                    <a:pt x="651" y="1001"/>
                    <a:pt x="557" y="1121"/>
                  </a:cubicBezTo>
                  <a:lnTo>
                    <a:pt x="0" y="1833"/>
                  </a:lnTo>
                  <a:lnTo>
                    <a:pt x="0" y="0"/>
                  </a:lnTo>
                </a:path>
              </a:pathLst>
            </a:custGeom>
            <a:solidFill>
              <a:schemeClr val="accent3"/>
            </a:solidFill>
            <a:ln>
              <a:noFill/>
            </a:ln>
            <a:effectLst/>
          </p:spPr>
          <p:txBody>
            <a:bodyPr wrap="none" anchor="ctr"/>
            <a:lstStyle/>
            <a:p>
              <a:endParaRPr lang="en-US" sz="1400" dirty="0">
                <a:latin typeface="Poppins" pitchFamily="2" charset="77"/>
              </a:endParaRPr>
            </a:p>
          </p:txBody>
        </p:sp>
        <p:sp>
          <p:nvSpPr>
            <p:cNvPr id="130" name="Freeform 70">
              <a:extLst>
                <a:ext uri="{FF2B5EF4-FFF2-40B4-BE49-F238E27FC236}">
                  <a16:creationId xmlns:a16="http://schemas.microsoft.com/office/drawing/2014/main" id="{5DD83189-B100-4C66-C721-22625AB1F987}"/>
                </a:ext>
              </a:extLst>
            </p:cNvPr>
            <p:cNvSpPr>
              <a:spLocks noChangeArrowheads="1"/>
            </p:cNvSpPr>
            <p:nvPr/>
          </p:nvSpPr>
          <p:spPr bwMode="auto">
            <a:xfrm>
              <a:off x="2735290" y="10373550"/>
              <a:ext cx="8327458" cy="2285107"/>
            </a:xfrm>
            <a:custGeom>
              <a:avLst/>
              <a:gdLst>
                <a:gd name="T0" fmla="*/ 0 w 6683"/>
                <a:gd name="T1" fmla="*/ 0 h 1834"/>
                <a:gd name="T2" fmla="*/ 0 w 6683"/>
                <a:gd name="T3" fmla="*/ 0 h 1834"/>
                <a:gd name="T4" fmla="*/ 916 w 6683"/>
                <a:gd name="T5" fmla="*/ 916 h 1834"/>
                <a:gd name="T6" fmla="*/ 916 w 6683"/>
                <a:gd name="T7" fmla="*/ 916 h 1834"/>
                <a:gd name="T8" fmla="*/ 0 w 6683"/>
                <a:gd name="T9" fmla="*/ 1833 h 1834"/>
                <a:gd name="T10" fmla="*/ 6682 w 6683"/>
                <a:gd name="T11" fmla="*/ 1833 h 1834"/>
                <a:gd name="T12" fmla="*/ 6682 w 6683"/>
                <a:gd name="T13" fmla="*/ 0 h 1834"/>
                <a:gd name="T14" fmla="*/ 0 w 6683"/>
                <a:gd name="T15" fmla="*/ 0 h 1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83" h="1834">
                  <a:moveTo>
                    <a:pt x="0" y="0"/>
                  </a:moveTo>
                  <a:lnTo>
                    <a:pt x="0" y="0"/>
                  </a:lnTo>
                  <a:cubicBezTo>
                    <a:pt x="506" y="0"/>
                    <a:pt x="916" y="411"/>
                    <a:pt x="916" y="916"/>
                  </a:cubicBezTo>
                  <a:lnTo>
                    <a:pt x="916" y="916"/>
                  </a:lnTo>
                  <a:cubicBezTo>
                    <a:pt x="916" y="1423"/>
                    <a:pt x="506" y="1833"/>
                    <a:pt x="0" y="1833"/>
                  </a:cubicBezTo>
                  <a:lnTo>
                    <a:pt x="6682" y="1833"/>
                  </a:lnTo>
                  <a:lnTo>
                    <a:pt x="6682" y="0"/>
                  </a:lnTo>
                  <a:lnTo>
                    <a:pt x="0" y="0"/>
                  </a:lnTo>
                </a:path>
              </a:pathLst>
            </a:custGeom>
            <a:solidFill>
              <a:schemeClr val="accent3">
                <a:lumMod val="20000"/>
                <a:lumOff val="80000"/>
                <a:alpha val="25000"/>
              </a:schemeClr>
            </a:solidFill>
            <a:ln>
              <a:noFill/>
            </a:ln>
            <a:effectLst/>
          </p:spPr>
          <p:txBody>
            <a:bodyPr wrap="none" anchor="ctr"/>
            <a:lstStyle/>
            <a:p>
              <a:endParaRPr lang="en-US" sz="1400" dirty="0">
                <a:latin typeface="Poppins" pitchFamily="2" charset="77"/>
              </a:endParaRPr>
            </a:p>
          </p:txBody>
        </p:sp>
        <p:sp>
          <p:nvSpPr>
            <p:cNvPr id="131" name="Freeform 71">
              <a:extLst>
                <a:ext uri="{FF2B5EF4-FFF2-40B4-BE49-F238E27FC236}">
                  <a16:creationId xmlns:a16="http://schemas.microsoft.com/office/drawing/2014/main" id="{201C90DD-0B04-8CA2-D792-DF6554CD1776}"/>
                </a:ext>
              </a:extLst>
            </p:cNvPr>
            <p:cNvSpPr>
              <a:spLocks noChangeArrowheads="1"/>
            </p:cNvSpPr>
            <p:nvPr/>
          </p:nvSpPr>
          <p:spPr bwMode="auto">
            <a:xfrm>
              <a:off x="1592736" y="10373550"/>
              <a:ext cx="2285108" cy="2285107"/>
            </a:xfrm>
            <a:custGeom>
              <a:avLst/>
              <a:gdLst>
                <a:gd name="T0" fmla="*/ 917 w 1834"/>
                <a:gd name="T1" fmla="*/ 0 h 1834"/>
                <a:gd name="T2" fmla="*/ 917 w 1834"/>
                <a:gd name="T3" fmla="*/ 0 h 1834"/>
                <a:gd name="T4" fmla="*/ 0 w 1834"/>
                <a:gd name="T5" fmla="*/ 916 h 1834"/>
                <a:gd name="T6" fmla="*/ 0 w 1834"/>
                <a:gd name="T7" fmla="*/ 916 h 1834"/>
                <a:gd name="T8" fmla="*/ 917 w 1834"/>
                <a:gd name="T9" fmla="*/ 1833 h 1834"/>
                <a:gd name="T10" fmla="*/ 917 w 1834"/>
                <a:gd name="T11" fmla="*/ 1833 h 1834"/>
                <a:gd name="T12" fmla="*/ 1833 w 1834"/>
                <a:gd name="T13" fmla="*/ 916 h 1834"/>
                <a:gd name="T14" fmla="*/ 1833 w 1834"/>
                <a:gd name="T15" fmla="*/ 916 h 1834"/>
                <a:gd name="T16" fmla="*/ 917 w 1834"/>
                <a:gd name="T17" fmla="*/ 0 h 1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4" h="1834">
                  <a:moveTo>
                    <a:pt x="917" y="0"/>
                  </a:moveTo>
                  <a:lnTo>
                    <a:pt x="917" y="0"/>
                  </a:lnTo>
                  <a:cubicBezTo>
                    <a:pt x="411" y="0"/>
                    <a:pt x="0" y="411"/>
                    <a:pt x="0" y="916"/>
                  </a:cubicBezTo>
                  <a:lnTo>
                    <a:pt x="0" y="916"/>
                  </a:lnTo>
                  <a:cubicBezTo>
                    <a:pt x="0" y="1423"/>
                    <a:pt x="411" y="1833"/>
                    <a:pt x="917" y="1833"/>
                  </a:cubicBezTo>
                  <a:lnTo>
                    <a:pt x="917" y="1833"/>
                  </a:lnTo>
                  <a:cubicBezTo>
                    <a:pt x="1423" y="1833"/>
                    <a:pt x="1833" y="1423"/>
                    <a:pt x="1833" y="916"/>
                  </a:cubicBezTo>
                  <a:lnTo>
                    <a:pt x="1833" y="916"/>
                  </a:lnTo>
                  <a:cubicBezTo>
                    <a:pt x="1833" y="411"/>
                    <a:pt x="1423" y="0"/>
                    <a:pt x="917" y="0"/>
                  </a:cubicBezTo>
                </a:path>
              </a:pathLst>
            </a:custGeom>
            <a:solidFill>
              <a:schemeClr val="accent3"/>
            </a:solidFill>
            <a:ln>
              <a:noFill/>
            </a:ln>
            <a:effectLst/>
          </p:spPr>
          <p:txBody>
            <a:bodyPr wrap="none" anchor="ctr"/>
            <a:lstStyle/>
            <a:p>
              <a:endParaRPr lang="en-US" sz="1400" dirty="0">
                <a:latin typeface="Poppins" pitchFamily="2" charset="77"/>
              </a:endParaRPr>
            </a:p>
          </p:txBody>
        </p:sp>
      </p:grpSp>
      <p:sp>
        <p:nvSpPr>
          <p:cNvPr id="77" name="Freeform 18">
            <a:extLst>
              <a:ext uri="{FF2B5EF4-FFF2-40B4-BE49-F238E27FC236}">
                <a16:creationId xmlns:a16="http://schemas.microsoft.com/office/drawing/2014/main" id="{53451A38-89B1-2DCC-7E59-C3EBAF62DF83}"/>
              </a:ext>
            </a:extLst>
          </p:cNvPr>
          <p:cNvSpPr>
            <a:spLocks noChangeArrowheads="1"/>
          </p:cNvSpPr>
          <p:nvPr/>
        </p:nvSpPr>
        <p:spPr bwMode="auto">
          <a:xfrm>
            <a:off x="2091689" y="5789975"/>
            <a:ext cx="465245" cy="467358"/>
          </a:xfrm>
          <a:custGeom>
            <a:avLst/>
            <a:gdLst>
              <a:gd name="connsiteX0" fmla="*/ 760094 w 1043186"/>
              <a:gd name="connsiteY0" fmla="*/ 654952 h 1047922"/>
              <a:gd name="connsiteX1" fmla="*/ 651953 w 1043186"/>
              <a:gd name="connsiteY1" fmla="*/ 763486 h 1047922"/>
              <a:gd name="connsiteX2" fmla="*/ 884393 w 1043186"/>
              <a:gd name="connsiteY2" fmla="*/ 996774 h 1047922"/>
              <a:gd name="connsiteX3" fmla="*/ 992534 w 1043186"/>
              <a:gd name="connsiteY3" fmla="*/ 996774 h 1047922"/>
              <a:gd name="connsiteX4" fmla="*/ 992534 w 1043186"/>
              <a:gd name="connsiteY4" fmla="*/ 888239 h 1047922"/>
              <a:gd name="connsiteX5" fmla="*/ 683028 w 1043186"/>
              <a:gd name="connsiteY5" fmla="*/ 577605 h 1047922"/>
              <a:gd name="connsiteX6" fmla="*/ 574887 w 1043186"/>
              <a:gd name="connsiteY6" fmla="*/ 686140 h 1047922"/>
              <a:gd name="connsiteX7" fmla="*/ 632065 w 1043186"/>
              <a:gd name="connsiteY7" fmla="*/ 743526 h 1047922"/>
              <a:gd name="connsiteX8" fmla="*/ 740206 w 1043186"/>
              <a:gd name="connsiteY8" fmla="*/ 634991 h 1047922"/>
              <a:gd name="connsiteX9" fmla="*/ 625850 w 1043186"/>
              <a:gd name="connsiteY9" fmla="*/ 520219 h 1047922"/>
              <a:gd name="connsiteX10" fmla="*/ 577373 w 1043186"/>
              <a:gd name="connsiteY10" fmla="*/ 580100 h 1047922"/>
              <a:gd name="connsiteX11" fmla="*/ 517709 w 1043186"/>
              <a:gd name="connsiteY11" fmla="*/ 628754 h 1047922"/>
              <a:gd name="connsiteX12" fmla="*/ 554999 w 1043186"/>
              <a:gd name="connsiteY12" fmla="*/ 666179 h 1047922"/>
              <a:gd name="connsiteX13" fmla="*/ 663140 w 1043186"/>
              <a:gd name="connsiteY13" fmla="*/ 557644 h 1047922"/>
              <a:gd name="connsiteX14" fmla="*/ 177011 w 1043186"/>
              <a:gd name="connsiteY14" fmla="*/ 233760 h 1047922"/>
              <a:gd name="connsiteX15" fmla="*/ 187550 w 1043186"/>
              <a:gd name="connsiteY15" fmla="*/ 234370 h 1047922"/>
              <a:gd name="connsiteX16" fmla="*/ 193937 w 1043186"/>
              <a:gd name="connsiteY16" fmla="*/ 253901 h 1047922"/>
              <a:gd name="connsiteX17" fmla="*/ 184995 w 1043186"/>
              <a:gd name="connsiteY17" fmla="*/ 270990 h 1047922"/>
              <a:gd name="connsiteX18" fmla="*/ 172220 w 1043186"/>
              <a:gd name="connsiteY18" fmla="*/ 327142 h 1047922"/>
              <a:gd name="connsiteX19" fmla="*/ 158168 w 1043186"/>
              <a:gd name="connsiteY19" fmla="*/ 339348 h 1047922"/>
              <a:gd name="connsiteX20" fmla="*/ 156891 w 1043186"/>
              <a:gd name="connsiteY20" fmla="*/ 339348 h 1047922"/>
              <a:gd name="connsiteX21" fmla="*/ 144117 w 1043186"/>
              <a:gd name="connsiteY21" fmla="*/ 324700 h 1047922"/>
              <a:gd name="connsiteX22" fmla="*/ 158168 w 1043186"/>
              <a:gd name="connsiteY22" fmla="*/ 260004 h 1047922"/>
              <a:gd name="connsiteX23" fmla="*/ 168388 w 1043186"/>
              <a:gd name="connsiteY23" fmla="*/ 240473 h 1047922"/>
              <a:gd name="connsiteX24" fmla="*/ 177011 w 1043186"/>
              <a:gd name="connsiteY24" fmla="*/ 233760 h 1047922"/>
              <a:gd name="connsiteX25" fmla="*/ 334947 w 1043186"/>
              <a:gd name="connsiteY25" fmla="*/ 142819 h 1047922"/>
              <a:gd name="connsiteX26" fmla="*/ 417254 w 1043186"/>
              <a:gd name="connsiteY26" fmla="*/ 157576 h 1047922"/>
              <a:gd name="connsiteX27" fmla="*/ 424737 w 1043186"/>
              <a:gd name="connsiteY27" fmla="*/ 174793 h 1047922"/>
              <a:gd name="connsiteX28" fmla="*/ 407278 w 1043186"/>
              <a:gd name="connsiteY28" fmla="*/ 182172 h 1047922"/>
              <a:gd name="connsiteX29" fmla="*/ 336195 w 1043186"/>
              <a:gd name="connsiteY29" fmla="*/ 169874 h 1047922"/>
              <a:gd name="connsiteX30" fmla="*/ 223958 w 1043186"/>
              <a:gd name="connsiteY30" fmla="*/ 219065 h 1047922"/>
              <a:gd name="connsiteX31" fmla="*/ 213981 w 1043186"/>
              <a:gd name="connsiteY31" fmla="*/ 223984 h 1047922"/>
              <a:gd name="connsiteX32" fmla="*/ 204005 w 1043186"/>
              <a:gd name="connsiteY32" fmla="*/ 219065 h 1047922"/>
              <a:gd name="connsiteX33" fmla="*/ 204005 w 1043186"/>
              <a:gd name="connsiteY33" fmla="*/ 200618 h 1047922"/>
              <a:gd name="connsiteX34" fmla="*/ 334947 w 1043186"/>
              <a:gd name="connsiteY34" fmla="*/ 142819 h 1047922"/>
              <a:gd name="connsiteX35" fmla="*/ 343334 w 1043186"/>
              <a:gd name="connsiteY35" fmla="*/ 87912 h 1047922"/>
              <a:gd name="connsiteX36" fmla="*/ 165913 w 1043186"/>
              <a:gd name="connsiteY36" fmla="*/ 160386 h 1047922"/>
              <a:gd name="connsiteX37" fmla="*/ 165913 w 1043186"/>
              <a:gd name="connsiteY37" fmla="*/ 512758 h 1047922"/>
              <a:gd name="connsiteX38" fmla="*/ 205449 w 1043186"/>
              <a:gd name="connsiteY38" fmla="*/ 545149 h 1047922"/>
              <a:gd name="connsiteX39" fmla="*/ 244102 w 1043186"/>
              <a:gd name="connsiteY39" fmla="*/ 565636 h 1047922"/>
              <a:gd name="connsiteX40" fmla="*/ 249099 w 1043186"/>
              <a:gd name="connsiteY40" fmla="*/ 568285 h 1047922"/>
              <a:gd name="connsiteX41" fmla="*/ 390825 w 1043186"/>
              <a:gd name="connsiteY41" fmla="*/ 582166 h 1047922"/>
              <a:gd name="connsiteX42" fmla="*/ 420377 w 1043186"/>
              <a:gd name="connsiteY42" fmla="*/ 573286 h 1047922"/>
              <a:gd name="connsiteX43" fmla="*/ 437022 w 1043186"/>
              <a:gd name="connsiteY43" fmla="*/ 568285 h 1047922"/>
              <a:gd name="connsiteX44" fmla="*/ 519505 w 1043186"/>
              <a:gd name="connsiteY44" fmla="*/ 512758 h 1047922"/>
              <a:gd name="connsiteX45" fmla="*/ 519505 w 1043186"/>
              <a:gd name="connsiteY45" fmla="*/ 160386 h 1047922"/>
              <a:gd name="connsiteX46" fmla="*/ 343334 w 1043186"/>
              <a:gd name="connsiteY46" fmla="*/ 87912 h 1047922"/>
              <a:gd name="connsiteX47" fmla="*/ 343334 w 1043186"/>
              <a:gd name="connsiteY47" fmla="*/ 60422 h 1047922"/>
              <a:gd name="connsiteX48" fmla="*/ 538246 w 1043186"/>
              <a:gd name="connsiteY48" fmla="*/ 140393 h 1047922"/>
              <a:gd name="connsiteX49" fmla="*/ 538246 w 1043186"/>
              <a:gd name="connsiteY49" fmla="*/ 532751 h 1047922"/>
              <a:gd name="connsiteX50" fmla="*/ 495141 w 1043186"/>
              <a:gd name="connsiteY50" fmla="*/ 568636 h 1047922"/>
              <a:gd name="connsiteX51" fmla="*/ 481379 w 1043186"/>
              <a:gd name="connsiteY51" fmla="*/ 575934 h 1047922"/>
              <a:gd name="connsiteX52" fmla="*/ 447350 w 1043186"/>
              <a:gd name="connsiteY52" fmla="*/ 593979 h 1047922"/>
              <a:gd name="connsiteX53" fmla="*/ 343334 w 1043186"/>
              <a:gd name="connsiteY53" fmla="*/ 613971 h 1047922"/>
              <a:gd name="connsiteX54" fmla="*/ 190472 w 1043186"/>
              <a:gd name="connsiteY54" fmla="*/ 568636 h 1047922"/>
              <a:gd name="connsiteX55" fmla="*/ 183688 w 1043186"/>
              <a:gd name="connsiteY55" fmla="*/ 563014 h 1047922"/>
              <a:gd name="connsiteX56" fmla="*/ 147171 w 1043186"/>
              <a:gd name="connsiteY56" fmla="*/ 532751 h 1047922"/>
              <a:gd name="connsiteX57" fmla="*/ 147171 w 1043186"/>
              <a:gd name="connsiteY57" fmla="*/ 140393 h 1047922"/>
              <a:gd name="connsiteX58" fmla="*/ 343334 w 1043186"/>
              <a:gd name="connsiteY58" fmla="*/ 60422 h 1047922"/>
              <a:gd name="connsiteX59" fmla="*/ 338717 w 1043186"/>
              <a:gd name="connsiteY59" fmla="*/ 27446 h 1047922"/>
              <a:gd name="connsiteX60" fmla="*/ 117464 w 1043186"/>
              <a:gd name="connsiteY60" fmla="*/ 119763 h 1047922"/>
              <a:gd name="connsiteX61" fmla="*/ 117464 w 1043186"/>
              <a:gd name="connsiteY61" fmla="*/ 560140 h 1047922"/>
              <a:gd name="connsiteX62" fmla="*/ 338717 w 1043186"/>
              <a:gd name="connsiteY62" fmla="*/ 652456 h 1047922"/>
              <a:gd name="connsiteX63" fmla="*/ 510892 w 1043186"/>
              <a:gd name="connsiteY63" fmla="*/ 599827 h 1047922"/>
              <a:gd name="connsiteX64" fmla="*/ 536792 w 1043186"/>
              <a:gd name="connsiteY64" fmla="*/ 578339 h 1047922"/>
              <a:gd name="connsiteX65" fmla="*/ 558728 w 1043186"/>
              <a:gd name="connsiteY65" fmla="*/ 560140 h 1047922"/>
              <a:gd name="connsiteX66" fmla="*/ 558728 w 1043186"/>
              <a:gd name="connsiteY66" fmla="*/ 119763 h 1047922"/>
              <a:gd name="connsiteX67" fmla="*/ 338717 w 1043186"/>
              <a:gd name="connsiteY67" fmla="*/ 27446 h 1047922"/>
              <a:gd name="connsiteX68" fmla="*/ 338717 w 1043186"/>
              <a:gd name="connsiteY68" fmla="*/ 0 h 1047922"/>
              <a:gd name="connsiteX69" fmla="*/ 577373 w 1043186"/>
              <a:gd name="connsiteY69" fmla="*/ 99802 h 1047922"/>
              <a:gd name="connsiteX70" fmla="*/ 639523 w 1043186"/>
              <a:gd name="connsiteY70" fmla="*/ 495268 h 1047922"/>
              <a:gd name="connsiteX71" fmla="*/ 1012422 w 1043186"/>
              <a:gd name="connsiteY71" fmla="*/ 868279 h 1047922"/>
              <a:gd name="connsiteX72" fmla="*/ 1012422 w 1043186"/>
              <a:gd name="connsiteY72" fmla="*/ 1016734 h 1047922"/>
              <a:gd name="connsiteX73" fmla="*/ 939085 w 1043186"/>
              <a:gd name="connsiteY73" fmla="*/ 1047922 h 1047922"/>
              <a:gd name="connsiteX74" fmla="*/ 864506 w 1043186"/>
              <a:gd name="connsiteY74" fmla="*/ 1016734 h 1047922"/>
              <a:gd name="connsiteX75" fmla="*/ 492849 w 1043186"/>
              <a:gd name="connsiteY75" fmla="*/ 643724 h 1047922"/>
              <a:gd name="connsiteX76" fmla="*/ 338717 w 1043186"/>
              <a:gd name="connsiteY76" fmla="*/ 679902 h 1047922"/>
              <a:gd name="connsiteX77" fmla="*/ 98819 w 1043186"/>
              <a:gd name="connsiteY77" fmla="*/ 580100 h 1047922"/>
              <a:gd name="connsiteX78" fmla="*/ 98819 w 1043186"/>
              <a:gd name="connsiteY78" fmla="*/ 99802 h 1047922"/>
              <a:gd name="connsiteX79" fmla="*/ 338717 w 1043186"/>
              <a:gd name="connsiteY79" fmla="*/ 0 h 1047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043186" h="1047922">
                <a:moveTo>
                  <a:pt x="760094" y="654952"/>
                </a:moveTo>
                <a:lnTo>
                  <a:pt x="651953" y="763486"/>
                </a:lnTo>
                <a:lnTo>
                  <a:pt x="884393" y="996774"/>
                </a:lnTo>
                <a:cubicBezTo>
                  <a:pt x="914225" y="1026714"/>
                  <a:pt x="962702" y="1026714"/>
                  <a:pt x="992534" y="996774"/>
                </a:cubicBezTo>
                <a:cubicBezTo>
                  <a:pt x="1023609" y="966833"/>
                  <a:pt x="1023609" y="918180"/>
                  <a:pt x="992534" y="888239"/>
                </a:cubicBezTo>
                <a:close/>
                <a:moveTo>
                  <a:pt x="683028" y="577605"/>
                </a:moveTo>
                <a:lnTo>
                  <a:pt x="574887" y="686140"/>
                </a:lnTo>
                <a:lnTo>
                  <a:pt x="632065" y="743526"/>
                </a:lnTo>
                <a:lnTo>
                  <a:pt x="740206" y="634991"/>
                </a:lnTo>
                <a:close/>
                <a:moveTo>
                  <a:pt x="625850" y="520219"/>
                </a:moveTo>
                <a:cubicBezTo>
                  <a:pt x="612177" y="541427"/>
                  <a:pt x="597261" y="561387"/>
                  <a:pt x="577373" y="580100"/>
                </a:cubicBezTo>
                <a:cubicBezTo>
                  <a:pt x="559971" y="598813"/>
                  <a:pt x="540083" y="615031"/>
                  <a:pt x="517709" y="628754"/>
                </a:cubicBezTo>
                <a:lnTo>
                  <a:pt x="554999" y="666179"/>
                </a:lnTo>
                <a:lnTo>
                  <a:pt x="663140" y="557644"/>
                </a:lnTo>
                <a:close/>
                <a:moveTo>
                  <a:pt x="177011" y="233760"/>
                </a:moveTo>
                <a:cubicBezTo>
                  <a:pt x="180524" y="232539"/>
                  <a:pt x="184356" y="232539"/>
                  <a:pt x="187550" y="234370"/>
                </a:cubicBezTo>
                <a:cubicBezTo>
                  <a:pt x="193937" y="238032"/>
                  <a:pt x="196492" y="246577"/>
                  <a:pt x="193937" y="253901"/>
                </a:cubicBezTo>
                <a:cubicBezTo>
                  <a:pt x="190104" y="258784"/>
                  <a:pt x="187550" y="264887"/>
                  <a:pt x="184995" y="270990"/>
                </a:cubicBezTo>
                <a:cubicBezTo>
                  <a:pt x="177330" y="288080"/>
                  <a:pt x="172220" y="307611"/>
                  <a:pt x="172220" y="327142"/>
                </a:cubicBezTo>
                <a:cubicBezTo>
                  <a:pt x="172220" y="334466"/>
                  <a:pt x="165833" y="339348"/>
                  <a:pt x="158168" y="339348"/>
                </a:cubicBezTo>
                <a:lnTo>
                  <a:pt x="156891" y="339348"/>
                </a:lnTo>
                <a:cubicBezTo>
                  <a:pt x="149226" y="339348"/>
                  <a:pt x="142839" y="332024"/>
                  <a:pt x="144117" y="324700"/>
                </a:cubicBezTo>
                <a:cubicBezTo>
                  <a:pt x="144117" y="302728"/>
                  <a:pt x="150504" y="280756"/>
                  <a:pt x="158168" y="260004"/>
                </a:cubicBezTo>
                <a:cubicBezTo>
                  <a:pt x="162001" y="253901"/>
                  <a:pt x="164556" y="246577"/>
                  <a:pt x="168388" y="240473"/>
                </a:cubicBezTo>
                <a:cubicBezTo>
                  <a:pt x="170304" y="237422"/>
                  <a:pt x="173498" y="234980"/>
                  <a:pt x="177011" y="233760"/>
                </a:cubicBezTo>
                <a:close/>
                <a:moveTo>
                  <a:pt x="334947" y="142819"/>
                </a:moveTo>
                <a:cubicBezTo>
                  <a:pt x="362383" y="142819"/>
                  <a:pt x="391066" y="146508"/>
                  <a:pt x="417254" y="157576"/>
                </a:cubicBezTo>
                <a:cubicBezTo>
                  <a:pt x="423490" y="160036"/>
                  <a:pt x="427231" y="168644"/>
                  <a:pt x="424737" y="174793"/>
                </a:cubicBezTo>
                <a:cubicBezTo>
                  <a:pt x="422243" y="182172"/>
                  <a:pt x="414760" y="185861"/>
                  <a:pt x="407278" y="182172"/>
                </a:cubicBezTo>
                <a:cubicBezTo>
                  <a:pt x="384830" y="173563"/>
                  <a:pt x="359889" y="169874"/>
                  <a:pt x="336195" y="169874"/>
                </a:cubicBezTo>
                <a:cubicBezTo>
                  <a:pt x="293794" y="172334"/>
                  <a:pt x="252640" y="189550"/>
                  <a:pt x="223958" y="219065"/>
                </a:cubicBezTo>
                <a:cubicBezTo>
                  <a:pt x="220216" y="221525"/>
                  <a:pt x="217722" y="223984"/>
                  <a:pt x="213981" y="223984"/>
                </a:cubicBezTo>
                <a:cubicBezTo>
                  <a:pt x="210240" y="223984"/>
                  <a:pt x="206499" y="221525"/>
                  <a:pt x="204005" y="219065"/>
                </a:cubicBezTo>
                <a:cubicBezTo>
                  <a:pt x="197769" y="214146"/>
                  <a:pt x="197769" y="205538"/>
                  <a:pt x="204005" y="200618"/>
                </a:cubicBezTo>
                <a:cubicBezTo>
                  <a:pt x="238923" y="166185"/>
                  <a:pt x="285064" y="145279"/>
                  <a:pt x="334947" y="142819"/>
                </a:cubicBezTo>
                <a:close/>
                <a:moveTo>
                  <a:pt x="343334" y="87912"/>
                </a:moveTo>
                <a:cubicBezTo>
                  <a:pt x="275864" y="87912"/>
                  <a:pt x="213392" y="112903"/>
                  <a:pt x="165913" y="160386"/>
                </a:cubicBezTo>
                <a:cubicBezTo>
                  <a:pt x="69706" y="257850"/>
                  <a:pt x="69706" y="416543"/>
                  <a:pt x="165913" y="512758"/>
                </a:cubicBezTo>
                <a:cubicBezTo>
                  <a:pt x="178251" y="525097"/>
                  <a:pt x="191507" y="535894"/>
                  <a:pt x="205449" y="545149"/>
                </a:cubicBezTo>
                <a:lnTo>
                  <a:pt x="244102" y="565636"/>
                </a:lnTo>
                <a:lnTo>
                  <a:pt x="249099" y="568285"/>
                </a:lnTo>
                <a:cubicBezTo>
                  <a:pt x="294342" y="586793"/>
                  <a:pt x="343670" y="591421"/>
                  <a:pt x="390825" y="582166"/>
                </a:cubicBezTo>
                <a:lnTo>
                  <a:pt x="420377" y="573286"/>
                </a:lnTo>
                <a:lnTo>
                  <a:pt x="437022" y="568285"/>
                </a:lnTo>
                <a:cubicBezTo>
                  <a:pt x="467028" y="555945"/>
                  <a:pt x="495141" y="537437"/>
                  <a:pt x="519505" y="512758"/>
                </a:cubicBezTo>
                <a:cubicBezTo>
                  <a:pt x="616961" y="416543"/>
                  <a:pt x="616961" y="257850"/>
                  <a:pt x="519505" y="160386"/>
                </a:cubicBezTo>
                <a:cubicBezTo>
                  <a:pt x="472026" y="112903"/>
                  <a:pt x="409554" y="87912"/>
                  <a:pt x="343334" y="87912"/>
                </a:cubicBezTo>
                <a:close/>
                <a:moveTo>
                  <a:pt x="343334" y="60422"/>
                </a:moveTo>
                <a:cubicBezTo>
                  <a:pt x="417051" y="60422"/>
                  <a:pt x="487019" y="89162"/>
                  <a:pt x="538246" y="140393"/>
                </a:cubicBezTo>
                <a:cubicBezTo>
                  <a:pt x="646948" y="249104"/>
                  <a:pt x="646948" y="425290"/>
                  <a:pt x="538246" y="532751"/>
                </a:cubicBezTo>
                <a:cubicBezTo>
                  <a:pt x="524815" y="546496"/>
                  <a:pt x="510368" y="558445"/>
                  <a:pt x="495141" y="568636"/>
                </a:cubicBezTo>
                <a:lnTo>
                  <a:pt x="481379" y="575934"/>
                </a:lnTo>
                <a:lnTo>
                  <a:pt x="447350" y="593979"/>
                </a:lnTo>
                <a:cubicBezTo>
                  <a:pt x="414239" y="607411"/>
                  <a:pt x="378943" y="613971"/>
                  <a:pt x="343334" y="613971"/>
                </a:cubicBezTo>
                <a:cubicBezTo>
                  <a:pt x="289920" y="613971"/>
                  <a:pt x="236506" y="599211"/>
                  <a:pt x="190472" y="568636"/>
                </a:cubicBezTo>
                <a:lnTo>
                  <a:pt x="183688" y="563014"/>
                </a:lnTo>
                <a:lnTo>
                  <a:pt x="147171" y="532751"/>
                </a:lnTo>
                <a:cubicBezTo>
                  <a:pt x="38470" y="425290"/>
                  <a:pt x="38470" y="249104"/>
                  <a:pt x="147171" y="140393"/>
                </a:cubicBezTo>
                <a:cubicBezTo>
                  <a:pt x="199648" y="89162"/>
                  <a:pt x="268367" y="60422"/>
                  <a:pt x="343334" y="60422"/>
                </a:cubicBezTo>
                <a:close/>
                <a:moveTo>
                  <a:pt x="338717" y="27446"/>
                </a:moveTo>
                <a:cubicBezTo>
                  <a:pt x="255437" y="27446"/>
                  <a:pt x="177128" y="59881"/>
                  <a:pt x="117464" y="119763"/>
                </a:cubicBezTo>
                <a:cubicBezTo>
                  <a:pt x="-3107" y="240773"/>
                  <a:pt x="-3107" y="439129"/>
                  <a:pt x="117464" y="560140"/>
                </a:cubicBezTo>
                <a:cubicBezTo>
                  <a:pt x="177128" y="620021"/>
                  <a:pt x="255437" y="652456"/>
                  <a:pt x="338717" y="652456"/>
                </a:cubicBezTo>
                <a:cubicBezTo>
                  <a:pt x="401178" y="652456"/>
                  <a:pt x="460143" y="634211"/>
                  <a:pt x="510892" y="599827"/>
                </a:cubicBezTo>
                <a:lnTo>
                  <a:pt x="536792" y="578339"/>
                </a:lnTo>
                <a:lnTo>
                  <a:pt x="558728" y="560140"/>
                </a:lnTo>
                <a:cubicBezTo>
                  <a:pt x="680542" y="439129"/>
                  <a:pt x="680542" y="240773"/>
                  <a:pt x="558728" y="119763"/>
                </a:cubicBezTo>
                <a:cubicBezTo>
                  <a:pt x="499064" y="59881"/>
                  <a:pt x="421998" y="27446"/>
                  <a:pt x="338717" y="27446"/>
                </a:cubicBezTo>
                <a:close/>
                <a:moveTo>
                  <a:pt x="338717" y="0"/>
                </a:moveTo>
                <a:cubicBezTo>
                  <a:pt x="428213" y="0"/>
                  <a:pt x="513980" y="34931"/>
                  <a:pt x="577373" y="99802"/>
                </a:cubicBezTo>
                <a:cubicBezTo>
                  <a:pt x="684271" y="205842"/>
                  <a:pt x="705402" y="366773"/>
                  <a:pt x="639523" y="495268"/>
                </a:cubicBezTo>
                <a:lnTo>
                  <a:pt x="1012422" y="868279"/>
                </a:lnTo>
                <a:cubicBezTo>
                  <a:pt x="1053441" y="909447"/>
                  <a:pt x="1053441" y="975566"/>
                  <a:pt x="1012422" y="1016734"/>
                </a:cubicBezTo>
                <a:cubicBezTo>
                  <a:pt x="992534" y="1036695"/>
                  <a:pt x="966431" y="1047922"/>
                  <a:pt x="939085" y="1047922"/>
                </a:cubicBezTo>
                <a:cubicBezTo>
                  <a:pt x="911739" y="1047922"/>
                  <a:pt x="884393" y="1036695"/>
                  <a:pt x="864506" y="1016734"/>
                </a:cubicBezTo>
                <a:lnTo>
                  <a:pt x="492849" y="643724"/>
                </a:lnTo>
                <a:cubicBezTo>
                  <a:pt x="445615" y="667427"/>
                  <a:pt x="393409" y="679902"/>
                  <a:pt x="338717" y="679902"/>
                </a:cubicBezTo>
                <a:cubicBezTo>
                  <a:pt x="247979" y="679902"/>
                  <a:pt x="162212" y="644971"/>
                  <a:pt x="98819" y="580100"/>
                </a:cubicBezTo>
                <a:cubicBezTo>
                  <a:pt x="-32939" y="447862"/>
                  <a:pt x="-32939" y="232040"/>
                  <a:pt x="98819" y="99802"/>
                </a:cubicBezTo>
                <a:cubicBezTo>
                  <a:pt x="162212" y="34931"/>
                  <a:pt x="247979" y="0"/>
                  <a:pt x="338717" y="0"/>
                </a:cubicBezTo>
                <a:close/>
              </a:path>
            </a:pathLst>
          </a:custGeom>
          <a:solidFill>
            <a:schemeClr val="bg1"/>
          </a:solidFill>
          <a:ln>
            <a:noFill/>
          </a:ln>
          <a:effectLst/>
        </p:spPr>
        <p:txBody>
          <a:bodyPr wrap="square" anchor="ctr">
            <a:noAutofit/>
          </a:bodyPr>
          <a:lstStyle/>
          <a:p>
            <a:endParaRPr lang="en-US" sz="1400" dirty="0">
              <a:latin typeface="Poppins" pitchFamily="2" charset="77"/>
            </a:endParaRPr>
          </a:p>
        </p:txBody>
      </p:sp>
      <p:grpSp>
        <p:nvGrpSpPr>
          <p:cNvPr id="78" name="Group 77">
            <a:extLst>
              <a:ext uri="{FF2B5EF4-FFF2-40B4-BE49-F238E27FC236}">
                <a16:creationId xmlns:a16="http://schemas.microsoft.com/office/drawing/2014/main" id="{478647CC-DFCA-FE1F-F21C-6A522FD8ABFF}"/>
              </a:ext>
            </a:extLst>
          </p:cNvPr>
          <p:cNvGrpSpPr/>
          <p:nvPr/>
        </p:nvGrpSpPr>
        <p:grpSpPr>
          <a:xfrm>
            <a:off x="6692455" y="4986311"/>
            <a:ext cx="4586058" cy="1019124"/>
            <a:chOff x="12529390" y="8676201"/>
            <a:chExt cx="10282983" cy="2285107"/>
          </a:xfrm>
        </p:grpSpPr>
        <p:sp>
          <p:nvSpPr>
            <p:cNvPr id="126" name="Freeform 147">
              <a:extLst>
                <a:ext uri="{FF2B5EF4-FFF2-40B4-BE49-F238E27FC236}">
                  <a16:creationId xmlns:a16="http://schemas.microsoft.com/office/drawing/2014/main" id="{BAD89CE8-843A-2821-8B69-B95E35906066}"/>
                </a:ext>
              </a:extLst>
            </p:cNvPr>
            <p:cNvSpPr>
              <a:spLocks noChangeArrowheads="1"/>
            </p:cNvSpPr>
            <p:nvPr/>
          </p:nvSpPr>
          <p:spPr bwMode="auto">
            <a:xfrm>
              <a:off x="21999402" y="8676201"/>
              <a:ext cx="812971" cy="2285107"/>
            </a:xfrm>
            <a:custGeom>
              <a:avLst/>
              <a:gdLst>
                <a:gd name="T0" fmla="*/ 0 w 652"/>
                <a:gd name="T1" fmla="*/ 0 h 1834"/>
                <a:gd name="T2" fmla="*/ 557 w 652"/>
                <a:gd name="T3" fmla="*/ 712 h 1834"/>
                <a:gd name="T4" fmla="*/ 557 w 652"/>
                <a:gd name="T5" fmla="*/ 712 h 1834"/>
                <a:gd name="T6" fmla="*/ 557 w 652"/>
                <a:gd name="T7" fmla="*/ 1121 h 1834"/>
                <a:gd name="T8" fmla="*/ 0 w 652"/>
                <a:gd name="T9" fmla="*/ 1833 h 1834"/>
                <a:gd name="T10" fmla="*/ 0 w 652"/>
                <a:gd name="T11" fmla="*/ 0 h 1834"/>
              </a:gdLst>
              <a:ahLst/>
              <a:cxnLst>
                <a:cxn ang="0">
                  <a:pos x="T0" y="T1"/>
                </a:cxn>
                <a:cxn ang="0">
                  <a:pos x="T2" y="T3"/>
                </a:cxn>
                <a:cxn ang="0">
                  <a:pos x="T4" y="T5"/>
                </a:cxn>
                <a:cxn ang="0">
                  <a:pos x="T6" y="T7"/>
                </a:cxn>
                <a:cxn ang="0">
                  <a:pos x="T8" y="T9"/>
                </a:cxn>
                <a:cxn ang="0">
                  <a:pos x="T10" y="T11"/>
                </a:cxn>
              </a:cxnLst>
              <a:rect l="0" t="0" r="r" b="b"/>
              <a:pathLst>
                <a:path w="652" h="1834">
                  <a:moveTo>
                    <a:pt x="0" y="0"/>
                  </a:moveTo>
                  <a:lnTo>
                    <a:pt x="557" y="712"/>
                  </a:lnTo>
                  <a:lnTo>
                    <a:pt x="557" y="712"/>
                  </a:lnTo>
                  <a:cubicBezTo>
                    <a:pt x="651" y="832"/>
                    <a:pt x="651" y="1001"/>
                    <a:pt x="557" y="1121"/>
                  </a:cubicBezTo>
                  <a:lnTo>
                    <a:pt x="0" y="1833"/>
                  </a:lnTo>
                  <a:lnTo>
                    <a:pt x="0" y="0"/>
                  </a:lnTo>
                </a:path>
              </a:pathLst>
            </a:custGeom>
            <a:solidFill>
              <a:schemeClr val="accent1"/>
            </a:solidFill>
            <a:ln>
              <a:noFill/>
            </a:ln>
            <a:effectLst/>
          </p:spPr>
          <p:txBody>
            <a:bodyPr wrap="none" anchor="ctr"/>
            <a:lstStyle/>
            <a:p>
              <a:endParaRPr lang="en-US" sz="1400" dirty="0">
                <a:latin typeface="Poppins" pitchFamily="2" charset="77"/>
              </a:endParaRPr>
            </a:p>
          </p:txBody>
        </p:sp>
        <p:sp>
          <p:nvSpPr>
            <p:cNvPr id="127" name="Freeform 148">
              <a:extLst>
                <a:ext uri="{FF2B5EF4-FFF2-40B4-BE49-F238E27FC236}">
                  <a16:creationId xmlns:a16="http://schemas.microsoft.com/office/drawing/2014/main" id="{6B8AB82A-8347-8D1D-797D-1B94BF3A9A18}"/>
                </a:ext>
              </a:extLst>
            </p:cNvPr>
            <p:cNvSpPr>
              <a:spLocks noChangeArrowheads="1"/>
            </p:cNvSpPr>
            <p:nvPr/>
          </p:nvSpPr>
          <p:spPr bwMode="auto">
            <a:xfrm>
              <a:off x="13671944" y="8676201"/>
              <a:ext cx="8327458" cy="2285107"/>
            </a:xfrm>
            <a:custGeom>
              <a:avLst/>
              <a:gdLst>
                <a:gd name="T0" fmla="*/ 0 w 6683"/>
                <a:gd name="T1" fmla="*/ 0 h 1834"/>
                <a:gd name="T2" fmla="*/ 0 w 6683"/>
                <a:gd name="T3" fmla="*/ 0 h 1834"/>
                <a:gd name="T4" fmla="*/ 916 w 6683"/>
                <a:gd name="T5" fmla="*/ 916 h 1834"/>
                <a:gd name="T6" fmla="*/ 916 w 6683"/>
                <a:gd name="T7" fmla="*/ 916 h 1834"/>
                <a:gd name="T8" fmla="*/ 0 w 6683"/>
                <a:gd name="T9" fmla="*/ 1833 h 1834"/>
                <a:gd name="T10" fmla="*/ 6682 w 6683"/>
                <a:gd name="T11" fmla="*/ 1833 h 1834"/>
                <a:gd name="T12" fmla="*/ 6682 w 6683"/>
                <a:gd name="T13" fmla="*/ 0 h 1834"/>
                <a:gd name="T14" fmla="*/ 0 w 6683"/>
                <a:gd name="T15" fmla="*/ 0 h 1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83" h="1834">
                  <a:moveTo>
                    <a:pt x="0" y="0"/>
                  </a:moveTo>
                  <a:lnTo>
                    <a:pt x="0" y="0"/>
                  </a:lnTo>
                  <a:cubicBezTo>
                    <a:pt x="506" y="0"/>
                    <a:pt x="916" y="410"/>
                    <a:pt x="916" y="916"/>
                  </a:cubicBezTo>
                  <a:lnTo>
                    <a:pt x="916" y="916"/>
                  </a:lnTo>
                  <a:cubicBezTo>
                    <a:pt x="916" y="1422"/>
                    <a:pt x="506" y="1833"/>
                    <a:pt x="0" y="1833"/>
                  </a:cubicBezTo>
                  <a:lnTo>
                    <a:pt x="6682" y="1833"/>
                  </a:lnTo>
                  <a:lnTo>
                    <a:pt x="6682" y="0"/>
                  </a:lnTo>
                  <a:lnTo>
                    <a:pt x="0" y="0"/>
                  </a:lnTo>
                </a:path>
              </a:pathLst>
            </a:custGeom>
            <a:solidFill>
              <a:schemeClr val="accent1">
                <a:lumMod val="20000"/>
                <a:lumOff val="80000"/>
                <a:alpha val="25000"/>
              </a:schemeClr>
            </a:solidFill>
            <a:ln>
              <a:noFill/>
            </a:ln>
            <a:effectLst/>
          </p:spPr>
          <p:txBody>
            <a:bodyPr wrap="none" anchor="ctr"/>
            <a:lstStyle/>
            <a:p>
              <a:endParaRPr lang="en-US" sz="1400" dirty="0">
                <a:latin typeface="Poppins" pitchFamily="2" charset="77"/>
              </a:endParaRPr>
            </a:p>
          </p:txBody>
        </p:sp>
        <p:sp>
          <p:nvSpPr>
            <p:cNvPr id="128" name="Freeform 149">
              <a:extLst>
                <a:ext uri="{FF2B5EF4-FFF2-40B4-BE49-F238E27FC236}">
                  <a16:creationId xmlns:a16="http://schemas.microsoft.com/office/drawing/2014/main" id="{CFC8586E-476B-97E3-4629-28769517CB96}"/>
                </a:ext>
              </a:extLst>
            </p:cNvPr>
            <p:cNvSpPr>
              <a:spLocks noChangeArrowheads="1"/>
            </p:cNvSpPr>
            <p:nvPr/>
          </p:nvSpPr>
          <p:spPr bwMode="auto">
            <a:xfrm>
              <a:off x="12529390" y="8676201"/>
              <a:ext cx="2285108" cy="2285107"/>
            </a:xfrm>
            <a:custGeom>
              <a:avLst/>
              <a:gdLst>
                <a:gd name="T0" fmla="*/ 917 w 1834"/>
                <a:gd name="T1" fmla="*/ 0 h 1834"/>
                <a:gd name="T2" fmla="*/ 917 w 1834"/>
                <a:gd name="T3" fmla="*/ 0 h 1834"/>
                <a:gd name="T4" fmla="*/ 0 w 1834"/>
                <a:gd name="T5" fmla="*/ 916 h 1834"/>
                <a:gd name="T6" fmla="*/ 0 w 1834"/>
                <a:gd name="T7" fmla="*/ 916 h 1834"/>
                <a:gd name="T8" fmla="*/ 917 w 1834"/>
                <a:gd name="T9" fmla="*/ 1833 h 1834"/>
                <a:gd name="T10" fmla="*/ 917 w 1834"/>
                <a:gd name="T11" fmla="*/ 1833 h 1834"/>
                <a:gd name="T12" fmla="*/ 1833 w 1834"/>
                <a:gd name="T13" fmla="*/ 916 h 1834"/>
                <a:gd name="T14" fmla="*/ 1833 w 1834"/>
                <a:gd name="T15" fmla="*/ 916 h 1834"/>
                <a:gd name="T16" fmla="*/ 917 w 1834"/>
                <a:gd name="T17" fmla="*/ 0 h 1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4" h="1834">
                  <a:moveTo>
                    <a:pt x="917" y="0"/>
                  </a:moveTo>
                  <a:lnTo>
                    <a:pt x="917" y="0"/>
                  </a:lnTo>
                  <a:cubicBezTo>
                    <a:pt x="411" y="0"/>
                    <a:pt x="0" y="410"/>
                    <a:pt x="0" y="916"/>
                  </a:cubicBezTo>
                  <a:lnTo>
                    <a:pt x="0" y="916"/>
                  </a:lnTo>
                  <a:cubicBezTo>
                    <a:pt x="0" y="1422"/>
                    <a:pt x="411" y="1833"/>
                    <a:pt x="917" y="1833"/>
                  </a:cubicBezTo>
                  <a:lnTo>
                    <a:pt x="917" y="1833"/>
                  </a:lnTo>
                  <a:cubicBezTo>
                    <a:pt x="1423" y="1833"/>
                    <a:pt x="1833" y="1422"/>
                    <a:pt x="1833" y="916"/>
                  </a:cubicBezTo>
                  <a:lnTo>
                    <a:pt x="1833" y="916"/>
                  </a:lnTo>
                  <a:cubicBezTo>
                    <a:pt x="1833" y="410"/>
                    <a:pt x="1423" y="0"/>
                    <a:pt x="917" y="0"/>
                  </a:cubicBezTo>
                </a:path>
              </a:pathLst>
            </a:custGeom>
            <a:solidFill>
              <a:schemeClr val="accent1"/>
            </a:solidFill>
            <a:ln>
              <a:noFill/>
            </a:ln>
            <a:effectLst/>
          </p:spPr>
          <p:txBody>
            <a:bodyPr wrap="none" anchor="ctr"/>
            <a:lstStyle/>
            <a:p>
              <a:endParaRPr lang="en-US" sz="1400" dirty="0">
                <a:latin typeface="Poppins" pitchFamily="2" charset="77"/>
              </a:endParaRPr>
            </a:p>
          </p:txBody>
        </p:sp>
      </p:grpSp>
      <p:sp>
        <p:nvSpPr>
          <p:cNvPr id="80" name="Freeform 221">
            <a:extLst>
              <a:ext uri="{FF2B5EF4-FFF2-40B4-BE49-F238E27FC236}">
                <a16:creationId xmlns:a16="http://schemas.microsoft.com/office/drawing/2014/main" id="{219878FB-923F-C76A-B592-F65FECC01EEF}"/>
              </a:ext>
            </a:extLst>
          </p:cNvPr>
          <p:cNvSpPr>
            <a:spLocks noChangeArrowheads="1"/>
          </p:cNvSpPr>
          <p:nvPr/>
        </p:nvSpPr>
        <p:spPr bwMode="auto">
          <a:xfrm>
            <a:off x="6993783" y="5292537"/>
            <a:ext cx="421369" cy="404221"/>
          </a:xfrm>
          <a:custGeom>
            <a:avLst/>
            <a:gdLst>
              <a:gd name="T0" fmla="*/ 696 w 757"/>
              <a:gd name="T1" fmla="*/ 352 h 728"/>
              <a:gd name="T2" fmla="*/ 545 w 757"/>
              <a:gd name="T3" fmla="*/ 305 h 728"/>
              <a:gd name="T4" fmla="*/ 598 w 757"/>
              <a:gd name="T5" fmla="*/ 257 h 728"/>
              <a:gd name="T6" fmla="*/ 733 w 757"/>
              <a:gd name="T7" fmla="*/ 294 h 728"/>
              <a:gd name="T8" fmla="*/ 733 w 757"/>
              <a:gd name="T9" fmla="*/ 433 h 728"/>
              <a:gd name="T10" fmla="*/ 568 w 757"/>
              <a:gd name="T11" fmla="*/ 470 h 728"/>
              <a:gd name="T12" fmla="*/ 496 w 757"/>
              <a:gd name="T13" fmla="*/ 422 h 728"/>
              <a:gd name="T14" fmla="*/ 592 w 757"/>
              <a:gd name="T15" fmla="*/ 374 h 728"/>
              <a:gd name="T16" fmla="*/ 733 w 757"/>
              <a:gd name="T17" fmla="*/ 412 h 728"/>
              <a:gd name="T18" fmla="*/ 733 w 757"/>
              <a:gd name="T19" fmla="*/ 550 h 728"/>
              <a:gd name="T20" fmla="*/ 568 w 757"/>
              <a:gd name="T21" fmla="*/ 587 h 728"/>
              <a:gd name="T22" fmla="*/ 521 w 757"/>
              <a:gd name="T23" fmla="*/ 539 h 728"/>
              <a:gd name="T24" fmla="*/ 696 w 757"/>
              <a:gd name="T25" fmla="*/ 492 h 728"/>
              <a:gd name="T26" fmla="*/ 733 w 757"/>
              <a:gd name="T27" fmla="*/ 667 h 728"/>
              <a:gd name="T28" fmla="*/ 604 w 757"/>
              <a:gd name="T29" fmla="*/ 704 h 728"/>
              <a:gd name="T30" fmla="*/ 557 w 757"/>
              <a:gd name="T31" fmla="*/ 657 h 728"/>
              <a:gd name="T32" fmla="*/ 696 w 757"/>
              <a:gd name="T33" fmla="*/ 609 h 728"/>
              <a:gd name="T34" fmla="*/ 165 w 757"/>
              <a:gd name="T35" fmla="*/ 634 h 728"/>
              <a:gd name="T36" fmla="*/ 22 w 757"/>
              <a:gd name="T37" fmla="*/ 608 h 728"/>
              <a:gd name="T38" fmla="*/ 49 w 757"/>
              <a:gd name="T39" fmla="*/ 327 h 728"/>
              <a:gd name="T40" fmla="*/ 167 w 757"/>
              <a:gd name="T41" fmla="*/ 319 h 728"/>
              <a:gd name="T42" fmla="*/ 209 w 757"/>
              <a:gd name="T43" fmla="*/ 268 h 728"/>
              <a:gd name="T44" fmla="*/ 211 w 757"/>
              <a:gd name="T45" fmla="*/ 267 h 728"/>
              <a:gd name="T46" fmla="*/ 211 w 757"/>
              <a:gd name="T47" fmla="*/ 266 h 728"/>
              <a:gd name="T48" fmla="*/ 213 w 757"/>
              <a:gd name="T49" fmla="*/ 264 h 728"/>
              <a:gd name="T50" fmla="*/ 214 w 757"/>
              <a:gd name="T51" fmla="*/ 264 h 728"/>
              <a:gd name="T52" fmla="*/ 214 w 757"/>
              <a:gd name="T53" fmla="*/ 262 h 728"/>
              <a:gd name="T54" fmla="*/ 214 w 757"/>
              <a:gd name="T55" fmla="*/ 261 h 728"/>
              <a:gd name="T56" fmla="*/ 209 w 757"/>
              <a:gd name="T57" fmla="*/ 147 h 728"/>
              <a:gd name="T58" fmla="*/ 323 w 757"/>
              <a:gd name="T59" fmla="*/ 31 h 728"/>
              <a:gd name="T60" fmla="*/ 375 w 757"/>
              <a:gd name="T61" fmla="*/ 85 h 728"/>
              <a:gd name="T62" fmla="*/ 408 w 757"/>
              <a:gd name="T63" fmla="*/ 295 h 728"/>
              <a:gd name="T64" fmla="*/ 436 w 757"/>
              <a:gd name="T65" fmla="*/ 405 h 728"/>
              <a:gd name="T66" fmla="*/ 276 w 757"/>
              <a:gd name="T67" fmla="*/ 565 h 728"/>
              <a:gd name="T68" fmla="*/ 287 w 757"/>
              <a:gd name="T69" fmla="*/ 577 h 728"/>
              <a:gd name="T70" fmla="*/ 424 w 757"/>
              <a:gd name="T71" fmla="*/ 281 h 728"/>
              <a:gd name="T72" fmla="*/ 420 w 757"/>
              <a:gd name="T73" fmla="*/ 270 h 728"/>
              <a:gd name="T74" fmla="*/ 541 w 757"/>
              <a:gd name="T75" fmla="*/ 257 h 728"/>
              <a:gd name="T76" fmla="*/ 541 w 757"/>
              <a:gd name="T77" fmla="*/ 352 h 728"/>
              <a:gd name="T78" fmla="*/ 474 w 757"/>
              <a:gd name="T79" fmla="*/ 422 h 728"/>
              <a:gd name="T80" fmla="*/ 498 w 757"/>
              <a:gd name="T81" fmla="*/ 539 h 728"/>
              <a:gd name="T82" fmla="*/ 555 w 757"/>
              <a:gd name="T83" fmla="*/ 608 h 728"/>
              <a:gd name="T84" fmla="*/ 554 w 757"/>
              <a:gd name="T85" fmla="*/ 704 h 728"/>
              <a:gd name="T86" fmla="*/ 167 w 757"/>
              <a:gd name="T87" fmla="*/ 642 h 728"/>
              <a:gd name="T88" fmla="*/ 756 w 757"/>
              <a:gd name="T89" fmla="*/ 294 h 728"/>
              <a:gd name="T90" fmla="*/ 592 w 757"/>
              <a:gd name="T91" fmla="*/ 235 h 728"/>
              <a:gd name="T92" fmla="*/ 396 w 757"/>
              <a:gd name="T93" fmla="*/ 77 h 728"/>
              <a:gd name="T94" fmla="*/ 331 w 757"/>
              <a:gd name="T95" fmla="*/ 11 h 728"/>
              <a:gd name="T96" fmla="*/ 188 w 757"/>
              <a:gd name="T97" fmla="*/ 155 h 728"/>
              <a:gd name="T98" fmla="*/ 189 w 757"/>
              <a:gd name="T99" fmla="*/ 255 h 728"/>
              <a:gd name="T100" fmla="*/ 49 w 757"/>
              <a:gd name="T101" fmla="*/ 305 h 728"/>
              <a:gd name="T102" fmla="*/ 0 w 757"/>
              <a:gd name="T103" fmla="*/ 608 h 728"/>
              <a:gd name="T104" fmla="*/ 149 w 757"/>
              <a:gd name="T105" fmla="*/ 656 h 728"/>
              <a:gd name="T106" fmla="*/ 598 w 757"/>
              <a:gd name="T107" fmla="*/ 727 h 728"/>
              <a:gd name="T108" fmla="*/ 598 w 757"/>
              <a:gd name="T109" fmla="*/ 727 h 728"/>
              <a:gd name="T110" fmla="*/ 696 w 757"/>
              <a:gd name="T111" fmla="*/ 727 h 728"/>
              <a:gd name="T112" fmla="*/ 756 w 757"/>
              <a:gd name="T113" fmla="*/ 646 h 728"/>
              <a:gd name="T114" fmla="*/ 756 w 757"/>
              <a:gd name="T115" fmla="*/ 550 h 728"/>
              <a:gd name="T116" fmla="*/ 730 w 757"/>
              <a:gd name="T117" fmla="*/ 481 h 728"/>
              <a:gd name="T118" fmla="*/ 756 w 757"/>
              <a:gd name="T119" fmla="*/ 412 h 728"/>
              <a:gd name="T120" fmla="*/ 730 w 757"/>
              <a:gd name="T121" fmla="*/ 363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57" h="728">
                <a:moveTo>
                  <a:pt x="733" y="315"/>
                </a:moveTo>
                <a:lnTo>
                  <a:pt x="733" y="315"/>
                </a:lnTo>
                <a:cubicBezTo>
                  <a:pt x="733" y="336"/>
                  <a:pt x="717" y="352"/>
                  <a:pt x="696" y="352"/>
                </a:cubicBezTo>
                <a:lnTo>
                  <a:pt x="592" y="352"/>
                </a:lnTo>
                <a:lnTo>
                  <a:pt x="592" y="352"/>
                </a:lnTo>
                <a:cubicBezTo>
                  <a:pt x="567" y="352"/>
                  <a:pt x="545" y="331"/>
                  <a:pt x="545" y="305"/>
                </a:cubicBezTo>
                <a:lnTo>
                  <a:pt x="545" y="305"/>
                </a:lnTo>
                <a:cubicBezTo>
                  <a:pt x="545" y="278"/>
                  <a:pt x="567" y="257"/>
                  <a:pt x="592" y="257"/>
                </a:cubicBezTo>
                <a:lnTo>
                  <a:pt x="598" y="257"/>
                </a:lnTo>
                <a:lnTo>
                  <a:pt x="696" y="257"/>
                </a:lnTo>
                <a:lnTo>
                  <a:pt x="696" y="257"/>
                </a:lnTo>
                <a:cubicBezTo>
                  <a:pt x="717" y="257"/>
                  <a:pt x="733" y="273"/>
                  <a:pt x="733" y="294"/>
                </a:cubicBezTo>
                <a:lnTo>
                  <a:pt x="733" y="315"/>
                </a:lnTo>
                <a:close/>
                <a:moveTo>
                  <a:pt x="733" y="412"/>
                </a:moveTo>
                <a:lnTo>
                  <a:pt x="733" y="433"/>
                </a:lnTo>
                <a:lnTo>
                  <a:pt x="733" y="433"/>
                </a:lnTo>
                <a:cubicBezTo>
                  <a:pt x="733" y="453"/>
                  <a:pt x="717" y="470"/>
                  <a:pt x="696" y="470"/>
                </a:cubicBezTo>
                <a:lnTo>
                  <a:pt x="568" y="470"/>
                </a:lnTo>
                <a:lnTo>
                  <a:pt x="543" y="470"/>
                </a:lnTo>
                <a:lnTo>
                  <a:pt x="543" y="470"/>
                </a:lnTo>
                <a:cubicBezTo>
                  <a:pt x="518" y="470"/>
                  <a:pt x="496" y="448"/>
                  <a:pt x="496" y="422"/>
                </a:cubicBezTo>
                <a:lnTo>
                  <a:pt x="496" y="422"/>
                </a:lnTo>
                <a:cubicBezTo>
                  <a:pt x="496" y="396"/>
                  <a:pt x="518" y="374"/>
                  <a:pt x="543" y="374"/>
                </a:cubicBezTo>
                <a:lnTo>
                  <a:pt x="592" y="374"/>
                </a:lnTo>
                <a:lnTo>
                  <a:pt x="696" y="374"/>
                </a:lnTo>
                <a:lnTo>
                  <a:pt x="696" y="374"/>
                </a:lnTo>
                <a:cubicBezTo>
                  <a:pt x="717" y="374"/>
                  <a:pt x="733" y="391"/>
                  <a:pt x="733" y="412"/>
                </a:cubicBezTo>
                <a:close/>
                <a:moveTo>
                  <a:pt x="733" y="529"/>
                </a:moveTo>
                <a:lnTo>
                  <a:pt x="733" y="550"/>
                </a:lnTo>
                <a:lnTo>
                  <a:pt x="733" y="550"/>
                </a:lnTo>
                <a:cubicBezTo>
                  <a:pt x="733" y="571"/>
                  <a:pt x="717" y="587"/>
                  <a:pt x="696" y="587"/>
                </a:cubicBezTo>
                <a:lnTo>
                  <a:pt x="604" y="587"/>
                </a:lnTo>
                <a:lnTo>
                  <a:pt x="568" y="587"/>
                </a:lnTo>
                <a:lnTo>
                  <a:pt x="568" y="587"/>
                </a:lnTo>
                <a:cubicBezTo>
                  <a:pt x="542" y="587"/>
                  <a:pt x="521" y="566"/>
                  <a:pt x="521" y="539"/>
                </a:cubicBezTo>
                <a:lnTo>
                  <a:pt x="521" y="539"/>
                </a:lnTo>
                <a:cubicBezTo>
                  <a:pt x="521" y="513"/>
                  <a:pt x="542" y="492"/>
                  <a:pt x="568" y="492"/>
                </a:cubicBezTo>
                <a:lnTo>
                  <a:pt x="696" y="492"/>
                </a:lnTo>
                <a:lnTo>
                  <a:pt x="696" y="492"/>
                </a:lnTo>
                <a:cubicBezTo>
                  <a:pt x="717" y="492"/>
                  <a:pt x="733" y="508"/>
                  <a:pt x="733" y="529"/>
                </a:cubicBezTo>
                <a:close/>
                <a:moveTo>
                  <a:pt x="733" y="646"/>
                </a:moveTo>
                <a:lnTo>
                  <a:pt x="733" y="667"/>
                </a:lnTo>
                <a:lnTo>
                  <a:pt x="733" y="667"/>
                </a:lnTo>
                <a:cubicBezTo>
                  <a:pt x="733" y="688"/>
                  <a:pt x="717" y="704"/>
                  <a:pt x="696" y="704"/>
                </a:cubicBezTo>
                <a:lnTo>
                  <a:pt x="604" y="704"/>
                </a:lnTo>
                <a:lnTo>
                  <a:pt x="604" y="704"/>
                </a:lnTo>
                <a:cubicBezTo>
                  <a:pt x="579" y="704"/>
                  <a:pt x="557" y="683"/>
                  <a:pt x="557" y="657"/>
                </a:cubicBezTo>
                <a:lnTo>
                  <a:pt x="557" y="657"/>
                </a:lnTo>
                <a:cubicBezTo>
                  <a:pt x="557" y="630"/>
                  <a:pt x="579" y="609"/>
                  <a:pt x="604" y="609"/>
                </a:cubicBezTo>
                <a:lnTo>
                  <a:pt x="696" y="609"/>
                </a:lnTo>
                <a:lnTo>
                  <a:pt x="696" y="609"/>
                </a:lnTo>
                <a:cubicBezTo>
                  <a:pt x="717" y="609"/>
                  <a:pt x="733" y="626"/>
                  <a:pt x="733" y="646"/>
                </a:cubicBezTo>
                <a:close/>
                <a:moveTo>
                  <a:pt x="167" y="642"/>
                </a:moveTo>
                <a:lnTo>
                  <a:pt x="165" y="634"/>
                </a:lnTo>
                <a:lnTo>
                  <a:pt x="49" y="634"/>
                </a:lnTo>
                <a:lnTo>
                  <a:pt x="49" y="634"/>
                </a:lnTo>
                <a:cubicBezTo>
                  <a:pt x="35" y="634"/>
                  <a:pt x="22" y="622"/>
                  <a:pt x="22" y="608"/>
                </a:cubicBezTo>
                <a:lnTo>
                  <a:pt x="22" y="353"/>
                </a:lnTo>
                <a:lnTo>
                  <a:pt x="22" y="353"/>
                </a:lnTo>
                <a:cubicBezTo>
                  <a:pt x="22" y="339"/>
                  <a:pt x="35" y="327"/>
                  <a:pt x="49" y="327"/>
                </a:cubicBezTo>
                <a:lnTo>
                  <a:pt x="165" y="327"/>
                </a:lnTo>
                <a:lnTo>
                  <a:pt x="167" y="319"/>
                </a:lnTo>
                <a:lnTo>
                  <a:pt x="167" y="319"/>
                </a:lnTo>
                <a:cubicBezTo>
                  <a:pt x="173" y="301"/>
                  <a:pt x="185" y="284"/>
                  <a:pt x="201" y="273"/>
                </a:cubicBezTo>
                <a:lnTo>
                  <a:pt x="209" y="268"/>
                </a:lnTo>
                <a:lnTo>
                  <a:pt x="209" y="268"/>
                </a:lnTo>
                <a:cubicBezTo>
                  <a:pt x="209" y="268"/>
                  <a:pt x="209" y="268"/>
                  <a:pt x="210" y="267"/>
                </a:cubicBezTo>
                <a:lnTo>
                  <a:pt x="210" y="267"/>
                </a:lnTo>
                <a:lnTo>
                  <a:pt x="211" y="267"/>
                </a:lnTo>
                <a:lnTo>
                  <a:pt x="211" y="267"/>
                </a:lnTo>
                <a:lnTo>
                  <a:pt x="211" y="266"/>
                </a:lnTo>
                <a:lnTo>
                  <a:pt x="211" y="266"/>
                </a:lnTo>
                <a:cubicBezTo>
                  <a:pt x="212" y="266"/>
                  <a:pt x="212" y="266"/>
                  <a:pt x="213" y="266"/>
                </a:cubicBezTo>
                <a:lnTo>
                  <a:pt x="213" y="266"/>
                </a:lnTo>
                <a:cubicBezTo>
                  <a:pt x="213" y="265"/>
                  <a:pt x="213" y="265"/>
                  <a:pt x="213" y="264"/>
                </a:cubicBezTo>
                <a:lnTo>
                  <a:pt x="213" y="264"/>
                </a:lnTo>
                <a:cubicBezTo>
                  <a:pt x="213" y="264"/>
                  <a:pt x="213" y="264"/>
                  <a:pt x="214" y="264"/>
                </a:cubicBezTo>
                <a:lnTo>
                  <a:pt x="214" y="264"/>
                </a:lnTo>
                <a:cubicBezTo>
                  <a:pt x="214" y="263"/>
                  <a:pt x="214" y="263"/>
                  <a:pt x="214" y="262"/>
                </a:cubicBezTo>
                <a:lnTo>
                  <a:pt x="214" y="262"/>
                </a:lnTo>
                <a:lnTo>
                  <a:pt x="214" y="262"/>
                </a:lnTo>
                <a:lnTo>
                  <a:pt x="214" y="262"/>
                </a:lnTo>
                <a:lnTo>
                  <a:pt x="214" y="261"/>
                </a:lnTo>
                <a:lnTo>
                  <a:pt x="214" y="261"/>
                </a:lnTo>
                <a:lnTo>
                  <a:pt x="214" y="261"/>
                </a:lnTo>
                <a:cubicBezTo>
                  <a:pt x="225" y="226"/>
                  <a:pt x="224" y="188"/>
                  <a:pt x="209" y="147"/>
                </a:cubicBezTo>
                <a:lnTo>
                  <a:pt x="209" y="147"/>
                </a:lnTo>
                <a:cubicBezTo>
                  <a:pt x="193" y="103"/>
                  <a:pt x="211" y="55"/>
                  <a:pt x="252" y="36"/>
                </a:cubicBezTo>
                <a:lnTo>
                  <a:pt x="252" y="36"/>
                </a:lnTo>
                <a:cubicBezTo>
                  <a:pt x="276" y="25"/>
                  <a:pt x="301" y="23"/>
                  <a:pt x="323" y="31"/>
                </a:cubicBezTo>
                <a:lnTo>
                  <a:pt x="323" y="31"/>
                </a:lnTo>
                <a:cubicBezTo>
                  <a:pt x="346" y="41"/>
                  <a:pt x="364" y="59"/>
                  <a:pt x="375" y="85"/>
                </a:cubicBezTo>
                <a:lnTo>
                  <a:pt x="375" y="85"/>
                </a:lnTo>
                <a:cubicBezTo>
                  <a:pt x="408" y="163"/>
                  <a:pt x="408" y="196"/>
                  <a:pt x="398" y="267"/>
                </a:cubicBezTo>
                <a:lnTo>
                  <a:pt x="398" y="267"/>
                </a:lnTo>
                <a:cubicBezTo>
                  <a:pt x="397" y="277"/>
                  <a:pt x="401" y="288"/>
                  <a:pt x="408" y="295"/>
                </a:cubicBezTo>
                <a:lnTo>
                  <a:pt x="408" y="295"/>
                </a:lnTo>
                <a:cubicBezTo>
                  <a:pt x="416" y="305"/>
                  <a:pt x="436" y="335"/>
                  <a:pt x="436" y="405"/>
                </a:cubicBezTo>
                <a:lnTo>
                  <a:pt x="436" y="405"/>
                </a:lnTo>
                <a:cubicBezTo>
                  <a:pt x="436" y="487"/>
                  <a:pt x="368" y="554"/>
                  <a:pt x="287" y="554"/>
                </a:cubicBezTo>
                <a:lnTo>
                  <a:pt x="287" y="554"/>
                </a:lnTo>
                <a:cubicBezTo>
                  <a:pt x="281" y="554"/>
                  <a:pt x="276" y="560"/>
                  <a:pt x="276" y="565"/>
                </a:cubicBezTo>
                <a:lnTo>
                  <a:pt x="276" y="565"/>
                </a:lnTo>
                <a:cubicBezTo>
                  <a:pt x="276" y="571"/>
                  <a:pt x="281" y="577"/>
                  <a:pt x="287" y="577"/>
                </a:cubicBezTo>
                <a:lnTo>
                  <a:pt x="287" y="577"/>
                </a:lnTo>
                <a:cubicBezTo>
                  <a:pt x="381" y="577"/>
                  <a:pt x="458" y="500"/>
                  <a:pt x="458" y="405"/>
                </a:cubicBezTo>
                <a:lnTo>
                  <a:pt x="458" y="405"/>
                </a:lnTo>
                <a:cubicBezTo>
                  <a:pt x="458" y="330"/>
                  <a:pt x="436" y="295"/>
                  <a:pt x="424" y="281"/>
                </a:cubicBezTo>
                <a:lnTo>
                  <a:pt x="424" y="281"/>
                </a:lnTo>
                <a:cubicBezTo>
                  <a:pt x="422" y="278"/>
                  <a:pt x="420" y="274"/>
                  <a:pt x="420" y="270"/>
                </a:cubicBezTo>
                <a:lnTo>
                  <a:pt x="420" y="270"/>
                </a:lnTo>
                <a:cubicBezTo>
                  <a:pt x="421" y="266"/>
                  <a:pt x="422" y="261"/>
                  <a:pt x="422" y="257"/>
                </a:cubicBezTo>
                <a:lnTo>
                  <a:pt x="541" y="257"/>
                </a:lnTo>
                <a:lnTo>
                  <a:pt x="541" y="257"/>
                </a:lnTo>
                <a:cubicBezTo>
                  <a:pt x="530" y="269"/>
                  <a:pt x="523" y="286"/>
                  <a:pt x="523" y="305"/>
                </a:cubicBezTo>
                <a:lnTo>
                  <a:pt x="523" y="305"/>
                </a:lnTo>
                <a:cubicBezTo>
                  <a:pt x="523" y="323"/>
                  <a:pt x="530" y="340"/>
                  <a:pt x="541" y="352"/>
                </a:cubicBezTo>
                <a:lnTo>
                  <a:pt x="541" y="352"/>
                </a:lnTo>
                <a:cubicBezTo>
                  <a:pt x="504" y="353"/>
                  <a:pt x="474" y="384"/>
                  <a:pt x="474" y="422"/>
                </a:cubicBezTo>
                <a:lnTo>
                  <a:pt x="474" y="422"/>
                </a:lnTo>
                <a:cubicBezTo>
                  <a:pt x="474" y="453"/>
                  <a:pt x="494" y="479"/>
                  <a:pt x="522" y="488"/>
                </a:cubicBezTo>
                <a:lnTo>
                  <a:pt x="522" y="488"/>
                </a:lnTo>
                <a:cubicBezTo>
                  <a:pt x="507" y="501"/>
                  <a:pt x="498" y="519"/>
                  <a:pt x="498" y="539"/>
                </a:cubicBezTo>
                <a:lnTo>
                  <a:pt x="498" y="539"/>
                </a:lnTo>
                <a:cubicBezTo>
                  <a:pt x="498" y="574"/>
                  <a:pt x="523" y="602"/>
                  <a:pt x="555" y="608"/>
                </a:cubicBezTo>
                <a:lnTo>
                  <a:pt x="555" y="608"/>
                </a:lnTo>
                <a:cubicBezTo>
                  <a:pt x="543" y="621"/>
                  <a:pt x="535" y="638"/>
                  <a:pt x="535" y="657"/>
                </a:cubicBezTo>
                <a:lnTo>
                  <a:pt x="535" y="657"/>
                </a:lnTo>
                <a:cubicBezTo>
                  <a:pt x="535" y="675"/>
                  <a:pt x="542" y="692"/>
                  <a:pt x="554" y="704"/>
                </a:cubicBezTo>
                <a:lnTo>
                  <a:pt x="252" y="704"/>
                </a:lnTo>
                <a:lnTo>
                  <a:pt x="252" y="704"/>
                </a:lnTo>
                <a:cubicBezTo>
                  <a:pt x="213" y="704"/>
                  <a:pt x="179" y="680"/>
                  <a:pt x="167" y="642"/>
                </a:cubicBezTo>
                <a:close/>
                <a:moveTo>
                  <a:pt x="756" y="315"/>
                </a:moveTo>
                <a:lnTo>
                  <a:pt x="756" y="294"/>
                </a:lnTo>
                <a:lnTo>
                  <a:pt x="756" y="294"/>
                </a:lnTo>
                <a:cubicBezTo>
                  <a:pt x="756" y="261"/>
                  <a:pt x="729" y="235"/>
                  <a:pt x="696" y="235"/>
                </a:cubicBezTo>
                <a:lnTo>
                  <a:pt x="598" y="235"/>
                </a:lnTo>
                <a:lnTo>
                  <a:pt x="592" y="235"/>
                </a:lnTo>
                <a:lnTo>
                  <a:pt x="424" y="235"/>
                </a:lnTo>
                <a:lnTo>
                  <a:pt x="424" y="235"/>
                </a:lnTo>
                <a:cubicBezTo>
                  <a:pt x="429" y="182"/>
                  <a:pt x="424" y="145"/>
                  <a:pt x="396" y="77"/>
                </a:cubicBezTo>
                <a:lnTo>
                  <a:pt x="396" y="77"/>
                </a:lnTo>
                <a:cubicBezTo>
                  <a:pt x="383" y="45"/>
                  <a:pt x="359" y="21"/>
                  <a:pt x="331" y="11"/>
                </a:cubicBezTo>
                <a:lnTo>
                  <a:pt x="331" y="11"/>
                </a:lnTo>
                <a:cubicBezTo>
                  <a:pt x="303" y="0"/>
                  <a:pt x="272" y="2"/>
                  <a:pt x="243" y="16"/>
                </a:cubicBezTo>
                <a:lnTo>
                  <a:pt x="243" y="16"/>
                </a:lnTo>
                <a:cubicBezTo>
                  <a:pt x="192" y="40"/>
                  <a:pt x="168" y="100"/>
                  <a:pt x="188" y="155"/>
                </a:cubicBezTo>
                <a:lnTo>
                  <a:pt x="188" y="155"/>
                </a:lnTo>
                <a:cubicBezTo>
                  <a:pt x="201" y="191"/>
                  <a:pt x="203" y="221"/>
                  <a:pt x="194" y="251"/>
                </a:cubicBezTo>
                <a:lnTo>
                  <a:pt x="189" y="255"/>
                </a:lnTo>
                <a:lnTo>
                  <a:pt x="189" y="255"/>
                </a:lnTo>
                <a:cubicBezTo>
                  <a:pt x="171" y="267"/>
                  <a:pt x="157" y="285"/>
                  <a:pt x="149" y="305"/>
                </a:cubicBezTo>
                <a:lnTo>
                  <a:pt x="49" y="305"/>
                </a:lnTo>
                <a:lnTo>
                  <a:pt x="49" y="305"/>
                </a:lnTo>
                <a:cubicBezTo>
                  <a:pt x="22" y="305"/>
                  <a:pt x="0" y="327"/>
                  <a:pt x="0" y="353"/>
                </a:cubicBezTo>
                <a:lnTo>
                  <a:pt x="0" y="608"/>
                </a:lnTo>
                <a:lnTo>
                  <a:pt x="0" y="608"/>
                </a:lnTo>
                <a:cubicBezTo>
                  <a:pt x="0" y="634"/>
                  <a:pt x="22" y="656"/>
                  <a:pt x="49" y="656"/>
                </a:cubicBezTo>
                <a:lnTo>
                  <a:pt x="149" y="656"/>
                </a:lnTo>
                <a:lnTo>
                  <a:pt x="149" y="656"/>
                </a:lnTo>
                <a:cubicBezTo>
                  <a:pt x="166" y="698"/>
                  <a:pt x="206" y="727"/>
                  <a:pt x="252" y="727"/>
                </a:cubicBezTo>
                <a:lnTo>
                  <a:pt x="598" y="727"/>
                </a:lnTo>
                <a:lnTo>
                  <a:pt x="598" y="727"/>
                </a:lnTo>
                <a:lnTo>
                  <a:pt x="598" y="727"/>
                </a:lnTo>
                <a:lnTo>
                  <a:pt x="598" y="727"/>
                </a:lnTo>
                <a:cubicBezTo>
                  <a:pt x="601" y="727"/>
                  <a:pt x="603" y="727"/>
                  <a:pt x="604" y="727"/>
                </a:cubicBezTo>
                <a:lnTo>
                  <a:pt x="696" y="727"/>
                </a:lnTo>
                <a:lnTo>
                  <a:pt x="696" y="727"/>
                </a:lnTo>
                <a:cubicBezTo>
                  <a:pt x="729" y="727"/>
                  <a:pt x="756" y="700"/>
                  <a:pt x="756" y="667"/>
                </a:cubicBezTo>
                <a:lnTo>
                  <a:pt x="756" y="646"/>
                </a:lnTo>
                <a:lnTo>
                  <a:pt x="756" y="646"/>
                </a:lnTo>
                <a:cubicBezTo>
                  <a:pt x="756" y="626"/>
                  <a:pt x="745" y="609"/>
                  <a:pt x="730" y="598"/>
                </a:cubicBezTo>
                <a:lnTo>
                  <a:pt x="730" y="598"/>
                </a:lnTo>
                <a:cubicBezTo>
                  <a:pt x="745" y="587"/>
                  <a:pt x="756" y="570"/>
                  <a:pt x="756" y="550"/>
                </a:cubicBezTo>
                <a:lnTo>
                  <a:pt x="756" y="529"/>
                </a:lnTo>
                <a:lnTo>
                  <a:pt x="756" y="529"/>
                </a:lnTo>
                <a:cubicBezTo>
                  <a:pt x="756" y="509"/>
                  <a:pt x="745" y="492"/>
                  <a:pt x="730" y="481"/>
                </a:cubicBezTo>
                <a:lnTo>
                  <a:pt x="730" y="481"/>
                </a:lnTo>
                <a:cubicBezTo>
                  <a:pt x="745" y="470"/>
                  <a:pt x="756" y="453"/>
                  <a:pt x="756" y="433"/>
                </a:cubicBezTo>
                <a:lnTo>
                  <a:pt x="756" y="412"/>
                </a:lnTo>
                <a:lnTo>
                  <a:pt x="756" y="412"/>
                </a:lnTo>
                <a:cubicBezTo>
                  <a:pt x="756" y="392"/>
                  <a:pt x="745" y="374"/>
                  <a:pt x="730" y="363"/>
                </a:cubicBezTo>
                <a:lnTo>
                  <a:pt x="730" y="363"/>
                </a:lnTo>
                <a:cubicBezTo>
                  <a:pt x="745" y="352"/>
                  <a:pt x="756" y="335"/>
                  <a:pt x="756" y="315"/>
                </a:cubicBezTo>
                <a:close/>
              </a:path>
            </a:pathLst>
          </a:custGeom>
          <a:solidFill>
            <a:schemeClr val="bg1"/>
          </a:solidFill>
          <a:ln>
            <a:noFill/>
          </a:ln>
          <a:effectLst/>
        </p:spPr>
        <p:txBody>
          <a:bodyPr wrap="none" anchor="ctr"/>
          <a:lstStyle/>
          <a:p>
            <a:endParaRPr lang="en-US" sz="1400" dirty="0">
              <a:latin typeface="Poppins" pitchFamily="2" charset="77"/>
            </a:endParaRPr>
          </a:p>
        </p:txBody>
      </p:sp>
      <p:grpSp>
        <p:nvGrpSpPr>
          <p:cNvPr id="86" name="Group 85">
            <a:extLst>
              <a:ext uri="{FF2B5EF4-FFF2-40B4-BE49-F238E27FC236}">
                <a16:creationId xmlns:a16="http://schemas.microsoft.com/office/drawing/2014/main" id="{76DA2850-3C02-3B71-A44F-E84B545973A1}"/>
              </a:ext>
            </a:extLst>
          </p:cNvPr>
          <p:cNvGrpSpPr/>
          <p:nvPr/>
        </p:nvGrpSpPr>
        <p:grpSpPr>
          <a:xfrm>
            <a:off x="1814869" y="3145136"/>
            <a:ext cx="4586058" cy="1019124"/>
            <a:chOff x="1592736" y="3589641"/>
            <a:chExt cx="10282983" cy="2285107"/>
          </a:xfrm>
        </p:grpSpPr>
        <p:sp>
          <p:nvSpPr>
            <p:cNvPr id="123" name="Freeform 222">
              <a:extLst>
                <a:ext uri="{FF2B5EF4-FFF2-40B4-BE49-F238E27FC236}">
                  <a16:creationId xmlns:a16="http://schemas.microsoft.com/office/drawing/2014/main" id="{C6523EBC-9856-9D78-ACFF-15FE57EE11E5}"/>
                </a:ext>
              </a:extLst>
            </p:cNvPr>
            <p:cNvSpPr>
              <a:spLocks noChangeArrowheads="1"/>
            </p:cNvSpPr>
            <p:nvPr/>
          </p:nvSpPr>
          <p:spPr bwMode="auto">
            <a:xfrm>
              <a:off x="11062748" y="3589641"/>
              <a:ext cx="812971" cy="2285107"/>
            </a:xfrm>
            <a:custGeom>
              <a:avLst/>
              <a:gdLst>
                <a:gd name="T0" fmla="*/ 0 w 652"/>
                <a:gd name="T1" fmla="*/ 0 h 1834"/>
                <a:gd name="T2" fmla="*/ 557 w 652"/>
                <a:gd name="T3" fmla="*/ 713 h 1834"/>
                <a:gd name="T4" fmla="*/ 557 w 652"/>
                <a:gd name="T5" fmla="*/ 713 h 1834"/>
                <a:gd name="T6" fmla="*/ 557 w 652"/>
                <a:gd name="T7" fmla="*/ 1121 h 1834"/>
                <a:gd name="T8" fmla="*/ 0 w 652"/>
                <a:gd name="T9" fmla="*/ 1833 h 1834"/>
                <a:gd name="T10" fmla="*/ 0 w 652"/>
                <a:gd name="T11" fmla="*/ 0 h 1834"/>
              </a:gdLst>
              <a:ahLst/>
              <a:cxnLst>
                <a:cxn ang="0">
                  <a:pos x="T0" y="T1"/>
                </a:cxn>
                <a:cxn ang="0">
                  <a:pos x="T2" y="T3"/>
                </a:cxn>
                <a:cxn ang="0">
                  <a:pos x="T4" y="T5"/>
                </a:cxn>
                <a:cxn ang="0">
                  <a:pos x="T6" y="T7"/>
                </a:cxn>
                <a:cxn ang="0">
                  <a:pos x="T8" y="T9"/>
                </a:cxn>
                <a:cxn ang="0">
                  <a:pos x="T10" y="T11"/>
                </a:cxn>
              </a:cxnLst>
              <a:rect l="0" t="0" r="r" b="b"/>
              <a:pathLst>
                <a:path w="652" h="1834">
                  <a:moveTo>
                    <a:pt x="0" y="0"/>
                  </a:moveTo>
                  <a:lnTo>
                    <a:pt x="557" y="713"/>
                  </a:lnTo>
                  <a:lnTo>
                    <a:pt x="557" y="713"/>
                  </a:lnTo>
                  <a:cubicBezTo>
                    <a:pt x="651" y="832"/>
                    <a:pt x="651" y="1001"/>
                    <a:pt x="557" y="1121"/>
                  </a:cubicBezTo>
                  <a:lnTo>
                    <a:pt x="0" y="1833"/>
                  </a:lnTo>
                  <a:lnTo>
                    <a:pt x="0" y="0"/>
                  </a:lnTo>
                </a:path>
              </a:pathLst>
            </a:custGeom>
            <a:solidFill>
              <a:schemeClr val="accent1"/>
            </a:solidFill>
            <a:ln>
              <a:noFill/>
            </a:ln>
            <a:effectLst/>
          </p:spPr>
          <p:txBody>
            <a:bodyPr wrap="none" anchor="ctr"/>
            <a:lstStyle/>
            <a:p>
              <a:endParaRPr lang="en-US" sz="1400" dirty="0">
                <a:latin typeface="Poppins" pitchFamily="2" charset="77"/>
              </a:endParaRPr>
            </a:p>
          </p:txBody>
        </p:sp>
        <p:sp>
          <p:nvSpPr>
            <p:cNvPr id="124" name="Freeform 223">
              <a:extLst>
                <a:ext uri="{FF2B5EF4-FFF2-40B4-BE49-F238E27FC236}">
                  <a16:creationId xmlns:a16="http://schemas.microsoft.com/office/drawing/2014/main" id="{078FC342-FF45-D970-9193-1D1590100F35}"/>
                </a:ext>
              </a:extLst>
            </p:cNvPr>
            <p:cNvSpPr>
              <a:spLocks noChangeArrowheads="1"/>
            </p:cNvSpPr>
            <p:nvPr/>
          </p:nvSpPr>
          <p:spPr bwMode="auto">
            <a:xfrm>
              <a:off x="2735290" y="3589641"/>
              <a:ext cx="8327458" cy="2285107"/>
            </a:xfrm>
            <a:custGeom>
              <a:avLst/>
              <a:gdLst>
                <a:gd name="T0" fmla="*/ 0 w 6683"/>
                <a:gd name="T1" fmla="*/ 0 h 1834"/>
                <a:gd name="T2" fmla="*/ 0 w 6683"/>
                <a:gd name="T3" fmla="*/ 0 h 1834"/>
                <a:gd name="T4" fmla="*/ 916 w 6683"/>
                <a:gd name="T5" fmla="*/ 917 h 1834"/>
                <a:gd name="T6" fmla="*/ 916 w 6683"/>
                <a:gd name="T7" fmla="*/ 917 h 1834"/>
                <a:gd name="T8" fmla="*/ 0 w 6683"/>
                <a:gd name="T9" fmla="*/ 1833 h 1834"/>
                <a:gd name="T10" fmla="*/ 6682 w 6683"/>
                <a:gd name="T11" fmla="*/ 1833 h 1834"/>
                <a:gd name="T12" fmla="*/ 6682 w 6683"/>
                <a:gd name="T13" fmla="*/ 0 h 1834"/>
                <a:gd name="T14" fmla="*/ 0 w 6683"/>
                <a:gd name="T15" fmla="*/ 0 h 1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83" h="1834">
                  <a:moveTo>
                    <a:pt x="0" y="0"/>
                  </a:moveTo>
                  <a:lnTo>
                    <a:pt x="0" y="0"/>
                  </a:lnTo>
                  <a:cubicBezTo>
                    <a:pt x="506" y="0"/>
                    <a:pt x="916" y="410"/>
                    <a:pt x="916" y="917"/>
                  </a:cubicBezTo>
                  <a:lnTo>
                    <a:pt x="916" y="917"/>
                  </a:lnTo>
                  <a:cubicBezTo>
                    <a:pt x="916" y="1423"/>
                    <a:pt x="506" y="1833"/>
                    <a:pt x="0" y="1833"/>
                  </a:cubicBezTo>
                  <a:lnTo>
                    <a:pt x="6682" y="1833"/>
                  </a:lnTo>
                  <a:lnTo>
                    <a:pt x="6682" y="0"/>
                  </a:lnTo>
                  <a:lnTo>
                    <a:pt x="0" y="0"/>
                  </a:lnTo>
                </a:path>
              </a:pathLst>
            </a:custGeom>
            <a:solidFill>
              <a:schemeClr val="accent1">
                <a:lumMod val="40000"/>
                <a:lumOff val="60000"/>
                <a:alpha val="25000"/>
              </a:schemeClr>
            </a:solidFill>
            <a:ln>
              <a:noFill/>
            </a:ln>
            <a:effectLst/>
          </p:spPr>
          <p:txBody>
            <a:bodyPr wrap="none" anchor="ctr"/>
            <a:lstStyle/>
            <a:p>
              <a:endParaRPr lang="en-US" sz="1400" dirty="0">
                <a:latin typeface="Poppins" pitchFamily="2" charset="77"/>
              </a:endParaRPr>
            </a:p>
          </p:txBody>
        </p:sp>
        <p:sp>
          <p:nvSpPr>
            <p:cNvPr id="125" name="Freeform 224">
              <a:extLst>
                <a:ext uri="{FF2B5EF4-FFF2-40B4-BE49-F238E27FC236}">
                  <a16:creationId xmlns:a16="http://schemas.microsoft.com/office/drawing/2014/main" id="{21D0312C-D44C-B3DE-73B7-51C99F1DF9E7}"/>
                </a:ext>
              </a:extLst>
            </p:cNvPr>
            <p:cNvSpPr>
              <a:spLocks noChangeArrowheads="1"/>
            </p:cNvSpPr>
            <p:nvPr/>
          </p:nvSpPr>
          <p:spPr bwMode="auto">
            <a:xfrm>
              <a:off x="1592736" y="3589641"/>
              <a:ext cx="2285108" cy="2285107"/>
            </a:xfrm>
            <a:custGeom>
              <a:avLst/>
              <a:gdLst>
                <a:gd name="T0" fmla="*/ 917 w 1834"/>
                <a:gd name="T1" fmla="*/ 0 h 1834"/>
                <a:gd name="T2" fmla="*/ 917 w 1834"/>
                <a:gd name="T3" fmla="*/ 0 h 1834"/>
                <a:gd name="T4" fmla="*/ 0 w 1834"/>
                <a:gd name="T5" fmla="*/ 917 h 1834"/>
                <a:gd name="T6" fmla="*/ 0 w 1834"/>
                <a:gd name="T7" fmla="*/ 917 h 1834"/>
                <a:gd name="T8" fmla="*/ 917 w 1834"/>
                <a:gd name="T9" fmla="*/ 1833 h 1834"/>
                <a:gd name="T10" fmla="*/ 917 w 1834"/>
                <a:gd name="T11" fmla="*/ 1833 h 1834"/>
                <a:gd name="T12" fmla="*/ 1833 w 1834"/>
                <a:gd name="T13" fmla="*/ 917 h 1834"/>
                <a:gd name="T14" fmla="*/ 1833 w 1834"/>
                <a:gd name="T15" fmla="*/ 917 h 1834"/>
                <a:gd name="T16" fmla="*/ 917 w 1834"/>
                <a:gd name="T17" fmla="*/ 0 h 1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4" h="1834">
                  <a:moveTo>
                    <a:pt x="917" y="0"/>
                  </a:moveTo>
                  <a:lnTo>
                    <a:pt x="917" y="0"/>
                  </a:lnTo>
                  <a:cubicBezTo>
                    <a:pt x="411" y="0"/>
                    <a:pt x="0" y="410"/>
                    <a:pt x="0" y="917"/>
                  </a:cubicBezTo>
                  <a:lnTo>
                    <a:pt x="0" y="917"/>
                  </a:lnTo>
                  <a:cubicBezTo>
                    <a:pt x="0" y="1423"/>
                    <a:pt x="411" y="1833"/>
                    <a:pt x="917" y="1833"/>
                  </a:cubicBezTo>
                  <a:lnTo>
                    <a:pt x="917" y="1833"/>
                  </a:lnTo>
                  <a:cubicBezTo>
                    <a:pt x="1423" y="1833"/>
                    <a:pt x="1833" y="1423"/>
                    <a:pt x="1833" y="917"/>
                  </a:cubicBezTo>
                  <a:lnTo>
                    <a:pt x="1833" y="917"/>
                  </a:lnTo>
                  <a:cubicBezTo>
                    <a:pt x="1833" y="410"/>
                    <a:pt x="1423" y="0"/>
                    <a:pt x="917" y="0"/>
                  </a:cubicBezTo>
                </a:path>
              </a:pathLst>
            </a:custGeom>
            <a:solidFill>
              <a:schemeClr val="accent1"/>
            </a:solidFill>
            <a:ln>
              <a:noFill/>
            </a:ln>
            <a:effectLst/>
          </p:spPr>
          <p:txBody>
            <a:bodyPr wrap="none" anchor="ctr"/>
            <a:lstStyle/>
            <a:p>
              <a:endParaRPr lang="en-US" sz="1400" dirty="0">
                <a:latin typeface="Poppins" pitchFamily="2" charset="77"/>
              </a:endParaRPr>
            </a:p>
          </p:txBody>
        </p:sp>
      </p:grpSp>
      <p:sp>
        <p:nvSpPr>
          <p:cNvPr id="90" name="Freeform 26">
            <a:extLst>
              <a:ext uri="{FF2B5EF4-FFF2-40B4-BE49-F238E27FC236}">
                <a16:creationId xmlns:a16="http://schemas.microsoft.com/office/drawing/2014/main" id="{63D7FF01-0884-854A-2B91-108C43F3B978}"/>
              </a:ext>
            </a:extLst>
          </p:cNvPr>
          <p:cNvSpPr>
            <a:spLocks noChangeArrowheads="1"/>
          </p:cNvSpPr>
          <p:nvPr/>
        </p:nvSpPr>
        <p:spPr bwMode="auto">
          <a:xfrm>
            <a:off x="2091697" y="3421964"/>
            <a:ext cx="467664" cy="464911"/>
          </a:xfrm>
          <a:custGeom>
            <a:avLst/>
            <a:gdLst>
              <a:gd name="connsiteX0" fmla="*/ 764214 w 1048608"/>
              <a:gd name="connsiteY0" fmla="*/ 652299 h 1042436"/>
              <a:gd name="connsiteX1" fmla="*/ 655576 w 1048608"/>
              <a:gd name="connsiteY1" fmla="*/ 760394 h 1042436"/>
              <a:gd name="connsiteX2" fmla="*/ 889085 w 1048608"/>
              <a:gd name="connsiteY2" fmla="*/ 993979 h 1042436"/>
              <a:gd name="connsiteX3" fmla="*/ 997723 w 1048608"/>
              <a:gd name="connsiteY3" fmla="*/ 993979 h 1042436"/>
              <a:gd name="connsiteX4" fmla="*/ 997723 w 1048608"/>
              <a:gd name="connsiteY4" fmla="*/ 884642 h 1042436"/>
              <a:gd name="connsiteX5" fmla="*/ 686793 w 1048608"/>
              <a:gd name="connsiteY5" fmla="*/ 575266 h 1042436"/>
              <a:gd name="connsiteX6" fmla="*/ 578155 w 1048608"/>
              <a:gd name="connsiteY6" fmla="*/ 683361 h 1042436"/>
              <a:gd name="connsiteX7" fmla="*/ 635596 w 1048608"/>
              <a:gd name="connsiteY7" fmla="*/ 740515 h 1042436"/>
              <a:gd name="connsiteX8" fmla="*/ 744234 w 1048608"/>
              <a:gd name="connsiteY8" fmla="*/ 632419 h 1042436"/>
              <a:gd name="connsiteX9" fmla="*/ 629352 w 1048608"/>
              <a:gd name="connsiteY9" fmla="*/ 518112 h 1042436"/>
              <a:gd name="connsiteX10" fmla="*/ 581901 w 1048608"/>
              <a:gd name="connsiteY10" fmla="*/ 578993 h 1042436"/>
              <a:gd name="connsiteX11" fmla="*/ 520714 w 1048608"/>
              <a:gd name="connsiteY11" fmla="*/ 626207 h 1042436"/>
              <a:gd name="connsiteX12" fmla="*/ 558176 w 1048608"/>
              <a:gd name="connsiteY12" fmla="*/ 664724 h 1042436"/>
              <a:gd name="connsiteX13" fmla="*/ 666814 w 1048608"/>
              <a:gd name="connsiteY13" fmla="*/ 555386 h 1042436"/>
              <a:gd name="connsiteX14" fmla="*/ 341581 w 1048608"/>
              <a:gd name="connsiteY14" fmla="*/ 286358 h 1042436"/>
              <a:gd name="connsiteX15" fmla="*/ 304018 w 1048608"/>
              <a:gd name="connsiteY15" fmla="*/ 301062 h 1042436"/>
              <a:gd name="connsiteX16" fmla="*/ 304018 w 1048608"/>
              <a:gd name="connsiteY16" fmla="*/ 373358 h 1042436"/>
              <a:gd name="connsiteX17" fmla="*/ 341581 w 1048608"/>
              <a:gd name="connsiteY17" fmla="*/ 389288 h 1042436"/>
              <a:gd name="connsiteX18" fmla="*/ 379145 w 1048608"/>
              <a:gd name="connsiteY18" fmla="*/ 373358 h 1042436"/>
              <a:gd name="connsiteX19" fmla="*/ 394170 w 1048608"/>
              <a:gd name="connsiteY19" fmla="*/ 336597 h 1042436"/>
              <a:gd name="connsiteX20" fmla="*/ 379145 w 1048608"/>
              <a:gd name="connsiteY20" fmla="*/ 301062 h 1042436"/>
              <a:gd name="connsiteX21" fmla="*/ 341581 w 1048608"/>
              <a:gd name="connsiteY21" fmla="*/ 286358 h 1042436"/>
              <a:gd name="connsiteX22" fmla="*/ 341581 w 1048608"/>
              <a:gd name="connsiteY22" fmla="*/ 258174 h 1042436"/>
              <a:gd name="connsiteX23" fmla="*/ 397926 w 1048608"/>
              <a:gd name="connsiteY23" fmla="*/ 281456 h 1042436"/>
              <a:gd name="connsiteX24" fmla="*/ 421716 w 1048608"/>
              <a:gd name="connsiteY24" fmla="*/ 336597 h 1042436"/>
              <a:gd name="connsiteX25" fmla="*/ 397926 w 1048608"/>
              <a:gd name="connsiteY25" fmla="*/ 392964 h 1042436"/>
              <a:gd name="connsiteX26" fmla="*/ 341581 w 1048608"/>
              <a:gd name="connsiteY26" fmla="*/ 416246 h 1042436"/>
              <a:gd name="connsiteX27" fmla="*/ 283985 w 1048608"/>
              <a:gd name="connsiteY27" fmla="*/ 392964 h 1042436"/>
              <a:gd name="connsiteX28" fmla="*/ 283985 w 1048608"/>
              <a:gd name="connsiteY28" fmla="*/ 281456 h 1042436"/>
              <a:gd name="connsiteX29" fmla="*/ 341581 w 1048608"/>
              <a:gd name="connsiteY29" fmla="*/ 258174 h 1042436"/>
              <a:gd name="connsiteX30" fmla="*/ 328191 w 1048608"/>
              <a:gd name="connsiteY30" fmla="*/ 193604 h 1042436"/>
              <a:gd name="connsiteX31" fmla="*/ 325716 w 1048608"/>
              <a:gd name="connsiteY31" fmla="*/ 196110 h 1042436"/>
              <a:gd name="connsiteX32" fmla="*/ 319526 w 1048608"/>
              <a:gd name="connsiteY32" fmla="*/ 213649 h 1042436"/>
              <a:gd name="connsiteX33" fmla="*/ 300958 w 1048608"/>
              <a:gd name="connsiteY33" fmla="*/ 232441 h 1042436"/>
              <a:gd name="connsiteX34" fmla="*/ 291055 w 1048608"/>
              <a:gd name="connsiteY34" fmla="*/ 236199 h 1042436"/>
              <a:gd name="connsiteX35" fmla="*/ 263822 w 1048608"/>
              <a:gd name="connsiteY35" fmla="*/ 236199 h 1042436"/>
              <a:gd name="connsiteX36" fmla="*/ 246492 w 1048608"/>
              <a:gd name="connsiteY36" fmla="*/ 228683 h 1042436"/>
              <a:gd name="connsiteX37" fmla="*/ 242779 w 1048608"/>
              <a:gd name="connsiteY37" fmla="*/ 228683 h 1042436"/>
              <a:gd name="connsiteX38" fmla="*/ 227924 w 1048608"/>
              <a:gd name="connsiteY38" fmla="*/ 244969 h 1042436"/>
              <a:gd name="connsiteX39" fmla="*/ 226686 w 1048608"/>
              <a:gd name="connsiteY39" fmla="*/ 249980 h 1042436"/>
              <a:gd name="connsiteX40" fmla="*/ 235352 w 1048608"/>
              <a:gd name="connsiteY40" fmla="*/ 266267 h 1042436"/>
              <a:gd name="connsiteX41" fmla="*/ 235352 w 1048608"/>
              <a:gd name="connsiteY41" fmla="*/ 293829 h 1042436"/>
              <a:gd name="connsiteX42" fmla="*/ 230400 w 1048608"/>
              <a:gd name="connsiteY42" fmla="*/ 302598 h 1042436"/>
              <a:gd name="connsiteX43" fmla="*/ 211832 w 1048608"/>
              <a:gd name="connsiteY43" fmla="*/ 322643 h 1042436"/>
              <a:gd name="connsiteX44" fmla="*/ 193264 w 1048608"/>
              <a:gd name="connsiteY44" fmla="*/ 328907 h 1042436"/>
              <a:gd name="connsiteX45" fmla="*/ 192026 w 1048608"/>
              <a:gd name="connsiteY45" fmla="*/ 332666 h 1042436"/>
              <a:gd name="connsiteX46" fmla="*/ 192026 w 1048608"/>
              <a:gd name="connsiteY46" fmla="*/ 355216 h 1042436"/>
              <a:gd name="connsiteX47" fmla="*/ 193264 w 1048608"/>
              <a:gd name="connsiteY47" fmla="*/ 358975 h 1042436"/>
              <a:gd name="connsiteX48" fmla="*/ 211832 w 1048608"/>
              <a:gd name="connsiteY48" fmla="*/ 365239 h 1042436"/>
              <a:gd name="connsiteX49" fmla="*/ 230400 w 1048608"/>
              <a:gd name="connsiteY49" fmla="*/ 384031 h 1042436"/>
              <a:gd name="connsiteX50" fmla="*/ 235352 w 1048608"/>
              <a:gd name="connsiteY50" fmla="*/ 392801 h 1042436"/>
              <a:gd name="connsiteX51" fmla="*/ 235352 w 1048608"/>
              <a:gd name="connsiteY51" fmla="*/ 420363 h 1042436"/>
              <a:gd name="connsiteX52" fmla="*/ 226686 w 1048608"/>
              <a:gd name="connsiteY52" fmla="*/ 437902 h 1042436"/>
              <a:gd name="connsiteX53" fmla="*/ 227924 w 1048608"/>
              <a:gd name="connsiteY53" fmla="*/ 441660 h 1042436"/>
              <a:gd name="connsiteX54" fmla="*/ 242779 w 1048608"/>
              <a:gd name="connsiteY54" fmla="*/ 457947 h 1042436"/>
              <a:gd name="connsiteX55" fmla="*/ 246492 w 1048608"/>
              <a:gd name="connsiteY55" fmla="*/ 457947 h 1042436"/>
              <a:gd name="connsiteX56" fmla="*/ 263822 w 1048608"/>
              <a:gd name="connsiteY56" fmla="*/ 450430 h 1042436"/>
              <a:gd name="connsiteX57" fmla="*/ 277439 w 1048608"/>
              <a:gd name="connsiteY57" fmla="*/ 446672 h 1042436"/>
              <a:gd name="connsiteX58" fmla="*/ 291055 w 1048608"/>
              <a:gd name="connsiteY58" fmla="*/ 450430 h 1042436"/>
              <a:gd name="connsiteX59" fmla="*/ 300958 w 1048608"/>
              <a:gd name="connsiteY59" fmla="*/ 454188 h 1042436"/>
              <a:gd name="connsiteX60" fmla="*/ 319526 w 1048608"/>
              <a:gd name="connsiteY60" fmla="*/ 472981 h 1042436"/>
              <a:gd name="connsiteX61" fmla="*/ 325716 w 1048608"/>
              <a:gd name="connsiteY61" fmla="*/ 490520 h 1042436"/>
              <a:gd name="connsiteX62" fmla="*/ 328191 w 1048608"/>
              <a:gd name="connsiteY62" fmla="*/ 493026 h 1042436"/>
              <a:gd name="connsiteX63" fmla="*/ 351711 w 1048608"/>
              <a:gd name="connsiteY63" fmla="*/ 493026 h 1042436"/>
              <a:gd name="connsiteX64" fmla="*/ 354187 w 1048608"/>
              <a:gd name="connsiteY64" fmla="*/ 490520 h 1042436"/>
              <a:gd name="connsiteX65" fmla="*/ 361614 w 1048608"/>
              <a:gd name="connsiteY65" fmla="*/ 472981 h 1042436"/>
              <a:gd name="connsiteX66" fmla="*/ 380182 w 1048608"/>
              <a:gd name="connsiteY66" fmla="*/ 454188 h 1042436"/>
              <a:gd name="connsiteX67" fmla="*/ 388847 w 1048608"/>
              <a:gd name="connsiteY67" fmla="*/ 450430 h 1042436"/>
              <a:gd name="connsiteX68" fmla="*/ 416080 w 1048608"/>
              <a:gd name="connsiteY68" fmla="*/ 450430 h 1042436"/>
              <a:gd name="connsiteX69" fmla="*/ 433410 w 1048608"/>
              <a:gd name="connsiteY69" fmla="*/ 457947 h 1042436"/>
              <a:gd name="connsiteX70" fmla="*/ 437124 w 1048608"/>
              <a:gd name="connsiteY70" fmla="*/ 457947 h 1042436"/>
              <a:gd name="connsiteX71" fmla="*/ 453216 w 1048608"/>
              <a:gd name="connsiteY71" fmla="*/ 441660 h 1042436"/>
              <a:gd name="connsiteX72" fmla="*/ 453216 w 1048608"/>
              <a:gd name="connsiteY72" fmla="*/ 437902 h 1042436"/>
              <a:gd name="connsiteX73" fmla="*/ 445789 w 1048608"/>
              <a:gd name="connsiteY73" fmla="*/ 420363 h 1042436"/>
              <a:gd name="connsiteX74" fmla="*/ 445789 w 1048608"/>
              <a:gd name="connsiteY74" fmla="*/ 392801 h 1042436"/>
              <a:gd name="connsiteX75" fmla="*/ 449502 w 1048608"/>
              <a:gd name="connsiteY75" fmla="*/ 384031 h 1042436"/>
              <a:gd name="connsiteX76" fmla="*/ 469308 w 1048608"/>
              <a:gd name="connsiteY76" fmla="*/ 365239 h 1042436"/>
              <a:gd name="connsiteX77" fmla="*/ 485400 w 1048608"/>
              <a:gd name="connsiteY77" fmla="*/ 358975 h 1042436"/>
              <a:gd name="connsiteX78" fmla="*/ 489114 w 1048608"/>
              <a:gd name="connsiteY78" fmla="*/ 355216 h 1042436"/>
              <a:gd name="connsiteX79" fmla="*/ 489114 w 1048608"/>
              <a:gd name="connsiteY79" fmla="*/ 332666 h 1042436"/>
              <a:gd name="connsiteX80" fmla="*/ 485400 w 1048608"/>
              <a:gd name="connsiteY80" fmla="*/ 328907 h 1042436"/>
              <a:gd name="connsiteX81" fmla="*/ 469308 w 1048608"/>
              <a:gd name="connsiteY81" fmla="*/ 322643 h 1042436"/>
              <a:gd name="connsiteX82" fmla="*/ 449502 w 1048608"/>
              <a:gd name="connsiteY82" fmla="*/ 302598 h 1042436"/>
              <a:gd name="connsiteX83" fmla="*/ 445789 w 1048608"/>
              <a:gd name="connsiteY83" fmla="*/ 293829 h 1042436"/>
              <a:gd name="connsiteX84" fmla="*/ 445789 w 1048608"/>
              <a:gd name="connsiteY84" fmla="*/ 266267 h 1042436"/>
              <a:gd name="connsiteX85" fmla="*/ 453216 w 1048608"/>
              <a:gd name="connsiteY85" fmla="*/ 249980 h 1042436"/>
              <a:gd name="connsiteX86" fmla="*/ 453216 w 1048608"/>
              <a:gd name="connsiteY86" fmla="*/ 244969 h 1042436"/>
              <a:gd name="connsiteX87" fmla="*/ 437124 w 1048608"/>
              <a:gd name="connsiteY87" fmla="*/ 228683 h 1042436"/>
              <a:gd name="connsiteX88" fmla="*/ 433410 w 1048608"/>
              <a:gd name="connsiteY88" fmla="*/ 228683 h 1042436"/>
              <a:gd name="connsiteX89" fmla="*/ 416080 w 1048608"/>
              <a:gd name="connsiteY89" fmla="*/ 236199 h 1042436"/>
              <a:gd name="connsiteX90" fmla="*/ 388847 w 1048608"/>
              <a:gd name="connsiteY90" fmla="*/ 236199 h 1042436"/>
              <a:gd name="connsiteX91" fmla="*/ 380182 w 1048608"/>
              <a:gd name="connsiteY91" fmla="*/ 232441 h 1042436"/>
              <a:gd name="connsiteX92" fmla="*/ 361614 w 1048608"/>
              <a:gd name="connsiteY92" fmla="*/ 213649 h 1042436"/>
              <a:gd name="connsiteX93" fmla="*/ 354187 w 1048608"/>
              <a:gd name="connsiteY93" fmla="*/ 196110 h 1042436"/>
              <a:gd name="connsiteX94" fmla="*/ 351711 w 1048608"/>
              <a:gd name="connsiteY94" fmla="*/ 193604 h 1042436"/>
              <a:gd name="connsiteX95" fmla="*/ 328191 w 1048608"/>
              <a:gd name="connsiteY95" fmla="*/ 164789 h 1042436"/>
              <a:gd name="connsiteX96" fmla="*/ 351711 w 1048608"/>
              <a:gd name="connsiteY96" fmla="*/ 164789 h 1042436"/>
              <a:gd name="connsiteX97" fmla="*/ 380182 w 1048608"/>
              <a:gd name="connsiteY97" fmla="*/ 186087 h 1042436"/>
              <a:gd name="connsiteX98" fmla="*/ 386371 w 1048608"/>
              <a:gd name="connsiteY98" fmla="*/ 204879 h 1042436"/>
              <a:gd name="connsiteX99" fmla="*/ 388847 w 1048608"/>
              <a:gd name="connsiteY99" fmla="*/ 207385 h 1042436"/>
              <a:gd name="connsiteX100" fmla="*/ 401226 w 1048608"/>
              <a:gd name="connsiteY100" fmla="*/ 211143 h 1042436"/>
              <a:gd name="connsiteX101" fmla="*/ 404939 w 1048608"/>
              <a:gd name="connsiteY101" fmla="*/ 211143 h 1042436"/>
              <a:gd name="connsiteX102" fmla="*/ 422269 w 1048608"/>
              <a:gd name="connsiteY102" fmla="*/ 203626 h 1042436"/>
              <a:gd name="connsiteX103" fmla="*/ 456930 w 1048608"/>
              <a:gd name="connsiteY103" fmla="*/ 209890 h 1042436"/>
              <a:gd name="connsiteX104" fmla="*/ 473022 w 1048608"/>
              <a:gd name="connsiteY104" fmla="*/ 226177 h 1042436"/>
              <a:gd name="connsiteX105" fmla="*/ 477973 w 1048608"/>
              <a:gd name="connsiteY105" fmla="*/ 261256 h 1042436"/>
              <a:gd name="connsiteX106" fmla="*/ 470546 w 1048608"/>
              <a:gd name="connsiteY106" fmla="*/ 278795 h 1042436"/>
              <a:gd name="connsiteX107" fmla="*/ 470546 w 1048608"/>
              <a:gd name="connsiteY107" fmla="*/ 281301 h 1042436"/>
              <a:gd name="connsiteX108" fmla="*/ 475498 w 1048608"/>
              <a:gd name="connsiteY108" fmla="*/ 293829 h 1042436"/>
              <a:gd name="connsiteX109" fmla="*/ 477973 w 1048608"/>
              <a:gd name="connsiteY109" fmla="*/ 296334 h 1042436"/>
              <a:gd name="connsiteX110" fmla="*/ 495303 w 1048608"/>
              <a:gd name="connsiteY110" fmla="*/ 302598 h 1042436"/>
              <a:gd name="connsiteX111" fmla="*/ 515109 w 1048608"/>
              <a:gd name="connsiteY111" fmla="*/ 332666 h 1042436"/>
              <a:gd name="connsiteX112" fmla="*/ 515109 w 1048608"/>
              <a:gd name="connsiteY112" fmla="*/ 355216 h 1042436"/>
              <a:gd name="connsiteX113" fmla="*/ 495303 w 1048608"/>
              <a:gd name="connsiteY113" fmla="*/ 384031 h 1042436"/>
              <a:gd name="connsiteX114" fmla="*/ 477973 w 1048608"/>
              <a:gd name="connsiteY114" fmla="*/ 390295 h 1042436"/>
              <a:gd name="connsiteX115" fmla="*/ 475498 w 1048608"/>
              <a:gd name="connsiteY115" fmla="*/ 392801 h 1042436"/>
              <a:gd name="connsiteX116" fmla="*/ 470546 w 1048608"/>
              <a:gd name="connsiteY116" fmla="*/ 405329 h 1042436"/>
              <a:gd name="connsiteX117" fmla="*/ 470546 w 1048608"/>
              <a:gd name="connsiteY117" fmla="*/ 407834 h 1042436"/>
              <a:gd name="connsiteX118" fmla="*/ 477973 w 1048608"/>
              <a:gd name="connsiteY118" fmla="*/ 425374 h 1042436"/>
              <a:gd name="connsiteX119" fmla="*/ 473022 w 1048608"/>
              <a:gd name="connsiteY119" fmla="*/ 460453 h 1042436"/>
              <a:gd name="connsiteX120" fmla="*/ 456930 w 1048608"/>
              <a:gd name="connsiteY120" fmla="*/ 476739 h 1042436"/>
              <a:gd name="connsiteX121" fmla="*/ 422269 w 1048608"/>
              <a:gd name="connsiteY121" fmla="*/ 483003 h 1042436"/>
              <a:gd name="connsiteX122" fmla="*/ 404939 w 1048608"/>
              <a:gd name="connsiteY122" fmla="*/ 475486 h 1042436"/>
              <a:gd name="connsiteX123" fmla="*/ 401226 w 1048608"/>
              <a:gd name="connsiteY123" fmla="*/ 475486 h 1042436"/>
              <a:gd name="connsiteX124" fmla="*/ 388847 w 1048608"/>
              <a:gd name="connsiteY124" fmla="*/ 480497 h 1042436"/>
              <a:gd name="connsiteX125" fmla="*/ 386371 w 1048608"/>
              <a:gd name="connsiteY125" fmla="*/ 483003 h 1042436"/>
              <a:gd name="connsiteX126" fmla="*/ 380182 w 1048608"/>
              <a:gd name="connsiteY126" fmla="*/ 500542 h 1042436"/>
              <a:gd name="connsiteX127" fmla="*/ 351711 w 1048608"/>
              <a:gd name="connsiteY127" fmla="*/ 520587 h 1042436"/>
              <a:gd name="connsiteX128" fmla="*/ 328191 w 1048608"/>
              <a:gd name="connsiteY128" fmla="*/ 520587 h 1042436"/>
              <a:gd name="connsiteX129" fmla="*/ 299721 w 1048608"/>
              <a:gd name="connsiteY129" fmla="*/ 500542 h 1042436"/>
              <a:gd name="connsiteX130" fmla="*/ 293531 w 1048608"/>
              <a:gd name="connsiteY130" fmla="*/ 483003 h 1042436"/>
              <a:gd name="connsiteX131" fmla="*/ 291055 w 1048608"/>
              <a:gd name="connsiteY131" fmla="*/ 480497 h 1042436"/>
              <a:gd name="connsiteX132" fmla="*/ 279915 w 1048608"/>
              <a:gd name="connsiteY132" fmla="*/ 475486 h 1042436"/>
              <a:gd name="connsiteX133" fmla="*/ 276201 w 1048608"/>
              <a:gd name="connsiteY133" fmla="*/ 475486 h 1042436"/>
              <a:gd name="connsiteX134" fmla="*/ 258871 w 1048608"/>
              <a:gd name="connsiteY134" fmla="*/ 483003 h 1042436"/>
              <a:gd name="connsiteX135" fmla="*/ 224211 w 1048608"/>
              <a:gd name="connsiteY135" fmla="*/ 476739 h 1042436"/>
              <a:gd name="connsiteX136" fmla="*/ 208118 w 1048608"/>
              <a:gd name="connsiteY136" fmla="*/ 460453 h 1042436"/>
              <a:gd name="connsiteX137" fmla="*/ 201929 w 1048608"/>
              <a:gd name="connsiteY137" fmla="*/ 425374 h 1042436"/>
              <a:gd name="connsiteX138" fmla="*/ 209356 w 1048608"/>
              <a:gd name="connsiteY138" fmla="*/ 407834 h 1042436"/>
              <a:gd name="connsiteX139" fmla="*/ 209356 w 1048608"/>
              <a:gd name="connsiteY139" fmla="*/ 405329 h 1042436"/>
              <a:gd name="connsiteX140" fmla="*/ 205643 w 1048608"/>
              <a:gd name="connsiteY140" fmla="*/ 392801 h 1042436"/>
              <a:gd name="connsiteX141" fmla="*/ 203167 w 1048608"/>
              <a:gd name="connsiteY141" fmla="*/ 390295 h 1042436"/>
              <a:gd name="connsiteX142" fmla="*/ 184599 w 1048608"/>
              <a:gd name="connsiteY142" fmla="*/ 384031 h 1042436"/>
              <a:gd name="connsiteX143" fmla="*/ 164793 w 1048608"/>
              <a:gd name="connsiteY143" fmla="*/ 355216 h 1042436"/>
              <a:gd name="connsiteX144" fmla="*/ 164793 w 1048608"/>
              <a:gd name="connsiteY144" fmla="*/ 332666 h 1042436"/>
              <a:gd name="connsiteX145" fmla="*/ 184599 w 1048608"/>
              <a:gd name="connsiteY145" fmla="*/ 302598 h 1042436"/>
              <a:gd name="connsiteX146" fmla="*/ 203167 w 1048608"/>
              <a:gd name="connsiteY146" fmla="*/ 296334 h 1042436"/>
              <a:gd name="connsiteX147" fmla="*/ 205643 w 1048608"/>
              <a:gd name="connsiteY147" fmla="*/ 293829 h 1042436"/>
              <a:gd name="connsiteX148" fmla="*/ 209356 w 1048608"/>
              <a:gd name="connsiteY148" fmla="*/ 281301 h 1042436"/>
              <a:gd name="connsiteX149" fmla="*/ 209356 w 1048608"/>
              <a:gd name="connsiteY149" fmla="*/ 278795 h 1042436"/>
              <a:gd name="connsiteX150" fmla="*/ 201929 w 1048608"/>
              <a:gd name="connsiteY150" fmla="*/ 261256 h 1042436"/>
              <a:gd name="connsiteX151" fmla="*/ 208118 w 1048608"/>
              <a:gd name="connsiteY151" fmla="*/ 226177 h 1042436"/>
              <a:gd name="connsiteX152" fmla="*/ 224211 w 1048608"/>
              <a:gd name="connsiteY152" fmla="*/ 209890 h 1042436"/>
              <a:gd name="connsiteX153" fmla="*/ 258871 w 1048608"/>
              <a:gd name="connsiteY153" fmla="*/ 203626 h 1042436"/>
              <a:gd name="connsiteX154" fmla="*/ 276201 w 1048608"/>
              <a:gd name="connsiteY154" fmla="*/ 211143 h 1042436"/>
              <a:gd name="connsiteX155" fmla="*/ 279915 w 1048608"/>
              <a:gd name="connsiteY155" fmla="*/ 211143 h 1042436"/>
              <a:gd name="connsiteX156" fmla="*/ 291055 w 1048608"/>
              <a:gd name="connsiteY156" fmla="*/ 207385 h 1042436"/>
              <a:gd name="connsiteX157" fmla="*/ 293531 w 1048608"/>
              <a:gd name="connsiteY157" fmla="*/ 204879 h 1042436"/>
              <a:gd name="connsiteX158" fmla="*/ 299721 w 1048608"/>
              <a:gd name="connsiteY158" fmla="*/ 186087 h 1042436"/>
              <a:gd name="connsiteX159" fmla="*/ 328191 w 1048608"/>
              <a:gd name="connsiteY159" fmla="*/ 164789 h 1042436"/>
              <a:gd name="connsiteX160" fmla="*/ 339863 w 1048608"/>
              <a:gd name="connsiteY160" fmla="*/ 93405 h 1042436"/>
              <a:gd name="connsiteX161" fmla="*/ 163732 w 1048608"/>
              <a:gd name="connsiteY161" fmla="*/ 167129 h 1042436"/>
              <a:gd name="connsiteX162" fmla="*/ 163732 w 1048608"/>
              <a:gd name="connsiteY162" fmla="*/ 519501 h 1042436"/>
              <a:gd name="connsiteX163" fmla="*/ 339863 w 1048608"/>
              <a:gd name="connsiteY163" fmla="*/ 591975 h 1042436"/>
              <a:gd name="connsiteX164" fmla="*/ 514754 w 1048608"/>
              <a:gd name="connsiteY164" fmla="*/ 519501 h 1042436"/>
              <a:gd name="connsiteX165" fmla="*/ 587935 w 1048608"/>
              <a:gd name="connsiteY165" fmla="*/ 342065 h 1042436"/>
              <a:gd name="connsiteX166" fmla="*/ 514754 w 1048608"/>
              <a:gd name="connsiteY166" fmla="*/ 167129 h 1042436"/>
              <a:gd name="connsiteX167" fmla="*/ 339863 w 1048608"/>
              <a:gd name="connsiteY167" fmla="*/ 93405 h 1042436"/>
              <a:gd name="connsiteX168" fmla="*/ 339863 w 1048608"/>
              <a:gd name="connsiteY168" fmla="*/ 65915 h 1042436"/>
              <a:gd name="connsiteX169" fmla="*/ 534600 w 1048608"/>
              <a:gd name="connsiteY169" fmla="*/ 147136 h 1042436"/>
              <a:gd name="connsiteX170" fmla="*/ 613983 w 1048608"/>
              <a:gd name="connsiteY170" fmla="*/ 342065 h 1042436"/>
              <a:gd name="connsiteX171" fmla="*/ 534600 w 1048608"/>
              <a:gd name="connsiteY171" fmla="*/ 538244 h 1042436"/>
              <a:gd name="connsiteX172" fmla="*/ 339863 w 1048608"/>
              <a:gd name="connsiteY172" fmla="*/ 619465 h 1042436"/>
              <a:gd name="connsiteX173" fmla="*/ 145126 w 1048608"/>
              <a:gd name="connsiteY173" fmla="*/ 538244 h 1042436"/>
              <a:gd name="connsiteX174" fmla="*/ 145126 w 1048608"/>
              <a:gd name="connsiteY174" fmla="*/ 147136 h 1042436"/>
              <a:gd name="connsiteX175" fmla="*/ 339863 w 1048608"/>
              <a:gd name="connsiteY175" fmla="*/ 65915 h 1042436"/>
              <a:gd name="connsiteX176" fmla="*/ 340899 w 1048608"/>
              <a:gd name="connsiteY176" fmla="*/ 27334 h 1042436"/>
              <a:gd name="connsiteX177" fmla="*/ 118628 w 1048608"/>
              <a:gd name="connsiteY177" fmla="*/ 119278 h 1042436"/>
              <a:gd name="connsiteX178" fmla="*/ 27472 w 1048608"/>
              <a:gd name="connsiteY178" fmla="*/ 337953 h 1042436"/>
              <a:gd name="connsiteX179" fmla="*/ 118628 w 1048608"/>
              <a:gd name="connsiteY179" fmla="*/ 559113 h 1042436"/>
              <a:gd name="connsiteX180" fmla="*/ 340899 w 1048608"/>
              <a:gd name="connsiteY180" fmla="*/ 649814 h 1042436"/>
              <a:gd name="connsiteX181" fmla="*/ 561922 w 1048608"/>
              <a:gd name="connsiteY181" fmla="*/ 559113 h 1042436"/>
              <a:gd name="connsiteX182" fmla="*/ 653078 w 1048608"/>
              <a:gd name="connsiteY182" fmla="*/ 337953 h 1042436"/>
              <a:gd name="connsiteX183" fmla="*/ 561922 w 1048608"/>
              <a:gd name="connsiteY183" fmla="*/ 119278 h 1042436"/>
              <a:gd name="connsiteX184" fmla="*/ 340899 w 1048608"/>
              <a:gd name="connsiteY184" fmla="*/ 27334 h 1042436"/>
              <a:gd name="connsiteX185" fmla="*/ 340899 w 1048608"/>
              <a:gd name="connsiteY185" fmla="*/ 0 h 1042436"/>
              <a:gd name="connsiteX186" fmla="*/ 581901 w 1048608"/>
              <a:gd name="connsiteY186" fmla="*/ 99398 h 1042436"/>
              <a:gd name="connsiteX187" fmla="*/ 680550 w 1048608"/>
              <a:gd name="connsiteY187" fmla="*/ 337953 h 1042436"/>
              <a:gd name="connsiteX188" fmla="*/ 643088 w 1048608"/>
              <a:gd name="connsiteY188" fmla="*/ 493262 h 1042436"/>
              <a:gd name="connsiteX189" fmla="*/ 1017703 w 1048608"/>
              <a:gd name="connsiteY189" fmla="*/ 866004 h 1042436"/>
              <a:gd name="connsiteX190" fmla="*/ 1017703 w 1048608"/>
              <a:gd name="connsiteY190" fmla="*/ 1012616 h 1042436"/>
              <a:gd name="connsiteX191" fmla="*/ 944029 w 1048608"/>
              <a:gd name="connsiteY191" fmla="*/ 1042436 h 1042436"/>
              <a:gd name="connsiteX192" fmla="*/ 869106 w 1048608"/>
              <a:gd name="connsiteY192" fmla="*/ 1012616 h 1042436"/>
              <a:gd name="connsiteX193" fmla="*/ 495740 w 1048608"/>
              <a:gd name="connsiteY193" fmla="*/ 639874 h 1042436"/>
              <a:gd name="connsiteX194" fmla="*/ 340899 w 1048608"/>
              <a:gd name="connsiteY194" fmla="*/ 677148 h 1042436"/>
              <a:gd name="connsiteX195" fmla="*/ 99897 w 1048608"/>
              <a:gd name="connsiteY195" fmla="*/ 578993 h 1042436"/>
              <a:gd name="connsiteX196" fmla="*/ 0 w 1048608"/>
              <a:gd name="connsiteY196" fmla="*/ 337953 h 1042436"/>
              <a:gd name="connsiteX197" fmla="*/ 99897 w 1048608"/>
              <a:gd name="connsiteY197" fmla="*/ 99398 h 1042436"/>
              <a:gd name="connsiteX198" fmla="*/ 340899 w 1048608"/>
              <a:gd name="connsiteY198" fmla="*/ 0 h 104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Lst>
            <a:rect l="l" t="t" r="r" b="b"/>
            <a:pathLst>
              <a:path w="1048608" h="1042436">
                <a:moveTo>
                  <a:pt x="764214" y="652299"/>
                </a:moveTo>
                <a:lnTo>
                  <a:pt x="655576" y="760394"/>
                </a:lnTo>
                <a:lnTo>
                  <a:pt x="889085" y="993979"/>
                </a:lnTo>
                <a:cubicBezTo>
                  <a:pt x="919054" y="1023799"/>
                  <a:pt x="967754" y="1023799"/>
                  <a:pt x="997723" y="993979"/>
                </a:cubicBezTo>
                <a:cubicBezTo>
                  <a:pt x="1028941" y="962917"/>
                  <a:pt x="1028941" y="914461"/>
                  <a:pt x="997723" y="884642"/>
                </a:cubicBezTo>
                <a:close/>
                <a:moveTo>
                  <a:pt x="686793" y="575266"/>
                </a:moveTo>
                <a:lnTo>
                  <a:pt x="578155" y="683361"/>
                </a:lnTo>
                <a:lnTo>
                  <a:pt x="635596" y="740515"/>
                </a:lnTo>
                <a:lnTo>
                  <a:pt x="744234" y="632419"/>
                </a:lnTo>
                <a:close/>
                <a:moveTo>
                  <a:pt x="629352" y="518112"/>
                </a:moveTo>
                <a:cubicBezTo>
                  <a:pt x="615617" y="539234"/>
                  <a:pt x="600632" y="559113"/>
                  <a:pt x="581901" y="578993"/>
                </a:cubicBezTo>
                <a:cubicBezTo>
                  <a:pt x="563171" y="596388"/>
                  <a:pt x="543191" y="612540"/>
                  <a:pt x="520714" y="626207"/>
                </a:cubicBezTo>
                <a:lnTo>
                  <a:pt x="558176" y="664724"/>
                </a:lnTo>
                <a:lnTo>
                  <a:pt x="666814" y="555386"/>
                </a:lnTo>
                <a:close/>
                <a:moveTo>
                  <a:pt x="341581" y="286358"/>
                </a:moveTo>
                <a:cubicBezTo>
                  <a:pt x="327808" y="286358"/>
                  <a:pt x="314035" y="291259"/>
                  <a:pt x="304018" y="301062"/>
                </a:cubicBezTo>
                <a:cubicBezTo>
                  <a:pt x="283985" y="321893"/>
                  <a:pt x="283985" y="353752"/>
                  <a:pt x="304018" y="373358"/>
                </a:cubicBezTo>
                <a:cubicBezTo>
                  <a:pt x="314035" y="383161"/>
                  <a:pt x="327808" y="389288"/>
                  <a:pt x="341581" y="389288"/>
                </a:cubicBezTo>
                <a:cubicBezTo>
                  <a:pt x="355355" y="389288"/>
                  <a:pt x="369128" y="383161"/>
                  <a:pt x="379145" y="373358"/>
                </a:cubicBezTo>
                <a:cubicBezTo>
                  <a:pt x="387909" y="364781"/>
                  <a:pt x="394170" y="351302"/>
                  <a:pt x="394170" y="336597"/>
                </a:cubicBezTo>
                <a:cubicBezTo>
                  <a:pt x="394170" y="323118"/>
                  <a:pt x="387909" y="310865"/>
                  <a:pt x="379145" y="301062"/>
                </a:cubicBezTo>
                <a:cubicBezTo>
                  <a:pt x="369128" y="291259"/>
                  <a:pt x="355355" y="286358"/>
                  <a:pt x="341581" y="286358"/>
                </a:cubicBezTo>
                <a:close/>
                <a:moveTo>
                  <a:pt x="341581" y="258174"/>
                </a:moveTo>
                <a:cubicBezTo>
                  <a:pt x="362867" y="258174"/>
                  <a:pt x="382901" y="266752"/>
                  <a:pt x="397926" y="281456"/>
                </a:cubicBezTo>
                <a:cubicBezTo>
                  <a:pt x="412951" y="296160"/>
                  <a:pt x="421716" y="315766"/>
                  <a:pt x="421716" y="336597"/>
                </a:cubicBezTo>
                <a:cubicBezTo>
                  <a:pt x="421716" y="358654"/>
                  <a:pt x="412951" y="378260"/>
                  <a:pt x="397926" y="392964"/>
                </a:cubicBezTo>
                <a:cubicBezTo>
                  <a:pt x="382901" y="407668"/>
                  <a:pt x="362867" y="416246"/>
                  <a:pt x="341581" y="416246"/>
                </a:cubicBezTo>
                <a:cubicBezTo>
                  <a:pt x="320296" y="416246"/>
                  <a:pt x="300262" y="407668"/>
                  <a:pt x="283985" y="392964"/>
                </a:cubicBezTo>
                <a:cubicBezTo>
                  <a:pt x="252682" y="362330"/>
                  <a:pt x="252682" y="312090"/>
                  <a:pt x="283985" y="281456"/>
                </a:cubicBezTo>
                <a:cubicBezTo>
                  <a:pt x="300262" y="266752"/>
                  <a:pt x="320296" y="258174"/>
                  <a:pt x="341581" y="258174"/>
                </a:cubicBezTo>
                <a:close/>
                <a:moveTo>
                  <a:pt x="328191" y="193604"/>
                </a:moveTo>
                <a:cubicBezTo>
                  <a:pt x="326954" y="193604"/>
                  <a:pt x="326954" y="194857"/>
                  <a:pt x="325716" y="196110"/>
                </a:cubicBezTo>
                <a:lnTo>
                  <a:pt x="319526" y="213649"/>
                </a:lnTo>
                <a:cubicBezTo>
                  <a:pt x="317051" y="222419"/>
                  <a:pt x="308386" y="229935"/>
                  <a:pt x="300958" y="232441"/>
                </a:cubicBezTo>
                <a:cubicBezTo>
                  <a:pt x="297245" y="233694"/>
                  <a:pt x="293531" y="234947"/>
                  <a:pt x="291055" y="236199"/>
                </a:cubicBezTo>
                <a:cubicBezTo>
                  <a:pt x="282390" y="239958"/>
                  <a:pt x="272487" y="239958"/>
                  <a:pt x="263822" y="236199"/>
                </a:cubicBezTo>
                <a:lnTo>
                  <a:pt x="246492" y="228683"/>
                </a:lnTo>
                <a:cubicBezTo>
                  <a:pt x="246492" y="228683"/>
                  <a:pt x="244017" y="228683"/>
                  <a:pt x="242779" y="228683"/>
                </a:cubicBezTo>
                <a:lnTo>
                  <a:pt x="227924" y="244969"/>
                </a:lnTo>
                <a:cubicBezTo>
                  <a:pt x="226686" y="246222"/>
                  <a:pt x="226686" y="248728"/>
                  <a:pt x="226686" y="249980"/>
                </a:cubicBezTo>
                <a:lnTo>
                  <a:pt x="235352" y="266267"/>
                </a:lnTo>
                <a:cubicBezTo>
                  <a:pt x="239065" y="275037"/>
                  <a:pt x="239065" y="285059"/>
                  <a:pt x="235352" y="293829"/>
                </a:cubicBezTo>
                <a:cubicBezTo>
                  <a:pt x="232876" y="297587"/>
                  <a:pt x="231638" y="300093"/>
                  <a:pt x="230400" y="302598"/>
                </a:cubicBezTo>
                <a:cubicBezTo>
                  <a:pt x="227924" y="312621"/>
                  <a:pt x="220497" y="318885"/>
                  <a:pt x="211832" y="322643"/>
                </a:cubicBezTo>
                <a:lnTo>
                  <a:pt x="193264" y="328907"/>
                </a:lnTo>
                <a:cubicBezTo>
                  <a:pt x="193264" y="328907"/>
                  <a:pt x="192026" y="331413"/>
                  <a:pt x="192026" y="332666"/>
                </a:cubicBezTo>
                <a:lnTo>
                  <a:pt x="192026" y="355216"/>
                </a:lnTo>
                <a:cubicBezTo>
                  <a:pt x="192026" y="356469"/>
                  <a:pt x="193264" y="357722"/>
                  <a:pt x="193264" y="358975"/>
                </a:cubicBezTo>
                <a:lnTo>
                  <a:pt x="211832" y="365239"/>
                </a:lnTo>
                <a:cubicBezTo>
                  <a:pt x="220497" y="367745"/>
                  <a:pt x="227924" y="374009"/>
                  <a:pt x="230400" y="384031"/>
                </a:cubicBezTo>
                <a:cubicBezTo>
                  <a:pt x="231638" y="386537"/>
                  <a:pt x="232876" y="390295"/>
                  <a:pt x="235352" y="392801"/>
                </a:cubicBezTo>
                <a:cubicBezTo>
                  <a:pt x="239065" y="401570"/>
                  <a:pt x="239065" y="411593"/>
                  <a:pt x="235352" y="420363"/>
                </a:cubicBezTo>
                <a:lnTo>
                  <a:pt x="226686" y="437902"/>
                </a:lnTo>
                <a:cubicBezTo>
                  <a:pt x="226686" y="439155"/>
                  <a:pt x="226686" y="440408"/>
                  <a:pt x="227924" y="441660"/>
                </a:cubicBezTo>
                <a:lnTo>
                  <a:pt x="242779" y="457947"/>
                </a:lnTo>
                <a:cubicBezTo>
                  <a:pt x="244017" y="459200"/>
                  <a:pt x="246492" y="459200"/>
                  <a:pt x="246492" y="457947"/>
                </a:cubicBezTo>
                <a:lnTo>
                  <a:pt x="263822" y="450430"/>
                </a:lnTo>
                <a:cubicBezTo>
                  <a:pt x="268774" y="447924"/>
                  <a:pt x="272487" y="446672"/>
                  <a:pt x="277439" y="446672"/>
                </a:cubicBezTo>
                <a:cubicBezTo>
                  <a:pt x="281153" y="446672"/>
                  <a:pt x="286104" y="447924"/>
                  <a:pt x="291055" y="450430"/>
                </a:cubicBezTo>
                <a:cubicBezTo>
                  <a:pt x="293531" y="451683"/>
                  <a:pt x="297245" y="452936"/>
                  <a:pt x="300958" y="454188"/>
                </a:cubicBezTo>
                <a:cubicBezTo>
                  <a:pt x="309623" y="457947"/>
                  <a:pt x="317051" y="464211"/>
                  <a:pt x="319526" y="472981"/>
                </a:cubicBezTo>
                <a:lnTo>
                  <a:pt x="325716" y="490520"/>
                </a:lnTo>
                <a:cubicBezTo>
                  <a:pt x="326954" y="493026"/>
                  <a:pt x="326954" y="493026"/>
                  <a:pt x="328191" y="493026"/>
                </a:cubicBezTo>
                <a:lnTo>
                  <a:pt x="351711" y="493026"/>
                </a:lnTo>
                <a:cubicBezTo>
                  <a:pt x="352949" y="493026"/>
                  <a:pt x="354187" y="493026"/>
                  <a:pt x="354187" y="490520"/>
                </a:cubicBezTo>
                <a:lnTo>
                  <a:pt x="361614" y="472981"/>
                </a:lnTo>
                <a:cubicBezTo>
                  <a:pt x="364090" y="464211"/>
                  <a:pt x="371517" y="457947"/>
                  <a:pt x="380182" y="454188"/>
                </a:cubicBezTo>
                <a:cubicBezTo>
                  <a:pt x="383895" y="452936"/>
                  <a:pt x="386371" y="451683"/>
                  <a:pt x="388847" y="450430"/>
                </a:cubicBezTo>
                <a:cubicBezTo>
                  <a:pt x="398750" y="446672"/>
                  <a:pt x="407415" y="445419"/>
                  <a:pt x="416080" y="450430"/>
                </a:cubicBezTo>
                <a:lnTo>
                  <a:pt x="433410" y="457947"/>
                </a:lnTo>
                <a:cubicBezTo>
                  <a:pt x="434648" y="459200"/>
                  <a:pt x="435886" y="459200"/>
                  <a:pt x="437124" y="457947"/>
                </a:cubicBezTo>
                <a:lnTo>
                  <a:pt x="453216" y="441660"/>
                </a:lnTo>
                <a:cubicBezTo>
                  <a:pt x="454454" y="440408"/>
                  <a:pt x="454454" y="439155"/>
                  <a:pt x="453216" y="437902"/>
                </a:cubicBezTo>
                <a:lnTo>
                  <a:pt x="445789" y="420363"/>
                </a:lnTo>
                <a:cubicBezTo>
                  <a:pt x="442075" y="411593"/>
                  <a:pt x="442075" y="401570"/>
                  <a:pt x="445789" y="392801"/>
                </a:cubicBezTo>
                <a:cubicBezTo>
                  <a:pt x="448264" y="390295"/>
                  <a:pt x="448264" y="386537"/>
                  <a:pt x="449502" y="384031"/>
                </a:cubicBezTo>
                <a:cubicBezTo>
                  <a:pt x="453216" y="374009"/>
                  <a:pt x="459405" y="367745"/>
                  <a:pt x="469308" y="365239"/>
                </a:cubicBezTo>
                <a:lnTo>
                  <a:pt x="485400" y="358975"/>
                </a:lnTo>
                <a:cubicBezTo>
                  <a:pt x="487876" y="357722"/>
                  <a:pt x="489114" y="356469"/>
                  <a:pt x="489114" y="355216"/>
                </a:cubicBezTo>
                <a:lnTo>
                  <a:pt x="489114" y="332666"/>
                </a:lnTo>
                <a:cubicBezTo>
                  <a:pt x="489114" y="331413"/>
                  <a:pt x="487876" y="328907"/>
                  <a:pt x="485400" y="328907"/>
                </a:cubicBezTo>
                <a:lnTo>
                  <a:pt x="469308" y="322643"/>
                </a:lnTo>
                <a:cubicBezTo>
                  <a:pt x="459405" y="318885"/>
                  <a:pt x="453216" y="312621"/>
                  <a:pt x="449502" y="302598"/>
                </a:cubicBezTo>
                <a:cubicBezTo>
                  <a:pt x="448264" y="300093"/>
                  <a:pt x="448264" y="297587"/>
                  <a:pt x="445789" y="293829"/>
                </a:cubicBezTo>
                <a:cubicBezTo>
                  <a:pt x="442075" y="285059"/>
                  <a:pt x="442075" y="275037"/>
                  <a:pt x="445789" y="266267"/>
                </a:cubicBezTo>
                <a:lnTo>
                  <a:pt x="453216" y="249980"/>
                </a:lnTo>
                <a:cubicBezTo>
                  <a:pt x="454454" y="248728"/>
                  <a:pt x="454454" y="246222"/>
                  <a:pt x="453216" y="244969"/>
                </a:cubicBezTo>
                <a:lnTo>
                  <a:pt x="437124" y="228683"/>
                </a:lnTo>
                <a:cubicBezTo>
                  <a:pt x="435886" y="228683"/>
                  <a:pt x="434648" y="228683"/>
                  <a:pt x="433410" y="228683"/>
                </a:cubicBezTo>
                <a:lnTo>
                  <a:pt x="416080" y="236199"/>
                </a:lnTo>
                <a:cubicBezTo>
                  <a:pt x="407415" y="239958"/>
                  <a:pt x="398750" y="239958"/>
                  <a:pt x="388847" y="236199"/>
                </a:cubicBezTo>
                <a:cubicBezTo>
                  <a:pt x="386371" y="234947"/>
                  <a:pt x="383895" y="233694"/>
                  <a:pt x="380182" y="232441"/>
                </a:cubicBezTo>
                <a:cubicBezTo>
                  <a:pt x="371517" y="229935"/>
                  <a:pt x="364090" y="222419"/>
                  <a:pt x="361614" y="213649"/>
                </a:cubicBezTo>
                <a:lnTo>
                  <a:pt x="354187" y="196110"/>
                </a:lnTo>
                <a:cubicBezTo>
                  <a:pt x="354187" y="194857"/>
                  <a:pt x="352949" y="193604"/>
                  <a:pt x="351711" y="193604"/>
                </a:cubicBezTo>
                <a:close/>
                <a:moveTo>
                  <a:pt x="328191" y="164789"/>
                </a:moveTo>
                <a:lnTo>
                  <a:pt x="351711" y="164789"/>
                </a:lnTo>
                <a:cubicBezTo>
                  <a:pt x="364090" y="164789"/>
                  <a:pt x="376468" y="173559"/>
                  <a:pt x="380182" y="186087"/>
                </a:cubicBezTo>
                <a:lnTo>
                  <a:pt x="386371" y="204879"/>
                </a:lnTo>
                <a:cubicBezTo>
                  <a:pt x="386371" y="206132"/>
                  <a:pt x="388847" y="207385"/>
                  <a:pt x="388847" y="207385"/>
                </a:cubicBezTo>
                <a:cubicBezTo>
                  <a:pt x="392561" y="208638"/>
                  <a:pt x="397512" y="209890"/>
                  <a:pt x="401226" y="211143"/>
                </a:cubicBezTo>
                <a:cubicBezTo>
                  <a:pt x="401226" y="212396"/>
                  <a:pt x="402463" y="212396"/>
                  <a:pt x="404939" y="211143"/>
                </a:cubicBezTo>
                <a:lnTo>
                  <a:pt x="422269" y="203626"/>
                </a:lnTo>
                <a:cubicBezTo>
                  <a:pt x="433410" y="197362"/>
                  <a:pt x="448264" y="201121"/>
                  <a:pt x="456930" y="209890"/>
                </a:cubicBezTo>
                <a:lnTo>
                  <a:pt x="473022" y="226177"/>
                </a:lnTo>
                <a:cubicBezTo>
                  <a:pt x="481687" y="234947"/>
                  <a:pt x="484163" y="249980"/>
                  <a:pt x="477973" y="261256"/>
                </a:cubicBezTo>
                <a:lnTo>
                  <a:pt x="470546" y="278795"/>
                </a:lnTo>
                <a:cubicBezTo>
                  <a:pt x="469308" y="280048"/>
                  <a:pt x="470546" y="281301"/>
                  <a:pt x="470546" y="281301"/>
                </a:cubicBezTo>
                <a:cubicBezTo>
                  <a:pt x="473022" y="286312"/>
                  <a:pt x="474260" y="290070"/>
                  <a:pt x="475498" y="293829"/>
                </a:cubicBezTo>
                <a:cubicBezTo>
                  <a:pt x="475498" y="293829"/>
                  <a:pt x="476735" y="295082"/>
                  <a:pt x="477973" y="296334"/>
                </a:cubicBezTo>
                <a:lnTo>
                  <a:pt x="495303" y="302598"/>
                </a:lnTo>
                <a:cubicBezTo>
                  <a:pt x="507682" y="307610"/>
                  <a:pt x="515109" y="318885"/>
                  <a:pt x="515109" y="332666"/>
                </a:cubicBezTo>
                <a:lnTo>
                  <a:pt x="515109" y="355216"/>
                </a:lnTo>
                <a:cubicBezTo>
                  <a:pt x="515109" y="367745"/>
                  <a:pt x="507682" y="380273"/>
                  <a:pt x="495303" y="384031"/>
                </a:cubicBezTo>
                <a:lnTo>
                  <a:pt x="477973" y="390295"/>
                </a:lnTo>
                <a:cubicBezTo>
                  <a:pt x="476735" y="391548"/>
                  <a:pt x="475498" y="392801"/>
                  <a:pt x="475498" y="392801"/>
                </a:cubicBezTo>
                <a:cubicBezTo>
                  <a:pt x="474260" y="397812"/>
                  <a:pt x="473022" y="401570"/>
                  <a:pt x="470546" y="405329"/>
                </a:cubicBezTo>
                <a:cubicBezTo>
                  <a:pt x="470546" y="406582"/>
                  <a:pt x="469308" y="406582"/>
                  <a:pt x="470546" y="407834"/>
                </a:cubicBezTo>
                <a:lnTo>
                  <a:pt x="477973" y="425374"/>
                </a:lnTo>
                <a:cubicBezTo>
                  <a:pt x="484163" y="437902"/>
                  <a:pt x="481687" y="451683"/>
                  <a:pt x="473022" y="460453"/>
                </a:cubicBezTo>
                <a:lnTo>
                  <a:pt x="456930" y="476739"/>
                </a:lnTo>
                <a:cubicBezTo>
                  <a:pt x="448264" y="486762"/>
                  <a:pt x="433410" y="489267"/>
                  <a:pt x="422269" y="483003"/>
                </a:cubicBezTo>
                <a:lnTo>
                  <a:pt x="404939" y="475486"/>
                </a:lnTo>
                <a:cubicBezTo>
                  <a:pt x="402463" y="475486"/>
                  <a:pt x="401226" y="475486"/>
                  <a:pt x="401226" y="475486"/>
                </a:cubicBezTo>
                <a:cubicBezTo>
                  <a:pt x="397512" y="476739"/>
                  <a:pt x="392561" y="479245"/>
                  <a:pt x="388847" y="480497"/>
                </a:cubicBezTo>
                <a:cubicBezTo>
                  <a:pt x="388847" y="480497"/>
                  <a:pt x="386371" y="480497"/>
                  <a:pt x="386371" y="483003"/>
                </a:cubicBezTo>
                <a:lnTo>
                  <a:pt x="380182" y="500542"/>
                </a:lnTo>
                <a:cubicBezTo>
                  <a:pt x="376468" y="513071"/>
                  <a:pt x="364090" y="520587"/>
                  <a:pt x="351711" y="520587"/>
                </a:cubicBezTo>
                <a:lnTo>
                  <a:pt x="328191" y="520587"/>
                </a:lnTo>
                <a:cubicBezTo>
                  <a:pt x="315813" y="520587"/>
                  <a:pt x="304672" y="513071"/>
                  <a:pt x="299721" y="500542"/>
                </a:cubicBezTo>
                <a:lnTo>
                  <a:pt x="293531" y="483003"/>
                </a:lnTo>
                <a:cubicBezTo>
                  <a:pt x="293531" y="480497"/>
                  <a:pt x="292293" y="480497"/>
                  <a:pt x="291055" y="480497"/>
                </a:cubicBezTo>
                <a:cubicBezTo>
                  <a:pt x="287342" y="479245"/>
                  <a:pt x="283628" y="476739"/>
                  <a:pt x="279915" y="475486"/>
                </a:cubicBezTo>
                <a:cubicBezTo>
                  <a:pt x="278677" y="475486"/>
                  <a:pt x="277439" y="475486"/>
                  <a:pt x="276201" y="475486"/>
                </a:cubicBezTo>
                <a:lnTo>
                  <a:pt x="258871" y="483003"/>
                </a:lnTo>
                <a:cubicBezTo>
                  <a:pt x="246492" y="489267"/>
                  <a:pt x="232876" y="486762"/>
                  <a:pt x="224211" y="476739"/>
                </a:cubicBezTo>
                <a:lnTo>
                  <a:pt x="208118" y="460453"/>
                </a:lnTo>
                <a:cubicBezTo>
                  <a:pt x="198216" y="451683"/>
                  <a:pt x="195740" y="437902"/>
                  <a:pt x="201929" y="425374"/>
                </a:cubicBezTo>
                <a:lnTo>
                  <a:pt x="209356" y="407834"/>
                </a:lnTo>
                <a:cubicBezTo>
                  <a:pt x="210594" y="406582"/>
                  <a:pt x="209356" y="406582"/>
                  <a:pt x="209356" y="405329"/>
                </a:cubicBezTo>
                <a:cubicBezTo>
                  <a:pt x="208118" y="401570"/>
                  <a:pt x="206881" y="397812"/>
                  <a:pt x="205643" y="392801"/>
                </a:cubicBezTo>
                <a:cubicBezTo>
                  <a:pt x="204405" y="392801"/>
                  <a:pt x="204405" y="391548"/>
                  <a:pt x="203167" y="390295"/>
                </a:cubicBezTo>
                <a:lnTo>
                  <a:pt x="184599" y="384031"/>
                </a:lnTo>
                <a:cubicBezTo>
                  <a:pt x="172220" y="380273"/>
                  <a:pt x="164793" y="367745"/>
                  <a:pt x="164793" y="355216"/>
                </a:cubicBezTo>
                <a:lnTo>
                  <a:pt x="164793" y="332666"/>
                </a:lnTo>
                <a:cubicBezTo>
                  <a:pt x="164793" y="318885"/>
                  <a:pt x="172220" y="307610"/>
                  <a:pt x="184599" y="302598"/>
                </a:cubicBezTo>
                <a:lnTo>
                  <a:pt x="203167" y="296334"/>
                </a:lnTo>
                <a:cubicBezTo>
                  <a:pt x="204405" y="295082"/>
                  <a:pt x="204405" y="293829"/>
                  <a:pt x="205643" y="293829"/>
                </a:cubicBezTo>
                <a:cubicBezTo>
                  <a:pt x="206881" y="290070"/>
                  <a:pt x="208118" y="286312"/>
                  <a:pt x="209356" y="281301"/>
                </a:cubicBezTo>
                <a:cubicBezTo>
                  <a:pt x="209356" y="281301"/>
                  <a:pt x="210594" y="280048"/>
                  <a:pt x="209356" y="278795"/>
                </a:cubicBezTo>
                <a:lnTo>
                  <a:pt x="201929" y="261256"/>
                </a:lnTo>
                <a:cubicBezTo>
                  <a:pt x="195740" y="249980"/>
                  <a:pt x="198216" y="234947"/>
                  <a:pt x="208118" y="226177"/>
                </a:cubicBezTo>
                <a:lnTo>
                  <a:pt x="224211" y="209890"/>
                </a:lnTo>
                <a:cubicBezTo>
                  <a:pt x="232876" y="201121"/>
                  <a:pt x="246492" y="197362"/>
                  <a:pt x="258871" y="203626"/>
                </a:cubicBezTo>
                <a:lnTo>
                  <a:pt x="276201" y="211143"/>
                </a:lnTo>
                <a:cubicBezTo>
                  <a:pt x="277439" y="212396"/>
                  <a:pt x="278677" y="212396"/>
                  <a:pt x="279915" y="211143"/>
                </a:cubicBezTo>
                <a:cubicBezTo>
                  <a:pt x="283628" y="209890"/>
                  <a:pt x="287342" y="208638"/>
                  <a:pt x="291055" y="207385"/>
                </a:cubicBezTo>
                <a:cubicBezTo>
                  <a:pt x="292293" y="207385"/>
                  <a:pt x="293531" y="206132"/>
                  <a:pt x="293531" y="204879"/>
                </a:cubicBezTo>
                <a:lnTo>
                  <a:pt x="299721" y="186087"/>
                </a:lnTo>
                <a:cubicBezTo>
                  <a:pt x="304672" y="173559"/>
                  <a:pt x="315813" y="164789"/>
                  <a:pt x="328191" y="164789"/>
                </a:cubicBezTo>
                <a:close/>
                <a:moveTo>
                  <a:pt x="339863" y="93405"/>
                </a:moveTo>
                <a:cubicBezTo>
                  <a:pt x="272883" y="93405"/>
                  <a:pt x="210865" y="119646"/>
                  <a:pt x="163732" y="167129"/>
                </a:cubicBezTo>
                <a:cubicBezTo>
                  <a:pt x="68224" y="263344"/>
                  <a:pt x="68224" y="422036"/>
                  <a:pt x="163732" y="519501"/>
                </a:cubicBezTo>
                <a:cubicBezTo>
                  <a:pt x="210865" y="566984"/>
                  <a:pt x="272883" y="591975"/>
                  <a:pt x="339863" y="591975"/>
                </a:cubicBezTo>
                <a:cubicBezTo>
                  <a:pt x="405602" y="591975"/>
                  <a:pt x="467620" y="566984"/>
                  <a:pt x="514754" y="519501"/>
                </a:cubicBezTo>
                <a:cubicBezTo>
                  <a:pt x="561888" y="472018"/>
                  <a:pt x="587935" y="409541"/>
                  <a:pt x="587935" y="342065"/>
                </a:cubicBezTo>
                <a:cubicBezTo>
                  <a:pt x="587935" y="275839"/>
                  <a:pt x="561888" y="213362"/>
                  <a:pt x="514754" y="167129"/>
                </a:cubicBezTo>
                <a:cubicBezTo>
                  <a:pt x="467620" y="119646"/>
                  <a:pt x="405602" y="93405"/>
                  <a:pt x="339863" y="93405"/>
                </a:cubicBezTo>
                <a:close/>
                <a:moveTo>
                  <a:pt x="339863" y="65915"/>
                </a:moveTo>
                <a:cubicBezTo>
                  <a:pt x="413044" y="65915"/>
                  <a:pt x="482504" y="94655"/>
                  <a:pt x="534600" y="147136"/>
                </a:cubicBezTo>
                <a:cubicBezTo>
                  <a:pt x="585454" y="199617"/>
                  <a:pt x="613983" y="269591"/>
                  <a:pt x="613983" y="342065"/>
                </a:cubicBezTo>
                <a:cubicBezTo>
                  <a:pt x="613983" y="417038"/>
                  <a:pt x="585454" y="485763"/>
                  <a:pt x="534600" y="538244"/>
                </a:cubicBezTo>
                <a:cubicBezTo>
                  <a:pt x="482504" y="590725"/>
                  <a:pt x="413044" y="619465"/>
                  <a:pt x="339863" y="619465"/>
                </a:cubicBezTo>
                <a:cubicBezTo>
                  <a:pt x="265441" y="619465"/>
                  <a:pt x="197221" y="590725"/>
                  <a:pt x="145126" y="538244"/>
                </a:cubicBezTo>
                <a:cubicBezTo>
                  <a:pt x="38455" y="430783"/>
                  <a:pt x="38455" y="254597"/>
                  <a:pt x="145126" y="147136"/>
                </a:cubicBezTo>
                <a:cubicBezTo>
                  <a:pt x="197221" y="94655"/>
                  <a:pt x="265441" y="65915"/>
                  <a:pt x="339863" y="65915"/>
                </a:cubicBezTo>
                <a:close/>
                <a:moveTo>
                  <a:pt x="340899" y="27334"/>
                </a:moveTo>
                <a:cubicBezTo>
                  <a:pt x="257235" y="27334"/>
                  <a:pt x="178566" y="59638"/>
                  <a:pt x="118628" y="119278"/>
                </a:cubicBezTo>
                <a:cubicBezTo>
                  <a:pt x="59938" y="177674"/>
                  <a:pt x="27472" y="255950"/>
                  <a:pt x="27472" y="337953"/>
                </a:cubicBezTo>
                <a:cubicBezTo>
                  <a:pt x="27472" y="422441"/>
                  <a:pt x="59938" y="500717"/>
                  <a:pt x="118628" y="559113"/>
                </a:cubicBezTo>
                <a:cubicBezTo>
                  <a:pt x="178566" y="617510"/>
                  <a:pt x="257235" y="649814"/>
                  <a:pt x="340899" y="649814"/>
                </a:cubicBezTo>
                <a:cubicBezTo>
                  <a:pt x="424563" y="649814"/>
                  <a:pt x="503232" y="617510"/>
                  <a:pt x="561922" y="559113"/>
                </a:cubicBezTo>
                <a:cubicBezTo>
                  <a:pt x="620611" y="500717"/>
                  <a:pt x="653078" y="422441"/>
                  <a:pt x="653078" y="337953"/>
                </a:cubicBezTo>
                <a:cubicBezTo>
                  <a:pt x="653078" y="255950"/>
                  <a:pt x="620611" y="177674"/>
                  <a:pt x="561922" y="119278"/>
                </a:cubicBezTo>
                <a:cubicBezTo>
                  <a:pt x="503232" y="59638"/>
                  <a:pt x="424563" y="27334"/>
                  <a:pt x="340899" y="27334"/>
                </a:cubicBezTo>
                <a:close/>
                <a:moveTo>
                  <a:pt x="340899" y="0"/>
                </a:moveTo>
                <a:cubicBezTo>
                  <a:pt x="430807" y="0"/>
                  <a:pt x="516968" y="34789"/>
                  <a:pt x="581901" y="99398"/>
                </a:cubicBezTo>
                <a:cubicBezTo>
                  <a:pt x="645586" y="162764"/>
                  <a:pt x="680550" y="248495"/>
                  <a:pt x="680550" y="337953"/>
                </a:cubicBezTo>
                <a:cubicBezTo>
                  <a:pt x="680550" y="392622"/>
                  <a:pt x="668063" y="446048"/>
                  <a:pt x="643088" y="493262"/>
                </a:cubicBezTo>
                <a:lnTo>
                  <a:pt x="1017703" y="866004"/>
                </a:lnTo>
                <a:cubicBezTo>
                  <a:pt x="1058910" y="905764"/>
                  <a:pt x="1058910" y="972857"/>
                  <a:pt x="1017703" y="1012616"/>
                </a:cubicBezTo>
                <a:cubicBezTo>
                  <a:pt x="996475" y="1032496"/>
                  <a:pt x="970252" y="1042436"/>
                  <a:pt x="944029" y="1042436"/>
                </a:cubicBezTo>
                <a:cubicBezTo>
                  <a:pt x="916557" y="1042436"/>
                  <a:pt x="890334" y="1032496"/>
                  <a:pt x="869106" y="1012616"/>
                </a:cubicBezTo>
                <a:lnTo>
                  <a:pt x="495740" y="639874"/>
                </a:lnTo>
                <a:cubicBezTo>
                  <a:pt x="448289" y="664724"/>
                  <a:pt x="395843" y="677148"/>
                  <a:pt x="340899" y="677148"/>
                </a:cubicBezTo>
                <a:cubicBezTo>
                  <a:pt x="249743" y="677148"/>
                  <a:pt x="163582" y="642359"/>
                  <a:pt x="99897" y="578993"/>
                </a:cubicBezTo>
                <a:cubicBezTo>
                  <a:pt x="34964" y="514384"/>
                  <a:pt x="0" y="429896"/>
                  <a:pt x="0" y="337953"/>
                </a:cubicBezTo>
                <a:cubicBezTo>
                  <a:pt x="0" y="248495"/>
                  <a:pt x="34964" y="162764"/>
                  <a:pt x="99897" y="99398"/>
                </a:cubicBezTo>
                <a:cubicBezTo>
                  <a:pt x="163582" y="34789"/>
                  <a:pt x="249743" y="0"/>
                  <a:pt x="340899" y="0"/>
                </a:cubicBezTo>
                <a:close/>
              </a:path>
            </a:pathLst>
          </a:custGeom>
          <a:solidFill>
            <a:schemeClr val="bg1"/>
          </a:solidFill>
          <a:ln>
            <a:noFill/>
          </a:ln>
          <a:effectLst/>
        </p:spPr>
        <p:txBody>
          <a:bodyPr wrap="square" anchor="ctr">
            <a:noAutofit/>
          </a:bodyPr>
          <a:lstStyle/>
          <a:p>
            <a:endParaRPr lang="en-US" sz="1400" dirty="0">
              <a:latin typeface="Poppins" pitchFamily="2" charset="77"/>
            </a:endParaRPr>
          </a:p>
        </p:txBody>
      </p:sp>
      <p:grpSp>
        <p:nvGrpSpPr>
          <p:cNvPr id="101" name="Group 100">
            <a:extLst>
              <a:ext uri="{FF2B5EF4-FFF2-40B4-BE49-F238E27FC236}">
                <a16:creationId xmlns:a16="http://schemas.microsoft.com/office/drawing/2014/main" id="{C44E8B3D-73EC-ED02-7E78-EDB25C3D5D25}"/>
              </a:ext>
            </a:extLst>
          </p:cNvPr>
          <p:cNvGrpSpPr/>
          <p:nvPr/>
        </p:nvGrpSpPr>
        <p:grpSpPr>
          <a:xfrm>
            <a:off x="6692455" y="3474772"/>
            <a:ext cx="4586058" cy="1019124"/>
            <a:chOff x="12529390" y="5286989"/>
            <a:chExt cx="10282983" cy="2285107"/>
          </a:xfrm>
        </p:grpSpPr>
        <p:sp>
          <p:nvSpPr>
            <p:cNvPr id="120" name="Freeform 299">
              <a:extLst>
                <a:ext uri="{FF2B5EF4-FFF2-40B4-BE49-F238E27FC236}">
                  <a16:creationId xmlns:a16="http://schemas.microsoft.com/office/drawing/2014/main" id="{C0EA94FE-6A29-A7BF-3002-4242A820A136}"/>
                </a:ext>
              </a:extLst>
            </p:cNvPr>
            <p:cNvSpPr>
              <a:spLocks noChangeArrowheads="1"/>
            </p:cNvSpPr>
            <p:nvPr/>
          </p:nvSpPr>
          <p:spPr bwMode="auto">
            <a:xfrm>
              <a:off x="21999402" y="5286989"/>
              <a:ext cx="812971" cy="2285107"/>
            </a:xfrm>
            <a:custGeom>
              <a:avLst/>
              <a:gdLst>
                <a:gd name="T0" fmla="*/ 0 w 652"/>
                <a:gd name="T1" fmla="*/ 0 h 1833"/>
                <a:gd name="T2" fmla="*/ 557 w 652"/>
                <a:gd name="T3" fmla="*/ 713 h 1833"/>
                <a:gd name="T4" fmla="*/ 557 w 652"/>
                <a:gd name="T5" fmla="*/ 713 h 1833"/>
                <a:gd name="T6" fmla="*/ 557 w 652"/>
                <a:gd name="T7" fmla="*/ 1121 h 1833"/>
                <a:gd name="T8" fmla="*/ 0 w 652"/>
                <a:gd name="T9" fmla="*/ 1832 h 1833"/>
                <a:gd name="T10" fmla="*/ 0 w 652"/>
                <a:gd name="T11" fmla="*/ 0 h 1833"/>
              </a:gdLst>
              <a:ahLst/>
              <a:cxnLst>
                <a:cxn ang="0">
                  <a:pos x="T0" y="T1"/>
                </a:cxn>
                <a:cxn ang="0">
                  <a:pos x="T2" y="T3"/>
                </a:cxn>
                <a:cxn ang="0">
                  <a:pos x="T4" y="T5"/>
                </a:cxn>
                <a:cxn ang="0">
                  <a:pos x="T6" y="T7"/>
                </a:cxn>
                <a:cxn ang="0">
                  <a:pos x="T8" y="T9"/>
                </a:cxn>
                <a:cxn ang="0">
                  <a:pos x="T10" y="T11"/>
                </a:cxn>
              </a:cxnLst>
              <a:rect l="0" t="0" r="r" b="b"/>
              <a:pathLst>
                <a:path w="652" h="1833">
                  <a:moveTo>
                    <a:pt x="0" y="0"/>
                  </a:moveTo>
                  <a:lnTo>
                    <a:pt x="557" y="713"/>
                  </a:lnTo>
                  <a:lnTo>
                    <a:pt x="557" y="713"/>
                  </a:lnTo>
                  <a:cubicBezTo>
                    <a:pt x="651" y="833"/>
                    <a:pt x="651" y="1001"/>
                    <a:pt x="557" y="1121"/>
                  </a:cubicBezTo>
                  <a:lnTo>
                    <a:pt x="0" y="1832"/>
                  </a:lnTo>
                  <a:lnTo>
                    <a:pt x="0" y="0"/>
                  </a:lnTo>
                </a:path>
              </a:pathLst>
            </a:custGeom>
            <a:solidFill>
              <a:schemeClr val="accent4"/>
            </a:solidFill>
            <a:ln>
              <a:noFill/>
            </a:ln>
            <a:effectLst/>
          </p:spPr>
          <p:txBody>
            <a:bodyPr wrap="none" anchor="ctr"/>
            <a:lstStyle/>
            <a:p>
              <a:endParaRPr lang="en-US" sz="1400" dirty="0">
                <a:latin typeface="Poppins" pitchFamily="2" charset="77"/>
              </a:endParaRPr>
            </a:p>
          </p:txBody>
        </p:sp>
        <p:sp>
          <p:nvSpPr>
            <p:cNvPr id="121" name="Freeform 300">
              <a:extLst>
                <a:ext uri="{FF2B5EF4-FFF2-40B4-BE49-F238E27FC236}">
                  <a16:creationId xmlns:a16="http://schemas.microsoft.com/office/drawing/2014/main" id="{A432B80E-5331-8D48-1E79-53E7F152B1E3}"/>
                </a:ext>
              </a:extLst>
            </p:cNvPr>
            <p:cNvSpPr>
              <a:spLocks noChangeArrowheads="1"/>
            </p:cNvSpPr>
            <p:nvPr/>
          </p:nvSpPr>
          <p:spPr bwMode="auto">
            <a:xfrm>
              <a:off x="13671944" y="5286989"/>
              <a:ext cx="8327458" cy="2285107"/>
            </a:xfrm>
            <a:custGeom>
              <a:avLst/>
              <a:gdLst>
                <a:gd name="T0" fmla="*/ 0 w 6683"/>
                <a:gd name="T1" fmla="*/ 0 h 1833"/>
                <a:gd name="T2" fmla="*/ 0 w 6683"/>
                <a:gd name="T3" fmla="*/ 0 h 1833"/>
                <a:gd name="T4" fmla="*/ 916 w 6683"/>
                <a:gd name="T5" fmla="*/ 917 h 1833"/>
                <a:gd name="T6" fmla="*/ 916 w 6683"/>
                <a:gd name="T7" fmla="*/ 917 h 1833"/>
                <a:gd name="T8" fmla="*/ 0 w 6683"/>
                <a:gd name="T9" fmla="*/ 1832 h 1833"/>
                <a:gd name="T10" fmla="*/ 6682 w 6683"/>
                <a:gd name="T11" fmla="*/ 1832 h 1833"/>
                <a:gd name="T12" fmla="*/ 6682 w 6683"/>
                <a:gd name="T13" fmla="*/ 0 h 1833"/>
                <a:gd name="T14" fmla="*/ 0 w 6683"/>
                <a:gd name="T15" fmla="*/ 0 h 18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83" h="1833">
                  <a:moveTo>
                    <a:pt x="0" y="0"/>
                  </a:moveTo>
                  <a:lnTo>
                    <a:pt x="0" y="0"/>
                  </a:lnTo>
                  <a:cubicBezTo>
                    <a:pt x="506" y="0"/>
                    <a:pt x="916" y="411"/>
                    <a:pt x="916" y="917"/>
                  </a:cubicBezTo>
                  <a:lnTo>
                    <a:pt x="916" y="917"/>
                  </a:lnTo>
                  <a:cubicBezTo>
                    <a:pt x="916" y="1422"/>
                    <a:pt x="506" y="1832"/>
                    <a:pt x="0" y="1832"/>
                  </a:cubicBezTo>
                  <a:lnTo>
                    <a:pt x="6682" y="1832"/>
                  </a:lnTo>
                  <a:lnTo>
                    <a:pt x="6682" y="0"/>
                  </a:lnTo>
                  <a:lnTo>
                    <a:pt x="0" y="0"/>
                  </a:lnTo>
                </a:path>
              </a:pathLst>
            </a:custGeom>
            <a:solidFill>
              <a:schemeClr val="accent4">
                <a:lumMod val="20000"/>
                <a:lumOff val="80000"/>
                <a:alpha val="25000"/>
              </a:schemeClr>
            </a:solidFill>
            <a:ln>
              <a:noFill/>
            </a:ln>
            <a:effectLst/>
          </p:spPr>
          <p:txBody>
            <a:bodyPr wrap="none" anchor="ctr"/>
            <a:lstStyle/>
            <a:p>
              <a:endParaRPr lang="en-US" sz="1400" dirty="0">
                <a:latin typeface="Poppins" pitchFamily="2" charset="77"/>
              </a:endParaRPr>
            </a:p>
          </p:txBody>
        </p:sp>
        <p:sp>
          <p:nvSpPr>
            <p:cNvPr id="122" name="Freeform 301">
              <a:extLst>
                <a:ext uri="{FF2B5EF4-FFF2-40B4-BE49-F238E27FC236}">
                  <a16:creationId xmlns:a16="http://schemas.microsoft.com/office/drawing/2014/main" id="{173E8F31-6B22-8C77-9CBA-5D78670DA07A}"/>
                </a:ext>
              </a:extLst>
            </p:cNvPr>
            <p:cNvSpPr>
              <a:spLocks noChangeArrowheads="1"/>
            </p:cNvSpPr>
            <p:nvPr/>
          </p:nvSpPr>
          <p:spPr bwMode="auto">
            <a:xfrm>
              <a:off x="12529390" y="5286989"/>
              <a:ext cx="2285108" cy="2285107"/>
            </a:xfrm>
            <a:custGeom>
              <a:avLst/>
              <a:gdLst>
                <a:gd name="T0" fmla="*/ 917 w 1834"/>
                <a:gd name="T1" fmla="*/ 0 h 1833"/>
                <a:gd name="T2" fmla="*/ 917 w 1834"/>
                <a:gd name="T3" fmla="*/ 0 h 1833"/>
                <a:gd name="T4" fmla="*/ 0 w 1834"/>
                <a:gd name="T5" fmla="*/ 917 h 1833"/>
                <a:gd name="T6" fmla="*/ 0 w 1834"/>
                <a:gd name="T7" fmla="*/ 917 h 1833"/>
                <a:gd name="T8" fmla="*/ 917 w 1834"/>
                <a:gd name="T9" fmla="*/ 1832 h 1833"/>
                <a:gd name="T10" fmla="*/ 917 w 1834"/>
                <a:gd name="T11" fmla="*/ 1832 h 1833"/>
                <a:gd name="T12" fmla="*/ 1833 w 1834"/>
                <a:gd name="T13" fmla="*/ 917 h 1833"/>
                <a:gd name="T14" fmla="*/ 1833 w 1834"/>
                <a:gd name="T15" fmla="*/ 917 h 1833"/>
                <a:gd name="T16" fmla="*/ 917 w 1834"/>
                <a:gd name="T17" fmla="*/ 0 h 1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4" h="1833">
                  <a:moveTo>
                    <a:pt x="917" y="0"/>
                  </a:moveTo>
                  <a:lnTo>
                    <a:pt x="917" y="0"/>
                  </a:lnTo>
                  <a:cubicBezTo>
                    <a:pt x="411" y="0"/>
                    <a:pt x="0" y="411"/>
                    <a:pt x="0" y="917"/>
                  </a:cubicBezTo>
                  <a:lnTo>
                    <a:pt x="0" y="917"/>
                  </a:lnTo>
                  <a:cubicBezTo>
                    <a:pt x="0" y="1422"/>
                    <a:pt x="411" y="1832"/>
                    <a:pt x="917" y="1832"/>
                  </a:cubicBezTo>
                  <a:lnTo>
                    <a:pt x="917" y="1832"/>
                  </a:lnTo>
                  <a:cubicBezTo>
                    <a:pt x="1423" y="1832"/>
                    <a:pt x="1833" y="1422"/>
                    <a:pt x="1833" y="917"/>
                  </a:cubicBezTo>
                  <a:lnTo>
                    <a:pt x="1833" y="917"/>
                  </a:lnTo>
                  <a:cubicBezTo>
                    <a:pt x="1833" y="411"/>
                    <a:pt x="1423" y="0"/>
                    <a:pt x="917" y="0"/>
                  </a:cubicBezTo>
                </a:path>
              </a:pathLst>
            </a:custGeom>
            <a:solidFill>
              <a:schemeClr val="accent4"/>
            </a:solidFill>
            <a:ln>
              <a:noFill/>
            </a:ln>
            <a:effectLst/>
          </p:spPr>
          <p:txBody>
            <a:bodyPr wrap="none" anchor="ctr"/>
            <a:lstStyle/>
            <a:p>
              <a:endParaRPr lang="en-US" sz="1400" dirty="0">
                <a:latin typeface="Poppins" pitchFamily="2" charset="77"/>
              </a:endParaRPr>
            </a:p>
          </p:txBody>
        </p:sp>
      </p:grpSp>
      <p:sp>
        <p:nvSpPr>
          <p:cNvPr id="103" name="Freeform 30">
            <a:extLst>
              <a:ext uri="{FF2B5EF4-FFF2-40B4-BE49-F238E27FC236}">
                <a16:creationId xmlns:a16="http://schemas.microsoft.com/office/drawing/2014/main" id="{AEFD4E3A-50C7-E903-15F4-0E3E57DBBDA6}"/>
              </a:ext>
            </a:extLst>
          </p:cNvPr>
          <p:cNvSpPr>
            <a:spLocks noChangeArrowheads="1"/>
          </p:cNvSpPr>
          <p:nvPr/>
        </p:nvSpPr>
        <p:spPr bwMode="auto">
          <a:xfrm>
            <a:off x="6979086" y="3761402"/>
            <a:ext cx="445316" cy="445316"/>
          </a:xfrm>
          <a:custGeom>
            <a:avLst/>
            <a:gdLst>
              <a:gd name="connsiteX0" fmla="*/ 56786 w 998499"/>
              <a:gd name="connsiteY0" fmla="*/ 807169 h 998500"/>
              <a:gd name="connsiteX1" fmla="*/ 29024 w 998499"/>
              <a:gd name="connsiteY1" fmla="*/ 834326 h 998500"/>
              <a:gd name="connsiteX2" fmla="*/ 29024 w 998499"/>
              <a:gd name="connsiteY2" fmla="*/ 954062 h 998500"/>
              <a:gd name="connsiteX3" fmla="*/ 46691 w 998499"/>
              <a:gd name="connsiteY3" fmla="*/ 971343 h 998500"/>
              <a:gd name="connsiteX4" fmla="*/ 140072 w 998499"/>
              <a:gd name="connsiteY4" fmla="*/ 971343 h 998500"/>
              <a:gd name="connsiteX5" fmla="*/ 157739 w 998499"/>
              <a:gd name="connsiteY5" fmla="*/ 954062 h 998500"/>
              <a:gd name="connsiteX6" fmla="*/ 157739 w 998499"/>
              <a:gd name="connsiteY6" fmla="*/ 834326 h 998500"/>
              <a:gd name="connsiteX7" fmla="*/ 129977 w 998499"/>
              <a:gd name="connsiteY7" fmla="*/ 807169 h 998500"/>
              <a:gd name="connsiteX8" fmla="*/ 56786 w 998499"/>
              <a:gd name="connsiteY8" fmla="*/ 780012 h 998500"/>
              <a:gd name="connsiteX9" fmla="*/ 129977 w 998499"/>
              <a:gd name="connsiteY9" fmla="*/ 780012 h 998500"/>
              <a:gd name="connsiteX10" fmla="*/ 185501 w 998499"/>
              <a:gd name="connsiteY10" fmla="*/ 834326 h 998500"/>
              <a:gd name="connsiteX11" fmla="*/ 185501 w 998499"/>
              <a:gd name="connsiteY11" fmla="*/ 954062 h 998500"/>
              <a:gd name="connsiteX12" fmla="*/ 140072 w 998499"/>
              <a:gd name="connsiteY12" fmla="*/ 998500 h 998500"/>
              <a:gd name="connsiteX13" fmla="*/ 46691 w 998499"/>
              <a:gd name="connsiteY13" fmla="*/ 998500 h 998500"/>
              <a:gd name="connsiteX14" fmla="*/ 0 w 998499"/>
              <a:gd name="connsiteY14" fmla="*/ 954062 h 998500"/>
              <a:gd name="connsiteX15" fmla="*/ 0 w 998499"/>
              <a:gd name="connsiteY15" fmla="*/ 834326 h 998500"/>
              <a:gd name="connsiteX16" fmla="*/ 56786 w 998499"/>
              <a:gd name="connsiteY16" fmla="*/ 780012 h 998500"/>
              <a:gd name="connsiteX17" fmla="*/ 331438 w 998499"/>
              <a:gd name="connsiteY17" fmla="*/ 571292 h 998500"/>
              <a:gd name="connsiteX18" fmla="*/ 303676 w 998499"/>
              <a:gd name="connsiteY18" fmla="*/ 598772 h 998500"/>
              <a:gd name="connsiteX19" fmla="*/ 303676 w 998499"/>
              <a:gd name="connsiteY19" fmla="*/ 953519 h 998500"/>
              <a:gd name="connsiteX20" fmla="*/ 320081 w 998499"/>
              <a:gd name="connsiteY20" fmla="*/ 971007 h 998500"/>
              <a:gd name="connsiteX21" fmla="*/ 414724 w 998499"/>
              <a:gd name="connsiteY21" fmla="*/ 971007 h 998500"/>
              <a:gd name="connsiteX22" fmla="*/ 432391 w 998499"/>
              <a:gd name="connsiteY22" fmla="*/ 953519 h 998500"/>
              <a:gd name="connsiteX23" fmla="*/ 432391 w 998499"/>
              <a:gd name="connsiteY23" fmla="*/ 598772 h 998500"/>
              <a:gd name="connsiteX24" fmla="*/ 404629 w 998499"/>
              <a:gd name="connsiteY24" fmla="*/ 571292 h 998500"/>
              <a:gd name="connsiteX25" fmla="*/ 331438 w 998499"/>
              <a:gd name="connsiteY25" fmla="*/ 543811 h 998500"/>
              <a:gd name="connsiteX26" fmla="*/ 404629 w 998499"/>
              <a:gd name="connsiteY26" fmla="*/ 543811 h 998500"/>
              <a:gd name="connsiteX27" fmla="*/ 460153 w 998499"/>
              <a:gd name="connsiteY27" fmla="*/ 598772 h 998500"/>
              <a:gd name="connsiteX28" fmla="*/ 460153 w 998499"/>
              <a:gd name="connsiteY28" fmla="*/ 953519 h 998500"/>
              <a:gd name="connsiteX29" fmla="*/ 414724 w 998499"/>
              <a:gd name="connsiteY29" fmla="*/ 998487 h 998500"/>
              <a:gd name="connsiteX30" fmla="*/ 320081 w 998499"/>
              <a:gd name="connsiteY30" fmla="*/ 998487 h 998500"/>
              <a:gd name="connsiteX31" fmla="*/ 274652 w 998499"/>
              <a:gd name="connsiteY31" fmla="*/ 953519 h 998500"/>
              <a:gd name="connsiteX32" fmla="*/ 274652 w 998499"/>
              <a:gd name="connsiteY32" fmla="*/ 598772 h 998500"/>
              <a:gd name="connsiteX33" fmla="*/ 331438 w 998499"/>
              <a:gd name="connsiteY33" fmla="*/ 543811 h 998500"/>
              <a:gd name="connsiteX34" fmla="*/ 599333 w 998499"/>
              <a:gd name="connsiteY34" fmla="*/ 296472 h 998500"/>
              <a:gd name="connsiteX35" fmla="*/ 571571 w 998499"/>
              <a:gd name="connsiteY35" fmla="*/ 323787 h 998500"/>
              <a:gd name="connsiteX36" fmla="*/ 571571 w 998499"/>
              <a:gd name="connsiteY36" fmla="*/ 948301 h 998500"/>
              <a:gd name="connsiteX37" fmla="*/ 589238 w 998499"/>
              <a:gd name="connsiteY37" fmla="*/ 965683 h 998500"/>
              <a:gd name="connsiteX38" fmla="*/ 682619 w 998499"/>
              <a:gd name="connsiteY38" fmla="*/ 965683 h 998500"/>
              <a:gd name="connsiteX39" fmla="*/ 700286 w 998499"/>
              <a:gd name="connsiteY39" fmla="*/ 948301 h 998500"/>
              <a:gd name="connsiteX40" fmla="*/ 700286 w 998499"/>
              <a:gd name="connsiteY40" fmla="*/ 323787 h 998500"/>
              <a:gd name="connsiteX41" fmla="*/ 672524 w 998499"/>
              <a:gd name="connsiteY41" fmla="*/ 296472 h 998500"/>
              <a:gd name="connsiteX42" fmla="*/ 599333 w 998499"/>
              <a:gd name="connsiteY42" fmla="*/ 269157 h 998500"/>
              <a:gd name="connsiteX43" fmla="*/ 672524 w 998499"/>
              <a:gd name="connsiteY43" fmla="*/ 269157 h 998500"/>
              <a:gd name="connsiteX44" fmla="*/ 729310 w 998499"/>
              <a:gd name="connsiteY44" fmla="*/ 323787 h 998500"/>
              <a:gd name="connsiteX45" fmla="*/ 729310 w 998499"/>
              <a:gd name="connsiteY45" fmla="*/ 948301 h 998500"/>
              <a:gd name="connsiteX46" fmla="*/ 682619 w 998499"/>
              <a:gd name="connsiteY46" fmla="*/ 992998 h 998500"/>
              <a:gd name="connsiteX47" fmla="*/ 589238 w 998499"/>
              <a:gd name="connsiteY47" fmla="*/ 992998 h 998500"/>
              <a:gd name="connsiteX48" fmla="*/ 543809 w 998499"/>
              <a:gd name="connsiteY48" fmla="*/ 948301 h 998500"/>
              <a:gd name="connsiteX49" fmla="*/ 543809 w 998499"/>
              <a:gd name="connsiteY49" fmla="*/ 323787 h 998500"/>
              <a:gd name="connsiteX50" fmla="*/ 599333 w 998499"/>
              <a:gd name="connsiteY50" fmla="*/ 269157 h 998500"/>
              <a:gd name="connsiteX51" fmla="*/ 872718 w 998499"/>
              <a:gd name="connsiteY51" fmla="*/ 65881 h 998500"/>
              <a:gd name="connsiteX52" fmla="*/ 845589 w 998499"/>
              <a:gd name="connsiteY52" fmla="*/ 93311 h 998500"/>
              <a:gd name="connsiteX53" fmla="*/ 845589 w 998499"/>
              <a:gd name="connsiteY53" fmla="*/ 953605 h 998500"/>
              <a:gd name="connsiteX54" fmla="*/ 862853 w 998499"/>
              <a:gd name="connsiteY54" fmla="*/ 971060 h 998500"/>
              <a:gd name="connsiteX55" fmla="*/ 954106 w 998499"/>
              <a:gd name="connsiteY55" fmla="*/ 971060 h 998500"/>
              <a:gd name="connsiteX56" fmla="*/ 971370 w 998499"/>
              <a:gd name="connsiteY56" fmla="*/ 953605 h 998500"/>
              <a:gd name="connsiteX57" fmla="*/ 971370 w 998499"/>
              <a:gd name="connsiteY57" fmla="*/ 93311 h 998500"/>
              <a:gd name="connsiteX58" fmla="*/ 944241 w 998499"/>
              <a:gd name="connsiteY58" fmla="*/ 65881 h 998500"/>
              <a:gd name="connsiteX59" fmla="*/ 872718 w 998499"/>
              <a:gd name="connsiteY59" fmla="*/ 38451 h 998500"/>
              <a:gd name="connsiteX60" fmla="*/ 944241 w 998499"/>
              <a:gd name="connsiteY60" fmla="*/ 38451 h 998500"/>
              <a:gd name="connsiteX61" fmla="*/ 998499 w 998499"/>
              <a:gd name="connsiteY61" fmla="*/ 93311 h 998500"/>
              <a:gd name="connsiteX62" fmla="*/ 998499 w 998499"/>
              <a:gd name="connsiteY62" fmla="*/ 953605 h 998500"/>
              <a:gd name="connsiteX63" fmla="*/ 954106 w 998499"/>
              <a:gd name="connsiteY63" fmla="*/ 998489 h 998500"/>
              <a:gd name="connsiteX64" fmla="*/ 862853 w 998499"/>
              <a:gd name="connsiteY64" fmla="*/ 998489 h 998500"/>
              <a:gd name="connsiteX65" fmla="*/ 818460 w 998499"/>
              <a:gd name="connsiteY65" fmla="*/ 953605 h 998500"/>
              <a:gd name="connsiteX66" fmla="*/ 818460 w 998499"/>
              <a:gd name="connsiteY66" fmla="*/ 93311 h 998500"/>
              <a:gd name="connsiteX67" fmla="*/ 872718 w 998499"/>
              <a:gd name="connsiteY67" fmla="*/ 38451 h 998500"/>
              <a:gd name="connsiteX68" fmla="*/ 636910 w 998499"/>
              <a:gd name="connsiteY68" fmla="*/ 0 h 998500"/>
              <a:gd name="connsiteX69" fmla="*/ 714338 w 998499"/>
              <a:gd name="connsiteY69" fmla="*/ 0 h 998500"/>
              <a:gd name="connsiteX70" fmla="*/ 719333 w 998499"/>
              <a:gd name="connsiteY70" fmla="*/ 1242 h 998500"/>
              <a:gd name="connsiteX71" fmla="*/ 726826 w 998499"/>
              <a:gd name="connsiteY71" fmla="*/ 8691 h 998500"/>
              <a:gd name="connsiteX72" fmla="*/ 729324 w 998499"/>
              <a:gd name="connsiteY72" fmla="*/ 14899 h 998500"/>
              <a:gd name="connsiteX73" fmla="*/ 729324 w 998499"/>
              <a:gd name="connsiteY73" fmla="*/ 90635 h 998500"/>
              <a:gd name="connsiteX74" fmla="*/ 714338 w 998499"/>
              <a:gd name="connsiteY74" fmla="*/ 104293 h 998500"/>
              <a:gd name="connsiteX75" fmla="*/ 700601 w 998499"/>
              <a:gd name="connsiteY75" fmla="*/ 90635 h 998500"/>
              <a:gd name="connsiteX76" fmla="*/ 700601 w 998499"/>
              <a:gd name="connsiteY76" fmla="*/ 47180 h 998500"/>
              <a:gd name="connsiteX77" fmla="*/ 23728 w 998499"/>
              <a:gd name="connsiteY77" fmla="*/ 720116 h 998500"/>
              <a:gd name="connsiteX78" fmla="*/ 14986 w 998499"/>
              <a:gd name="connsiteY78" fmla="*/ 723841 h 998500"/>
              <a:gd name="connsiteX79" fmla="*/ 4995 w 998499"/>
              <a:gd name="connsiteY79" fmla="*/ 720116 h 998500"/>
              <a:gd name="connsiteX80" fmla="*/ 4995 w 998499"/>
              <a:gd name="connsiteY80" fmla="*/ 700251 h 998500"/>
              <a:gd name="connsiteX81" fmla="*/ 681868 w 998499"/>
              <a:gd name="connsiteY81" fmla="*/ 28557 h 998500"/>
              <a:gd name="connsiteX82" fmla="*/ 636910 w 998499"/>
              <a:gd name="connsiteY82" fmla="*/ 28557 h 998500"/>
              <a:gd name="connsiteX83" fmla="*/ 623172 w 998499"/>
              <a:gd name="connsiteY83" fmla="*/ 14899 h 998500"/>
              <a:gd name="connsiteX84" fmla="*/ 636910 w 998499"/>
              <a:gd name="connsiteY84" fmla="*/ 0 h 998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98499" h="998500">
                <a:moveTo>
                  <a:pt x="56786" y="807169"/>
                </a:moveTo>
                <a:cubicBezTo>
                  <a:pt x="41643" y="807169"/>
                  <a:pt x="29024" y="819513"/>
                  <a:pt x="29024" y="834326"/>
                </a:cubicBezTo>
                <a:lnTo>
                  <a:pt x="29024" y="954062"/>
                </a:lnTo>
                <a:cubicBezTo>
                  <a:pt x="29024" y="962702"/>
                  <a:pt x="36595" y="971343"/>
                  <a:pt x="46691" y="971343"/>
                </a:cubicBezTo>
                <a:lnTo>
                  <a:pt x="140072" y="971343"/>
                </a:lnTo>
                <a:cubicBezTo>
                  <a:pt x="150168" y="971343"/>
                  <a:pt x="157739" y="962702"/>
                  <a:pt x="157739" y="954062"/>
                </a:cubicBezTo>
                <a:lnTo>
                  <a:pt x="157739" y="834326"/>
                </a:lnTo>
                <a:cubicBezTo>
                  <a:pt x="157739" y="819513"/>
                  <a:pt x="145120" y="807169"/>
                  <a:pt x="129977" y="807169"/>
                </a:cubicBezTo>
                <a:close/>
                <a:moveTo>
                  <a:pt x="56786" y="780012"/>
                </a:moveTo>
                <a:lnTo>
                  <a:pt x="129977" y="780012"/>
                </a:lnTo>
                <a:cubicBezTo>
                  <a:pt x="160263" y="780012"/>
                  <a:pt x="185501" y="803466"/>
                  <a:pt x="185501" y="834326"/>
                </a:cubicBezTo>
                <a:lnTo>
                  <a:pt x="185501" y="954062"/>
                </a:lnTo>
                <a:cubicBezTo>
                  <a:pt x="185501" y="977515"/>
                  <a:pt x="165310" y="998500"/>
                  <a:pt x="140072" y="998500"/>
                </a:cubicBezTo>
                <a:lnTo>
                  <a:pt x="46691" y="998500"/>
                </a:lnTo>
                <a:cubicBezTo>
                  <a:pt x="21453" y="998500"/>
                  <a:pt x="0" y="977515"/>
                  <a:pt x="0" y="954062"/>
                </a:cubicBezTo>
                <a:lnTo>
                  <a:pt x="0" y="834326"/>
                </a:lnTo>
                <a:cubicBezTo>
                  <a:pt x="0" y="803466"/>
                  <a:pt x="25238" y="780012"/>
                  <a:pt x="56786" y="780012"/>
                </a:cubicBezTo>
                <a:close/>
                <a:moveTo>
                  <a:pt x="331438" y="571292"/>
                </a:moveTo>
                <a:cubicBezTo>
                  <a:pt x="315033" y="571292"/>
                  <a:pt x="303676" y="583783"/>
                  <a:pt x="303676" y="598772"/>
                </a:cubicBezTo>
                <a:lnTo>
                  <a:pt x="303676" y="953519"/>
                </a:lnTo>
                <a:cubicBezTo>
                  <a:pt x="303676" y="962263"/>
                  <a:pt x="311247" y="971007"/>
                  <a:pt x="320081" y="971007"/>
                </a:cubicBezTo>
                <a:lnTo>
                  <a:pt x="414724" y="971007"/>
                </a:lnTo>
                <a:cubicBezTo>
                  <a:pt x="423558" y="971007"/>
                  <a:pt x="432391" y="962263"/>
                  <a:pt x="432391" y="953519"/>
                </a:cubicBezTo>
                <a:lnTo>
                  <a:pt x="432391" y="598772"/>
                </a:lnTo>
                <a:cubicBezTo>
                  <a:pt x="432391" y="583783"/>
                  <a:pt x="419772" y="571292"/>
                  <a:pt x="404629" y="571292"/>
                </a:cubicBezTo>
                <a:close/>
                <a:moveTo>
                  <a:pt x="331438" y="543811"/>
                </a:moveTo>
                <a:lnTo>
                  <a:pt x="404629" y="543811"/>
                </a:lnTo>
                <a:cubicBezTo>
                  <a:pt x="436177" y="543811"/>
                  <a:pt x="460153" y="568793"/>
                  <a:pt x="460153" y="598772"/>
                </a:cubicBezTo>
                <a:lnTo>
                  <a:pt x="460153" y="953519"/>
                </a:lnTo>
                <a:cubicBezTo>
                  <a:pt x="460153" y="977252"/>
                  <a:pt x="439962" y="998487"/>
                  <a:pt x="414724" y="998487"/>
                </a:cubicBezTo>
                <a:lnTo>
                  <a:pt x="320081" y="998487"/>
                </a:lnTo>
                <a:cubicBezTo>
                  <a:pt x="296105" y="998487"/>
                  <a:pt x="274652" y="977252"/>
                  <a:pt x="274652" y="953519"/>
                </a:cubicBezTo>
                <a:lnTo>
                  <a:pt x="274652" y="598772"/>
                </a:lnTo>
                <a:cubicBezTo>
                  <a:pt x="274652" y="568793"/>
                  <a:pt x="299890" y="543811"/>
                  <a:pt x="331438" y="543811"/>
                </a:cubicBezTo>
                <a:close/>
                <a:moveTo>
                  <a:pt x="599333" y="296472"/>
                </a:moveTo>
                <a:cubicBezTo>
                  <a:pt x="584190" y="296472"/>
                  <a:pt x="571571" y="308888"/>
                  <a:pt x="571571" y="323787"/>
                </a:cubicBezTo>
                <a:lnTo>
                  <a:pt x="571571" y="948301"/>
                </a:lnTo>
                <a:cubicBezTo>
                  <a:pt x="571571" y="956992"/>
                  <a:pt x="579143" y="965683"/>
                  <a:pt x="589238" y="965683"/>
                </a:cubicBezTo>
                <a:lnTo>
                  <a:pt x="682619" y="965683"/>
                </a:lnTo>
                <a:cubicBezTo>
                  <a:pt x="692715" y="965683"/>
                  <a:pt x="700286" y="956992"/>
                  <a:pt x="700286" y="948301"/>
                </a:cubicBezTo>
                <a:lnTo>
                  <a:pt x="700286" y="323787"/>
                </a:lnTo>
                <a:cubicBezTo>
                  <a:pt x="700286" y="308888"/>
                  <a:pt x="687667" y="296472"/>
                  <a:pt x="672524" y="296472"/>
                </a:cubicBezTo>
                <a:close/>
                <a:moveTo>
                  <a:pt x="599333" y="269157"/>
                </a:moveTo>
                <a:lnTo>
                  <a:pt x="672524" y="269157"/>
                </a:lnTo>
                <a:cubicBezTo>
                  <a:pt x="702810" y="269157"/>
                  <a:pt x="729310" y="293989"/>
                  <a:pt x="729310" y="323787"/>
                </a:cubicBezTo>
                <a:lnTo>
                  <a:pt x="729310" y="948301"/>
                </a:lnTo>
                <a:cubicBezTo>
                  <a:pt x="729310" y="971891"/>
                  <a:pt x="707858" y="992998"/>
                  <a:pt x="682619" y="992998"/>
                </a:cubicBezTo>
                <a:lnTo>
                  <a:pt x="589238" y="992998"/>
                </a:lnTo>
                <a:cubicBezTo>
                  <a:pt x="564000" y="992998"/>
                  <a:pt x="543809" y="971891"/>
                  <a:pt x="543809" y="948301"/>
                </a:cubicBezTo>
                <a:lnTo>
                  <a:pt x="543809" y="323787"/>
                </a:lnTo>
                <a:cubicBezTo>
                  <a:pt x="543809" y="293989"/>
                  <a:pt x="567785" y="269157"/>
                  <a:pt x="599333" y="269157"/>
                </a:cubicBezTo>
                <a:close/>
                <a:moveTo>
                  <a:pt x="872718" y="65881"/>
                </a:moveTo>
                <a:cubicBezTo>
                  <a:pt x="857921" y="65881"/>
                  <a:pt x="845589" y="77102"/>
                  <a:pt x="845589" y="93311"/>
                </a:cubicBezTo>
                <a:lnTo>
                  <a:pt x="845589" y="953605"/>
                </a:lnTo>
                <a:cubicBezTo>
                  <a:pt x="845589" y="962332"/>
                  <a:pt x="852988" y="971060"/>
                  <a:pt x="862853" y="971060"/>
                </a:cubicBezTo>
                <a:lnTo>
                  <a:pt x="954106" y="971060"/>
                </a:lnTo>
                <a:cubicBezTo>
                  <a:pt x="963971" y="971060"/>
                  <a:pt x="971370" y="962332"/>
                  <a:pt x="971370" y="953605"/>
                </a:cubicBezTo>
                <a:lnTo>
                  <a:pt x="971370" y="93311"/>
                </a:lnTo>
                <a:cubicBezTo>
                  <a:pt x="971370" y="77102"/>
                  <a:pt x="959038" y="65881"/>
                  <a:pt x="944241" y="65881"/>
                </a:cubicBezTo>
                <a:close/>
                <a:moveTo>
                  <a:pt x="872718" y="38451"/>
                </a:moveTo>
                <a:lnTo>
                  <a:pt x="944241" y="38451"/>
                </a:lnTo>
                <a:cubicBezTo>
                  <a:pt x="975069" y="38451"/>
                  <a:pt x="998499" y="62141"/>
                  <a:pt x="998499" y="93311"/>
                </a:cubicBezTo>
                <a:lnTo>
                  <a:pt x="998499" y="953605"/>
                </a:lnTo>
                <a:cubicBezTo>
                  <a:pt x="998499" y="977294"/>
                  <a:pt x="978769" y="998489"/>
                  <a:pt x="954106" y="998489"/>
                </a:cubicBezTo>
                <a:lnTo>
                  <a:pt x="862853" y="998489"/>
                </a:lnTo>
                <a:cubicBezTo>
                  <a:pt x="838190" y="998489"/>
                  <a:pt x="818460" y="977294"/>
                  <a:pt x="818460" y="953605"/>
                </a:cubicBezTo>
                <a:lnTo>
                  <a:pt x="818460" y="93311"/>
                </a:lnTo>
                <a:cubicBezTo>
                  <a:pt x="818460" y="62141"/>
                  <a:pt x="843123" y="38451"/>
                  <a:pt x="872718" y="38451"/>
                </a:cubicBezTo>
                <a:close/>
                <a:moveTo>
                  <a:pt x="636910" y="0"/>
                </a:moveTo>
                <a:lnTo>
                  <a:pt x="714338" y="0"/>
                </a:lnTo>
                <a:cubicBezTo>
                  <a:pt x="716836" y="0"/>
                  <a:pt x="718085" y="1242"/>
                  <a:pt x="719333" y="1242"/>
                </a:cubicBezTo>
                <a:cubicBezTo>
                  <a:pt x="723080" y="2483"/>
                  <a:pt x="725578" y="4967"/>
                  <a:pt x="726826" y="8691"/>
                </a:cubicBezTo>
                <a:cubicBezTo>
                  <a:pt x="728075" y="9933"/>
                  <a:pt x="729324" y="12416"/>
                  <a:pt x="729324" y="14899"/>
                </a:cubicBezTo>
                <a:lnTo>
                  <a:pt x="729324" y="90635"/>
                </a:lnTo>
                <a:cubicBezTo>
                  <a:pt x="729324" y="98085"/>
                  <a:pt x="721831" y="104293"/>
                  <a:pt x="714338" y="104293"/>
                </a:cubicBezTo>
                <a:cubicBezTo>
                  <a:pt x="706845" y="104293"/>
                  <a:pt x="700601" y="98085"/>
                  <a:pt x="700601" y="90635"/>
                </a:cubicBezTo>
                <a:lnTo>
                  <a:pt x="700601" y="47180"/>
                </a:lnTo>
                <a:lnTo>
                  <a:pt x="23728" y="720116"/>
                </a:lnTo>
                <a:cubicBezTo>
                  <a:pt x="21230" y="722599"/>
                  <a:pt x="17484" y="723841"/>
                  <a:pt x="14986" y="723841"/>
                </a:cubicBezTo>
                <a:cubicBezTo>
                  <a:pt x="11240" y="723841"/>
                  <a:pt x="7493" y="722599"/>
                  <a:pt x="4995" y="720116"/>
                </a:cubicBezTo>
                <a:cubicBezTo>
                  <a:pt x="0" y="715150"/>
                  <a:pt x="0" y="706459"/>
                  <a:pt x="4995" y="700251"/>
                </a:cubicBezTo>
                <a:lnTo>
                  <a:pt x="681868" y="28557"/>
                </a:lnTo>
                <a:lnTo>
                  <a:pt x="636910" y="28557"/>
                </a:lnTo>
                <a:cubicBezTo>
                  <a:pt x="629417" y="28557"/>
                  <a:pt x="623172" y="22349"/>
                  <a:pt x="623172" y="14899"/>
                </a:cubicBezTo>
                <a:cubicBezTo>
                  <a:pt x="623172" y="6208"/>
                  <a:pt x="629417" y="0"/>
                  <a:pt x="636910" y="0"/>
                </a:cubicBezTo>
                <a:close/>
              </a:path>
            </a:pathLst>
          </a:custGeom>
          <a:solidFill>
            <a:schemeClr val="bg1"/>
          </a:solidFill>
          <a:ln>
            <a:noFill/>
          </a:ln>
          <a:effectLst/>
        </p:spPr>
        <p:txBody>
          <a:bodyPr wrap="square" anchor="ctr">
            <a:noAutofit/>
          </a:bodyPr>
          <a:lstStyle/>
          <a:p>
            <a:endParaRPr lang="en-US" sz="1400" dirty="0">
              <a:latin typeface="Poppins" pitchFamily="2" charset="77"/>
            </a:endParaRPr>
          </a:p>
        </p:txBody>
      </p:sp>
      <p:grpSp>
        <p:nvGrpSpPr>
          <p:cNvPr id="105" name="Group 104">
            <a:extLst>
              <a:ext uri="{FF2B5EF4-FFF2-40B4-BE49-F238E27FC236}">
                <a16:creationId xmlns:a16="http://schemas.microsoft.com/office/drawing/2014/main" id="{F88971FA-C0E0-1D41-6062-3165CAC8B833}"/>
              </a:ext>
            </a:extLst>
          </p:cNvPr>
          <p:cNvGrpSpPr/>
          <p:nvPr/>
        </p:nvGrpSpPr>
        <p:grpSpPr>
          <a:xfrm>
            <a:off x="1814869" y="4341905"/>
            <a:ext cx="4586058" cy="1019124"/>
            <a:chOff x="1592736" y="6984344"/>
            <a:chExt cx="10282983" cy="2285107"/>
          </a:xfrm>
        </p:grpSpPr>
        <p:sp>
          <p:nvSpPr>
            <p:cNvPr id="117" name="Freeform 378">
              <a:extLst>
                <a:ext uri="{FF2B5EF4-FFF2-40B4-BE49-F238E27FC236}">
                  <a16:creationId xmlns:a16="http://schemas.microsoft.com/office/drawing/2014/main" id="{F73076ED-C9D7-AEEE-FE1D-3AC720E90CE8}"/>
                </a:ext>
              </a:extLst>
            </p:cNvPr>
            <p:cNvSpPr>
              <a:spLocks noChangeArrowheads="1"/>
            </p:cNvSpPr>
            <p:nvPr/>
          </p:nvSpPr>
          <p:spPr bwMode="auto">
            <a:xfrm>
              <a:off x="11062748" y="6984344"/>
              <a:ext cx="812971" cy="2285107"/>
            </a:xfrm>
            <a:custGeom>
              <a:avLst/>
              <a:gdLst>
                <a:gd name="T0" fmla="*/ 0 w 652"/>
                <a:gd name="T1" fmla="*/ 0 h 1834"/>
                <a:gd name="T2" fmla="*/ 557 w 652"/>
                <a:gd name="T3" fmla="*/ 712 h 1834"/>
                <a:gd name="T4" fmla="*/ 557 w 652"/>
                <a:gd name="T5" fmla="*/ 712 h 1834"/>
                <a:gd name="T6" fmla="*/ 557 w 652"/>
                <a:gd name="T7" fmla="*/ 1121 h 1834"/>
                <a:gd name="T8" fmla="*/ 0 w 652"/>
                <a:gd name="T9" fmla="*/ 1833 h 1834"/>
                <a:gd name="T10" fmla="*/ 0 w 652"/>
                <a:gd name="T11" fmla="*/ 0 h 1834"/>
              </a:gdLst>
              <a:ahLst/>
              <a:cxnLst>
                <a:cxn ang="0">
                  <a:pos x="T0" y="T1"/>
                </a:cxn>
                <a:cxn ang="0">
                  <a:pos x="T2" y="T3"/>
                </a:cxn>
                <a:cxn ang="0">
                  <a:pos x="T4" y="T5"/>
                </a:cxn>
                <a:cxn ang="0">
                  <a:pos x="T6" y="T7"/>
                </a:cxn>
                <a:cxn ang="0">
                  <a:pos x="T8" y="T9"/>
                </a:cxn>
                <a:cxn ang="0">
                  <a:pos x="T10" y="T11"/>
                </a:cxn>
              </a:cxnLst>
              <a:rect l="0" t="0" r="r" b="b"/>
              <a:pathLst>
                <a:path w="652" h="1834">
                  <a:moveTo>
                    <a:pt x="0" y="0"/>
                  </a:moveTo>
                  <a:lnTo>
                    <a:pt x="557" y="712"/>
                  </a:lnTo>
                  <a:lnTo>
                    <a:pt x="557" y="712"/>
                  </a:lnTo>
                  <a:cubicBezTo>
                    <a:pt x="651" y="832"/>
                    <a:pt x="651" y="1000"/>
                    <a:pt x="557" y="1121"/>
                  </a:cubicBezTo>
                  <a:lnTo>
                    <a:pt x="0" y="1833"/>
                  </a:lnTo>
                  <a:lnTo>
                    <a:pt x="0" y="0"/>
                  </a:lnTo>
                </a:path>
              </a:pathLst>
            </a:custGeom>
            <a:solidFill>
              <a:schemeClr val="accent2"/>
            </a:solidFill>
            <a:ln>
              <a:noFill/>
            </a:ln>
            <a:effectLst/>
          </p:spPr>
          <p:txBody>
            <a:bodyPr wrap="none" anchor="ctr"/>
            <a:lstStyle/>
            <a:p>
              <a:endParaRPr lang="en-US" sz="1400" dirty="0">
                <a:latin typeface="Poppins" pitchFamily="2" charset="77"/>
              </a:endParaRPr>
            </a:p>
          </p:txBody>
        </p:sp>
        <p:sp>
          <p:nvSpPr>
            <p:cNvPr id="118" name="Freeform 379">
              <a:extLst>
                <a:ext uri="{FF2B5EF4-FFF2-40B4-BE49-F238E27FC236}">
                  <a16:creationId xmlns:a16="http://schemas.microsoft.com/office/drawing/2014/main" id="{6CA5B68B-301B-C728-519D-399439B91B8C}"/>
                </a:ext>
              </a:extLst>
            </p:cNvPr>
            <p:cNvSpPr>
              <a:spLocks noChangeArrowheads="1"/>
            </p:cNvSpPr>
            <p:nvPr/>
          </p:nvSpPr>
          <p:spPr bwMode="auto">
            <a:xfrm>
              <a:off x="2735290" y="6984344"/>
              <a:ext cx="8327458" cy="2285107"/>
            </a:xfrm>
            <a:custGeom>
              <a:avLst/>
              <a:gdLst>
                <a:gd name="T0" fmla="*/ 0 w 6683"/>
                <a:gd name="T1" fmla="*/ 0 h 1834"/>
                <a:gd name="T2" fmla="*/ 0 w 6683"/>
                <a:gd name="T3" fmla="*/ 0 h 1834"/>
                <a:gd name="T4" fmla="*/ 916 w 6683"/>
                <a:gd name="T5" fmla="*/ 916 h 1834"/>
                <a:gd name="T6" fmla="*/ 916 w 6683"/>
                <a:gd name="T7" fmla="*/ 916 h 1834"/>
                <a:gd name="T8" fmla="*/ 0 w 6683"/>
                <a:gd name="T9" fmla="*/ 1833 h 1834"/>
                <a:gd name="T10" fmla="*/ 6682 w 6683"/>
                <a:gd name="T11" fmla="*/ 1833 h 1834"/>
                <a:gd name="T12" fmla="*/ 6682 w 6683"/>
                <a:gd name="T13" fmla="*/ 0 h 1834"/>
                <a:gd name="T14" fmla="*/ 0 w 6683"/>
                <a:gd name="T15" fmla="*/ 0 h 1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83" h="1834">
                  <a:moveTo>
                    <a:pt x="0" y="0"/>
                  </a:moveTo>
                  <a:lnTo>
                    <a:pt x="0" y="0"/>
                  </a:lnTo>
                  <a:cubicBezTo>
                    <a:pt x="506" y="0"/>
                    <a:pt x="916" y="410"/>
                    <a:pt x="916" y="916"/>
                  </a:cubicBezTo>
                  <a:lnTo>
                    <a:pt x="916" y="916"/>
                  </a:lnTo>
                  <a:cubicBezTo>
                    <a:pt x="916" y="1422"/>
                    <a:pt x="506" y="1833"/>
                    <a:pt x="0" y="1833"/>
                  </a:cubicBezTo>
                  <a:lnTo>
                    <a:pt x="6682" y="1833"/>
                  </a:lnTo>
                  <a:lnTo>
                    <a:pt x="6682" y="0"/>
                  </a:lnTo>
                  <a:lnTo>
                    <a:pt x="0" y="0"/>
                  </a:lnTo>
                </a:path>
              </a:pathLst>
            </a:custGeom>
            <a:solidFill>
              <a:schemeClr val="accent2">
                <a:lumMod val="20000"/>
                <a:lumOff val="80000"/>
                <a:alpha val="25000"/>
              </a:schemeClr>
            </a:solidFill>
            <a:ln>
              <a:noFill/>
            </a:ln>
            <a:effectLst/>
          </p:spPr>
          <p:txBody>
            <a:bodyPr wrap="none" anchor="ctr"/>
            <a:lstStyle/>
            <a:p>
              <a:endParaRPr lang="en-US" sz="1400" dirty="0">
                <a:latin typeface="Poppins" pitchFamily="2" charset="77"/>
              </a:endParaRPr>
            </a:p>
          </p:txBody>
        </p:sp>
        <p:sp>
          <p:nvSpPr>
            <p:cNvPr id="119" name="Freeform 380">
              <a:extLst>
                <a:ext uri="{FF2B5EF4-FFF2-40B4-BE49-F238E27FC236}">
                  <a16:creationId xmlns:a16="http://schemas.microsoft.com/office/drawing/2014/main" id="{776E60D5-A6DE-6C67-FD41-8E6B6D0B1AA7}"/>
                </a:ext>
              </a:extLst>
            </p:cNvPr>
            <p:cNvSpPr>
              <a:spLocks noChangeArrowheads="1"/>
            </p:cNvSpPr>
            <p:nvPr/>
          </p:nvSpPr>
          <p:spPr bwMode="auto">
            <a:xfrm>
              <a:off x="1592736" y="6984344"/>
              <a:ext cx="2285108" cy="2285107"/>
            </a:xfrm>
            <a:custGeom>
              <a:avLst/>
              <a:gdLst>
                <a:gd name="T0" fmla="*/ 917 w 1834"/>
                <a:gd name="T1" fmla="*/ 0 h 1834"/>
                <a:gd name="T2" fmla="*/ 917 w 1834"/>
                <a:gd name="T3" fmla="*/ 0 h 1834"/>
                <a:gd name="T4" fmla="*/ 0 w 1834"/>
                <a:gd name="T5" fmla="*/ 916 h 1834"/>
                <a:gd name="T6" fmla="*/ 0 w 1834"/>
                <a:gd name="T7" fmla="*/ 916 h 1834"/>
                <a:gd name="T8" fmla="*/ 917 w 1834"/>
                <a:gd name="T9" fmla="*/ 1833 h 1834"/>
                <a:gd name="T10" fmla="*/ 917 w 1834"/>
                <a:gd name="T11" fmla="*/ 1833 h 1834"/>
                <a:gd name="T12" fmla="*/ 1833 w 1834"/>
                <a:gd name="T13" fmla="*/ 916 h 1834"/>
                <a:gd name="T14" fmla="*/ 1833 w 1834"/>
                <a:gd name="T15" fmla="*/ 916 h 1834"/>
                <a:gd name="T16" fmla="*/ 917 w 1834"/>
                <a:gd name="T17" fmla="*/ 0 h 1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4" h="1834">
                  <a:moveTo>
                    <a:pt x="917" y="0"/>
                  </a:moveTo>
                  <a:lnTo>
                    <a:pt x="917" y="0"/>
                  </a:lnTo>
                  <a:cubicBezTo>
                    <a:pt x="411" y="0"/>
                    <a:pt x="0" y="410"/>
                    <a:pt x="0" y="916"/>
                  </a:cubicBezTo>
                  <a:lnTo>
                    <a:pt x="0" y="916"/>
                  </a:lnTo>
                  <a:cubicBezTo>
                    <a:pt x="0" y="1422"/>
                    <a:pt x="411" y="1833"/>
                    <a:pt x="917" y="1833"/>
                  </a:cubicBezTo>
                  <a:lnTo>
                    <a:pt x="917" y="1833"/>
                  </a:lnTo>
                  <a:cubicBezTo>
                    <a:pt x="1423" y="1833"/>
                    <a:pt x="1833" y="1422"/>
                    <a:pt x="1833" y="916"/>
                  </a:cubicBezTo>
                  <a:lnTo>
                    <a:pt x="1833" y="916"/>
                  </a:lnTo>
                  <a:cubicBezTo>
                    <a:pt x="1833" y="410"/>
                    <a:pt x="1423" y="0"/>
                    <a:pt x="917" y="0"/>
                  </a:cubicBezTo>
                </a:path>
              </a:pathLst>
            </a:custGeom>
            <a:solidFill>
              <a:schemeClr val="accent2"/>
            </a:solidFill>
            <a:ln>
              <a:noFill/>
            </a:ln>
            <a:effectLst/>
          </p:spPr>
          <p:txBody>
            <a:bodyPr wrap="none" anchor="ctr"/>
            <a:lstStyle/>
            <a:p>
              <a:endParaRPr lang="en-US" sz="1400" dirty="0">
                <a:latin typeface="Poppins" pitchFamily="2" charset="77"/>
              </a:endParaRPr>
            </a:p>
          </p:txBody>
        </p:sp>
      </p:grpSp>
      <p:sp>
        <p:nvSpPr>
          <p:cNvPr id="106" name="Freeform 34">
            <a:extLst>
              <a:ext uri="{FF2B5EF4-FFF2-40B4-BE49-F238E27FC236}">
                <a16:creationId xmlns:a16="http://schemas.microsoft.com/office/drawing/2014/main" id="{61C090C0-AD84-B222-7570-26DC76DB8C95}"/>
              </a:ext>
            </a:extLst>
          </p:cNvPr>
          <p:cNvSpPr>
            <a:spLocks noChangeArrowheads="1"/>
          </p:cNvSpPr>
          <p:nvPr/>
        </p:nvSpPr>
        <p:spPr bwMode="auto">
          <a:xfrm>
            <a:off x="2103948" y="4626083"/>
            <a:ext cx="445311" cy="447758"/>
          </a:xfrm>
          <a:custGeom>
            <a:avLst/>
            <a:gdLst>
              <a:gd name="connsiteX0" fmla="*/ 740310 w 998488"/>
              <a:gd name="connsiteY0" fmla="*/ 450430 h 1003976"/>
              <a:gd name="connsiteX1" fmla="*/ 754043 w 998488"/>
              <a:gd name="connsiteY1" fmla="*/ 462914 h 1003976"/>
              <a:gd name="connsiteX2" fmla="*/ 754043 w 998488"/>
              <a:gd name="connsiteY2" fmla="*/ 490380 h 1003976"/>
              <a:gd name="connsiteX3" fmla="*/ 781508 w 998488"/>
              <a:gd name="connsiteY3" fmla="*/ 490380 h 1003976"/>
              <a:gd name="connsiteX4" fmla="*/ 795241 w 998488"/>
              <a:gd name="connsiteY4" fmla="*/ 504112 h 1003976"/>
              <a:gd name="connsiteX5" fmla="*/ 781508 w 998488"/>
              <a:gd name="connsiteY5" fmla="*/ 517845 h 1003976"/>
              <a:gd name="connsiteX6" fmla="*/ 754043 w 998488"/>
              <a:gd name="connsiteY6" fmla="*/ 517845 h 1003976"/>
              <a:gd name="connsiteX7" fmla="*/ 754043 w 998488"/>
              <a:gd name="connsiteY7" fmla="*/ 545310 h 1003976"/>
              <a:gd name="connsiteX8" fmla="*/ 740310 w 998488"/>
              <a:gd name="connsiteY8" fmla="*/ 559043 h 1003976"/>
              <a:gd name="connsiteX9" fmla="*/ 726578 w 998488"/>
              <a:gd name="connsiteY9" fmla="*/ 545310 h 1003976"/>
              <a:gd name="connsiteX10" fmla="*/ 726578 w 998488"/>
              <a:gd name="connsiteY10" fmla="*/ 517845 h 1003976"/>
              <a:gd name="connsiteX11" fmla="*/ 700361 w 998488"/>
              <a:gd name="connsiteY11" fmla="*/ 517845 h 1003976"/>
              <a:gd name="connsiteX12" fmla="*/ 686628 w 998488"/>
              <a:gd name="connsiteY12" fmla="*/ 504112 h 1003976"/>
              <a:gd name="connsiteX13" fmla="*/ 700361 w 998488"/>
              <a:gd name="connsiteY13" fmla="*/ 490380 h 1003976"/>
              <a:gd name="connsiteX14" fmla="*/ 726578 w 998488"/>
              <a:gd name="connsiteY14" fmla="*/ 490380 h 1003976"/>
              <a:gd name="connsiteX15" fmla="*/ 726578 w 998488"/>
              <a:gd name="connsiteY15" fmla="*/ 462914 h 1003976"/>
              <a:gd name="connsiteX16" fmla="*/ 740310 w 998488"/>
              <a:gd name="connsiteY16" fmla="*/ 450430 h 1003976"/>
              <a:gd name="connsiteX17" fmla="*/ 319474 w 998488"/>
              <a:gd name="connsiteY17" fmla="*/ 263667 h 1003976"/>
              <a:gd name="connsiteX18" fmla="*/ 333170 w 998488"/>
              <a:gd name="connsiteY18" fmla="*/ 277362 h 1003976"/>
              <a:gd name="connsiteX19" fmla="*/ 333170 w 998488"/>
              <a:gd name="connsiteY19" fmla="*/ 296038 h 1003976"/>
              <a:gd name="connsiteX20" fmla="*/ 353091 w 998488"/>
              <a:gd name="connsiteY20" fmla="*/ 296038 h 1003976"/>
              <a:gd name="connsiteX21" fmla="*/ 366787 w 998488"/>
              <a:gd name="connsiteY21" fmla="*/ 309734 h 1003976"/>
              <a:gd name="connsiteX22" fmla="*/ 353091 w 998488"/>
              <a:gd name="connsiteY22" fmla="*/ 323430 h 1003976"/>
              <a:gd name="connsiteX23" fmla="*/ 333170 w 998488"/>
              <a:gd name="connsiteY23" fmla="*/ 323430 h 1003976"/>
              <a:gd name="connsiteX24" fmla="*/ 333170 w 998488"/>
              <a:gd name="connsiteY24" fmla="*/ 342106 h 1003976"/>
              <a:gd name="connsiteX25" fmla="*/ 319474 w 998488"/>
              <a:gd name="connsiteY25" fmla="*/ 355802 h 1003976"/>
              <a:gd name="connsiteX26" fmla="*/ 305779 w 998488"/>
              <a:gd name="connsiteY26" fmla="*/ 342106 h 1003976"/>
              <a:gd name="connsiteX27" fmla="*/ 305779 w 998488"/>
              <a:gd name="connsiteY27" fmla="*/ 323430 h 1003976"/>
              <a:gd name="connsiteX28" fmla="*/ 288348 w 998488"/>
              <a:gd name="connsiteY28" fmla="*/ 323430 h 1003976"/>
              <a:gd name="connsiteX29" fmla="*/ 274652 w 998488"/>
              <a:gd name="connsiteY29" fmla="*/ 309734 h 1003976"/>
              <a:gd name="connsiteX30" fmla="*/ 288348 w 998488"/>
              <a:gd name="connsiteY30" fmla="*/ 296038 h 1003976"/>
              <a:gd name="connsiteX31" fmla="*/ 305779 w 998488"/>
              <a:gd name="connsiteY31" fmla="*/ 296038 h 1003976"/>
              <a:gd name="connsiteX32" fmla="*/ 305779 w 998488"/>
              <a:gd name="connsiteY32" fmla="*/ 277362 h 1003976"/>
              <a:gd name="connsiteX33" fmla="*/ 319474 w 998488"/>
              <a:gd name="connsiteY33" fmla="*/ 263667 h 1003976"/>
              <a:gd name="connsiteX34" fmla="*/ 189514 w 998488"/>
              <a:gd name="connsiteY34" fmla="*/ 263667 h 1003976"/>
              <a:gd name="connsiteX35" fmla="*/ 203252 w 998488"/>
              <a:gd name="connsiteY35" fmla="*/ 277355 h 1003976"/>
              <a:gd name="connsiteX36" fmla="*/ 203252 w 998488"/>
              <a:gd name="connsiteY36" fmla="*/ 619560 h 1003976"/>
              <a:gd name="connsiteX37" fmla="*/ 807720 w 998488"/>
              <a:gd name="connsiteY37" fmla="*/ 619560 h 1003976"/>
              <a:gd name="connsiteX38" fmla="*/ 822707 w 998488"/>
              <a:gd name="connsiteY38" fmla="*/ 633248 h 1003976"/>
              <a:gd name="connsiteX39" fmla="*/ 807720 w 998488"/>
              <a:gd name="connsiteY39" fmla="*/ 646936 h 1003976"/>
              <a:gd name="connsiteX40" fmla="*/ 189514 w 998488"/>
              <a:gd name="connsiteY40" fmla="*/ 646936 h 1003976"/>
              <a:gd name="connsiteX41" fmla="*/ 175776 w 998488"/>
              <a:gd name="connsiteY41" fmla="*/ 633248 h 1003976"/>
              <a:gd name="connsiteX42" fmla="*/ 175776 w 998488"/>
              <a:gd name="connsiteY42" fmla="*/ 277355 h 1003976"/>
              <a:gd name="connsiteX43" fmla="*/ 189514 w 998488"/>
              <a:gd name="connsiteY43" fmla="*/ 263667 h 1003976"/>
              <a:gd name="connsiteX44" fmla="*/ 647559 w 998488"/>
              <a:gd name="connsiteY44" fmla="*/ 259726 h 1003976"/>
              <a:gd name="connsiteX45" fmla="*/ 657570 w 998488"/>
              <a:gd name="connsiteY45" fmla="*/ 264392 h 1003976"/>
              <a:gd name="connsiteX46" fmla="*/ 690106 w 998488"/>
              <a:gd name="connsiteY46" fmla="*/ 296740 h 1003976"/>
              <a:gd name="connsiteX47" fmla="*/ 690106 w 998488"/>
              <a:gd name="connsiteY47" fmla="*/ 316646 h 1003976"/>
              <a:gd name="connsiteX48" fmla="*/ 680095 w 998488"/>
              <a:gd name="connsiteY48" fmla="*/ 320379 h 1003976"/>
              <a:gd name="connsiteX49" fmla="*/ 671335 w 998488"/>
              <a:gd name="connsiteY49" fmla="*/ 316646 h 1003976"/>
              <a:gd name="connsiteX50" fmla="*/ 661324 w 998488"/>
              <a:gd name="connsiteY50" fmla="*/ 306693 h 1003976"/>
              <a:gd name="connsiteX51" fmla="*/ 661324 w 998488"/>
              <a:gd name="connsiteY51" fmla="*/ 306693 h 1003976"/>
              <a:gd name="connsiteX52" fmla="*/ 660073 w 998488"/>
              <a:gd name="connsiteY52" fmla="*/ 305449 h 1003976"/>
              <a:gd name="connsiteX53" fmla="*/ 661324 w 998488"/>
              <a:gd name="connsiteY53" fmla="*/ 306693 h 1003976"/>
              <a:gd name="connsiteX54" fmla="*/ 656820 w 998488"/>
              <a:gd name="connsiteY54" fmla="*/ 356357 h 1003976"/>
              <a:gd name="connsiteX55" fmla="*/ 431073 w 998488"/>
              <a:gd name="connsiteY55" fmla="*/ 548060 h 1003976"/>
              <a:gd name="connsiteX56" fmla="*/ 288417 w 998488"/>
              <a:gd name="connsiteY56" fmla="*/ 548060 h 1003976"/>
              <a:gd name="connsiteX57" fmla="*/ 274652 w 998488"/>
              <a:gd name="connsiteY57" fmla="*/ 534374 h 1003976"/>
              <a:gd name="connsiteX58" fmla="*/ 288417 w 998488"/>
              <a:gd name="connsiteY58" fmla="*/ 519444 h 1003976"/>
              <a:gd name="connsiteX59" fmla="*/ 431073 w 998488"/>
              <a:gd name="connsiteY59" fmla="*/ 519444 h 1003976"/>
              <a:gd name="connsiteX60" fmla="*/ 632543 w 998488"/>
              <a:gd name="connsiteY60" fmla="*/ 307937 h 1003976"/>
              <a:gd name="connsiteX61" fmla="*/ 623783 w 998488"/>
              <a:gd name="connsiteY61" fmla="*/ 316646 h 1003976"/>
              <a:gd name="connsiteX62" fmla="*/ 605013 w 998488"/>
              <a:gd name="connsiteY62" fmla="*/ 316646 h 1003976"/>
              <a:gd name="connsiteX63" fmla="*/ 605013 w 998488"/>
              <a:gd name="connsiteY63" fmla="*/ 296740 h 1003976"/>
              <a:gd name="connsiteX64" fmla="*/ 637548 w 998488"/>
              <a:gd name="connsiteY64" fmla="*/ 264392 h 1003976"/>
              <a:gd name="connsiteX65" fmla="*/ 647559 w 998488"/>
              <a:gd name="connsiteY65" fmla="*/ 259726 h 1003976"/>
              <a:gd name="connsiteX66" fmla="*/ 107203 w 998488"/>
              <a:gd name="connsiteY66" fmla="*/ 189806 h 1003976"/>
              <a:gd name="connsiteX67" fmla="*/ 107203 w 998488"/>
              <a:gd name="connsiteY67" fmla="*/ 716769 h 1003976"/>
              <a:gd name="connsiteX68" fmla="*/ 891284 w 998488"/>
              <a:gd name="connsiteY68" fmla="*/ 716769 h 1003976"/>
              <a:gd name="connsiteX69" fmla="*/ 891284 w 998488"/>
              <a:gd name="connsiteY69" fmla="*/ 189806 h 1003976"/>
              <a:gd name="connsiteX70" fmla="*/ 77286 w 998488"/>
              <a:gd name="connsiteY70" fmla="*/ 93654 h 1003976"/>
              <a:gd name="connsiteX71" fmla="*/ 42383 w 998488"/>
              <a:gd name="connsiteY71" fmla="*/ 127370 h 1003976"/>
              <a:gd name="connsiteX72" fmla="*/ 77286 w 998488"/>
              <a:gd name="connsiteY72" fmla="*/ 162334 h 1003976"/>
              <a:gd name="connsiteX73" fmla="*/ 79779 w 998488"/>
              <a:gd name="connsiteY73" fmla="*/ 162334 h 1003976"/>
              <a:gd name="connsiteX74" fmla="*/ 918708 w 998488"/>
              <a:gd name="connsiteY74" fmla="*/ 162334 h 1003976"/>
              <a:gd name="connsiteX75" fmla="*/ 922448 w 998488"/>
              <a:gd name="connsiteY75" fmla="*/ 162334 h 1003976"/>
              <a:gd name="connsiteX76" fmla="*/ 956105 w 998488"/>
              <a:gd name="connsiteY76" fmla="*/ 127370 h 1003976"/>
              <a:gd name="connsiteX77" fmla="*/ 922448 w 998488"/>
              <a:gd name="connsiteY77" fmla="*/ 93654 h 1003976"/>
              <a:gd name="connsiteX78" fmla="*/ 499867 w 998488"/>
              <a:gd name="connsiteY78" fmla="*/ 27472 h 1003976"/>
              <a:gd name="connsiteX79" fmla="*/ 464963 w 998488"/>
              <a:gd name="connsiteY79" fmla="*/ 62436 h 1003976"/>
              <a:gd name="connsiteX80" fmla="*/ 464963 w 998488"/>
              <a:gd name="connsiteY80" fmla="*/ 64934 h 1003976"/>
              <a:gd name="connsiteX81" fmla="*/ 533524 w 998488"/>
              <a:gd name="connsiteY81" fmla="*/ 64934 h 1003976"/>
              <a:gd name="connsiteX82" fmla="*/ 533524 w 998488"/>
              <a:gd name="connsiteY82" fmla="*/ 62436 h 1003976"/>
              <a:gd name="connsiteX83" fmla="*/ 499867 w 998488"/>
              <a:gd name="connsiteY83" fmla="*/ 27472 h 1003976"/>
              <a:gd name="connsiteX84" fmla="*/ 499867 w 998488"/>
              <a:gd name="connsiteY84" fmla="*/ 0 h 1003976"/>
              <a:gd name="connsiteX85" fmla="*/ 562194 w 998488"/>
              <a:gd name="connsiteY85" fmla="*/ 62436 h 1003976"/>
              <a:gd name="connsiteX86" fmla="*/ 562194 w 998488"/>
              <a:gd name="connsiteY86" fmla="*/ 64934 h 1003976"/>
              <a:gd name="connsiteX87" fmla="*/ 922448 w 998488"/>
              <a:gd name="connsiteY87" fmla="*/ 64934 h 1003976"/>
              <a:gd name="connsiteX88" fmla="*/ 984776 w 998488"/>
              <a:gd name="connsiteY88" fmla="*/ 127370 h 1003976"/>
              <a:gd name="connsiteX89" fmla="*/ 922448 w 998488"/>
              <a:gd name="connsiteY89" fmla="*/ 189806 h 1003976"/>
              <a:gd name="connsiteX90" fmla="*/ 918708 w 998488"/>
              <a:gd name="connsiteY90" fmla="*/ 189806 h 1003976"/>
              <a:gd name="connsiteX91" fmla="*/ 918708 w 998488"/>
              <a:gd name="connsiteY91" fmla="*/ 716769 h 1003976"/>
              <a:gd name="connsiteX92" fmla="*/ 984776 w 998488"/>
              <a:gd name="connsiteY92" fmla="*/ 716769 h 1003976"/>
              <a:gd name="connsiteX93" fmla="*/ 998488 w 998488"/>
              <a:gd name="connsiteY93" fmla="*/ 730505 h 1003976"/>
              <a:gd name="connsiteX94" fmla="*/ 984776 w 998488"/>
              <a:gd name="connsiteY94" fmla="*/ 744241 h 1003976"/>
              <a:gd name="connsiteX95" fmla="*/ 918708 w 998488"/>
              <a:gd name="connsiteY95" fmla="*/ 744241 h 1003976"/>
              <a:gd name="connsiteX96" fmla="*/ 655686 w 998488"/>
              <a:gd name="connsiteY96" fmla="*/ 744241 h 1003976"/>
              <a:gd name="connsiteX97" fmla="*/ 716767 w 998488"/>
              <a:gd name="connsiteY97" fmla="*/ 986494 h 1003976"/>
              <a:gd name="connsiteX98" fmla="*/ 705548 w 998488"/>
              <a:gd name="connsiteY98" fmla="*/ 1003976 h 1003976"/>
              <a:gd name="connsiteX99" fmla="*/ 703055 w 998488"/>
              <a:gd name="connsiteY99" fmla="*/ 1003976 h 1003976"/>
              <a:gd name="connsiteX100" fmla="*/ 689343 w 998488"/>
              <a:gd name="connsiteY100" fmla="*/ 993986 h 1003976"/>
              <a:gd name="connsiteX101" fmla="*/ 627015 w 998488"/>
              <a:gd name="connsiteY101" fmla="*/ 744241 h 1003976"/>
              <a:gd name="connsiteX102" fmla="*/ 363993 w 998488"/>
              <a:gd name="connsiteY102" fmla="*/ 744241 h 1003976"/>
              <a:gd name="connsiteX103" fmla="*/ 301665 w 998488"/>
              <a:gd name="connsiteY103" fmla="*/ 993986 h 1003976"/>
              <a:gd name="connsiteX104" fmla="*/ 289200 w 998488"/>
              <a:gd name="connsiteY104" fmla="*/ 1003976 h 1003976"/>
              <a:gd name="connsiteX105" fmla="*/ 284214 w 998488"/>
              <a:gd name="connsiteY105" fmla="*/ 1003976 h 1003976"/>
              <a:gd name="connsiteX106" fmla="*/ 275488 w 998488"/>
              <a:gd name="connsiteY106" fmla="*/ 986494 h 1003976"/>
              <a:gd name="connsiteX107" fmla="*/ 335322 w 998488"/>
              <a:gd name="connsiteY107" fmla="*/ 744241 h 1003976"/>
              <a:gd name="connsiteX108" fmla="*/ 79779 w 998488"/>
              <a:gd name="connsiteY108" fmla="*/ 744241 h 1003976"/>
              <a:gd name="connsiteX109" fmla="*/ 13712 w 998488"/>
              <a:gd name="connsiteY109" fmla="*/ 744241 h 1003976"/>
              <a:gd name="connsiteX110" fmla="*/ 0 w 998488"/>
              <a:gd name="connsiteY110" fmla="*/ 730505 h 1003976"/>
              <a:gd name="connsiteX111" fmla="*/ 13712 w 998488"/>
              <a:gd name="connsiteY111" fmla="*/ 716769 h 1003976"/>
              <a:gd name="connsiteX112" fmla="*/ 79779 w 998488"/>
              <a:gd name="connsiteY112" fmla="*/ 716769 h 1003976"/>
              <a:gd name="connsiteX113" fmla="*/ 79779 w 998488"/>
              <a:gd name="connsiteY113" fmla="*/ 189806 h 1003976"/>
              <a:gd name="connsiteX114" fmla="*/ 77286 w 998488"/>
              <a:gd name="connsiteY114" fmla="*/ 189806 h 1003976"/>
              <a:gd name="connsiteX115" fmla="*/ 14958 w 998488"/>
              <a:gd name="connsiteY115" fmla="*/ 127370 h 1003976"/>
              <a:gd name="connsiteX116" fmla="*/ 77286 w 998488"/>
              <a:gd name="connsiteY116" fmla="*/ 64934 h 1003976"/>
              <a:gd name="connsiteX117" fmla="*/ 437539 w 998488"/>
              <a:gd name="connsiteY117" fmla="*/ 64934 h 1003976"/>
              <a:gd name="connsiteX118" fmla="*/ 437539 w 998488"/>
              <a:gd name="connsiteY118" fmla="*/ 62436 h 1003976"/>
              <a:gd name="connsiteX119" fmla="*/ 499867 w 998488"/>
              <a:gd name="connsiteY119" fmla="*/ 0 h 1003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998488" h="1003976">
                <a:moveTo>
                  <a:pt x="740310" y="450430"/>
                </a:moveTo>
                <a:cubicBezTo>
                  <a:pt x="747801" y="450430"/>
                  <a:pt x="754043" y="455424"/>
                  <a:pt x="754043" y="462914"/>
                </a:cubicBezTo>
                <a:lnTo>
                  <a:pt x="754043" y="490380"/>
                </a:lnTo>
                <a:lnTo>
                  <a:pt x="781508" y="490380"/>
                </a:lnTo>
                <a:cubicBezTo>
                  <a:pt x="788999" y="490380"/>
                  <a:pt x="795241" y="496622"/>
                  <a:pt x="795241" y="504112"/>
                </a:cubicBezTo>
                <a:cubicBezTo>
                  <a:pt x="795241" y="512851"/>
                  <a:pt x="788999" y="517845"/>
                  <a:pt x="781508" y="517845"/>
                </a:cubicBezTo>
                <a:lnTo>
                  <a:pt x="754043" y="517845"/>
                </a:lnTo>
                <a:lnTo>
                  <a:pt x="754043" y="545310"/>
                </a:lnTo>
                <a:cubicBezTo>
                  <a:pt x="754043" y="552801"/>
                  <a:pt x="747801" y="559043"/>
                  <a:pt x="740310" y="559043"/>
                </a:cubicBezTo>
                <a:cubicBezTo>
                  <a:pt x="732820" y="559043"/>
                  <a:pt x="726578" y="552801"/>
                  <a:pt x="726578" y="545310"/>
                </a:cubicBezTo>
                <a:lnTo>
                  <a:pt x="726578" y="517845"/>
                </a:lnTo>
                <a:lnTo>
                  <a:pt x="700361" y="517845"/>
                </a:lnTo>
                <a:cubicBezTo>
                  <a:pt x="692870" y="517845"/>
                  <a:pt x="686628" y="512851"/>
                  <a:pt x="686628" y="504112"/>
                </a:cubicBezTo>
                <a:cubicBezTo>
                  <a:pt x="686628" y="496622"/>
                  <a:pt x="692870" y="490380"/>
                  <a:pt x="700361" y="490380"/>
                </a:cubicBezTo>
                <a:lnTo>
                  <a:pt x="726578" y="490380"/>
                </a:lnTo>
                <a:lnTo>
                  <a:pt x="726578" y="462914"/>
                </a:lnTo>
                <a:cubicBezTo>
                  <a:pt x="726578" y="455424"/>
                  <a:pt x="732820" y="450430"/>
                  <a:pt x="740310" y="450430"/>
                </a:cubicBezTo>
                <a:close/>
                <a:moveTo>
                  <a:pt x="319474" y="263667"/>
                </a:moveTo>
                <a:cubicBezTo>
                  <a:pt x="326945" y="263667"/>
                  <a:pt x="333170" y="268647"/>
                  <a:pt x="333170" y="277362"/>
                </a:cubicBezTo>
                <a:lnTo>
                  <a:pt x="333170" y="296038"/>
                </a:lnTo>
                <a:lnTo>
                  <a:pt x="353091" y="296038"/>
                </a:lnTo>
                <a:cubicBezTo>
                  <a:pt x="360561" y="296038"/>
                  <a:pt x="366787" y="302264"/>
                  <a:pt x="366787" y="309734"/>
                </a:cubicBezTo>
                <a:cubicBezTo>
                  <a:pt x="366787" y="317205"/>
                  <a:pt x="360561" y="323430"/>
                  <a:pt x="353091" y="323430"/>
                </a:cubicBezTo>
                <a:lnTo>
                  <a:pt x="333170" y="323430"/>
                </a:lnTo>
                <a:lnTo>
                  <a:pt x="333170" y="342106"/>
                </a:lnTo>
                <a:cubicBezTo>
                  <a:pt x="333170" y="349576"/>
                  <a:pt x="326945" y="355802"/>
                  <a:pt x="319474" y="355802"/>
                </a:cubicBezTo>
                <a:cubicBezTo>
                  <a:pt x="312004" y="355802"/>
                  <a:pt x="305779" y="349576"/>
                  <a:pt x="305779" y="342106"/>
                </a:cubicBezTo>
                <a:lnTo>
                  <a:pt x="305779" y="323430"/>
                </a:lnTo>
                <a:lnTo>
                  <a:pt x="288348" y="323430"/>
                </a:lnTo>
                <a:cubicBezTo>
                  <a:pt x="280877" y="323430"/>
                  <a:pt x="274652" y="317205"/>
                  <a:pt x="274652" y="309734"/>
                </a:cubicBezTo>
                <a:cubicBezTo>
                  <a:pt x="274652" y="302264"/>
                  <a:pt x="280877" y="296038"/>
                  <a:pt x="288348" y="296038"/>
                </a:cubicBezTo>
                <a:lnTo>
                  <a:pt x="305779" y="296038"/>
                </a:lnTo>
                <a:lnTo>
                  <a:pt x="305779" y="277362"/>
                </a:lnTo>
                <a:cubicBezTo>
                  <a:pt x="305779" y="268647"/>
                  <a:pt x="312004" y="263667"/>
                  <a:pt x="319474" y="263667"/>
                </a:cubicBezTo>
                <a:close/>
                <a:moveTo>
                  <a:pt x="189514" y="263667"/>
                </a:moveTo>
                <a:cubicBezTo>
                  <a:pt x="197007" y="263667"/>
                  <a:pt x="203252" y="268644"/>
                  <a:pt x="203252" y="277355"/>
                </a:cubicBezTo>
                <a:lnTo>
                  <a:pt x="203252" y="619560"/>
                </a:lnTo>
                <a:lnTo>
                  <a:pt x="807720" y="619560"/>
                </a:lnTo>
                <a:cubicBezTo>
                  <a:pt x="815214" y="619560"/>
                  <a:pt x="822707" y="625781"/>
                  <a:pt x="822707" y="633248"/>
                </a:cubicBezTo>
                <a:cubicBezTo>
                  <a:pt x="822707" y="641958"/>
                  <a:pt x="815214" y="646936"/>
                  <a:pt x="807720" y="646936"/>
                </a:cubicBezTo>
                <a:lnTo>
                  <a:pt x="189514" y="646936"/>
                </a:lnTo>
                <a:cubicBezTo>
                  <a:pt x="182020" y="646936"/>
                  <a:pt x="175776" y="641958"/>
                  <a:pt x="175776" y="633248"/>
                </a:cubicBezTo>
                <a:lnTo>
                  <a:pt x="175776" y="277355"/>
                </a:lnTo>
                <a:cubicBezTo>
                  <a:pt x="175776" y="268644"/>
                  <a:pt x="182020" y="263667"/>
                  <a:pt x="189514" y="263667"/>
                </a:cubicBezTo>
                <a:close/>
                <a:moveTo>
                  <a:pt x="647559" y="259726"/>
                </a:moveTo>
                <a:cubicBezTo>
                  <a:pt x="651313" y="259726"/>
                  <a:pt x="655067" y="261281"/>
                  <a:pt x="657570" y="264392"/>
                </a:cubicBezTo>
                <a:lnTo>
                  <a:pt x="690106" y="296740"/>
                </a:lnTo>
                <a:cubicBezTo>
                  <a:pt x="696363" y="301716"/>
                  <a:pt x="696363" y="311670"/>
                  <a:pt x="690106" y="316646"/>
                </a:cubicBezTo>
                <a:cubicBezTo>
                  <a:pt x="687603" y="319134"/>
                  <a:pt x="683849" y="320379"/>
                  <a:pt x="680095" y="320379"/>
                </a:cubicBezTo>
                <a:cubicBezTo>
                  <a:pt x="677592" y="320379"/>
                  <a:pt x="673838" y="319134"/>
                  <a:pt x="671335" y="316646"/>
                </a:cubicBezTo>
                <a:lnTo>
                  <a:pt x="661324" y="306693"/>
                </a:lnTo>
                <a:lnTo>
                  <a:pt x="661324" y="306693"/>
                </a:lnTo>
                <a:lnTo>
                  <a:pt x="660073" y="305449"/>
                </a:lnTo>
                <a:lnTo>
                  <a:pt x="661324" y="306693"/>
                </a:lnTo>
                <a:lnTo>
                  <a:pt x="656820" y="356357"/>
                </a:lnTo>
                <a:cubicBezTo>
                  <a:pt x="636102" y="468045"/>
                  <a:pt x="546042" y="548060"/>
                  <a:pt x="431073" y="548060"/>
                </a:cubicBezTo>
                <a:lnTo>
                  <a:pt x="288417" y="548060"/>
                </a:lnTo>
                <a:cubicBezTo>
                  <a:pt x="280909" y="548060"/>
                  <a:pt x="274652" y="541839"/>
                  <a:pt x="274652" y="534374"/>
                </a:cubicBezTo>
                <a:cubicBezTo>
                  <a:pt x="274652" y="526909"/>
                  <a:pt x="280909" y="519444"/>
                  <a:pt x="288417" y="519444"/>
                </a:cubicBezTo>
                <a:lnTo>
                  <a:pt x="431073" y="519444"/>
                </a:lnTo>
                <a:cubicBezTo>
                  <a:pt x="544947" y="519444"/>
                  <a:pt x="631291" y="428620"/>
                  <a:pt x="632543" y="307937"/>
                </a:cubicBezTo>
                <a:lnTo>
                  <a:pt x="623783" y="316646"/>
                </a:lnTo>
                <a:cubicBezTo>
                  <a:pt x="618778" y="321623"/>
                  <a:pt x="610018" y="321623"/>
                  <a:pt x="605013" y="316646"/>
                </a:cubicBezTo>
                <a:cubicBezTo>
                  <a:pt x="598756" y="311670"/>
                  <a:pt x="598756" y="301716"/>
                  <a:pt x="605013" y="296740"/>
                </a:cubicBezTo>
                <a:lnTo>
                  <a:pt x="637548" y="264392"/>
                </a:lnTo>
                <a:cubicBezTo>
                  <a:pt x="640051" y="261281"/>
                  <a:pt x="643805" y="259726"/>
                  <a:pt x="647559" y="259726"/>
                </a:cubicBezTo>
                <a:close/>
                <a:moveTo>
                  <a:pt x="107203" y="189806"/>
                </a:moveTo>
                <a:lnTo>
                  <a:pt x="107203" y="716769"/>
                </a:lnTo>
                <a:lnTo>
                  <a:pt x="891284" y="716769"/>
                </a:lnTo>
                <a:lnTo>
                  <a:pt x="891284" y="189806"/>
                </a:lnTo>
                <a:close/>
                <a:moveTo>
                  <a:pt x="77286" y="93654"/>
                </a:moveTo>
                <a:cubicBezTo>
                  <a:pt x="57341" y="93654"/>
                  <a:pt x="42383" y="108639"/>
                  <a:pt x="42383" y="127370"/>
                </a:cubicBezTo>
                <a:cubicBezTo>
                  <a:pt x="42383" y="147350"/>
                  <a:pt x="57341" y="162334"/>
                  <a:pt x="77286" y="162334"/>
                </a:cubicBezTo>
                <a:lnTo>
                  <a:pt x="79779" y="162334"/>
                </a:lnTo>
                <a:lnTo>
                  <a:pt x="918708" y="162334"/>
                </a:lnTo>
                <a:lnTo>
                  <a:pt x="922448" y="162334"/>
                </a:lnTo>
                <a:cubicBezTo>
                  <a:pt x="941146" y="162334"/>
                  <a:pt x="956105" y="147350"/>
                  <a:pt x="956105" y="127370"/>
                </a:cubicBezTo>
                <a:cubicBezTo>
                  <a:pt x="956105" y="108639"/>
                  <a:pt x="941146" y="93654"/>
                  <a:pt x="922448" y="93654"/>
                </a:cubicBezTo>
                <a:close/>
                <a:moveTo>
                  <a:pt x="499867" y="27472"/>
                </a:moveTo>
                <a:cubicBezTo>
                  <a:pt x="479922" y="27472"/>
                  <a:pt x="464963" y="43705"/>
                  <a:pt x="464963" y="62436"/>
                </a:cubicBezTo>
                <a:cubicBezTo>
                  <a:pt x="464963" y="63685"/>
                  <a:pt x="464963" y="63685"/>
                  <a:pt x="464963" y="64934"/>
                </a:cubicBezTo>
                <a:lnTo>
                  <a:pt x="533524" y="64934"/>
                </a:lnTo>
                <a:cubicBezTo>
                  <a:pt x="533524" y="63685"/>
                  <a:pt x="533524" y="63685"/>
                  <a:pt x="533524" y="62436"/>
                </a:cubicBezTo>
                <a:cubicBezTo>
                  <a:pt x="533524" y="43705"/>
                  <a:pt x="518565" y="27472"/>
                  <a:pt x="499867" y="27472"/>
                </a:cubicBezTo>
                <a:close/>
                <a:moveTo>
                  <a:pt x="499867" y="0"/>
                </a:moveTo>
                <a:cubicBezTo>
                  <a:pt x="533524" y="0"/>
                  <a:pt x="562194" y="28720"/>
                  <a:pt x="562194" y="62436"/>
                </a:cubicBezTo>
                <a:cubicBezTo>
                  <a:pt x="562194" y="63685"/>
                  <a:pt x="562194" y="63685"/>
                  <a:pt x="562194" y="64934"/>
                </a:cubicBezTo>
                <a:lnTo>
                  <a:pt x="922448" y="64934"/>
                </a:lnTo>
                <a:cubicBezTo>
                  <a:pt x="956105" y="64934"/>
                  <a:pt x="984776" y="93654"/>
                  <a:pt x="984776" y="127370"/>
                </a:cubicBezTo>
                <a:cubicBezTo>
                  <a:pt x="984776" y="162334"/>
                  <a:pt x="956105" y="189806"/>
                  <a:pt x="922448" y="189806"/>
                </a:cubicBezTo>
                <a:lnTo>
                  <a:pt x="918708" y="189806"/>
                </a:lnTo>
                <a:lnTo>
                  <a:pt x="918708" y="716769"/>
                </a:lnTo>
                <a:lnTo>
                  <a:pt x="984776" y="716769"/>
                </a:lnTo>
                <a:cubicBezTo>
                  <a:pt x="993501" y="716769"/>
                  <a:pt x="998488" y="723013"/>
                  <a:pt x="998488" y="730505"/>
                </a:cubicBezTo>
                <a:cubicBezTo>
                  <a:pt x="998488" y="737998"/>
                  <a:pt x="993501" y="744241"/>
                  <a:pt x="984776" y="744241"/>
                </a:cubicBezTo>
                <a:lnTo>
                  <a:pt x="918708" y="744241"/>
                </a:lnTo>
                <a:lnTo>
                  <a:pt x="655686" y="744241"/>
                </a:lnTo>
                <a:lnTo>
                  <a:pt x="716767" y="986494"/>
                </a:lnTo>
                <a:cubicBezTo>
                  <a:pt x="718014" y="993986"/>
                  <a:pt x="713027" y="1001479"/>
                  <a:pt x="705548" y="1003976"/>
                </a:cubicBezTo>
                <a:cubicBezTo>
                  <a:pt x="704302" y="1003976"/>
                  <a:pt x="703055" y="1003976"/>
                  <a:pt x="703055" y="1003976"/>
                </a:cubicBezTo>
                <a:cubicBezTo>
                  <a:pt x="696822" y="1003976"/>
                  <a:pt x="690589" y="1000230"/>
                  <a:pt x="689343" y="993986"/>
                </a:cubicBezTo>
                <a:lnTo>
                  <a:pt x="627015" y="744241"/>
                </a:lnTo>
                <a:lnTo>
                  <a:pt x="363993" y="744241"/>
                </a:lnTo>
                <a:lnTo>
                  <a:pt x="301665" y="993986"/>
                </a:lnTo>
                <a:cubicBezTo>
                  <a:pt x="300419" y="1000230"/>
                  <a:pt x="295432" y="1003976"/>
                  <a:pt x="289200" y="1003976"/>
                </a:cubicBezTo>
                <a:cubicBezTo>
                  <a:pt x="286707" y="1003976"/>
                  <a:pt x="286707" y="1003976"/>
                  <a:pt x="284214" y="1003976"/>
                </a:cubicBezTo>
                <a:cubicBezTo>
                  <a:pt x="277981" y="1001479"/>
                  <a:pt x="272995" y="993986"/>
                  <a:pt x="275488" y="986494"/>
                </a:cubicBezTo>
                <a:lnTo>
                  <a:pt x="335322" y="744241"/>
                </a:lnTo>
                <a:lnTo>
                  <a:pt x="79779" y="744241"/>
                </a:lnTo>
                <a:lnTo>
                  <a:pt x="13712" y="744241"/>
                </a:lnTo>
                <a:cubicBezTo>
                  <a:pt x="6233" y="744241"/>
                  <a:pt x="0" y="737998"/>
                  <a:pt x="0" y="730505"/>
                </a:cubicBezTo>
                <a:cubicBezTo>
                  <a:pt x="0" y="723013"/>
                  <a:pt x="6233" y="716769"/>
                  <a:pt x="13712" y="716769"/>
                </a:cubicBezTo>
                <a:lnTo>
                  <a:pt x="79779" y="716769"/>
                </a:lnTo>
                <a:lnTo>
                  <a:pt x="79779" y="189806"/>
                </a:lnTo>
                <a:lnTo>
                  <a:pt x="77286" y="189806"/>
                </a:lnTo>
                <a:cubicBezTo>
                  <a:pt x="42383" y="189806"/>
                  <a:pt x="14958" y="162334"/>
                  <a:pt x="14958" y="127370"/>
                </a:cubicBezTo>
                <a:cubicBezTo>
                  <a:pt x="14958" y="93654"/>
                  <a:pt x="42383" y="64934"/>
                  <a:pt x="77286" y="64934"/>
                </a:cubicBezTo>
                <a:lnTo>
                  <a:pt x="437539" y="64934"/>
                </a:lnTo>
                <a:cubicBezTo>
                  <a:pt x="437539" y="63685"/>
                  <a:pt x="437539" y="63685"/>
                  <a:pt x="437539" y="62436"/>
                </a:cubicBezTo>
                <a:cubicBezTo>
                  <a:pt x="437539" y="28720"/>
                  <a:pt x="464963" y="0"/>
                  <a:pt x="499867" y="0"/>
                </a:cubicBezTo>
                <a:close/>
              </a:path>
            </a:pathLst>
          </a:custGeom>
          <a:solidFill>
            <a:schemeClr val="bg1"/>
          </a:solidFill>
          <a:ln>
            <a:noFill/>
          </a:ln>
          <a:effectLst/>
        </p:spPr>
        <p:txBody>
          <a:bodyPr wrap="square" anchor="ctr">
            <a:noAutofit/>
          </a:bodyPr>
          <a:lstStyle/>
          <a:p>
            <a:endParaRPr lang="en-US" sz="1400" dirty="0">
              <a:latin typeface="Poppins" pitchFamily="2" charset="77"/>
            </a:endParaRPr>
          </a:p>
        </p:txBody>
      </p:sp>
      <p:sp>
        <p:nvSpPr>
          <p:cNvPr id="107" name="TextBox 106">
            <a:extLst>
              <a:ext uri="{FF2B5EF4-FFF2-40B4-BE49-F238E27FC236}">
                <a16:creationId xmlns:a16="http://schemas.microsoft.com/office/drawing/2014/main" id="{CAE534C2-14CC-19D0-878F-80D9AF265F00}"/>
              </a:ext>
            </a:extLst>
          </p:cNvPr>
          <p:cNvSpPr txBox="1"/>
          <p:nvPr/>
        </p:nvSpPr>
        <p:spPr>
          <a:xfrm>
            <a:off x="2989043" y="3225994"/>
            <a:ext cx="2574699" cy="307777"/>
          </a:xfrm>
          <a:prstGeom prst="rect">
            <a:avLst/>
          </a:prstGeom>
          <a:noFill/>
        </p:spPr>
        <p:txBody>
          <a:bodyPr wrap="square" rtlCol="0" anchor="b">
            <a:spAutoFit/>
          </a:bodyPr>
          <a:lstStyle/>
          <a:p>
            <a:r>
              <a:rPr lang="en-US" sz="1400" b="1" spc="-15" dirty="0">
                <a:solidFill>
                  <a:schemeClr val="tx2"/>
                </a:solidFill>
                <a:latin typeface="Poppins" pitchFamily="2" charset="77"/>
                <a:cs typeface="Poppins" pitchFamily="2" charset="77"/>
              </a:rPr>
              <a:t>DEFINE</a:t>
            </a:r>
          </a:p>
        </p:txBody>
      </p:sp>
      <p:sp>
        <p:nvSpPr>
          <p:cNvPr id="108" name="TextBox 107">
            <a:extLst>
              <a:ext uri="{FF2B5EF4-FFF2-40B4-BE49-F238E27FC236}">
                <a16:creationId xmlns:a16="http://schemas.microsoft.com/office/drawing/2014/main" id="{7B61DC56-E551-C5CA-D8CC-CA7D9E750C10}"/>
              </a:ext>
            </a:extLst>
          </p:cNvPr>
          <p:cNvSpPr txBox="1"/>
          <p:nvPr/>
        </p:nvSpPr>
        <p:spPr>
          <a:xfrm>
            <a:off x="2989043" y="3547185"/>
            <a:ext cx="2574700" cy="532197"/>
          </a:xfrm>
          <a:prstGeom prst="rect">
            <a:avLst/>
          </a:prstGeom>
          <a:noFill/>
        </p:spPr>
        <p:txBody>
          <a:bodyPr wrap="square" rtlCol="0">
            <a:spAutoFit/>
          </a:bodyPr>
          <a:lstStyle/>
          <a:p>
            <a:pPr>
              <a:lnSpc>
                <a:spcPts val="1800"/>
              </a:lnSpc>
            </a:pPr>
            <a:r>
              <a:rPr lang="en-US" sz="1000" spc="-10" dirty="0">
                <a:latin typeface="Poppins" pitchFamily="2" charset="77"/>
                <a:cs typeface="Poppins" pitchFamily="2" charset="77"/>
              </a:rPr>
              <a:t>Make a big impact with professional slides, charts, infographics and more.</a:t>
            </a:r>
          </a:p>
        </p:txBody>
      </p:sp>
      <p:sp>
        <p:nvSpPr>
          <p:cNvPr id="109" name="TextBox 108">
            <a:extLst>
              <a:ext uri="{FF2B5EF4-FFF2-40B4-BE49-F238E27FC236}">
                <a16:creationId xmlns:a16="http://schemas.microsoft.com/office/drawing/2014/main" id="{DCD4B510-3186-7D16-3515-75803FB70BF3}"/>
              </a:ext>
            </a:extLst>
          </p:cNvPr>
          <p:cNvSpPr txBox="1"/>
          <p:nvPr/>
        </p:nvSpPr>
        <p:spPr>
          <a:xfrm>
            <a:off x="2989043" y="4422363"/>
            <a:ext cx="2574699" cy="307777"/>
          </a:xfrm>
          <a:prstGeom prst="rect">
            <a:avLst/>
          </a:prstGeom>
          <a:noFill/>
        </p:spPr>
        <p:txBody>
          <a:bodyPr wrap="square" rtlCol="0" anchor="b">
            <a:spAutoFit/>
          </a:bodyPr>
          <a:lstStyle/>
          <a:p>
            <a:r>
              <a:rPr lang="en-US" sz="1400" b="1" spc="-15" dirty="0">
                <a:solidFill>
                  <a:schemeClr val="tx2"/>
                </a:solidFill>
                <a:latin typeface="Poppins" pitchFamily="2" charset="77"/>
                <a:cs typeface="Poppins" pitchFamily="2" charset="77"/>
              </a:rPr>
              <a:t>MEASURE</a:t>
            </a:r>
          </a:p>
        </p:txBody>
      </p:sp>
      <p:sp>
        <p:nvSpPr>
          <p:cNvPr id="110" name="TextBox 109">
            <a:extLst>
              <a:ext uri="{FF2B5EF4-FFF2-40B4-BE49-F238E27FC236}">
                <a16:creationId xmlns:a16="http://schemas.microsoft.com/office/drawing/2014/main" id="{BD53C509-547A-C03C-CA7F-213454DF5ABE}"/>
              </a:ext>
            </a:extLst>
          </p:cNvPr>
          <p:cNvSpPr txBox="1"/>
          <p:nvPr/>
        </p:nvSpPr>
        <p:spPr>
          <a:xfrm>
            <a:off x="2989043" y="4743553"/>
            <a:ext cx="2574700" cy="532197"/>
          </a:xfrm>
          <a:prstGeom prst="rect">
            <a:avLst/>
          </a:prstGeom>
          <a:noFill/>
        </p:spPr>
        <p:txBody>
          <a:bodyPr wrap="square" rtlCol="0">
            <a:spAutoFit/>
          </a:bodyPr>
          <a:lstStyle/>
          <a:p>
            <a:pPr>
              <a:lnSpc>
                <a:spcPts val="1800"/>
              </a:lnSpc>
            </a:pPr>
            <a:r>
              <a:rPr lang="en-US" sz="1000" spc="-10" dirty="0">
                <a:latin typeface="Poppins" pitchFamily="2" charset="77"/>
                <a:cs typeface="Poppins" pitchFamily="2" charset="77"/>
              </a:rPr>
              <a:t>Make a big impact with professional slides, charts, infographics and more.</a:t>
            </a:r>
          </a:p>
        </p:txBody>
      </p:sp>
      <p:sp>
        <p:nvSpPr>
          <p:cNvPr id="111" name="TextBox 110">
            <a:extLst>
              <a:ext uri="{FF2B5EF4-FFF2-40B4-BE49-F238E27FC236}">
                <a16:creationId xmlns:a16="http://schemas.microsoft.com/office/drawing/2014/main" id="{6660A6E5-C967-A2BD-79BF-31CC459ED2B2}"/>
              </a:ext>
            </a:extLst>
          </p:cNvPr>
          <p:cNvSpPr txBox="1"/>
          <p:nvPr/>
        </p:nvSpPr>
        <p:spPr>
          <a:xfrm>
            <a:off x="2989042" y="5592168"/>
            <a:ext cx="2574699" cy="307777"/>
          </a:xfrm>
          <a:prstGeom prst="rect">
            <a:avLst/>
          </a:prstGeom>
          <a:noFill/>
        </p:spPr>
        <p:txBody>
          <a:bodyPr wrap="square" rtlCol="0" anchor="b">
            <a:spAutoFit/>
          </a:bodyPr>
          <a:lstStyle/>
          <a:p>
            <a:r>
              <a:rPr lang="en-US" sz="1400" b="1" spc="-15" dirty="0">
                <a:solidFill>
                  <a:schemeClr val="tx2"/>
                </a:solidFill>
                <a:latin typeface="Poppins" pitchFamily="2" charset="77"/>
                <a:cs typeface="Poppins" pitchFamily="2" charset="77"/>
              </a:rPr>
              <a:t>ANALYZE</a:t>
            </a:r>
          </a:p>
        </p:txBody>
      </p:sp>
      <p:sp>
        <p:nvSpPr>
          <p:cNvPr id="112" name="TextBox 111">
            <a:extLst>
              <a:ext uri="{FF2B5EF4-FFF2-40B4-BE49-F238E27FC236}">
                <a16:creationId xmlns:a16="http://schemas.microsoft.com/office/drawing/2014/main" id="{A138E684-409C-6886-85AB-8DD1C8193774}"/>
              </a:ext>
            </a:extLst>
          </p:cNvPr>
          <p:cNvSpPr txBox="1"/>
          <p:nvPr/>
        </p:nvSpPr>
        <p:spPr>
          <a:xfrm>
            <a:off x="2989042" y="5913358"/>
            <a:ext cx="2574700" cy="532197"/>
          </a:xfrm>
          <a:prstGeom prst="rect">
            <a:avLst/>
          </a:prstGeom>
          <a:noFill/>
        </p:spPr>
        <p:txBody>
          <a:bodyPr wrap="square" rtlCol="0">
            <a:spAutoFit/>
          </a:bodyPr>
          <a:lstStyle/>
          <a:p>
            <a:pPr>
              <a:lnSpc>
                <a:spcPts val="1800"/>
              </a:lnSpc>
            </a:pPr>
            <a:r>
              <a:rPr lang="en-US" sz="1000" spc="-10" dirty="0">
                <a:latin typeface="Poppins" pitchFamily="2" charset="77"/>
                <a:cs typeface="Poppins" pitchFamily="2" charset="77"/>
              </a:rPr>
              <a:t>Make a big impact with professional slides, charts, infographics and more.</a:t>
            </a:r>
          </a:p>
        </p:txBody>
      </p:sp>
      <p:sp>
        <p:nvSpPr>
          <p:cNvPr id="113" name="TextBox 112">
            <a:extLst>
              <a:ext uri="{FF2B5EF4-FFF2-40B4-BE49-F238E27FC236}">
                <a16:creationId xmlns:a16="http://schemas.microsoft.com/office/drawing/2014/main" id="{FD3B2C9E-D964-9248-3BAA-0C13B7D0B04D}"/>
              </a:ext>
            </a:extLst>
          </p:cNvPr>
          <p:cNvSpPr txBox="1"/>
          <p:nvPr/>
        </p:nvSpPr>
        <p:spPr>
          <a:xfrm>
            <a:off x="7863072" y="3556886"/>
            <a:ext cx="2574699" cy="307777"/>
          </a:xfrm>
          <a:prstGeom prst="rect">
            <a:avLst/>
          </a:prstGeom>
          <a:noFill/>
        </p:spPr>
        <p:txBody>
          <a:bodyPr wrap="square" rtlCol="0" anchor="b">
            <a:spAutoFit/>
          </a:bodyPr>
          <a:lstStyle/>
          <a:p>
            <a:r>
              <a:rPr lang="en-US" sz="1400" b="1" spc="-15" dirty="0">
                <a:solidFill>
                  <a:schemeClr val="tx2"/>
                </a:solidFill>
                <a:latin typeface="Poppins" pitchFamily="2" charset="77"/>
                <a:cs typeface="Poppins" pitchFamily="2" charset="77"/>
              </a:rPr>
              <a:t>IMPROVE</a:t>
            </a:r>
          </a:p>
        </p:txBody>
      </p:sp>
      <p:sp>
        <p:nvSpPr>
          <p:cNvPr id="114" name="TextBox 113">
            <a:extLst>
              <a:ext uri="{FF2B5EF4-FFF2-40B4-BE49-F238E27FC236}">
                <a16:creationId xmlns:a16="http://schemas.microsoft.com/office/drawing/2014/main" id="{EACD63D6-C0F1-F8B2-49BA-86D577E4FA54}"/>
              </a:ext>
            </a:extLst>
          </p:cNvPr>
          <p:cNvSpPr txBox="1"/>
          <p:nvPr/>
        </p:nvSpPr>
        <p:spPr>
          <a:xfrm>
            <a:off x="7863072" y="3878076"/>
            <a:ext cx="2574700" cy="532197"/>
          </a:xfrm>
          <a:prstGeom prst="rect">
            <a:avLst/>
          </a:prstGeom>
          <a:noFill/>
        </p:spPr>
        <p:txBody>
          <a:bodyPr wrap="square" rtlCol="0">
            <a:spAutoFit/>
          </a:bodyPr>
          <a:lstStyle/>
          <a:p>
            <a:pPr>
              <a:lnSpc>
                <a:spcPts val="1800"/>
              </a:lnSpc>
            </a:pPr>
            <a:r>
              <a:rPr lang="en-US" sz="1000" spc="-10" dirty="0">
                <a:latin typeface="Poppins" pitchFamily="2" charset="77"/>
                <a:cs typeface="Poppins" pitchFamily="2" charset="77"/>
              </a:rPr>
              <a:t>Make a big impact with professional slides, charts, infographics and more.</a:t>
            </a:r>
          </a:p>
        </p:txBody>
      </p:sp>
      <p:sp>
        <p:nvSpPr>
          <p:cNvPr id="115" name="TextBox 114">
            <a:extLst>
              <a:ext uri="{FF2B5EF4-FFF2-40B4-BE49-F238E27FC236}">
                <a16:creationId xmlns:a16="http://schemas.microsoft.com/office/drawing/2014/main" id="{1CAB6B8E-32C1-B796-9AC1-2824B92E717B}"/>
              </a:ext>
            </a:extLst>
          </p:cNvPr>
          <p:cNvSpPr txBox="1"/>
          <p:nvPr/>
        </p:nvSpPr>
        <p:spPr>
          <a:xfrm>
            <a:off x="7863072" y="5065423"/>
            <a:ext cx="2574699" cy="307777"/>
          </a:xfrm>
          <a:prstGeom prst="rect">
            <a:avLst/>
          </a:prstGeom>
          <a:noFill/>
        </p:spPr>
        <p:txBody>
          <a:bodyPr wrap="square" rtlCol="0" anchor="b">
            <a:spAutoFit/>
          </a:bodyPr>
          <a:lstStyle/>
          <a:p>
            <a:r>
              <a:rPr lang="en-US" sz="1400" b="1" spc="-15" dirty="0">
                <a:solidFill>
                  <a:schemeClr val="tx2"/>
                </a:solidFill>
                <a:latin typeface="Poppins" pitchFamily="2" charset="77"/>
                <a:cs typeface="Poppins" pitchFamily="2" charset="77"/>
              </a:rPr>
              <a:t>CONTROL</a:t>
            </a:r>
          </a:p>
        </p:txBody>
      </p:sp>
      <p:sp>
        <p:nvSpPr>
          <p:cNvPr id="116" name="TextBox 115">
            <a:extLst>
              <a:ext uri="{FF2B5EF4-FFF2-40B4-BE49-F238E27FC236}">
                <a16:creationId xmlns:a16="http://schemas.microsoft.com/office/drawing/2014/main" id="{5AF9A69E-C7C1-1A88-2FAD-454561220A61}"/>
              </a:ext>
            </a:extLst>
          </p:cNvPr>
          <p:cNvSpPr txBox="1"/>
          <p:nvPr/>
        </p:nvSpPr>
        <p:spPr>
          <a:xfrm>
            <a:off x="7863072" y="5386613"/>
            <a:ext cx="2574700" cy="532197"/>
          </a:xfrm>
          <a:prstGeom prst="rect">
            <a:avLst/>
          </a:prstGeom>
          <a:noFill/>
        </p:spPr>
        <p:txBody>
          <a:bodyPr wrap="square" rtlCol="0">
            <a:spAutoFit/>
          </a:bodyPr>
          <a:lstStyle/>
          <a:p>
            <a:pPr>
              <a:lnSpc>
                <a:spcPts val="1800"/>
              </a:lnSpc>
            </a:pPr>
            <a:r>
              <a:rPr lang="en-US" sz="1000" spc="-10" dirty="0">
                <a:latin typeface="Poppins" pitchFamily="2" charset="77"/>
                <a:cs typeface="Poppins" pitchFamily="2" charset="77"/>
              </a:rPr>
              <a:t>Make a big impact with professional slides, charts, infographics and more.</a:t>
            </a:r>
          </a:p>
        </p:txBody>
      </p:sp>
      <p:sp>
        <p:nvSpPr>
          <p:cNvPr id="132" name="TextBox 131">
            <a:extLst>
              <a:ext uri="{FF2B5EF4-FFF2-40B4-BE49-F238E27FC236}">
                <a16:creationId xmlns:a16="http://schemas.microsoft.com/office/drawing/2014/main" id="{C5E15DEA-46AC-3DC8-8BBD-6D485027C401}"/>
              </a:ext>
            </a:extLst>
          </p:cNvPr>
          <p:cNvSpPr txBox="1"/>
          <p:nvPr/>
        </p:nvSpPr>
        <p:spPr>
          <a:xfrm>
            <a:off x="322871" y="2508925"/>
            <a:ext cx="10668000" cy="461665"/>
          </a:xfrm>
          <a:prstGeom prst="rect">
            <a:avLst/>
          </a:prstGeom>
          <a:noFill/>
        </p:spPr>
        <p:txBody>
          <a:bodyPr wrap="square" rtlCol="0" anchor="b">
            <a:spAutoFit/>
          </a:bodyPr>
          <a:lstStyle/>
          <a:p>
            <a:r>
              <a:rPr lang="en-US" sz="2400" dirty="0">
                <a:solidFill>
                  <a:schemeClr val="accent1"/>
                </a:solidFill>
                <a:latin typeface="Poppins" panose="00000500000000000000" pitchFamily="2" charset="0"/>
                <a:cs typeface="Poppins" panose="00000500000000000000" pitchFamily="2" charset="0"/>
              </a:rPr>
              <a:t>Six Sigma Methodology</a:t>
            </a:r>
          </a:p>
        </p:txBody>
      </p:sp>
    </p:spTree>
    <p:extLst>
      <p:ext uri="{BB962C8B-B14F-4D97-AF65-F5344CB8AC3E}">
        <p14:creationId xmlns:p14="http://schemas.microsoft.com/office/powerpoint/2010/main" val="3691277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t>All</a:t>
            </a:r>
            <a:endParaRPr lang="es-CO" dirty="0"/>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solidFill>
                  <a:schemeClr val="accent1"/>
                </a:solidFill>
              </a:rPr>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a:gradFill>
            <a:gsLst>
              <a:gs pos="0">
                <a:schemeClr val="accent1"/>
              </a:gs>
              <a:gs pos="31000">
                <a:schemeClr val="accent2"/>
              </a:gs>
              <a:gs pos="64000">
                <a:schemeClr val="accent3"/>
              </a:gs>
              <a:gs pos="100000">
                <a:schemeClr val="accent4"/>
              </a:gs>
            </a:gsLst>
            <a:lin ang="5400000" scaled="1"/>
          </a:gradFill>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grp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grp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grp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solidFill>
            <a:schemeClr val="tx1"/>
          </a:soli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a:solidFill>
            <a:schemeClr val="tx1"/>
          </a:solidFill>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grp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chemeClr val="tx1"/>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6927401" y="2162344"/>
            <a:ext cx="92119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C5E15DEA-46AC-3DC8-8BBD-6D485027C401}"/>
              </a:ext>
            </a:extLst>
          </p:cNvPr>
          <p:cNvSpPr txBox="1"/>
          <p:nvPr/>
        </p:nvSpPr>
        <p:spPr>
          <a:xfrm>
            <a:off x="322871" y="2508925"/>
            <a:ext cx="10668000" cy="461665"/>
          </a:xfrm>
          <a:prstGeom prst="rect">
            <a:avLst/>
          </a:prstGeom>
          <a:noFill/>
        </p:spPr>
        <p:txBody>
          <a:bodyPr wrap="square" rtlCol="0" anchor="b">
            <a:spAutoFit/>
          </a:bodyPr>
          <a:lstStyle/>
          <a:p>
            <a:r>
              <a:rPr lang="en-US" sz="2400" dirty="0">
                <a:solidFill>
                  <a:schemeClr val="accent1"/>
                </a:solidFill>
                <a:latin typeface="Poppins" panose="00000500000000000000" pitchFamily="2" charset="0"/>
                <a:cs typeface="Poppins" panose="00000500000000000000" pitchFamily="2" charset="0"/>
              </a:rPr>
              <a:t>Results</a:t>
            </a:r>
          </a:p>
        </p:txBody>
      </p:sp>
      <p:sp>
        <p:nvSpPr>
          <p:cNvPr id="16" name="Freeform 63">
            <a:extLst>
              <a:ext uri="{FF2B5EF4-FFF2-40B4-BE49-F238E27FC236}">
                <a16:creationId xmlns:a16="http://schemas.microsoft.com/office/drawing/2014/main" id="{8B764BB7-AFA8-4359-80B5-9653BD684423}"/>
              </a:ext>
            </a:extLst>
          </p:cNvPr>
          <p:cNvSpPr>
            <a:spLocks noChangeArrowheads="1"/>
          </p:cNvSpPr>
          <p:nvPr/>
        </p:nvSpPr>
        <p:spPr bwMode="auto">
          <a:xfrm>
            <a:off x="770491" y="3048325"/>
            <a:ext cx="2480110" cy="587756"/>
          </a:xfrm>
          <a:prstGeom prst="round2SameRect">
            <a:avLst>
              <a:gd name="adj1" fmla="val 47980"/>
              <a:gd name="adj2" fmla="val 0"/>
            </a:avLst>
          </a:prstGeom>
          <a:solidFill>
            <a:schemeClr val="accent1">
              <a:alpha val="50000"/>
            </a:schemeClr>
          </a:solidFill>
          <a:ln>
            <a:noFill/>
          </a:ln>
          <a:effectLst/>
        </p:spPr>
        <p:txBody>
          <a:bodyPr wrap="none" anchor="ctr"/>
          <a:lstStyle/>
          <a:p>
            <a:endParaRPr lang="en-US" dirty="0">
              <a:latin typeface="Poppins" pitchFamily="2" charset="77"/>
            </a:endParaRPr>
          </a:p>
        </p:txBody>
      </p:sp>
      <p:sp>
        <p:nvSpPr>
          <p:cNvPr id="17" name="Freeform 64">
            <a:extLst>
              <a:ext uri="{FF2B5EF4-FFF2-40B4-BE49-F238E27FC236}">
                <a16:creationId xmlns:a16="http://schemas.microsoft.com/office/drawing/2014/main" id="{07C5D613-AEBE-2160-BD0F-D4A5BD9DDE20}"/>
              </a:ext>
            </a:extLst>
          </p:cNvPr>
          <p:cNvSpPr>
            <a:spLocks noChangeArrowheads="1"/>
          </p:cNvSpPr>
          <p:nvPr/>
        </p:nvSpPr>
        <p:spPr bwMode="auto">
          <a:xfrm>
            <a:off x="770491" y="3696503"/>
            <a:ext cx="2480110" cy="3079685"/>
          </a:xfrm>
          <a:prstGeom prst="round2SameRect">
            <a:avLst>
              <a:gd name="adj1" fmla="val 0"/>
              <a:gd name="adj2" fmla="val 11093"/>
            </a:avLst>
          </a:prstGeom>
          <a:solidFill>
            <a:schemeClr val="accent1"/>
          </a:solidFill>
          <a:ln>
            <a:noFill/>
          </a:ln>
          <a:effectLst/>
        </p:spPr>
        <p:txBody>
          <a:bodyPr wrap="none" anchor="ctr"/>
          <a:lstStyle/>
          <a:p>
            <a:endParaRPr lang="en-US" dirty="0">
              <a:latin typeface="Poppins" pitchFamily="2" charset="77"/>
            </a:endParaRPr>
          </a:p>
        </p:txBody>
      </p:sp>
      <p:sp>
        <p:nvSpPr>
          <p:cNvPr id="18" name="Freeform 141">
            <a:extLst>
              <a:ext uri="{FF2B5EF4-FFF2-40B4-BE49-F238E27FC236}">
                <a16:creationId xmlns:a16="http://schemas.microsoft.com/office/drawing/2014/main" id="{A7E48766-DAC9-90B1-6C9C-E0E00055B859}"/>
              </a:ext>
            </a:extLst>
          </p:cNvPr>
          <p:cNvSpPr>
            <a:spLocks noChangeArrowheads="1"/>
          </p:cNvSpPr>
          <p:nvPr/>
        </p:nvSpPr>
        <p:spPr bwMode="auto">
          <a:xfrm>
            <a:off x="3495042" y="3048325"/>
            <a:ext cx="2480110" cy="587756"/>
          </a:xfrm>
          <a:prstGeom prst="round2SameRect">
            <a:avLst>
              <a:gd name="adj1" fmla="val 48485"/>
              <a:gd name="adj2" fmla="val 0"/>
            </a:avLst>
          </a:prstGeom>
          <a:solidFill>
            <a:schemeClr val="accent2">
              <a:alpha val="50000"/>
            </a:schemeClr>
          </a:solidFill>
          <a:ln>
            <a:noFill/>
          </a:ln>
          <a:effectLst/>
        </p:spPr>
        <p:txBody>
          <a:bodyPr wrap="none" anchor="ctr"/>
          <a:lstStyle/>
          <a:p>
            <a:endParaRPr lang="en-US" dirty="0">
              <a:latin typeface="Poppins" pitchFamily="2" charset="77"/>
            </a:endParaRPr>
          </a:p>
        </p:txBody>
      </p:sp>
      <p:sp>
        <p:nvSpPr>
          <p:cNvPr id="19" name="Freeform 142">
            <a:extLst>
              <a:ext uri="{FF2B5EF4-FFF2-40B4-BE49-F238E27FC236}">
                <a16:creationId xmlns:a16="http://schemas.microsoft.com/office/drawing/2014/main" id="{EFBF72B5-5369-24DD-ECC0-5150498FC013}"/>
              </a:ext>
            </a:extLst>
          </p:cNvPr>
          <p:cNvSpPr>
            <a:spLocks noChangeArrowheads="1"/>
          </p:cNvSpPr>
          <p:nvPr/>
        </p:nvSpPr>
        <p:spPr bwMode="auto">
          <a:xfrm>
            <a:off x="3495042" y="3696503"/>
            <a:ext cx="2480110" cy="3079685"/>
          </a:xfrm>
          <a:prstGeom prst="round2SameRect">
            <a:avLst>
              <a:gd name="adj1" fmla="val 0"/>
              <a:gd name="adj2" fmla="val 11132"/>
            </a:avLst>
          </a:prstGeom>
          <a:solidFill>
            <a:schemeClr val="accent2"/>
          </a:solidFill>
          <a:ln>
            <a:noFill/>
          </a:ln>
          <a:effectLst/>
        </p:spPr>
        <p:txBody>
          <a:bodyPr wrap="none" anchor="ctr"/>
          <a:lstStyle/>
          <a:p>
            <a:endParaRPr lang="en-US" dirty="0">
              <a:latin typeface="Poppins" pitchFamily="2" charset="77"/>
            </a:endParaRPr>
          </a:p>
        </p:txBody>
      </p:sp>
      <p:sp>
        <p:nvSpPr>
          <p:cNvPr id="20" name="Freeform 219">
            <a:extLst>
              <a:ext uri="{FF2B5EF4-FFF2-40B4-BE49-F238E27FC236}">
                <a16:creationId xmlns:a16="http://schemas.microsoft.com/office/drawing/2014/main" id="{16061768-1CE9-9150-7FAB-08405B3AF7BB}"/>
              </a:ext>
            </a:extLst>
          </p:cNvPr>
          <p:cNvSpPr>
            <a:spLocks noChangeArrowheads="1"/>
          </p:cNvSpPr>
          <p:nvPr/>
        </p:nvSpPr>
        <p:spPr bwMode="auto">
          <a:xfrm>
            <a:off x="6216847" y="3048325"/>
            <a:ext cx="2480112" cy="587756"/>
          </a:xfrm>
          <a:prstGeom prst="round2SameRect">
            <a:avLst>
              <a:gd name="adj1" fmla="val 48485"/>
              <a:gd name="adj2" fmla="val 0"/>
            </a:avLst>
          </a:prstGeom>
          <a:solidFill>
            <a:schemeClr val="accent3">
              <a:alpha val="50000"/>
            </a:schemeClr>
          </a:solidFill>
          <a:ln>
            <a:noFill/>
          </a:ln>
          <a:effectLst/>
        </p:spPr>
        <p:txBody>
          <a:bodyPr wrap="none" anchor="ctr"/>
          <a:lstStyle/>
          <a:p>
            <a:endParaRPr lang="en-US" dirty="0">
              <a:latin typeface="Poppins" pitchFamily="2" charset="77"/>
            </a:endParaRPr>
          </a:p>
        </p:txBody>
      </p:sp>
      <p:sp>
        <p:nvSpPr>
          <p:cNvPr id="21" name="Freeform 220">
            <a:extLst>
              <a:ext uri="{FF2B5EF4-FFF2-40B4-BE49-F238E27FC236}">
                <a16:creationId xmlns:a16="http://schemas.microsoft.com/office/drawing/2014/main" id="{6AD0EDB8-0F2E-B83A-B882-96EF757A4E60}"/>
              </a:ext>
            </a:extLst>
          </p:cNvPr>
          <p:cNvSpPr>
            <a:spLocks noChangeArrowheads="1"/>
          </p:cNvSpPr>
          <p:nvPr/>
        </p:nvSpPr>
        <p:spPr bwMode="auto">
          <a:xfrm>
            <a:off x="6216847" y="3696503"/>
            <a:ext cx="2480112" cy="3079685"/>
          </a:xfrm>
          <a:prstGeom prst="round2SameRect">
            <a:avLst>
              <a:gd name="adj1" fmla="val 0"/>
              <a:gd name="adj2" fmla="val 11491"/>
            </a:avLst>
          </a:prstGeom>
          <a:solidFill>
            <a:schemeClr val="accent3"/>
          </a:solidFill>
          <a:ln>
            <a:noFill/>
          </a:ln>
          <a:effectLst/>
        </p:spPr>
        <p:txBody>
          <a:bodyPr wrap="none" anchor="ctr"/>
          <a:lstStyle/>
          <a:p>
            <a:endParaRPr lang="en-US" dirty="0">
              <a:latin typeface="Poppins" pitchFamily="2" charset="77"/>
            </a:endParaRPr>
          </a:p>
        </p:txBody>
      </p:sp>
      <p:sp>
        <p:nvSpPr>
          <p:cNvPr id="22" name="Freeform 297">
            <a:extLst>
              <a:ext uri="{FF2B5EF4-FFF2-40B4-BE49-F238E27FC236}">
                <a16:creationId xmlns:a16="http://schemas.microsoft.com/office/drawing/2014/main" id="{47DBB979-0FAC-DC60-3F82-CFF0A51DD7DF}"/>
              </a:ext>
            </a:extLst>
          </p:cNvPr>
          <p:cNvSpPr>
            <a:spLocks noChangeArrowheads="1"/>
          </p:cNvSpPr>
          <p:nvPr/>
        </p:nvSpPr>
        <p:spPr bwMode="auto">
          <a:xfrm>
            <a:off x="8938651" y="3048325"/>
            <a:ext cx="2480110" cy="587756"/>
          </a:xfrm>
          <a:prstGeom prst="round2SameRect">
            <a:avLst>
              <a:gd name="adj1" fmla="val 46969"/>
              <a:gd name="adj2" fmla="val 0"/>
            </a:avLst>
          </a:prstGeom>
          <a:solidFill>
            <a:schemeClr val="accent4">
              <a:alpha val="50000"/>
            </a:schemeClr>
          </a:solidFill>
          <a:ln>
            <a:noFill/>
          </a:ln>
          <a:effectLst/>
        </p:spPr>
        <p:txBody>
          <a:bodyPr wrap="none" anchor="ctr"/>
          <a:lstStyle/>
          <a:p>
            <a:endParaRPr lang="en-US" dirty="0">
              <a:latin typeface="Poppins" pitchFamily="2" charset="77"/>
            </a:endParaRPr>
          </a:p>
        </p:txBody>
      </p:sp>
      <p:sp>
        <p:nvSpPr>
          <p:cNvPr id="23" name="Freeform 298">
            <a:extLst>
              <a:ext uri="{FF2B5EF4-FFF2-40B4-BE49-F238E27FC236}">
                <a16:creationId xmlns:a16="http://schemas.microsoft.com/office/drawing/2014/main" id="{DCF87F69-98DB-D643-78F4-79B48EAD4702}"/>
              </a:ext>
            </a:extLst>
          </p:cNvPr>
          <p:cNvSpPr>
            <a:spLocks noChangeArrowheads="1"/>
          </p:cNvSpPr>
          <p:nvPr/>
        </p:nvSpPr>
        <p:spPr bwMode="auto">
          <a:xfrm>
            <a:off x="8938651" y="3696503"/>
            <a:ext cx="2480110" cy="3079685"/>
          </a:xfrm>
          <a:prstGeom prst="round2SameRect">
            <a:avLst>
              <a:gd name="adj1" fmla="val 0"/>
              <a:gd name="adj2" fmla="val 11332"/>
            </a:avLst>
          </a:prstGeom>
          <a:solidFill>
            <a:schemeClr val="accent4"/>
          </a:solidFill>
          <a:ln>
            <a:noFill/>
          </a:ln>
          <a:effectLst/>
        </p:spPr>
        <p:txBody>
          <a:bodyPr wrap="none" anchor="ctr"/>
          <a:lstStyle/>
          <a:p>
            <a:endParaRPr lang="en-US" dirty="0">
              <a:latin typeface="Poppins" pitchFamily="2" charset="77"/>
            </a:endParaRPr>
          </a:p>
        </p:txBody>
      </p:sp>
      <p:sp>
        <p:nvSpPr>
          <p:cNvPr id="25" name="TextBox 24">
            <a:extLst>
              <a:ext uri="{FF2B5EF4-FFF2-40B4-BE49-F238E27FC236}">
                <a16:creationId xmlns:a16="http://schemas.microsoft.com/office/drawing/2014/main" id="{02462143-D896-F2B0-85C4-263FDA98BBB6}"/>
              </a:ext>
            </a:extLst>
          </p:cNvPr>
          <p:cNvSpPr txBox="1"/>
          <p:nvPr/>
        </p:nvSpPr>
        <p:spPr>
          <a:xfrm>
            <a:off x="875203" y="3153201"/>
            <a:ext cx="2275984" cy="353943"/>
          </a:xfrm>
          <a:prstGeom prst="rect">
            <a:avLst/>
          </a:prstGeom>
          <a:noFill/>
        </p:spPr>
        <p:txBody>
          <a:bodyPr wrap="square" rtlCol="0" anchor="b">
            <a:spAutoFit/>
          </a:bodyPr>
          <a:lstStyle/>
          <a:p>
            <a:pPr algn="ctr"/>
            <a:r>
              <a:rPr lang="en-US" sz="1700" b="1" spc="-15" dirty="0">
                <a:solidFill>
                  <a:schemeClr val="bg1"/>
                </a:solidFill>
                <a:latin typeface="Poppins" pitchFamily="2" charset="77"/>
                <a:cs typeface="Poppins" pitchFamily="2" charset="77"/>
              </a:rPr>
              <a:t>RESULTS</a:t>
            </a:r>
          </a:p>
        </p:txBody>
      </p:sp>
      <p:sp>
        <p:nvSpPr>
          <p:cNvPr id="26" name="TextBox 25">
            <a:extLst>
              <a:ext uri="{FF2B5EF4-FFF2-40B4-BE49-F238E27FC236}">
                <a16:creationId xmlns:a16="http://schemas.microsoft.com/office/drawing/2014/main" id="{A7ABE2FE-9EB2-3CA7-DD7B-12E39E6BC352}"/>
              </a:ext>
            </a:extLst>
          </p:cNvPr>
          <p:cNvSpPr txBox="1"/>
          <p:nvPr/>
        </p:nvSpPr>
        <p:spPr>
          <a:xfrm>
            <a:off x="875204" y="4295112"/>
            <a:ext cx="2275984" cy="770211"/>
          </a:xfrm>
          <a:prstGeom prst="rect">
            <a:avLst/>
          </a:prstGeom>
          <a:noFill/>
        </p:spPr>
        <p:txBody>
          <a:bodyPr wrap="square" rtlCol="0">
            <a:spAutoFit/>
          </a:bodyPr>
          <a:lstStyle/>
          <a:p>
            <a:pPr algn="ct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28" name="TextBox 27">
            <a:extLst>
              <a:ext uri="{FF2B5EF4-FFF2-40B4-BE49-F238E27FC236}">
                <a16:creationId xmlns:a16="http://schemas.microsoft.com/office/drawing/2014/main" id="{9636FB11-2F2A-8821-C9D9-08EA81D181CE}"/>
              </a:ext>
            </a:extLst>
          </p:cNvPr>
          <p:cNvSpPr txBox="1"/>
          <p:nvPr/>
        </p:nvSpPr>
        <p:spPr>
          <a:xfrm>
            <a:off x="874847" y="3831189"/>
            <a:ext cx="2275984" cy="523220"/>
          </a:xfrm>
          <a:prstGeom prst="rect">
            <a:avLst/>
          </a:prstGeom>
          <a:noFill/>
        </p:spPr>
        <p:txBody>
          <a:bodyPr wrap="square" rtlCol="0" anchor="b">
            <a:spAutoFit/>
          </a:bodyPr>
          <a:lstStyle/>
          <a:p>
            <a:pPr algn="ctr"/>
            <a:r>
              <a:rPr lang="en-US" sz="2800" b="1" spc="-145" dirty="0">
                <a:solidFill>
                  <a:schemeClr val="bg1"/>
                </a:solidFill>
                <a:latin typeface="Poppins" pitchFamily="2" charset="77"/>
                <a:cs typeface="Poppins" pitchFamily="2" charset="77"/>
              </a:rPr>
              <a:t>10%</a:t>
            </a:r>
          </a:p>
        </p:txBody>
      </p:sp>
      <p:graphicFrame>
        <p:nvGraphicFramePr>
          <p:cNvPr id="30" name="Chart 29">
            <a:extLst>
              <a:ext uri="{FF2B5EF4-FFF2-40B4-BE49-F238E27FC236}">
                <a16:creationId xmlns:a16="http://schemas.microsoft.com/office/drawing/2014/main" id="{3AEE3A25-65EB-ED36-4C4F-80EC0479C06F}"/>
              </a:ext>
            </a:extLst>
          </p:cNvPr>
          <p:cNvGraphicFramePr>
            <a:graphicFrameLocks noChangeAspect="1"/>
          </p:cNvGraphicFramePr>
          <p:nvPr>
            <p:extLst>
              <p:ext uri="{D42A27DB-BD31-4B8C-83A1-F6EECF244321}">
                <p14:modId xmlns:p14="http://schemas.microsoft.com/office/powerpoint/2010/main" val="2062701948"/>
              </p:ext>
            </p:extLst>
          </p:nvPr>
        </p:nvGraphicFramePr>
        <p:xfrm>
          <a:off x="1164055" y="5114493"/>
          <a:ext cx="1697567" cy="1697567"/>
        </p:xfrm>
        <a:graphic>
          <a:graphicData uri="http://schemas.openxmlformats.org/drawingml/2006/chart">
            <c:chart xmlns:c="http://schemas.openxmlformats.org/drawingml/2006/chart" xmlns:r="http://schemas.openxmlformats.org/officeDocument/2006/relationships" r:id="rId6"/>
          </a:graphicData>
        </a:graphic>
      </p:graphicFrame>
      <p:sp>
        <p:nvSpPr>
          <p:cNvPr id="31" name="TextBox 30">
            <a:extLst>
              <a:ext uri="{FF2B5EF4-FFF2-40B4-BE49-F238E27FC236}">
                <a16:creationId xmlns:a16="http://schemas.microsoft.com/office/drawing/2014/main" id="{FB10D0EA-986A-391D-72F3-D714A1CB226D}"/>
              </a:ext>
            </a:extLst>
          </p:cNvPr>
          <p:cNvSpPr txBox="1"/>
          <p:nvPr/>
        </p:nvSpPr>
        <p:spPr>
          <a:xfrm>
            <a:off x="3595543" y="3153201"/>
            <a:ext cx="2275984" cy="353943"/>
          </a:xfrm>
          <a:prstGeom prst="rect">
            <a:avLst/>
          </a:prstGeom>
          <a:noFill/>
        </p:spPr>
        <p:txBody>
          <a:bodyPr wrap="square" rtlCol="0" anchor="b">
            <a:spAutoFit/>
          </a:bodyPr>
          <a:lstStyle/>
          <a:p>
            <a:pPr algn="ctr"/>
            <a:r>
              <a:rPr lang="en-US" sz="1700" b="1" spc="-15" dirty="0">
                <a:solidFill>
                  <a:schemeClr val="bg1"/>
                </a:solidFill>
                <a:latin typeface="Poppins" pitchFamily="2" charset="77"/>
                <a:cs typeface="Poppins" pitchFamily="2" charset="77"/>
              </a:rPr>
              <a:t>RESULTS</a:t>
            </a:r>
          </a:p>
        </p:txBody>
      </p:sp>
      <p:sp>
        <p:nvSpPr>
          <p:cNvPr id="32" name="TextBox 31">
            <a:extLst>
              <a:ext uri="{FF2B5EF4-FFF2-40B4-BE49-F238E27FC236}">
                <a16:creationId xmlns:a16="http://schemas.microsoft.com/office/drawing/2014/main" id="{92C6D659-0C44-E2BC-0A5A-4E875BA59676}"/>
              </a:ext>
            </a:extLst>
          </p:cNvPr>
          <p:cNvSpPr txBox="1"/>
          <p:nvPr/>
        </p:nvSpPr>
        <p:spPr>
          <a:xfrm>
            <a:off x="3595544" y="4295112"/>
            <a:ext cx="2275984" cy="770211"/>
          </a:xfrm>
          <a:prstGeom prst="rect">
            <a:avLst/>
          </a:prstGeom>
          <a:noFill/>
        </p:spPr>
        <p:txBody>
          <a:bodyPr wrap="square" rtlCol="0">
            <a:spAutoFit/>
          </a:bodyPr>
          <a:lstStyle/>
          <a:p>
            <a:pPr algn="ct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33" name="TextBox 32">
            <a:extLst>
              <a:ext uri="{FF2B5EF4-FFF2-40B4-BE49-F238E27FC236}">
                <a16:creationId xmlns:a16="http://schemas.microsoft.com/office/drawing/2014/main" id="{FC944AB3-9FAB-8940-7B52-93F16B900FFA}"/>
              </a:ext>
            </a:extLst>
          </p:cNvPr>
          <p:cNvSpPr txBox="1"/>
          <p:nvPr/>
        </p:nvSpPr>
        <p:spPr>
          <a:xfrm>
            <a:off x="3595187" y="3831189"/>
            <a:ext cx="2275984" cy="523220"/>
          </a:xfrm>
          <a:prstGeom prst="rect">
            <a:avLst/>
          </a:prstGeom>
          <a:noFill/>
        </p:spPr>
        <p:txBody>
          <a:bodyPr wrap="square" rtlCol="0" anchor="b">
            <a:spAutoFit/>
          </a:bodyPr>
          <a:lstStyle/>
          <a:p>
            <a:pPr algn="ctr"/>
            <a:r>
              <a:rPr lang="en-US" sz="2800" b="1" spc="-145" dirty="0">
                <a:solidFill>
                  <a:schemeClr val="bg1"/>
                </a:solidFill>
                <a:latin typeface="Poppins" pitchFamily="2" charset="77"/>
                <a:cs typeface="Poppins" pitchFamily="2" charset="77"/>
              </a:rPr>
              <a:t>50%</a:t>
            </a:r>
          </a:p>
        </p:txBody>
      </p:sp>
      <p:graphicFrame>
        <p:nvGraphicFramePr>
          <p:cNvPr id="34" name="Chart 33">
            <a:extLst>
              <a:ext uri="{FF2B5EF4-FFF2-40B4-BE49-F238E27FC236}">
                <a16:creationId xmlns:a16="http://schemas.microsoft.com/office/drawing/2014/main" id="{478226E8-9C61-CD0A-E5AD-8D564C9E33B0}"/>
              </a:ext>
            </a:extLst>
          </p:cNvPr>
          <p:cNvGraphicFramePr>
            <a:graphicFrameLocks noChangeAspect="1"/>
          </p:cNvGraphicFramePr>
          <p:nvPr>
            <p:extLst>
              <p:ext uri="{D42A27DB-BD31-4B8C-83A1-F6EECF244321}">
                <p14:modId xmlns:p14="http://schemas.microsoft.com/office/powerpoint/2010/main" val="1748015477"/>
              </p:ext>
            </p:extLst>
          </p:nvPr>
        </p:nvGraphicFramePr>
        <p:xfrm>
          <a:off x="3884395" y="5114493"/>
          <a:ext cx="1697567" cy="1697567"/>
        </p:xfrm>
        <a:graphic>
          <a:graphicData uri="http://schemas.openxmlformats.org/drawingml/2006/chart">
            <c:chart xmlns:c="http://schemas.openxmlformats.org/drawingml/2006/chart" xmlns:r="http://schemas.openxmlformats.org/officeDocument/2006/relationships" r:id="rId7"/>
          </a:graphicData>
        </a:graphic>
      </p:graphicFrame>
      <p:sp>
        <p:nvSpPr>
          <p:cNvPr id="35" name="TextBox 34">
            <a:extLst>
              <a:ext uri="{FF2B5EF4-FFF2-40B4-BE49-F238E27FC236}">
                <a16:creationId xmlns:a16="http://schemas.microsoft.com/office/drawing/2014/main" id="{61748986-8968-361E-D9BF-F9D8BDD174A6}"/>
              </a:ext>
            </a:extLst>
          </p:cNvPr>
          <p:cNvSpPr txBox="1"/>
          <p:nvPr/>
        </p:nvSpPr>
        <p:spPr>
          <a:xfrm>
            <a:off x="6320830" y="3153201"/>
            <a:ext cx="2275984" cy="353943"/>
          </a:xfrm>
          <a:prstGeom prst="rect">
            <a:avLst/>
          </a:prstGeom>
          <a:noFill/>
        </p:spPr>
        <p:txBody>
          <a:bodyPr wrap="square" rtlCol="0" anchor="b">
            <a:spAutoFit/>
          </a:bodyPr>
          <a:lstStyle/>
          <a:p>
            <a:pPr algn="ctr"/>
            <a:r>
              <a:rPr lang="en-US" sz="1700" b="1" spc="-15" dirty="0">
                <a:solidFill>
                  <a:schemeClr val="bg1"/>
                </a:solidFill>
                <a:latin typeface="Poppins" pitchFamily="2" charset="77"/>
                <a:cs typeface="Poppins" pitchFamily="2" charset="77"/>
              </a:rPr>
              <a:t>RESULTS</a:t>
            </a:r>
          </a:p>
        </p:txBody>
      </p:sp>
      <p:sp>
        <p:nvSpPr>
          <p:cNvPr id="39" name="TextBox 38">
            <a:extLst>
              <a:ext uri="{FF2B5EF4-FFF2-40B4-BE49-F238E27FC236}">
                <a16:creationId xmlns:a16="http://schemas.microsoft.com/office/drawing/2014/main" id="{AE180E2A-046A-2273-F8CA-4D8C784D6872}"/>
              </a:ext>
            </a:extLst>
          </p:cNvPr>
          <p:cNvSpPr txBox="1"/>
          <p:nvPr/>
        </p:nvSpPr>
        <p:spPr>
          <a:xfrm>
            <a:off x="6320831" y="4295112"/>
            <a:ext cx="2275984" cy="770211"/>
          </a:xfrm>
          <a:prstGeom prst="rect">
            <a:avLst/>
          </a:prstGeom>
          <a:noFill/>
        </p:spPr>
        <p:txBody>
          <a:bodyPr wrap="square" rtlCol="0">
            <a:spAutoFit/>
          </a:bodyPr>
          <a:lstStyle/>
          <a:p>
            <a:pPr algn="ct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44" name="TextBox 43">
            <a:extLst>
              <a:ext uri="{FF2B5EF4-FFF2-40B4-BE49-F238E27FC236}">
                <a16:creationId xmlns:a16="http://schemas.microsoft.com/office/drawing/2014/main" id="{4A5C2E3D-7A93-2FF5-8862-4860DF152B75}"/>
              </a:ext>
            </a:extLst>
          </p:cNvPr>
          <p:cNvSpPr txBox="1"/>
          <p:nvPr/>
        </p:nvSpPr>
        <p:spPr>
          <a:xfrm>
            <a:off x="6320474" y="3831189"/>
            <a:ext cx="2275984" cy="523220"/>
          </a:xfrm>
          <a:prstGeom prst="rect">
            <a:avLst/>
          </a:prstGeom>
          <a:noFill/>
        </p:spPr>
        <p:txBody>
          <a:bodyPr wrap="square" rtlCol="0" anchor="b">
            <a:spAutoFit/>
          </a:bodyPr>
          <a:lstStyle/>
          <a:p>
            <a:pPr algn="ctr"/>
            <a:r>
              <a:rPr lang="en-US" sz="2800" b="1" spc="-145" dirty="0">
                <a:solidFill>
                  <a:schemeClr val="bg1"/>
                </a:solidFill>
                <a:latin typeface="Poppins" pitchFamily="2" charset="77"/>
                <a:cs typeface="Poppins" pitchFamily="2" charset="77"/>
              </a:rPr>
              <a:t>20%</a:t>
            </a:r>
          </a:p>
        </p:txBody>
      </p:sp>
      <p:graphicFrame>
        <p:nvGraphicFramePr>
          <p:cNvPr id="68" name="Chart 67">
            <a:extLst>
              <a:ext uri="{FF2B5EF4-FFF2-40B4-BE49-F238E27FC236}">
                <a16:creationId xmlns:a16="http://schemas.microsoft.com/office/drawing/2014/main" id="{F3DCDC7E-6116-D373-4151-934B22279CE7}"/>
              </a:ext>
            </a:extLst>
          </p:cNvPr>
          <p:cNvGraphicFramePr>
            <a:graphicFrameLocks noChangeAspect="1"/>
          </p:cNvGraphicFramePr>
          <p:nvPr>
            <p:extLst>
              <p:ext uri="{D42A27DB-BD31-4B8C-83A1-F6EECF244321}">
                <p14:modId xmlns:p14="http://schemas.microsoft.com/office/powerpoint/2010/main" val="182251466"/>
              </p:ext>
            </p:extLst>
          </p:nvPr>
        </p:nvGraphicFramePr>
        <p:xfrm>
          <a:off x="6609682" y="5114493"/>
          <a:ext cx="1697567" cy="1697567"/>
        </p:xfrm>
        <a:graphic>
          <a:graphicData uri="http://schemas.openxmlformats.org/drawingml/2006/chart">
            <c:chart xmlns:c="http://schemas.openxmlformats.org/drawingml/2006/chart" xmlns:r="http://schemas.openxmlformats.org/officeDocument/2006/relationships" r:id="rId8"/>
          </a:graphicData>
        </a:graphic>
      </p:graphicFrame>
      <p:sp>
        <p:nvSpPr>
          <p:cNvPr id="69" name="TextBox 68">
            <a:extLst>
              <a:ext uri="{FF2B5EF4-FFF2-40B4-BE49-F238E27FC236}">
                <a16:creationId xmlns:a16="http://schemas.microsoft.com/office/drawing/2014/main" id="{6A637866-6E52-44A0-E7AC-9A2222B96DC9}"/>
              </a:ext>
            </a:extLst>
          </p:cNvPr>
          <p:cNvSpPr txBox="1"/>
          <p:nvPr/>
        </p:nvSpPr>
        <p:spPr>
          <a:xfrm>
            <a:off x="9041170" y="3153201"/>
            <a:ext cx="2275984" cy="353943"/>
          </a:xfrm>
          <a:prstGeom prst="rect">
            <a:avLst/>
          </a:prstGeom>
          <a:noFill/>
        </p:spPr>
        <p:txBody>
          <a:bodyPr wrap="square" rtlCol="0" anchor="b">
            <a:spAutoFit/>
          </a:bodyPr>
          <a:lstStyle/>
          <a:p>
            <a:pPr algn="ctr"/>
            <a:r>
              <a:rPr lang="en-US" sz="1700" b="1" spc="-15" dirty="0">
                <a:solidFill>
                  <a:schemeClr val="bg1"/>
                </a:solidFill>
                <a:latin typeface="Poppins" pitchFamily="2" charset="77"/>
                <a:cs typeface="Poppins" pitchFamily="2" charset="77"/>
              </a:rPr>
              <a:t>RESULTS</a:t>
            </a:r>
          </a:p>
        </p:txBody>
      </p:sp>
      <p:sp>
        <p:nvSpPr>
          <p:cNvPr id="70" name="TextBox 69">
            <a:extLst>
              <a:ext uri="{FF2B5EF4-FFF2-40B4-BE49-F238E27FC236}">
                <a16:creationId xmlns:a16="http://schemas.microsoft.com/office/drawing/2014/main" id="{F789244A-D2E8-31B1-B249-7AE3C84BCBA7}"/>
              </a:ext>
            </a:extLst>
          </p:cNvPr>
          <p:cNvSpPr txBox="1"/>
          <p:nvPr/>
        </p:nvSpPr>
        <p:spPr>
          <a:xfrm>
            <a:off x="9041171" y="4295112"/>
            <a:ext cx="2275984" cy="770211"/>
          </a:xfrm>
          <a:prstGeom prst="rect">
            <a:avLst/>
          </a:prstGeom>
          <a:noFill/>
        </p:spPr>
        <p:txBody>
          <a:bodyPr wrap="square" rtlCol="0">
            <a:spAutoFit/>
          </a:bodyPr>
          <a:lstStyle/>
          <a:p>
            <a:pPr algn="ct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71" name="TextBox 70">
            <a:extLst>
              <a:ext uri="{FF2B5EF4-FFF2-40B4-BE49-F238E27FC236}">
                <a16:creationId xmlns:a16="http://schemas.microsoft.com/office/drawing/2014/main" id="{0ED6FC47-98A0-ACFC-FB65-640739A5E9F1}"/>
              </a:ext>
            </a:extLst>
          </p:cNvPr>
          <p:cNvSpPr txBox="1"/>
          <p:nvPr/>
        </p:nvSpPr>
        <p:spPr>
          <a:xfrm>
            <a:off x="9040814" y="3831189"/>
            <a:ext cx="2275984" cy="523220"/>
          </a:xfrm>
          <a:prstGeom prst="rect">
            <a:avLst/>
          </a:prstGeom>
          <a:noFill/>
        </p:spPr>
        <p:txBody>
          <a:bodyPr wrap="square" rtlCol="0" anchor="b">
            <a:spAutoFit/>
          </a:bodyPr>
          <a:lstStyle/>
          <a:p>
            <a:pPr algn="ctr"/>
            <a:r>
              <a:rPr lang="en-US" sz="2800" b="1" spc="-145" dirty="0">
                <a:solidFill>
                  <a:schemeClr val="bg1"/>
                </a:solidFill>
                <a:latin typeface="Poppins" pitchFamily="2" charset="77"/>
                <a:cs typeface="Poppins" pitchFamily="2" charset="77"/>
              </a:rPr>
              <a:t>70%</a:t>
            </a:r>
          </a:p>
        </p:txBody>
      </p:sp>
      <p:graphicFrame>
        <p:nvGraphicFramePr>
          <p:cNvPr id="72" name="Chart 71">
            <a:extLst>
              <a:ext uri="{FF2B5EF4-FFF2-40B4-BE49-F238E27FC236}">
                <a16:creationId xmlns:a16="http://schemas.microsoft.com/office/drawing/2014/main" id="{F03F42F1-DC8C-7D37-0287-8D4B4A2E78DF}"/>
              </a:ext>
            </a:extLst>
          </p:cNvPr>
          <p:cNvGraphicFramePr>
            <a:graphicFrameLocks noChangeAspect="1"/>
          </p:cNvGraphicFramePr>
          <p:nvPr>
            <p:extLst>
              <p:ext uri="{D42A27DB-BD31-4B8C-83A1-F6EECF244321}">
                <p14:modId xmlns:p14="http://schemas.microsoft.com/office/powerpoint/2010/main" val="3224750927"/>
              </p:ext>
            </p:extLst>
          </p:nvPr>
        </p:nvGraphicFramePr>
        <p:xfrm>
          <a:off x="9330022" y="5114493"/>
          <a:ext cx="1697567" cy="1697567"/>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24017726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A3A37BF-C61A-2451-DACC-A19FC4AE048F}"/>
              </a:ext>
            </a:extLst>
          </p:cNvPr>
          <p:cNvSpPr/>
          <p:nvPr/>
        </p:nvSpPr>
        <p:spPr>
          <a:xfrm>
            <a:off x="0" y="2325543"/>
            <a:ext cx="12192000" cy="45324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cxnSp>
        <p:nvCxnSpPr>
          <p:cNvPr id="104" name="Straight Connector 103">
            <a:extLst>
              <a:ext uri="{FF2B5EF4-FFF2-40B4-BE49-F238E27FC236}">
                <a16:creationId xmlns:a16="http://schemas.microsoft.com/office/drawing/2014/main" id="{0FDC2312-0047-8C13-8048-8519ECA28582}"/>
              </a:ext>
            </a:extLst>
          </p:cNvPr>
          <p:cNvCxnSpPr>
            <a:cxnSpLocks/>
          </p:cNvCxnSpPr>
          <p:nvPr/>
        </p:nvCxnSpPr>
        <p:spPr>
          <a:xfrm>
            <a:off x="0" y="2163062"/>
            <a:ext cx="121911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34B5348-A297-F2DA-B9EF-A5258A7C72F5}"/>
              </a:ext>
            </a:extLst>
          </p:cNvPr>
          <p:cNvSpPr txBox="1"/>
          <p:nvPr/>
        </p:nvSpPr>
        <p:spPr>
          <a:xfrm>
            <a:off x="116013" y="1095404"/>
            <a:ext cx="2696572" cy="584775"/>
          </a:xfrm>
          <a:prstGeom prst="rect">
            <a:avLst/>
          </a:prstGeom>
          <a:noFill/>
        </p:spPr>
        <p:txBody>
          <a:bodyPr wrap="none" rtlCol="0">
            <a:spAutoFit/>
          </a:bodyPr>
          <a:lstStyle/>
          <a:p>
            <a:r>
              <a:rPr lang="es-CO" sz="3200" b="1" dirty="0" err="1">
                <a:solidFill>
                  <a:schemeClr val="accent1"/>
                </a:solidFill>
                <a:latin typeface="SF New Republic" panose="00000400000000000000" pitchFamily="2" charset="0"/>
              </a:rPr>
              <a:t>G</a:t>
            </a:r>
            <a:r>
              <a:rPr lang="es-CO" sz="3200" b="1" dirty="0" err="1">
                <a:solidFill>
                  <a:schemeClr val="accent2"/>
                </a:solidFill>
                <a:latin typeface="SF New Republic" panose="00000400000000000000" pitchFamily="2" charset="0"/>
              </a:rPr>
              <a:t>r</a:t>
            </a:r>
            <a:r>
              <a:rPr lang="es-CO" sz="3200" b="1" dirty="0" err="1">
                <a:solidFill>
                  <a:schemeClr val="accent3"/>
                </a:solidFill>
                <a:latin typeface="SF New Republic" panose="00000400000000000000" pitchFamily="2" charset="0"/>
              </a:rPr>
              <a:t>o</a:t>
            </a:r>
            <a:r>
              <a:rPr lang="es-CO" sz="3200" b="1" dirty="0" err="1">
                <a:solidFill>
                  <a:schemeClr val="accent1"/>
                </a:solidFill>
                <a:latin typeface="SF New Republic" panose="00000400000000000000" pitchFamily="2" charset="0"/>
              </a:rPr>
              <a:t>u</a:t>
            </a:r>
            <a:r>
              <a:rPr lang="es-CO" sz="3200" b="1" dirty="0" err="1">
                <a:solidFill>
                  <a:schemeClr val="accent4"/>
                </a:solidFill>
                <a:latin typeface="SF New Republic" panose="00000400000000000000" pitchFamily="2" charset="0"/>
              </a:rPr>
              <a:t>p</a:t>
            </a:r>
            <a:r>
              <a:rPr lang="es-CO" sz="3200" b="1" dirty="0">
                <a:latin typeface="SF New Republic" panose="00000400000000000000" pitchFamily="2" charset="0"/>
              </a:rPr>
              <a:t> </a:t>
            </a:r>
            <a:r>
              <a:rPr lang="es-CO" sz="3200" b="1" dirty="0" err="1">
                <a:solidFill>
                  <a:schemeClr val="accent1"/>
                </a:solidFill>
                <a:latin typeface="SF New Republic" panose="00000400000000000000" pitchFamily="2" charset="0"/>
              </a:rPr>
              <a:t>N</a:t>
            </a:r>
            <a:r>
              <a:rPr lang="es-CO" sz="3200" b="1" dirty="0" err="1">
                <a:solidFill>
                  <a:schemeClr val="accent2"/>
                </a:solidFill>
                <a:latin typeface="SF New Republic" panose="00000400000000000000" pitchFamily="2" charset="0"/>
              </a:rPr>
              <a:t>a</a:t>
            </a:r>
            <a:r>
              <a:rPr lang="es-CO" sz="3200" b="1" dirty="0" err="1">
                <a:solidFill>
                  <a:schemeClr val="accent3"/>
                </a:solidFill>
                <a:latin typeface="SF New Republic" panose="00000400000000000000" pitchFamily="2" charset="0"/>
              </a:rPr>
              <a:t>m</a:t>
            </a:r>
            <a:r>
              <a:rPr lang="es-CO" sz="3200" b="1" dirty="0" err="1">
                <a:solidFill>
                  <a:schemeClr val="accent4"/>
                </a:solidFill>
                <a:latin typeface="SF New Republic" panose="00000400000000000000" pitchFamily="2" charset="0"/>
              </a:rPr>
              <a:t>e</a:t>
            </a:r>
            <a:r>
              <a:rPr lang="es-CO" sz="3200" b="1" dirty="0">
                <a:latin typeface="SF New Republic" panose="00000400000000000000" pitchFamily="2" charset="0"/>
              </a:rPr>
              <a:t> </a:t>
            </a:r>
          </a:p>
        </p:txBody>
      </p:sp>
      <p:grpSp>
        <p:nvGrpSpPr>
          <p:cNvPr id="24" name="Group 23">
            <a:extLst>
              <a:ext uri="{FF2B5EF4-FFF2-40B4-BE49-F238E27FC236}">
                <a16:creationId xmlns:a16="http://schemas.microsoft.com/office/drawing/2014/main" id="{B492DCF1-D1A0-E270-7105-9485990F35A3}"/>
              </a:ext>
            </a:extLst>
          </p:cNvPr>
          <p:cNvGrpSpPr/>
          <p:nvPr/>
        </p:nvGrpSpPr>
        <p:grpSpPr>
          <a:xfrm>
            <a:off x="9537409" y="1227387"/>
            <a:ext cx="275511" cy="275855"/>
            <a:chOff x="9050252" y="3324638"/>
            <a:chExt cx="505448" cy="505448"/>
          </a:xfrm>
        </p:grpSpPr>
        <p:sp>
          <p:nvSpPr>
            <p:cNvPr id="9" name="Freeform: Shape 8">
              <a:extLst>
                <a:ext uri="{FF2B5EF4-FFF2-40B4-BE49-F238E27FC236}">
                  <a16:creationId xmlns:a16="http://schemas.microsoft.com/office/drawing/2014/main" id="{53E2FB15-A9C9-4113-2B7E-918F890C5010}"/>
                </a:ext>
              </a:extLst>
            </p:cNvPr>
            <p:cNvSpPr/>
            <p:nvPr/>
          </p:nvSpPr>
          <p:spPr>
            <a:xfrm flipH="1">
              <a:off x="9359631" y="3634017"/>
              <a:ext cx="196069" cy="196069"/>
            </a:xfrm>
            <a:custGeom>
              <a:avLst/>
              <a:gdLst>
                <a:gd name="connsiteX0" fmla="*/ 195427 w 196069"/>
                <a:gd name="connsiteY0" fmla="*/ 124002 h 196069"/>
                <a:gd name="connsiteX1" fmla="*/ 195427 w 196069"/>
                <a:gd name="connsiteY1" fmla="*/ 194027 h 196069"/>
                <a:gd name="connsiteX2" fmla="*/ 139389 w 196069"/>
                <a:gd name="connsiteY2" fmla="*/ 194027 h 196069"/>
                <a:gd name="connsiteX3" fmla="*/ -642 w 196069"/>
                <a:gd name="connsiteY3" fmla="*/ 54002 h 196069"/>
                <a:gd name="connsiteX4" fmla="*/ -642 w 196069"/>
                <a:gd name="connsiteY4" fmla="*/ -2042 h 196069"/>
                <a:gd name="connsiteX5" fmla="*/ 69396 w 196069"/>
                <a:gd name="connsiteY5" fmla="*/ -2042 h 196069"/>
                <a:gd name="connsiteX6" fmla="*/ 69396 w 196069"/>
                <a:gd name="connsiteY6" fmla="*/ 54002 h 196069"/>
                <a:gd name="connsiteX7" fmla="*/ 139402 w 196069"/>
                <a:gd name="connsiteY7" fmla="*/ 124002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69">
                  <a:moveTo>
                    <a:pt x="195427" y="124002"/>
                  </a:moveTo>
                  <a:lnTo>
                    <a:pt x="195427" y="194027"/>
                  </a:lnTo>
                  <a:lnTo>
                    <a:pt x="139389" y="194027"/>
                  </a:lnTo>
                  <a:cubicBezTo>
                    <a:pt x="62074" y="193977"/>
                    <a:pt x="-590" y="131318"/>
                    <a:pt x="-642" y="54002"/>
                  </a:cubicBezTo>
                  <a:lnTo>
                    <a:pt x="-642" y="-2042"/>
                  </a:lnTo>
                  <a:lnTo>
                    <a:pt x="69396" y="-2042"/>
                  </a:lnTo>
                  <a:lnTo>
                    <a:pt x="69396" y="54002"/>
                  </a:lnTo>
                  <a:cubicBezTo>
                    <a:pt x="69396" y="92505"/>
                    <a:pt x="100892" y="124002"/>
                    <a:pt x="139402" y="124002"/>
                  </a:cubicBezTo>
                  <a:close/>
                </a:path>
              </a:pathLst>
            </a:custGeom>
            <a:solidFill>
              <a:srgbClr val="4284F3"/>
            </a:solidFill>
            <a:ln w="632"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BE2FD121-8AD6-1F0A-5B04-5AAA0ADF8D19}"/>
                </a:ext>
              </a:extLst>
            </p:cNvPr>
            <p:cNvSpPr/>
            <p:nvPr/>
          </p:nvSpPr>
          <p:spPr>
            <a:xfrm flipH="1">
              <a:off x="9050252" y="3324638"/>
              <a:ext cx="196069" cy="196069"/>
            </a:xfrm>
            <a:custGeom>
              <a:avLst/>
              <a:gdLst>
                <a:gd name="connsiteX0" fmla="*/ 195427 w 196069"/>
                <a:gd name="connsiteY0" fmla="*/ 137989 h 196069"/>
                <a:gd name="connsiteX1" fmla="*/ 195427 w 196069"/>
                <a:gd name="connsiteY1" fmla="*/ 194027 h 196069"/>
                <a:gd name="connsiteX2" fmla="*/ 125402 w 196069"/>
                <a:gd name="connsiteY2" fmla="*/ 194027 h 196069"/>
                <a:gd name="connsiteX3" fmla="*/ 125402 w 196069"/>
                <a:gd name="connsiteY3" fmla="*/ 137989 h 196069"/>
                <a:gd name="connsiteX4" fmla="*/ 55402 w 196069"/>
                <a:gd name="connsiteY4" fmla="*/ 67983 h 196069"/>
                <a:gd name="connsiteX5" fmla="*/ -642 w 196069"/>
                <a:gd name="connsiteY5" fmla="*/ 67983 h 196069"/>
                <a:gd name="connsiteX6" fmla="*/ -642 w 196069"/>
                <a:gd name="connsiteY6" fmla="*/ -2042 h 196069"/>
                <a:gd name="connsiteX7" fmla="*/ 55402 w 196069"/>
                <a:gd name="connsiteY7" fmla="*/ -2042 h 196069"/>
                <a:gd name="connsiteX8" fmla="*/ 195427 w 196069"/>
                <a:gd name="connsiteY8" fmla="*/ 137989 h 196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069" h="196069">
                  <a:moveTo>
                    <a:pt x="195427" y="137989"/>
                  </a:moveTo>
                  <a:lnTo>
                    <a:pt x="195427" y="194027"/>
                  </a:lnTo>
                  <a:lnTo>
                    <a:pt x="125402" y="194027"/>
                  </a:lnTo>
                  <a:lnTo>
                    <a:pt x="125402" y="137989"/>
                  </a:lnTo>
                  <a:cubicBezTo>
                    <a:pt x="125402" y="99480"/>
                    <a:pt x="93905" y="67983"/>
                    <a:pt x="55402" y="67983"/>
                  </a:cubicBezTo>
                  <a:lnTo>
                    <a:pt x="-642" y="67983"/>
                  </a:lnTo>
                  <a:lnTo>
                    <a:pt x="-642" y="-2042"/>
                  </a:lnTo>
                  <a:lnTo>
                    <a:pt x="55402" y="-2042"/>
                  </a:lnTo>
                  <a:cubicBezTo>
                    <a:pt x="132718" y="-1992"/>
                    <a:pt x="195377" y="60673"/>
                    <a:pt x="195427" y="137989"/>
                  </a:cubicBezTo>
                  <a:close/>
                </a:path>
              </a:pathLst>
            </a:custGeom>
            <a:solidFill>
              <a:srgbClr val="FFBC00"/>
            </a:solidFill>
            <a:ln w="632"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4C5101E4-68FA-EE62-9058-067E777D084F}"/>
                </a:ext>
              </a:extLst>
            </p:cNvPr>
            <p:cNvSpPr/>
            <p:nvPr/>
          </p:nvSpPr>
          <p:spPr>
            <a:xfrm flipH="1">
              <a:off x="9359631" y="3324638"/>
              <a:ext cx="196069" cy="196088"/>
            </a:xfrm>
            <a:custGeom>
              <a:avLst/>
              <a:gdLst>
                <a:gd name="connsiteX0" fmla="*/ 195427 w 196069"/>
                <a:gd name="connsiteY0" fmla="*/ -2042 h 196088"/>
                <a:gd name="connsiteX1" fmla="*/ 195427 w 196069"/>
                <a:gd name="connsiteY1" fmla="*/ 68002 h 196088"/>
                <a:gd name="connsiteX2" fmla="*/ 139389 w 196069"/>
                <a:gd name="connsiteY2" fmla="*/ 68002 h 196088"/>
                <a:gd name="connsiteX3" fmla="*/ 69383 w 196069"/>
                <a:gd name="connsiteY3" fmla="*/ 138008 h 196088"/>
                <a:gd name="connsiteX4" fmla="*/ 69383 w 196069"/>
                <a:gd name="connsiteY4" fmla="*/ 194046 h 196088"/>
                <a:gd name="connsiteX5" fmla="*/ -642 w 196069"/>
                <a:gd name="connsiteY5" fmla="*/ 194046 h 196088"/>
                <a:gd name="connsiteX6" fmla="*/ -642 w 196069"/>
                <a:gd name="connsiteY6" fmla="*/ 138008 h 196088"/>
                <a:gd name="connsiteX7" fmla="*/ 139389 w 196069"/>
                <a:gd name="connsiteY7" fmla="*/ -2023 h 19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69" h="196088">
                  <a:moveTo>
                    <a:pt x="195427" y="-2042"/>
                  </a:moveTo>
                  <a:lnTo>
                    <a:pt x="195427" y="68002"/>
                  </a:lnTo>
                  <a:lnTo>
                    <a:pt x="139389" y="68002"/>
                  </a:lnTo>
                  <a:cubicBezTo>
                    <a:pt x="100880" y="68002"/>
                    <a:pt x="69383" y="99499"/>
                    <a:pt x="69383" y="138008"/>
                  </a:cubicBezTo>
                  <a:lnTo>
                    <a:pt x="69383" y="194046"/>
                  </a:lnTo>
                  <a:lnTo>
                    <a:pt x="-642" y="194046"/>
                  </a:lnTo>
                  <a:lnTo>
                    <a:pt x="-642" y="138008"/>
                  </a:lnTo>
                  <a:cubicBezTo>
                    <a:pt x="-594" y="60692"/>
                    <a:pt x="62073" y="-1973"/>
                    <a:pt x="139389" y="-2023"/>
                  </a:cubicBezTo>
                  <a:close/>
                </a:path>
              </a:pathLst>
            </a:custGeom>
            <a:solidFill>
              <a:srgbClr val="EA4335"/>
            </a:solidFill>
            <a:ln w="632"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33F0DB7-FF20-8FCD-AA5E-B35AF624698F}"/>
                </a:ext>
              </a:extLst>
            </p:cNvPr>
            <p:cNvSpPr/>
            <p:nvPr/>
          </p:nvSpPr>
          <p:spPr>
            <a:xfrm flipH="1">
              <a:off x="9205258" y="3479599"/>
              <a:ext cx="195514" cy="195525"/>
            </a:xfrm>
            <a:custGeom>
              <a:avLst/>
              <a:gdLst>
                <a:gd name="connsiteX0" fmla="*/ 176781 w 195514"/>
                <a:gd name="connsiteY0" fmla="*/ 39067 h 195525"/>
                <a:gd name="connsiteX1" fmla="*/ 40465 w 195514"/>
                <a:gd name="connsiteY1" fmla="*/ 16056 h 195525"/>
                <a:gd name="connsiteX2" fmla="*/ 17457 w 195514"/>
                <a:gd name="connsiteY2" fmla="*/ 152376 h 195525"/>
                <a:gd name="connsiteX3" fmla="*/ 153770 w 195514"/>
                <a:gd name="connsiteY3" fmla="*/ 175380 h 195525"/>
                <a:gd name="connsiteX4" fmla="*/ 194872 w 195514"/>
                <a:gd name="connsiteY4" fmla="*/ 95724 h 195525"/>
                <a:gd name="connsiteX5" fmla="*/ 176781 w 195514"/>
                <a:gd name="connsiteY5" fmla="*/ 39067 h 195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514" h="195525">
                  <a:moveTo>
                    <a:pt x="176781" y="39067"/>
                  </a:moveTo>
                  <a:cubicBezTo>
                    <a:pt x="145493" y="-4931"/>
                    <a:pt x="84460" y="-15232"/>
                    <a:pt x="40465" y="16056"/>
                  </a:cubicBezTo>
                  <a:cubicBezTo>
                    <a:pt x="-3531" y="47350"/>
                    <a:pt x="-13833" y="108378"/>
                    <a:pt x="17457" y="152376"/>
                  </a:cubicBezTo>
                  <a:cubicBezTo>
                    <a:pt x="48746" y="196374"/>
                    <a:pt x="109778" y="206675"/>
                    <a:pt x="153770" y="175380"/>
                  </a:cubicBezTo>
                  <a:cubicBezTo>
                    <a:pt x="179557" y="157049"/>
                    <a:pt x="194872" y="127367"/>
                    <a:pt x="194872" y="95724"/>
                  </a:cubicBezTo>
                  <a:cubicBezTo>
                    <a:pt x="194847" y="75420"/>
                    <a:pt x="188524" y="55628"/>
                    <a:pt x="176781" y="39067"/>
                  </a:cubicBezTo>
                  <a:close/>
                </a:path>
              </a:pathLst>
            </a:custGeom>
            <a:solidFill>
              <a:srgbClr val="2683FB"/>
            </a:solidFill>
            <a:ln w="632"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1DA7C8A9-BC4C-63EC-5901-84D2E275D847}"/>
                </a:ext>
              </a:extLst>
            </p:cNvPr>
            <p:cNvSpPr/>
            <p:nvPr/>
          </p:nvSpPr>
          <p:spPr>
            <a:xfrm rot="2700000" flipH="1">
              <a:off x="9079215" y="3688290"/>
              <a:ext cx="112999" cy="112999"/>
            </a:xfrm>
            <a:custGeom>
              <a:avLst/>
              <a:gdLst>
                <a:gd name="connsiteX0" fmla="*/ 112357 w 112999"/>
                <a:gd name="connsiteY0" fmla="*/ 54457 h 112999"/>
                <a:gd name="connsiteX1" fmla="*/ 55857 w 112999"/>
                <a:gd name="connsiteY1" fmla="*/ 110957 h 112999"/>
                <a:gd name="connsiteX2" fmla="*/ -642 w 112999"/>
                <a:gd name="connsiteY2" fmla="*/ 54457 h 112999"/>
                <a:gd name="connsiteX3" fmla="*/ 55857 w 112999"/>
                <a:gd name="connsiteY3" fmla="*/ -2042 h 112999"/>
                <a:gd name="connsiteX4" fmla="*/ 112357 w 112999"/>
                <a:gd name="connsiteY4" fmla="*/ 54457 h 112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99" h="112999">
                  <a:moveTo>
                    <a:pt x="112357" y="54457"/>
                  </a:moveTo>
                  <a:cubicBezTo>
                    <a:pt x="112357" y="85661"/>
                    <a:pt x="87061" y="110957"/>
                    <a:pt x="55857" y="110957"/>
                  </a:cubicBezTo>
                  <a:cubicBezTo>
                    <a:pt x="24653" y="110957"/>
                    <a:pt x="-642" y="85661"/>
                    <a:pt x="-642" y="54457"/>
                  </a:cubicBezTo>
                  <a:cubicBezTo>
                    <a:pt x="-642" y="23253"/>
                    <a:pt x="24654" y="-2042"/>
                    <a:pt x="55857" y="-2042"/>
                  </a:cubicBezTo>
                  <a:cubicBezTo>
                    <a:pt x="87061" y="-2042"/>
                    <a:pt x="112357" y="23253"/>
                    <a:pt x="112357" y="54457"/>
                  </a:cubicBezTo>
                  <a:close/>
                </a:path>
              </a:pathLst>
            </a:custGeom>
            <a:solidFill>
              <a:srgbClr val="34A853"/>
            </a:solidFill>
            <a:ln w="632" cap="flat">
              <a:noFill/>
              <a:prstDash val="solid"/>
              <a:miter/>
            </a:ln>
          </p:spPr>
          <p:txBody>
            <a:bodyPr rtlCol="0" anchor="ctr"/>
            <a:lstStyle/>
            <a:p>
              <a:endParaRPr lang="es-CO"/>
            </a:p>
          </p:txBody>
        </p:sp>
      </p:grpSp>
      <p:pic>
        <p:nvPicPr>
          <p:cNvPr id="27" name="Graphic 26">
            <a:extLst>
              <a:ext uri="{FF2B5EF4-FFF2-40B4-BE49-F238E27FC236}">
                <a16:creationId xmlns:a16="http://schemas.microsoft.com/office/drawing/2014/main" id="{81A17882-0908-202D-3D7F-DD82E4C1D45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74295" y="1070842"/>
            <a:ext cx="7069592" cy="556793"/>
          </a:xfrm>
          <a:prstGeom prst="rect">
            <a:avLst/>
          </a:prstGeom>
        </p:spPr>
      </p:pic>
      <p:pic>
        <p:nvPicPr>
          <p:cNvPr id="29" name="Graphic 28">
            <a:extLst>
              <a:ext uri="{FF2B5EF4-FFF2-40B4-BE49-F238E27FC236}">
                <a16:creationId xmlns:a16="http://schemas.microsoft.com/office/drawing/2014/main" id="{0B4AF221-C353-4909-90D6-E1B6E68FF8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44212" y="1223778"/>
            <a:ext cx="275511" cy="275856"/>
          </a:xfrm>
          <a:prstGeom prst="rect">
            <a:avLst/>
          </a:prstGeom>
        </p:spPr>
      </p:pic>
      <p:sp>
        <p:nvSpPr>
          <p:cNvPr id="36" name="Freeform: Shape 35">
            <a:extLst>
              <a:ext uri="{FF2B5EF4-FFF2-40B4-BE49-F238E27FC236}">
                <a16:creationId xmlns:a16="http://schemas.microsoft.com/office/drawing/2014/main" id="{8259F44D-C4DD-8C11-6354-310AB3C82125}"/>
              </a:ext>
            </a:extLst>
          </p:cNvPr>
          <p:cNvSpPr/>
          <p:nvPr/>
        </p:nvSpPr>
        <p:spPr>
          <a:xfrm>
            <a:off x="0" y="-15956"/>
            <a:ext cx="12191174" cy="777566"/>
          </a:xfrm>
          <a:custGeom>
            <a:avLst/>
            <a:gdLst>
              <a:gd name="connsiteX0" fmla="*/ 12124511 w 12191174"/>
              <a:gd name="connsiteY0" fmla="*/ -399 h 777566"/>
              <a:gd name="connsiteX1" fmla="*/ 65701 w 12191174"/>
              <a:gd name="connsiteY1" fmla="*/ -399 h 777566"/>
              <a:gd name="connsiteX2" fmla="*/ -471 w 12191174"/>
              <a:gd name="connsiteY2" fmla="*/ 65713 h 777566"/>
              <a:gd name="connsiteX3" fmla="*/ -471 w 12191174"/>
              <a:gd name="connsiteY3" fmla="*/ 777168 h 777566"/>
              <a:gd name="connsiteX4" fmla="*/ 12190703 w 12191174"/>
              <a:gd name="connsiteY4" fmla="*/ 777168 h 777566"/>
              <a:gd name="connsiteX5" fmla="*/ 12190703 w 12191174"/>
              <a:gd name="connsiteY5" fmla="*/ 65713 h 777566"/>
              <a:gd name="connsiteX6" fmla="*/ 12124511 w 12191174"/>
              <a:gd name="connsiteY6" fmla="*/ -399 h 77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174" h="777566">
                <a:moveTo>
                  <a:pt x="12124511" y="-399"/>
                </a:moveTo>
                <a:lnTo>
                  <a:pt x="65701" y="-399"/>
                </a:lnTo>
                <a:cubicBezTo>
                  <a:pt x="29174" y="-411"/>
                  <a:pt x="-449" y="29186"/>
                  <a:pt x="-471" y="65713"/>
                </a:cubicBezTo>
                <a:lnTo>
                  <a:pt x="-471" y="777168"/>
                </a:lnTo>
                <a:lnTo>
                  <a:pt x="12190703" y="777168"/>
                </a:lnTo>
                <a:lnTo>
                  <a:pt x="12190703" y="65713"/>
                </a:lnTo>
                <a:cubicBezTo>
                  <a:pt x="12190684" y="29178"/>
                  <a:pt x="12161039" y="-421"/>
                  <a:pt x="12124511" y="-399"/>
                </a:cubicBezTo>
                <a:close/>
              </a:path>
            </a:pathLst>
          </a:custGeom>
          <a:solidFill>
            <a:srgbClr val="DEE1E6"/>
          </a:solidFill>
          <a:ln w="2013"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D2130AEC-7BF4-3D48-7515-87CA3C582A2C}"/>
              </a:ext>
            </a:extLst>
          </p:cNvPr>
          <p:cNvSpPr/>
          <p:nvPr/>
        </p:nvSpPr>
        <p:spPr>
          <a:xfrm>
            <a:off x="0" y="507807"/>
            <a:ext cx="12191174" cy="466205"/>
          </a:xfrm>
          <a:custGeom>
            <a:avLst/>
            <a:gdLst>
              <a:gd name="connsiteX0" fmla="*/ 0 w 12191174"/>
              <a:gd name="connsiteY0" fmla="*/ 0 h 466205"/>
              <a:gd name="connsiteX1" fmla="*/ 12191175 w 12191174"/>
              <a:gd name="connsiteY1" fmla="*/ 0 h 466205"/>
              <a:gd name="connsiteX2" fmla="*/ 12191175 w 12191174"/>
              <a:gd name="connsiteY2" fmla="*/ 466206 h 466205"/>
              <a:gd name="connsiteX3" fmla="*/ 0 w 12191174"/>
              <a:gd name="connsiteY3" fmla="*/ 466206 h 466205"/>
            </a:gdLst>
            <a:ahLst/>
            <a:cxnLst>
              <a:cxn ang="0">
                <a:pos x="connsiteX0" y="connsiteY0"/>
              </a:cxn>
              <a:cxn ang="0">
                <a:pos x="connsiteX1" y="connsiteY1"/>
              </a:cxn>
              <a:cxn ang="0">
                <a:pos x="connsiteX2" y="connsiteY2"/>
              </a:cxn>
              <a:cxn ang="0">
                <a:pos x="connsiteX3" y="connsiteY3"/>
              </a:cxn>
            </a:cxnLst>
            <a:rect l="l" t="t" r="r" b="b"/>
            <a:pathLst>
              <a:path w="12191174" h="466205">
                <a:moveTo>
                  <a:pt x="0" y="0"/>
                </a:moveTo>
                <a:lnTo>
                  <a:pt x="12191175" y="0"/>
                </a:lnTo>
                <a:lnTo>
                  <a:pt x="12191175" y="466206"/>
                </a:lnTo>
                <a:lnTo>
                  <a:pt x="0" y="466206"/>
                </a:lnTo>
                <a:close/>
              </a:path>
            </a:pathLst>
          </a:custGeom>
          <a:solidFill>
            <a:srgbClr val="D3D3D3"/>
          </a:solidFill>
          <a:ln w="2013"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4DA4A2CC-377B-BC43-1B71-759F88581D5A}"/>
              </a:ext>
            </a:extLst>
          </p:cNvPr>
          <p:cNvSpPr/>
          <p:nvPr/>
        </p:nvSpPr>
        <p:spPr>
          <a:xfrm>
            <a:off x="0" y="81812"/>
            <a:ext cx="12191174" cy="879985"/>
          </a:xfrm>
          <a:custGeom>
            <a:avLst/>
            <a:gdLst>
              <a:gd name="connsiteX0" fmla="*/ 3836004 w 12191174"/>
              <a:gd name="connsiteY0" fmla="*/ 413441 h 879985"/>
              <a:gd name="connsiteX1" fmla="*/ 3835299 w 12191174"/>
              <a:gd name="connsiteY1" fmla="*/ 413441 h 879985"/>
              <a:gd name="connsiteX2" fmla="*/ 3780236 w 12191174"/>
              <a:gd name="connsiteY2" fmla="*/ 353205 h 879985"/>
              <a:gd name="connsiteX3" fmla="*/ 3780236 w 12191174"/>
              <a:gd name="connsiteY3" fmla="*/ 86946 h 879985"/>
              <a:gd name="connsiteX4" fmla="*/ 3692812 w 12191174"/>
              <a:gd name="connsiteY4" fmla="*/ -399 h 879985"/>
              <a:gd name="connsiteX5" fmla="*/ 916525 w 12191174"/>
              <a:gd name="connsiteY5" fmla="*/ -399 h 879985"/>
              <a:gd name="connsiteX6" fmla="*/ 829100 w 12191174"/>
              <a:gd name="connsiteY6" fmla="*/ 86946 h 879985"/>
              <a:gd name="connsiteX7" fmla="*/ 829100 w 12191174"/>
              <a:gd name="connsiteY7" fmla="*/ 353064 h 879985"/>
              <a:gd name="connsiteX8" fmla="*/ 774057 w 12191174"/>
              <a:gd name="connsiteY8" fmla="*/ 413441 h 879985"/>
              <a:gd name="connsiteX9" fmla="*/ -471 w 12191174"/>
              <a:gd name="connsiteY9" fmla="*/ 413441 h 879985"/>
              <a:gd name="connsiteX10" fmla="*/ -471 w 12191174"/>
              <a:gd name="connsiteY10" fmla="*/ 879586 h 879985"/>
              <a:gd name="connsiteX11" fmla="*/ 12190703 w 12191174"/>
              <a:gd name="connsiteY11" fmla="*/ 879586 h 879985"/>
              <a:gd name="connsiteX12" fmla="*/ 12190703 w 12191174"/>
              <a:gd name="connsiteY12" fmla="*/ 413441 h 87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1174" h="879985">
                <a:moveTo>
                  <a:pt x="3836004" y="413441"/>
                </a:moveTo>
                <a:lnTo>
                  <a:pt x="3835299" y="413441"/>
                </a:lnTo>
                <a:cubicBezTo>
                  <a:pt x="3780075" y="413441"/>
                  <a:pt x="3780236" y="353205"/>
                  <a:pt x="3780236" y="353205"/>
                </a:cubicBezTo>
                <a:lnTo>
                  <a:pt x="3780236" y="86946"/>
                </a:lnTo>
                <a:cubicBezTo>
                  <a:pt x="3780216" y="38685"/>
                  <a:pt x="3741072" y="-421"/>
                  <a:pt x="3692812" y="-399"/>
                </a:cubicBezTo>
                <a:lnTo>
                  <a:pt x="916525" y="-399"/>
                </a:lnTo>
                <a:cubicBezTo>
                  <a:pt x="868264" y="-421"/>
                  <a:pt x="829122" y="38685"/>
                  <a:pt x="829100" y="86946"/>
                </a:cubicBezTo>
                <a:lnTo>
                  <a:pt x="829100" y="353064"/>
                </a:lnTo>
                <a:cubicBezTo>
                  <a:pt x="829100" y="353064"/>
                  <a:pt x="832300" y="413441"/>
                  <a:pt x="774057" y="413441"/>
                </a:cubicBezTo>
                <a:lnTo>
                  <a:pt x="-471" y="413441"/>
                </a:lnTo>
                <a:lnTo>
                  <a:pt x="-471" y="879586"/>
                </a:lnTo>
                <a:lnTo>
                  <a:pt x="12190703" y="879586"/>
                </a:lnTo>
                <a:lnTo>
                  <a:pt x="12190703" y="413441"/>
                </a:lnTo>
                <a:close/>
              </a:path>
            </a:pathLst>
          </a:custGeom>
          <a:solidFill>
            <a:srgbClr val="FFFFFF"/>
          </a:solidFill>
          <a:ln w="2013" cap="flat">
            <a:noFill/>
            <a:prstDash val="solid"/>
            <a:miter/>
          </a:ln>
        </p:spPr>
        <p:txBody>
          <a:bodyPr rtlCol="0" anchor="ctr"/>
          <a:lstStyle/>
          <a:p>
            <a:endParaRPr lang="es-CO" dirty="0"/>
          </a:p>
        </p:txBody>
      </p:sp>
      <p:sp>
        <p:nvSpPr>
          <p:cNvPr id="45" name="Freeform: Shape 44">
            <a:extLst>
              <a:ext uri="{FF2B5EF4-FFF2-40B4-BE49-F238E27FC236}">
                <a16:creationId xmlns:a16="http://schemas.microsoft.com/office/drawing/2014/main" id="{A0426411-282E-0D94-E718-67887574BFD7}"/>
              </a:ext>
            </a:extLst>
          </p:cNvPr>
          <p:cNvSpPr/>
          <p:nvPr/>
        </p:nvSpPr>
        <p:spPr>
          <a:xfrm>
            <a:off x="3566733" y="245908"/>
            <a:ext cx="85462" cy="85399"/>
          </a:xfrm>
          <a:custGeom>
            <a:avLst/>
            <a:gdLst>
              <a:gd name="connsiteX0" fmla="*/ 5204 w 85462"/>
              <a:gd name="connsiteY0" fmla="*/ 85001 h 85399"/>
              <a:gd name="connsiteX1" fmla="*/ -471 w 85462"/>
              <a:gd name="connsiteY1" fmla="*/ 79253 h 85399"/>
              <a:gd name="connsiteX2" fmla="*/ 1179 w 85462"/>
              <a:gd name="connsiteY2" fmla="*/ 75260 h 85399"/>
              <a:gd name="connsiteX3" fmla="*/ 75402 w 85462"/>
              <a:gd name="connsiteY3" fmla="*/ 1138 h 85399"/>
              <a:gd name="connsiteX4" fmla="*/ 83452 w 85462"/>
              <a:gd name="connsiteY4" fmla="*/ 1405 h 85399"/>
              <a:gd name="connsiteX5" fmla="*/ 83452 w 85462"/>
              <a:gd name="connsiteY5" fmla="*/ 9188 h 85399"/>
              <a:gd name="connsiteX6" fmla="*/ 9230 w 85462"/>
              <a:gd name="connsiteY6" fmla="*/ 83330 h 85399"/>
              <a:gd name="connsiteX7" fmla="*/ 5204 w 85462"/>
              <a:gd name="connsiteY7" fmla="*/ 85001 h 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462" h="85399">
                <a:moveTo>
                  <a:pt x="5204" y="85001"/>
                </a:moveTo>
                <a:cubicBezTo>
                  <a:pt x="2045" y="84982"/>
                  <a:pt x="-491" y="82408"/>
                  <a:pt x="-471" y="79253"/>
                </a:cubicBezTo>
                <a:cubicBezTo>
                  <a:pt x="-471" y="77755"/>
                  <a:pt x="133" y="76322"/>
                  <a:pt x="1179" y="75260"/>
                </a:cubicBezTo>
                <a:lnTo>
                  <a:pt x="75402" y="1138"/>
                </a:lnTo>
                <a:cubicBezTo>
                  <a:pt x="77696" y="-1012"/>
                  <a:pt x="81299" y="-891"/>
                  <a:pt x="83452" y="1405"/>
                </a:cubicBezTo>
                <a:cubicBezTo>
                  <a:pt x="85505" y="3595"/>
                  <a:pt x="85505" y="6998"/>
                  <a:pt x="83452" y="9188"/>
                </a:cubicBezTo>
                <a:lnTo>
                  <a:pt x="9230" y="83330"/>
                </a:lnTo>
                <a:cubicBezTo>
                  <a:pt x="8163" y="84407"/>
                  <a:pt x="6714" y="85009"/>
                  <a:pt x="5204" y="85001"/>
                </a:cubicBezTo>
                <a:close/>
              </a:path>
            </a:pathLst>
          </a:custGeom>
          <a:solidFill>
            <a:srgbClr val="5D6063"/>
          </a:solidFill>
          <a:ln w="2013"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4B5AFAED-D2D3-DB32-C652-165EC658B976}"/>
              </a:ext>
            </a:extLst>
          </p:cNvPr>
          <p:cNvSpPr/>
          <p:nvPr/>
        </p:nvSpPr>
        <p:spPr>
          <a:xfrm>
            <a:off x="3566561" y="245640"/>
            <a:ext cx="85730" cy="85667"/>
          </a:xfrm>
          <a:custGeom>
            <a:avLst/>
            <a:gdLst>
              <a:gd name="connsiteX0" fmla="*/ 79578 w 85730"/>
              <a:gd name="connsiteY0" fmla="*/ 85268 h 85667"/>
              <a:gd name="connsiteX1" fmla="*/ 75553 w 85730"/>
              <a:gd name="connsiteY1" fmla="*/ 83598 h 85667"/>
              <a:gd name="connsiteX2" fmla="*/ 1331 w 85730"/>
              <a:gd name="connsiteY2" fmla="*/ 9456 h 85667"/>
              <a:gd name="connsiteX3" fmla="*/ 1069 w 85730"/>
              <a:gd name="connsiteY3" fmla="*/ 1405 h 85667"/>
              <a:gd name="connsiteX4" fmla="*/ 9119 w 85730"/>
              <a:gd name="connsiteY4" fmla="*/ 1138 h 85667"/>
              <a:gd name="connsiteX5" fmla="*/ 9381 w 85730"/>
              <a:gd name="connsiteY5" fmla="*/ 1405 h 85667"/>
              <a:gd name="connsiteX6" fmla="*/ 83603 w 85730"/>
              <a:gd name="connsiteY6" fmla="*/ 75527 h 85667"/>
              <a:gd name="connsiteX7" fmla="*/ 83563 w 85730"/>
              <a:gd name="connsiteY7" fmla="*/ 83610 h 85667"/>
              <a:gd name="connsiteX8" fmla="*/ 79578 w 85730"/>
              <a:gd name="connsiteY8" fmla="*/ 85268 h 8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30" h="85667">
                <a:moveTo>
                  <a:pt x="79578" y="85268"/>
                </a:moveTo>
                <a:cubicBezTo>
                  <a:pt x="78069" y="85276"/>
                  <a:pt x="76620" y="84674"/>
                  <a:pt x="75553" y="83598"/>
                </a:cubicBezTo>
                <a:lnTo>
                  <a:pt x="1331" y="9456"/>
                </a:lnTo>
                <a:cubicBezTo>
                  <a:pt x="-964" y="7306"/>
                  <a:pt x="-1084" y="3702"/>
                  <a:pt x="1069" y="1405"/>
                </a:cubicBezTo>
                <a:cubicBezTo>
                  <a:pt x="3202" y="-891"/>
                  <a:pt x="6825" y="-1012"/>
                  <a:pt x="9119" y="1138"/>
                </a:cubicBezTo>
                <a:cubicBezTo>
                  <a:pt x="9200" y="1224"/>
                  <a:pt x="9300" y="1313"/>
                  <a:pt x="9381" y="1405"/>
                </a:cubicBezTo>
                <a:lnTo>
                  <a:pt x="83603" y="75527"/>
                </a:lnTo>
                <a:cubicBezTo>
                  <a:pt x="85817" y="77769"/>
                  <a:pt x="85817" y="81388"/>
                  <a:pt x="83563" y="83610"/>
                </a:cubicBezTo>
                <a:cubicBezTo>
                  <a:pt x="82517" y="84664"/>
                  <a:pt x="81067" y="85260"/>
                  <a:pt x="79578" y="85268"/>
                </a:cubicBezTo>
                <a:close/>
              </a:path>
            </a:pathLst>
          </a:custGeom>
          <a:solidFill>
            <a:srgbClr val="5D6063"/>
          </a:solidFill>
          <a:ln w="2013"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D5DF0A01-9753-7F53-1602-35F8E2EEBBDC}"/>
              </a:ext>
            </a:extLst>
          </p:cNvPr>
          <p:cNvSpPr/>
          <p:nvPr/>
        </p:nvSpPr>
        <p:spPr>
          <a:xfrm>
            <a:off x="3986711" y="215634"/>
            <a:ext cx="146674" cy="145873"/>
          </a:xfrm>
          <a:custGeom>
            <a:avLst/>
            <a:gdLst>
              <a:gd name="connsiteX0" fmla="*/ 137127 w 146674"/>
              <a:gd name="connsiteY0" fmla="*/ 63351 h 145873"/>
              <a:gd name="connsiteX1" fmla="*/ 82063 w 146674"/>
              <a:gd name="connsiteY1" fmla="*/ 63351 h 145873"/>
              <a:gd name="connsiteX2" fmla="*/ 82063 w 146674"/>
              <a:gd name="connsiteY2" fmla="*/ 8348 h 145873"/>
              <a:gd name="connsiteX3" fmla="*/ 72463 w 146674"/>
              <a:gd name="connsiteY3" fmla="*/ -389 h 145873"/>
              <a:gd name="connsiteX4" fmla="*/ 63729 w 146674"/>
              <a:gd name="connsiteY4" fmla="*/ 8348 h 145873"/>
              <a:gd name="connsiteX5" fmla="*/ 63729 w 146674"/>
              <a:gd name="connsiteY5" fmla="*/ 63351 h 145873"/>
              <a:gd name="connsiteX6" fmla="*/ 8686 w 146674"/>
              <a:gd name="connsiteY6" fmla="*/ 63351 h 145873"/>
              <a:gd name="connsiteX7" fmla="*/ -471 w 146674"/>
              <a:gd name="connsiteY7" fmla="*/ 72508 h 145873"/>
              <a:gd name="connsiteX8" fmla="*/ 8686 w 146674"/>
              <a:gd name="connsiteY8" fmla="*/ 81665 h 145873"/>
              <a:gd name="connsiteX9" fmla="*/ 63649 w 146674"/>
              <a:gd name="connsiteY9" fmla="*/ 81665 h 145873"/>
              <a:gd name="connsiteX10" fmla="*/ 63649 w 146674"/>
              <a:gd name="connsiteY10" fmla="*/ 136728 h 145873"/>
              <a:gd name="connsiteX11" fmla="*/ 73249 w 146674"/>
              <a:gd name="connsiteY11" fmla="*/ 145465 h 145873"/>
              <a:gd name="connsiteX12" fmla="*/ 81983 w 146674"/>
              <a:gd name="connsiteY12" fmla="*/ 136728 h 145873"/>
              <a:gd name="connsiteX13" fmla="*/ 81983 w 146674"/>
              <a:gd name="connsiteY13" fmla="*/ 81665 h 145873"/>
              <a:gd name="connsiteX14" fmla="*/ 137046 w 146674"/>
              <a:gd name="connsiteY14" fmla="*/ 81665 h 145873"/>
              <a:gd name="connsiteX15" fmla="*/ 146203 w 146674"/>
              <a:gd name="connsiteY15" fmla="*/ 72508 h 145873"/>
              <a:gd name="connsiteX16" fmla="*/ 137046 w 146674"/>
              <a:gd name="connsiteY16" fmla="*/ 63351 h 14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674" h="145873">
                <a:moveTo>
                  <a:pt x="137127" y="63351"/>
                </a:moveTo>
                <a:lnTo>
                  <a:pt x="82063" y="63351"/>
                </a:lnTo>
                <a:lnTo>
                  <a:pt x="82063" y="8348"/>
                </a:lnTo>
                <a:cubicBezTo>
                  <a:pt x="81822" y="3284"/>
                  <a:pt x="77535" y="-626"/>
                  <a:pt x="72463" y="-389"/>
                </a:cubicBezTo>
                <a:cubicBezTo>
                  <a:pt x="67734" y="-167"/>
                  <a:pt x="63950" y="3616"/>
                  <a:pt x="63729" y="8348"/>
                </a:cubicBezTo>
                <a:lnTo>
                  <a:pt x="63729" y="63351"/>
                </a:lnTo>
                <a:lnTo>
                  <a:pt x="8686" y="63351"/>
                </a:lnTo>
                <a:cubicBezTo>
                  <a:pt x="3634" y="63351"/>
                  <a:pt x="-471" y="67450"/>
                  <a:pt x="-471" y="72508"/>
                </a:cubicBezTo>
                <a:cubicBezTo>
                  <a:pt x="-471" y="77565"/>
                  <a:pt x="3634" y="81665"/>
                  <a:pt x="8686" y="81665"/>
                </a:cubicBezTo>
                <a:lnTo>
                  <a:pt x="63649" y="81665"/>
                </a:lnTo>
                <a:lnTo>
                  <a:pt x="63649" y="136728"/>
                </a:lnTo>
                <a:cubicBezTo>
                  <a:pt x="63890" y="141792"/>
                  <a:pt x="68177" y="145702"/>
                  <a:pt x="73249" y="145465"/>
                </a:cubicBezTo>
                <a:cubicBezTo>
                  <a:pt x="77978" y="145243"/>
                  <a:pt x="81762" y="141460"/>
                  <a:pt x="81983" y="136728"/>
                </a:cubicBezTo>
                <a:lnTo>
                  <a:pt x="81983" y="81665"/>
                </a:lnTo>
                <a:lnTo>
                  <a:pt x="137046" y="81665"/>
                </a:lnTo>
                <a:cubicBezTo>
                  <a:pt x="142098" y="81665"/>
                  <a:pt x="146203" y="77565"/>
                  <a:pt x="146203" y="72508"/>
                </a:cubicBezTo>
                <a:cubicBezTo>
                  <a:pt x="146203" y="67450"/>
                  <a:pt x="142098" y="63351"/>
                  <a:pt x="137046" y="63351"/>
                </a:cubicBezTo>
                <a:close/>
              </a:path>
            </a:pathLst>
          </a:custGeom>
          <a:solidFill>
            <a:srgbClr val="5F6368"/>
          </a:solidFill>
          <a:ln w="2013" cap="flat">
            <a:noFill/>
            <a:prstDash val="solid"/>
            <a:miter/>
          </a:ln>
        </p:spPr>
        <p:txBody>
          <a:bodyPr rtlCol="0" anchor="ctr"/>
          <a:lstStyle/>
          <a:p>
            <a:endParaRPr lang="es-CO"/>
          </a:p>
        </p:txBody>
      </p:sp>
      <p:grpSp>
        <p:nvGrpSpPr>
          <p:cNvPr id="66" name="Group 65">
            <a:extLst>
              <a:ext uri="{FF2B5EF4-FFF2-40B4-BE49-F238E27FC236}">
                <a16:creationId xmlns:a16="http://schemas.microsoft.com/office/drawing/2014/main" id="{7375C809-A018-CBE8-9B3F-152AE6C3513F}"/>
              </a:ext>
            </a:extLst>
          </p:cNvPr>
          <p:cNvGrpSpPr/>
          <p:nvPr/>
        </p:nvGrpSpPr>
        <p:grpSpPr>
          <a:xfrm>
            <a:off x="11295733" y="610367"/>
            <a:ext cx="241585" cy="241344"/>
            <a:chOff x="11295733" y="610367"/>
            <a:chExt cx="241585" cy="241344"/>
          </a:xfrm>
        </p:grpSpPr>
        <p:sp>
          <p:nvSpPr>
            <p:cNvPr id="48" name="Freeform: Shape 47">
              <a:extLst>
                <a:ext uri="{FF2B5EF4-FFF2-40B4-BE49-F238E27FC236}">
                  <a16:creationId xmlns:a16="http://schemas.microsoft.com/office/drawing/2014/main" id="{D6CE2751-AB4D-1027-4FBA-F2496DBF0580}"/>
                </a:ext>
              </a:extLst>
            </p:cNvPr>
            <p:cNvSpPr/>
            <p:nvPr/>
          </p:nvSpPr>
          <p:spPr>
            <a:xfrm>
              <a:off x="11295733" y="610367"/>
              <a:ext cx="241585" cy="241344"/>
            </a:xfrm>
            <a:custGeom>
              <a:avLst/>
              <a:gdLst>
                <a:gd name="connsiteX0" fmla="*/ 241586 w 241585"/>
                <a:gd name="connsiteY0" fmla="*/ 120672 h 241344"/>
                <a:gd name="connsiteX1" fmla="*/ 120793 w 241585"/>
                <a:gd name="connsiteY1" fmla="*/ 241344 h 241344"/>
                <a:gd name="connsiteX2" fmla="*/ 0 w 241585"/>
                <a:gd name="connsiteY2" fmla="*/ 120672 h 241344"/>
                <a:gd name="connsiteX3" fmla="*/ 120793 w 241585"/>
                <a:gd name="connsiteY3" fmla="*/ 0 h 241344"/>
                <a:gd name="connsiteX4" fmla="*/ 241586 w 241585"/>
                <a:gd name="connsiteY4" fmla="*/ 120672 h 241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585" h="241344">
                  <a:moveTo>
                    <a:pt x="241586" y="120672"/>
                  </a:moveTo>
                  <a:cubicBezTo>
                    <a:pt x="241586" y="187318"/>
                    <a:pt x="187505" y="241344"/>
                    <a:pt x="120793" y="241344"/>
                  </a:cubicBezTo>
                  <a:cubicBezTo>
                    <a:pt x="54082" y="241344"/>
                    <a:pt x="0" y="187318"/>
                    <a:pt x="0" y="120672"/>
                  </a:cubicBezTo>
                  <a:cubicBezTo>
                    <a:pt x="0" y="54027"/>
                    <a:pt x="54082" y="0"/>
                    <a:pt x="120793" y="0"/>
                  </a:cubicBezTo>
                  <a:cubicBezTo>
                    <a:pt x="187505" y="0"/>
                    <a:pt x="241586" y="54027"/>
                    <a:pt x="241586" y="120672"/>
                  </a:cubicBezTo>
                  <a:close/>
                </a:path>
              </a:pathLst>
            </a:custGeom>
            <a:solidFill>
              <a:srgbClr val="DEE1E6"/>
            </a:solidFill>
            <a:ln w="2013"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45F63559-D32E-3887-D4E4-1B2C24A2D805}"/>
                </a:ext>
              </a:extLst>
            </p:cNvPr>
            <p:cNvSpPr/>
            <p:nvPr/>
          </p:nvSpPr>
          <p:spPr>
            <a:xfrm>
              <a:off x="11372189" y="680524"/>
              <a:ext cx="88551" cy="88551"/>
            </a:xfrm>
            <a:custGeom>
              <a:avLst/>
              <a:gdLst>
                <a:gd name="connsiteX0" fmla="*/ 88081 w 88551"/>
                <a:gd name="connsiteY0" fmla="*/ 43877 h 88551"/>
                <a:gd name="connsiteX1" fmla="*/ 43805 w 88551"/>
                <a:gd name="connsiteY1" fmla="*/ 88153 h 88551"/>
                <a:gd name="connsiteX2" fmla="*/ -471 w 88551"/>
                <a:gd name="connsiteY2" fmla="*/ 43877 h 88551"/>
                <a:gd name="connsiteX3" fmla="*/ 43805 w 88551"/>
                <a:gd name="connsiteY3" fmla="*/ -399 h 88551"/>
                <a:gd name="connsiteX4" fmla="*/ 88081 w 88551"/>
                <a:gd name="connsiteY4" fmla="*/ 43877 h 88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551" h="88551">
                  <a:moveTo>
                    <a:pt x="88081" y="43877"/>
                  </a:moveTo>
                  <a:cubicBezTo>
                    <a:pt x="88081" y="68330"/>
                    <a:pt x="68257" y="88153"/>
                    <a:pt x="43805" y="88153"/>
                  </a:cubicBezTo>
                  <a:cubicBezTo>
                    <a:pt x="19353" y="88153"/>
                    <a:pt x="-471" y="68330"/>
                    <a:pt x="-471" y="43877"/>
                  </a:cubicBezTo>
                  <a:cubicBezTo>
                    <a:pt x="-471" y="19425"/>
                    <a:pt x="19353" y="-399"/>
                    <a:pt x="43805" y="-399"/>
                  </a:cubicBezTo>
                  <a:cubicBezTo>
                    <a:pt x="68257" y="-399"/>
                    <a:pt x="88081" y="19425"/>
                    <a:pt x="88081" y="43877"/>
                  </a:cubicBezTo>
                  <a:close/>
                </a:path>
              </a:pathLst>
            </a:custGeom>
            <a:solidFill>
              <a:srgbClr val="797C7F"/>
            </a:solidFill>
            <a:ln w="2013"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86251696-2015-5FD8-82A9-C28850E7D7A1}"/>
                </a:ext>
              </a:extLst>
            </p:cNvPr>
            <p:cNvSpPr/>
            <p:nvPr/>
          </p:nvSpPr>
          <p:spPr>
            <a:xfrm>
              <a:off x="11330288" y="788575"/>
              <a:ext cx="172454" cy="63135"/>
            </a:xfrm>
            <a:custGeom>
              <a:avLst/>
              <a:gdLst>
                <a:gd name="connsiteX0" fmla="*/ 85767 w 172454"/>
                <a:gd name="connsiteY0" fmla="*/ 62737 h 63135"/>
                <a:gd name="connsiteX1" fmla="*/ 171984 w 172454"/>
                <a:gd name="connsiteY1" fmla="*/ 26511 h 63135"/>
                <a:gd name="connsiteX2" fmla="*/ -471 w 172454"/>
                <a:gd name="connsiteY2" fmla="*/ 26511 h 63135"/>
                <a:gd name="connsiteX3" fmla="*/ 85767 w 172454"/>
                <a:gd name="connsiteY3" fmla="*/ 62737 h 63135"/>
              </a:gdLst>
              <a:ahLst/>
              <a:cxnLst>
                <a:cxn ang="0">
                  <a:pos x="connsiteX0" y="connsiteY0"/>
                </a:cxn>
                <a:cxn ang="0">
                  <a:pos x="connsiteX1" y="connsiteY1"/>
                </a:cxn>
                <a:cxn ang="0">
                  <a:pos x="connsiteX2" y="connsiteY2"/>
                </a:cxn>
                <a:cxn ang="0">
                  <a:pos x="connsiteX3" y="connsiteY3"/>
                </a:cxn>
              </a:cxnLst>
              <a:rect l="l" t="t" r="r" b="b"/>
              <a:pathLst>
                <a:path w="172454" h="63135">
                  <a:moveTo>
                    <a:pt x="85767" y="62737"/>
                  </a:moveTo>
                  <a:cubicBezTo>
                    <a:pt x="118208" y="62771"/>
                    <a:pt x="149302" y="49710"/>
                    <a:pt x="171984" y="26511"/>
                  </a:cubicBezTo>
                  <a:cubicBezTo>
                    <a:pt x="120101" y="-9369"/>
                    <a:pt x="51412" y="-9369"/>
                    <a:pt x="-471" y="26511"/>
                  </a:cubicBezTo>
                  <a:cubicBezTo>
                    <a:pt x="22230" y="49708"/>
                    <a:pt x="53324" y="62769"/>
                    <a:pt x="85767" y="62737"/>
                  </a:cubicBezTo>
                  <a:close/>
                </a:path>
              </a:pathLst>
            </a:custGeom>
            <a:solidFill>
              <a:srgbClr val="797C7F"/>
            </a:solidFill>
            <a:ln w="2013" cap="flat">
              <a:noFill/>
              <a:prstDash val="solid"/>
              <a:miter/>
            </a:ln>
          </p:spPr>
          <p:txBody>
            <a:bodyPr rtlCol="0" anchor="ctr"/>
            <a:lstStyle/>
            <a:p>
              <a:endParaRPr lang="es-CO"/>
            </a:p>
          </p:txBody>
        </p:sp>
      </p:grpSp>
      <p:grpSp>
        <p:nvGrpSpPr>
          <p:cNvPr id="67" name="Group 66">
            <a:extLst>
              <a:ext uri="{FF2B5EF4-FFF2-40B4-BE49-F238E27FC236}">
                <a16:creationId xmlns:a16="http://schemas.microsoft.com/office/drawing/2014/main" id="{ABC882F8-4DFC-3935-3F55-16EC77ADC03A}"/>
              </a:ext>
            </a:extLst>
          </p:cNvPr>
          <p:cNvGrpSpPr/>
          <p:nvPr/>
        </p:nvGrpSpPr>
        <p:grpSpPr>
          <a:xfrm>
            <a:off x="11781179" y="641923"/>
            <a:ext cx="38761" cy="165995"/>
            <a:chOff x="11781179" y="641923"/>
            <a:chExt cx="38761" cy="165995"/>
          </a:xfrm>
        </p:grpSpPr>
        <p:sp>
          <p:nvSpPr>
            <p:cNvPr id="51" name="Freeform: Shape 50">
              <a:extLst>
                <a:ext uri="{FF2B5EF4-FFF2-40B4-BE49-F238E27FC236}">
                  <a16:creationId xmlns:a16="http://schemas.microsoft.com/office/drawing/2014/main" id="{4C28EFA0-D205-CE99-7577-C0E0F3610A8D}"/>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27E6A80-091D-06AB-78EC-1FD63D9DFAEB}"/>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solidFill>
              <a:srgbClr val="000000"/>
            </a:solidFill>
            <a:ln w="201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744A60D4-0557-466C-086A-63834AEE9917}"/>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solidFill>
              <a:srgbClr val="000000"/>
            </a:solidFill>
            <a:ln w="2013" cap="flat">
              <a:noFill/>
              <a:prstDash val="solid"/>
              <a:miter/>
            </a:ln>
          </p:spPr>
          <p:txBody>
            <a:bodyPr rtlCol="0" anchor="ctr"/>
            <a:lstStyle/>
            <a:p>
              <a:endParaRPr lang="es-CO"/>
            </a:p>
          </p:txBody>
        </p:sp>
      </p:grpSp>
      <p:sp>
        <p:nvSpPr>
          <p:cNvPr id="54" name="Freeform: Shape 53">
            <a:extLst>
              <a:ext uri="{FF2B5EF4-FFF2-40B4-BE49-F238E27FC236}">
                <a16:creationId xmlns:a16="http://schemas.microsoft.com/office/drawing/2014/main" id="{C736355D-7A57-B6F0-9532-9687E0ECC065}"/>
              </a:ext>
            </a:extLst>
          </p:cNvPr>
          <p:cNvSpPr/>
          <p:nvPr/>
        </p:nvSpPr>
        <p:spPr>
          <a:xfrm>
            <a:off x="1367182" y="568586"/>
            <a:ext cx="9764870" cy="322007"/>
          </a:xfrm>
          <a:custGeom>
            <a:avLst/>
            <a:gdLst>
              <a:gd name="connsiteX0" fmla="*/ 9603395 w 9764870"/>
              <a:gd name="connsiteY0" fmla="*/ -399 h 322007"/>
              <a:gd name="connsiteX1" fmla="*/ 160532 w 9764870"/>
              <a:gd name="connsiteY1" fmla="*/ -399 h 322007"/>
              <a:gd name="connsiteX2" fmla="*/ -471 w 9764870"/>
              <a:gd name="connsiteY2" fmla="*/ 160605 h 322007"/>
              <a:gd name="connsiteX3" fmla="*/ -471 w 9764870"/>
              <a:gd name="connsiteY3" fmla="*/ 160605 h 322007"/>
              <a:gd name="connsiteX4" fmla="*/ 160532 w 9764870"/>
              <a:gd name="connsiteY4" fmla="*/ 321608 h 322007"/>
              <a:gd name="connsiteX5" fmla="*/ 9603395 w 9764870"/>
              <a:gd name="connsiteY5" fmla="*/ 321608 h 322007"/>
              <a:gd name="connsiteX6" fmla="*/ 9764399 w 9764870"/>
              <a:gd name="connsiteY6" fmla="*/ 160605 h 322007"/>
              <a:gd name="connsiteX7" fmla="*/ 9764399 w 9764870"/>
              <a:gd name="connsiteY7" fmla="*/ 160605 h 322007"/>
              <a:gd name="connsiteX8" fmla="*/ 9603395 w 9764870"/>
              <a:gd name="connsiteY8" fmla="*/ -399 h 322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4870" h="322007">
                <a:moveTo>
                  <a:pt x="9603395" y="-399"/>
                </a:moveTo>
                <a:lnTo>
                  <a:pt x="160532" y="-399"/>
                </a:lnTo>
                <a:cubicBezTo>
                  <a:pt x="71618" y="-399"/>
                  <a:pt x="-471" y="71685"/>
                  <a:pt x="-471" y="160605"/>
                </a:cubicBezTo>
                <a:lnTo>
                  <a:pt x="-471" y="160605"/>
                </a:lnTo>
                <a:cubicBezTo>
                  <a:pt x="-471" y="249525"/>
                  <a:pt x="71618" y="321608"/>
                  <a:pt x="160532" y="321608"/>
                </a:cubicBezTo>
                <a:lnTo>
                  <a:pt x="9603395" y="321608"/>
                </a:lnTo>
                <a:cubicBezTo>
                  <a:pt x="9692310" y="321608"/>
                  <a:pt x="9764399" y="249525"/>
                  <a:pt x="9764399" y="160605"/>
                </a:cubicBezTo>
                <a:lnTo>
                  <a:pt x="9764399" y="160605"/>
                </a:lnTo>
                <a:cubicBezTo>
                  <a:pt x="9764399" y="71685"/>
                  <a:pt x="9692310" y="-399"/>
                  <a:pt x="9603395" y="-399"/>
                </a:cubicBezTo>
                <a:close/>
              </a:path>
            </a:pathLst>
          </a:custGeom>
          <a:solidFill>
            <a:srgbClr val="F1F3F4"/>
          </a:solidFill>
          <a:ln w="2013"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82ABCA4F-467A-FE2F-49B0-DDE15F23BE31}"/>
              </a:ext>
            </a:extLst>
          </p:cNvPr>
          <p:cNvSpPr/>
          <p:nvPr/>
        </p:nvSpPr>
        <p:spPr>
          <a:xfrm>
            <a:off x="10841018" y="640394"/>
            <a:ext cx="166275" cy="158025"/>
          </a:xfrm>
          <a:custGeom>
            <a:avLst/>
            <a:gdLst>
              <a:gd name="connsiteX0" fmla="*/ 134047 w 166275"/>
              <a:gd name="connsiteY0" fmla="*/ 157626 h 158025"/>
              <a:gd name="connsiteX1" fmla="*/ 82667 w 166275"/>
              <a:gd name="connsiteY1" fmla="*/ 120334 h 158025"/>
              <a:gd name="connsiteX2" fmla="*/ 31286 w 166275"/>
              <a:gd name="connsiteY2" fmla="*/ 157626 h 158025"/>
              <a:gd name="connsiteX3" fmla="*/ 50909 w 166275"/>
              <a:gd name="connsiteY3" fmla="*/ 97250 h 158025"/>
              <a:gd name="connsiteX4" fmla="*/ -471 w 166275"/>
              <a:gd name="connsiteY4" fmla="*/ 59978 h 158025"/>
              <a:gd name="connsiteX5" fmla="*/ 63045 w 166275"/>
              <a:gd name="connsiteY5" fmla="*/ 59978 h 158025"/>
              <a:gd name="connsiteX6" fmla="*/ 82667 w 166275"/>
              <a:gd name="connsiteY6" fmla="*/ -399 h 158025"/>
              <a:gd name="connsiteX7" fmla="*/ 102289 w 166275"/>
              <a:gd name="connsiteY7" fmla="*/ 59978 h 158025"/>
              <a:gd name="connsiteX8" fmla="*/ 165805 w 166275"/>
              <a:gd name="connsiteY8" fmla="*/ 59978 h 158025"/>
              <a:gd name="connsiteX9" fmla="*/ 114384 w 166275"/>
              <a:gd name="connsiteY9" fmla="*/ 97270 h 158025"/>
              <a:gd name="connsiteX10" fmla="*/ 37183 w 166275"/>
              <a:gd name="connsiteY10" fmla="*/ 72214 h 158025"/>
              <a:gd name="connsiteX11" fmla="*/ 65359 w 166275"/>
              <a:gd name="connsiteY11" fmla="*/ 92621 h 158025"/>
              <a:gd name="connsiteX12" fmla="*/ 54611 w 166275"/>
              <a:gd name="connsiteY12" fmla="*/ 125627 h 158025"/>
              <a:gd name="connsiteX13" fmla="*/ 82787 w 166275"/>
              <a:gd name="connsiteY13" fmla="*/ 105220 h 158025"/>
              <a:gd name="connsiteX14" fmla="*/ 110963 w 166275"/>
              <a:gd name="connsiteY14" fmla="*/ 125627 h 158025"/>
              <a:gd name="connsiteX15" fmla="*/ 100216 w 166275"/>
              <a:gd name="connsiteY15" fmla="*/ 92621 h 158025"/>
              <a:gd name="connsiteX16" fmla="*/ 128392 w 166275"/>
              <a:gd name="connsiteY16" fmla="*/ 72214 h 158025"/>
              <a:gd name="connsiteX17" fmla="*/ 93635 w 166275"/>
              <a:gd name="connsiteY17" fmla="*/ 72214 h 158025"/>
              <a:gd name="connsiteX18" fmla="*/ 82908 w 166275"/>
              <a:gd name="connsiteY18" fmla="*/ 39188 h 158025"/>
              <a:gd name="connsiteX19" fmla="*/ 71920 w 166275"/>
              <a:gd name="connsiteY19" fmla="*/ 72214 h 158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275" h="158025">
                <a:moveTo>
                  <a:pt x="134047" y="157626"/>
                </a:moveTo>
                <a:lnTo>
                  <a:pt x="82667" y="120334"/>
                </a:lnTo>
                <a:lnTo>
                  <a:pt x="31286" y="157626"/>
                </a:lnTo>
                <a:lnTo>
                  <a:pt x="50909" y="97250"/>
                </a:lnTo>
                <a:lnTo>
                  <a:pt x="-471" y="59978"/>
                </a:lnTo>
                <a:lnTo>
                  <a:pt x="63045" y="59978"/>
                </a:lnTo>
                <a:lnTo>
                  <a:pt x="82667" y="-399"/>
                </a:lnTo>
                <a:lnTo>
                  <a:pt x="102289" y="59978"/>
                </a:lnTo>
                <a:lnTo>
                  <a:pt x="165805" y="59978"/>
                </a:lnTo>
                <a:lnTo>
                  <a:pt x="114384" y="97270"/>
                </a:lnTo>
                <a:close/>
                <a:moveTo>
                  <a:pt x="37183" y="72214"/>
                </a:moveTo>
                <a:lnTo>
                  <a:pt x="65359" y="92621"/>
                </a:lnTo>
                <a:lnTo>
                  <a:pt x="54611" y="125627"/>
                </a:lnTo>
                <a:lnTo>
                  <a:pt x="82787" y="105220"/>
                </a:lnTo>
                <a:lnTo>
                  <a:pt x="110963" y="125627"/>
                </a:lnTo>
                <a:lnTo>
                  <a:pt x="100216" y="92621"/>
                </a:lnTo>
                <a:lnTo>
                  <a:pt x="128392" y="72214"/>
                </a:lnTo>
                <a:lnTo>
                  <a:pt x="93635" y="72214"/>
                </a:lnTo>
                <a:lnTo>
                  <a:pt x="82908" y="39188"/>
                </a:lnTo>
                <a:lnTo>
                  <a:pt x="71920" y="72214"/>
                </a:lnTo>
                <a:close/>
              </a:path>
            </a:pathLst>
          </a:custGeom>
          <a:solidFill>
            <a:srgbClr val="797C7F"/>
          </a:solidFill>
          <a:ln w="2013"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FE64FDBF-C08C-E85F-72CF-627E406D8379}"/>
              </a:ext>
            </a:extLst>
          </p:cNvPr>
          <p:cNvSpPr/>
          <p:nvPr/>
        </p:nvSpPr>
        <p:spPr>
          <a:xfrm>
            <a:off x="219206" y="648104"/>
            <a:ext cx="167679" cy="162871"/>
          </a:xfrm>
          <a:custGeom>
            <a:avLst/>
            <a:gdLst>
              <a:gd name="connsiteX0" fmla="*/ 154475 w 167679"/>
              <a:gd name="connsiteY0" fmla="*/ 68770 h 162871"/>
              <a:gd name="connsiteX1" fmla="*/ 41289 w 167679"/>
              <a:gd name="connsiteY1" fmla="*/ 68770 h 162871"/>
              <a:gd name="connsiteX2" fmla="*/ 89731 w 167679"/>
              <a:gd name="connsiteY2" fmla="*/ 20469 h 162871"/>
              <a:gd name="connsiteX3" fmla="*/ 89731 w 167679"/>
              <a:gd name="connsiteY3" fmla="*/ 3182 h 162871"/>
              <a:gd name="connsiteX4" fmla="*/ 72443 w 167679"/>
              <a:gd name="connsiteY4" fmla="*/ 3182 h 162871"/>
              <a:gd name="connsiteX5" fmla="*/ 3131 w 167679"/>
              <a:gd name="connsiteY5" fmla="*/ 72353 h 162871"/>
              <a:gd name="connsiteX6" fmla="*/ 1602 w 167679"/>
              <a:gd name="connsiteY6" fmla="*/ 74224 h 162871"/>
              <a:gd name="connsiteX7" fmla="*/ 1078 w 167679"/>
              <a:gd name="connsiteY7" fmla="*/ 75150 h 162871"/>
              <a:gd name="connsiteX8" fmla="*/ 475 w 167679"/>
              <a:gd name="connsiteY8" fmla="*/ 76317 h 162871"/>
              <a:gd name="connsiteX9" fmla="*/ -230 w 167679"/>
              <a:gd name="connsiteY9" fmla="*/ 78612 h 162871"/>
              <a:gd name="connsiteX10" fmla="*/ -230 w 167679"/>
              <a:gd name="connsiteY10" fmla="*/ 83381 h 162871"/>
              <a:gd name="connsiteX11" fmla="*/ 475 w 167679"/>
              <a:gd name="connsiteY11" fmla="*/ 85676 h 162871"/>
              <a:gd name="connsiteX12" fmla="*/ 1078 w 167679"/>
              <a:gd name="connsiteY12" fmla="*/ 86843 h 162871"/>
              <a:gd name="connsiteX13" fmla="*/ 1602 w 167679"/>
              <a:gd name="connsiteY13" fmla="*/ 87769 h 162871"/>
              <a:gd name="connsiteX14" fmla="*/ 3131 w 167679"/>
              <a:gd name="connsiteY14" fmla="*/ 89640 h 162871"/>
              <a:gd name="connsiteX15" fmla="*/ 72443 w 167679"/>
              <a:gd name="connsiteY15" fmla="*/ 158892 h 162871"/>
              <a:gd name="connsiteX16" fmla="*/ 89731 w 167679"/>
              <a:gd name="connsiteY16" fmla="*/ 158892 h 162871"/>
              <a:gd name="connsiteX17" fmla="*/ 89731 w 167679"/>
              <a:gd name="connsiteY17" fmla="*/ 141604 h 162871"/>
              <a:gd name="connsiteX18" fmla="*/ 41289 w 167679"/>
              <a:gd name="connsiteY18" fmla="*/ 93303 h 162871"/>
              <a:gd name="connsiteX19" fmla="*/ 154475 w 167679"/>
              <a:gd name="connsiteY19" fmla="*/ 93303 h 162871"/>
              <a:gd name="connsiteX20" fmla="*/ 167198 w 167679"/>
              <a:gd name="connsiteY20" fmla="*/ 81574 h 162871"/>
              <a:gd name="connsiteX21" fmla="*/ 155467 w 167679"/>
              <a:gd name="connsiteY21" fmla="*/ 68851 h 162871"/>
              <a:gd name="connsiteX22" fmla="*/ 154475 w 167679"/>
              <a:gd name="connsiteY22" fmla="*/ 68851 h 162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7679" h="162871">
                <a:moveTo>
                  <a:pt x="154475" y="68770"/>
                </a:moveTo>
                <a:lnTo>
                  <a:pt x="41289" y="68770"/>
                </a:lnTo>
                <a:lnTo>
                  <a:pt x="89731" y="20469"/>
                </a:lnTo>
                <a:cubicBezTo>
                  <a:pt x="94505" y="15695"/>
                  <a:pt x="94505" y="7955"/>
                  <a:pt x="89731" y="3182"/>
                </a:cubicBezTo>
                <a:cubicBezTo>
                  <a:pt x="84957" y="-1592"/>
                  <a:pt x="77217" y="-1592"/>
                  <a:pt x="72443" y="3182"/>
                </a:cubicBezTo>
                <a:lnTo>
                  <a:pt x="3131" y="72353"/>
                </a:lnTo>
                <a:cubicBezTo>
                  <a:pt x="2552" y="72916"/>
                  <a:pt x="2038" y="73544"/>
                  <a:pt x="1602" y="74224"/>
                </a:cubicBezTo>
                <a:cubicBezTo>
                  <a:pt x="1380" y="74526"/>
                  <a:pt x="1260" y="74848"/>
                  <a:pt x="1078" y="75150"/>
                </a:cubicBezTo>
                <a:cubicBezTo>
                  <a:pt x="857" y="75528"/>
                  <a:pt x="656" y="75919"/>
                  <a:pt x="475" y="76317"/>
                </a:cubicBezTo>
                <a:cubicBezTo>
                  <a:pt x="241" y="77082"/>
                  <a:pt x="6" y="77847"/>
                  <a:pt x="-230" y="78612"/>
                </a:cubicBezTo>
                <a:cubicBezTo>
                  <a:pt x="-552" y="80185"/>
                  <a:pt x="-552" y="81808"/>
                  <a:pt x="-230" y="83381"/>
                </a:cubicBezTo>
                <a:cubicBezTo>
                  <a:pt x="6" y="84146"/>
                  <a:pt x="241" y="84911"/>
                  <a:pt x="475" y="85676"/>
                </a:cubicBezTo>
                <a:cubicBezTo>
                  <a:pt x="656" y="86074"/>
                  <a:pt x="857" y="86465"/>
                  <a:pt x="1078" y="86843"/>
                </a:cubicBezTo>
                <a:cubicBezTo>
                  <a:pt x="1260" y="87145"/>
                  <a:pt x="1380" y="87467"/>
                  <a:pt x="1602" y="87769"/>
                </a:cubicBezTo>
                <a:cubicBezTo>
                  <a:pt x="2038" y="88449"/>
                  <a:pt x="2552" y="89077"/>
                  <a:pt x="3131" y="89640"/>
                </a:cubicBezTo>
                <a:lnTo>
                  <a:pt x="72443" y="158892"/>
                </a:lnTo>
                <a:cubicBezTo>
                  <a:pt x="77217" y="163666"/>
                  <a:pt x="84957" y="163666"/>
                  <a:pt x="89731" y="158892"/>
                </a:cubicBezTo>
                <a:cubicBezTo>
                  <a:pt x="94505" y="154118"/>
                  <a:pt x="94505" y="146378"/>
                  <a:pt x="89731" y="141604"/>
                </a:cubicBezTo>
                <a:lnTo>
                  <a:pt x="41289" y="93303"/>
                </a:lnTo>
                <a:lnTo>
                  <a:pt x="154475" y="93303"/>
                </a:lnTo>
                <a:cubicBezTo>
                  <a:pt x="161227" y="93577"/>
                  <a:pt x="166922" y="88326"/>
                  <a:pt x="167198" y="81574"/>
                </a:cubicBezTo>
                <a:cubicBezTo>
                  <a:pt x="167472" y="74820"/>
                  <a:pt x="162219" y="69125"/>
                  <a:pt x="155467" y="68851"/>
                </a:cubicBezTo>
                <a:cubicBezTo>
                  <a:pt x="155137" y="68837"/>
                  <a:pt x="154805" y="68837"/>
                  <a:pt x="154475" y="68851"/>
                </a:cubicBezTo>
                <a:close/>
              </a:path>
            </a:pathLst>
          </a:custGeom>
          <a:solidFill>
            <a:srgbClr val="BABCBE"/>
          </a:solidFill>
          <a:ln w="2013"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7A4B09F4-F552-4C14-C7FF-7962F2ACB7D7}"/>
              </a:ext>
            </a:extLst>
          </p:cNvPr>
          <p:cNvSpPr/>
          <p:nvPr/>
        </p:nvSpPr>
        <p:spPr>
          <a:xfrm>
            <a:off x="610149" y="648023"/>
            <a:ext cx="167679" cy="162790"/>
          </a:xfrm>
          <a:custGeom>
            <a:avLst/>
            <a:gdLst>
              <a:gd name="connsiteX0" fmla="*/ 165155 w 167679"/>
              <a:gd name="connsiteY0" fmla="*/ 87849 h 162790"/>
              <a:gd name="connsiteX1" fmla="*/ 165659 w 167679"/>
              <a:gd name="connsiteY1" fmla="*/ 86924 h 162790"/>
              <a:gd name="connsiteX2" fmla="*/ 166282 w 167679"/>
              <a:gd name="connsiteY2" fmla="*/ 85756 h 162790"/>
              <a:gd name="connsiteX3" fmla="*/ 166665 w 167679"/>
              <a:gd name="connsiteY3" fmla="*/ 84509 h 162790"/>
              <a:gd name="connsiteX4" fmla="*/ 166967 w 167679"/>
              <a:gd name="connsiteY4" fmla="*/ 83462 h 162790"/>
              <a:gd name="connsiteX5" fmla="*/ 166967 w 167679"/>
              <a:gd name="connsiteY5" fmla="*/ 78692 h 162790"/>
              <a:gd name="connsiteX6" fmla="*/ 166665 w 167679"/>
              <a:gd name="connsiteY6" fmla="*/ 77646 h 162790"/>
              <a:gd name="connsiteX7" fmla="*/ 166282 w 167679"/>
              <a:gd name="connsiteY7" fmla="*/ 76398 h 162790"/>
              <a:gd name="connsiteX8" fmla="*/ 165659 w 167679"/>
              <a:gd name="connsiteY8" fmla="*/ 75231 h 162790"/>
              <a:gd name="connsiteX9" fmla="*/ 165155 w 167679"/>
              <a:gd name="connsiteY9" fmla="*/ 74305 h 162790"/>
              <a:gd name="connsiteX10" fmla="*/ 163626 w 167679"/>
              <a:gd name="connsiteY10" fmla="*/ 72433 h 162790"/>
              <a:gd name="connsiteX11" fmla="*/ 94314 w 167679"/>
              <a:gd name="connsiteY11" fmla="*/ 3182 h 162790"/>
              <a:gd name="connsiteX12" fmla="*/ 77026 w 167679"/>
              <a:gd name="connsiteY12" fmla="*/ 3182 h 162790"/>
              <a:gd name="connsiteX13" fmla="*/ 77026 w 167679"/>
              <a:gd name="connsiteY13" fmla="*/ 20469 h 162790"/>
              <a:gd name="connsiteX14" fmla="*/ 125448 w 167679"/>
              <a:gd name="connsiteY14" fmla="*/ 68770 h 162790"/>
              <a:gd name="connsiteX15" fmla="*/ 12262 w 167679"/>
              <a:gd name="connsiteY15" fmla="*/ 68770 h 162790"/>
              <a:gd name="connsiteX16" fmla="*/ -461 w 167679"/>
              <a:gd name="connsiteY16" fmla="*/ 80502 h 162790"/>
              <a:gd name="connsiteX17" fmla="*/ 11270 w 167679"/>
              <a:gd name="connsiteY17" fmla="*/ 93223 h 162790"/>
              <a:gd name="connsiteX18" fmla="*/ 12262 w 167679"/>
              <a:gd name="connsiteY18" fmla="*/ 93223 h 162790"/>
              <a:gd name="connsiteX19" fmla="*/ 125549 w 167679"/>
              <a:gd name="connsiteY19" fmla="*/ 93223 h 162790"/>
              <a:gd name="connsiteX20" fmla="*/ 77127 w 167679"/>
              <a:gd name="connsiteY20" fmla="*/ 141524 h 162790"/>
              <a:gd name="connsiteX21" fmla="*/ 77127 w 167679"/>
              <a:gd name="connsiteY21" fmla="*/ 158812 h 162790"/>
              <a:gd name="connsiteX22" fmla="*/ 94414 w 167679"/>
              <a:gd name="connsiteY22" fmla="*/ 158812 h 162790"/>
              <a:gd name="connsiteX23" fmla="*/ 163726 w 167679"/>
              <a:gd name="connsiteY23" fmla="*/ 89560 h 162790"/>
              <a:gd name="connsiteX24" fmla="*/ 165155 w 167679"/>
              <a:gd name="connsiteY24" fmla="*/ 87849 h 1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79" h="162790">
                <a:moveTo>
                  <a:pt x="165155" y="87849"/>
                </a:moveTo>
                <a:cubicBezTo>
                  <a:pt x="165339" y="87549"/>
                  <a:pt x="165506" y="87240"/>
                  <a:pt x="165659" y="86924"/>
                </a:cubicBezTo>
                <a:cubicBezTo>
                  <a:pt x="165894" y="86549"/>
                  <a:pt x="166103" y="86159"/>
                  <a:pt x="166282" y="85756"/>
                </a:cubicBezTo>
                <a:cubicBezTo>
                  <a:pt x="166431" y="85348"/>
                  <a:pt x="166558" y="84931"/>
                  <a:pt x="166665" y="84509"/>
                </a:cubicBezTo>
                <a:cubicBezTo>
                  <a:pt x="166788" y="84166"/>
                  <a:pt x="166888" y="83816"/>
                  <a:pt x="166967" y="83462"/>
                </a:cubicBezTo>
                <a:cubicBezTo>
                  <a:pt x="167289" y="81888"/>
                  <a:pt x="167289" y="80266"/>
                  <a:pt x="166967" y="78692"/>
                </a:cubicBezTo>
                <a:cubicBezTo>
                  <a:pt x="166888" y="78338"/>
                  <a:pt x="166788" y="77988"/>
                  <a:pt x="166665" y="77646"/>
                </a:cubicBezTo>
                <a:cubicBezTo>
                  <a:pt x="166558" y="77223"/>
                  <a:pt x="166431" y="76806"/>
                  <a:pt x="166282" y="76398"/>
                </a:cubicBezTo>
                <a:cubicBezTo>
                  <a:pt x="166103" y="75993"/>
                  <a:pt x="165894" y="75605"/>
                  <a:pt x="165659" y="75231"/>
                </a:cubicBezTo>
                <a:cubicBezTo>
                  <a:pt x="165506" y="74915"/>
                  <a:pt x="165339" y="74605"/>
                  <a:pt x="165155" y="74305"/>
                </a:cubicBezTo>
                <a:cubicBezTo>
                  <a:pt x="164713" y="73629"/>
                  <a:pt x="164199" y="73001"/>
                  <a:pt x="163626" y="72433"/>
                </a:cubicBezTo>
                <a:lnTo>
                  <a:pt x="94314" y="3182"/>
                </a:lnTo>
                <a:cubicBezTo>
                  <a:pt x="89540" y="-1592"/>
                  <a:pt x="81800" y="-1592"/>
                  <a:pt x="77026" y="3182"/>
                </a:cubicBezTo>
                <a:cubicBezTo>
                  <a:pt x="72252" y="7955"/>
                  <a:pt x="72252" y="15696"/>
                  <a:pt x="77026" y="20469"/>
                </a:cubicBezTo>
                <a:lnTo>
                  <a:pt x="125448" y="68770"/>
                </a:lnTo>
                <a:lnTo>
                  <a:pt x="12262" y="68770"/>
                </a:lnTo>
                <a:cubicBezTo>
                  <a:pt x="5510" y="68497"/>
                  <a:pt x="-185" y="73747"/>
                  <a:pt x="-461" y="80502"/>
                </a:cubicBezTo>
                <a:cubicBezTo>
                  <a:pt x="-735" y="87254"/>
                  <a:pt x="4518" y="92949"/>
                  <a:pt x="11270" y="93223"/>
                </a:cubicBezTo>
                <a:cubicBezTo>
                  <a:pt x="11600" y="93237"/>
                  <a:pt x="11932" y="93237"/>
                  <a:pt x="12262" y="93223"/>
                </a:cubicBezTo>
                <a:lnTo>
                  <a:pt x="125549" y="93223"/>
                </a:lnTo>
                <a:lnTo>
                  <a:pt x="77127" y="141524"/>
                </a:lnTo>
                <a:cubicBezTo>
                  <a:pt x="72353" y="146298"/>
                  <a:pt x="72353" y="154038"/>
                  <a:pt x="77127" y="158812"/>
                </a:cubicBezTo>
                <a:cubicBezTo>
                  <a:pt x="81900" y="163585"/>
                  <a:pt x="89641" y="163585"/>
                  <a:pt x="94414" y="158812"/>
                </a:cubicBezTo>
                <a:lnTo>
                  <a:pt x="163726" y="89560"/>
                </a:lnTo>
                <a:cubicBezTo>
                  <a:pt x="164258" y="89037"/>
                  <a:pt x="164735" y="88465"/>
                  <a:pt x="165155" y="87849"/>
                </a:cubicBezTo>
                <a:close/>
              </a:path>
            </a:pathLst>
          </a:custGeom>
          <a:solidFill>
            <a:srgbClr val="BABCBE"/>
          </a:solidFill>
          <a:ln w="2013"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4B89B4D-D5EA-025A-4871-0188F7AF7F76}"/>
              </a:ext>
            </a:extLst>
          </p:cNvPr>
          <p:cNvSpPr/>
          <p:nvPr/>
        </p:nvSpPr>
        <p:spPr>
          <a:xfrm>
            <a:off x="1000172" y="643888"/>
            <a:ext cx="170384" cy="171348"/>
          </a:xfrm>
          <a:custGeom>
            <a:avLst/>
            <a:gdLst>
              <a:gd name="connsiteX0" fmla="*/ 169913 w 170384"/>
              <a:gd name="connsiteY0" fmla="*/ 72221 h 171348"/>
              <a:gd name="connsiteX1" fmla="*/ 169913 w 170384"/>
              <a:gd name="connsiteY1" fmla="*/ 5807 h 171348"/>
              <a:gd name="connsiteX2" fmla="*/ 148097 w 170384"/>
              <a:gd name="connsiteY2" fmla="*/ 27100 h 171348"/>
              <a:gd name="connsiteX3" fmla="*/ 27028 w 170384"/>
              <a:gd name="connsiteY3" fmla="*/ 22382 h 171348"/>
              <a:gd name="connsiteX4" fmla="*/ 22309 w 170384"/>
              <a:gd name="connsiteY4" fmla="*/ 143451 h 171348"/>
              <a:gd name="connsiteX5" fmla="*/ 143388 w 170384"/>
              <a:gd name="connsiteY5" fmla="*/ 148168 h 171348"/>
              <a:gd name="connsiteX6" fmla="*/ 164519 w 170384"/>
              <a:gd name="connsiteY6" fmla="*/ 117664 h 171348"/>
              <a:gd name="connsiteX7" fmla="*/ 157173 w 170384"/>
              <a:gd name="connsiteY7" fmla="*/ 101992 h 171348"/>
              <a:gd name="connsiteX8" fmla="*/ 141878 w 170384"/>
              <a:gd name="connsiteY8" fmla="*/ 108427 h 171348"/>
              <a:gd name="connsiteX9" fmla="*/ 61815 w 170384"/>
              <a:gd name="connsiteY9" fmla="*/ 142487 h 171348"/>
              <a:gd name="connsiteX10" fmla="*/ 27755 w 170384"/>
              <a:gd name="connsiteY10" fmla="*/ 62422 h 171348"/>
              <a:gd name="connsiteX11" fmla="*/ 107826 w 170384"/>
              <a:gd name="connsiteY11" fmla="*/ 28363 h 171348"/>
              <a:gd name="connsiteX12" fmla="*/ 130527 w 170384"/>
              <a:gd name="connsiteY12" fmla="*/ 44247 h 171348"/>
              <a:gd name="connsiteX13" fmla="*/ 101808 w 170384"/>
              <a:gd name="connsiteY13" fmla="*/ 72221 h 171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384" h="171348">
                <a:moveTo>
                  <a:pt x="169913" y="72221"/>
                </a:moveTo>
                <a:lnTo>
                  <a:pt x="169913" y="5807"/>
                </a:lnTo>
                <a:lnTo>
                  <a:pt x="148097" y="27100"/>
                </a:lnTo>
                <a:cubicBezTo>
                  <a:pt x="115977" y="-7635"/>
                  <a:pt x="61763" y="-9748"/>
                  <a:pt x="27028" y="22382"/>
                </a:cubicBezTo>
                <a:cubicBezTo>
                  <a:pt x="-7708" y="54512"/>
                  <a:pt x="-9820" y="108716"/>
                  <a:pt x="22309" y="143451"/>
                </a:cubicBezTo>
                <a:cubicBezTo>
                  <a:pt x="54439" y="178187"/>
                  <a:pt x="108651" y="180299"/>
                  <a:pt x="143388" y="148168"/>
                </a:cubicBezTo>
                <a:cubicBezTo>
                  <a:pt x="152565" y="139667"/>
                  <a:pt x="159790" y="129254"/>
                  <a:pt x="164519" y="117664"/>
                </a:cubicBezTo>
                <a:cubicBezTo>
                  <a:pt x="166814" y="111311"/>
                  <a:pt x="163533" y="104293"/>
                  <a:pt x="157173" y="101992"/>
                </a:cubicBezTo>
                <a:cubicBezTo>
                  <a:pt x="151176" y="99819"/>
                  <a:pt x="144515" y="102620"/>
                  <a:pt x="141878" y="108427"/>
                </a:cubicBezTo>
                <a:cubicBezTo>
                  <a:pt x="129179" y="139941"/>
                  <a:pt x="93335" y="155190"/>
                  <a:pt x="61815" y="142487"/>
                </a:cubicBezTo>
                <a:cubicBezTo>
                  <a:pt x="30301" y="129784"/>
                  <a:pt x="15052" y="93936"/>
                  <a:pt x="27755" y="62422"/>
                </a:cubicBezTo>
                <a:cubicBezTo>
                  <a:pt x="40458" y="30907"/>
                  <a:pt x="76309" y="15658"/>
                  <a:pt x="107826" y="28363"/>
                </a:cubicBezTo>
                <a:cubicBezTo>
                  <a:pt x="116500" y="31861"/>
                  <a:pt x="124268" y="37293"/>
                  <a:pt x="130527" y="44247"/>
                </a:cubicBezTo>
                <a:lnTo>
                  <a:pt x="101808" y="72221"/>
                </a:lnTo>
                <a:close/>
              </a:path>
            </a:pathLst>
          </a:custGeom>
          <a:solidFill>
            <a:srgbClr val="797C7F"/>
          </a:solidFill>
          <a:ln w="2013"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4A5E2136-F0D1-E3D3-389F-1E1AB3AA5B29}"/>
              </a:ext>
            </a:extLst>
          </p:cNvPr>
          <p:cNvSpPr/>
          <p:nvPr/>
        </p:nvSpPr>
        <p:spPr>
          <a:xfrm>
            <a:off x="219105"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C615D"/>
          </a:solidFill>
          <a:ln w="2013"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011D33A4-F83A-EBE0-7F7A-256C76D5AFDB}"/>
              </a:ext>
            </a:extLst>
          </p:cNvPr>
          <p:cNvSpPr/>
          <p:nvPr/>
        </p:nvSpPr>
        <p:spPr>
          <a:xfrm>
            <a:off x="216167"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7" y="5729"/>
                  <a:pt x="54351" y="5719"/>
                </a:cubicBezTo>
                <a:close/>
              </a:path>
            </a:pathLst>
          </a:custGeom>
          <a:solidFill>
            <a:srgbClr val="DE4845"/>
          </a:solidFill>
          <a:ln w="2013" cap="flat">
            <a:no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3E256459-B550-8B36-A0E7-6A3A037074A7}"/>
              </a:ext>
            </a:extLst>
          </p:cNvPr>
          <p:cNvSpPr/>
          <p:nvPr/>
        </p:nvSpPr>
        <p:spPr>
          <a:xfrm>
            <a:off x="390453" y="236878"/>
            <a:ext cx="103767" cy="103766"/>
          </a:xfrm>
          <a:custGeom>
            <a:avLst/>
            <a:gdLst>
              <a:gd name="connsiteX0" fmla="*/ 103296 w 103767"/>
              <a:gd name="connsiteY0" fmla="*/ 51404 h 103766"/>
              <a:gd name="connsiteX1" fmla="*/ 51493 w 103767"/>
              <a:gd name="connsiteY1" fmla="*/ 103368 h 103766"/>
              <a:gd name="connsiteX2" fmla="*/ -471 w 103767"/>
              <a:gd name="connsiteY2" fmla="*/ 51565 h 103766"/>
              <a:gd name="connsiteX3" fmla="*/ 51332 w 103767"/>
              <a:gd name="connsiteY3" fmla="*/ -399 h 103766"/>
              <a:gd name="connsiteX4" fmla="*/ 51412 w 103767"/>
              <a:gd name="connsiteY4" fmla="*/ -399 h 103766"/>
              <a:gd name="connsiteX5" fmla="*/ 103296 w 103767"/>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7"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FDBF41"/>
          </a:solidFill>
          <a:ln w="2013" cap="flat">
            <a:no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7FEE876D-04D9-E693-8C20-B50B23E8D98E}"/>
              </a:ext>
            </a:extLst>
          </p:cNvPr>
          <p:cNvSpPr/>
          <p:nvPr/>
        </p:nvSpPr>
        <p:spPr>
          <a:xfrm>
            <a:off x="387515"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DDA034"/>
          </a:solidFill>
          <a:ln w="2013"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C9939167-CC01-A18E-1194-06A9FEEF301E}"/>
              </a:ext>
            </a:extLst>
          </p:cNvPr>
          <p:cNvSpPr/>
          <p:nvPr/>
        </p:nvSpPr>
        <p:spPr>
          <a:xfrm>
            <a:off x="561801" y="236878"/>
            <a:ext cx="103766" cy="103766"/>
          </a:xfrm>
          <a:custGeom>
            <a:avLst/>
            <a:gdLst>
              <a:gd name="connsiteX0" fmla="*/ 103296 w 103766"/>
              <a:gd name="connsiteY0" fmla="*/ 51404 h 103766"/>
              <a:gd name="connsiteX1" fmla="*/ 51493 w 103766"/>
              <a:gd name="connsiteY1" fmla="*/ 103368 h 103766"/>
              <a:gd name="connsiteX2" fmla="*/ -471 w 103766"/>
              <a:gd name="connsiteY2" fmla="*/ 51565 h 103766"/>
              <a:gd name="connsiteX3" fmla="*/ 51332 w 103766"/>
              <a:gd name="connsiteY3" fmla="*/ -399 h 103766"/>
              <a:gd name="connsiteX4" fmla="*/ 51412 w 103766"/>
              <a:gd name="connsiteY4" fmla="*/ -399 h 103766"/>
              <a:gd name="connsiteX5" fmla="*/ 103296 w 103766"/>
              <a:gd name="connsiteY5" fmla="*/ 51404 h 10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766" h="103766">
                <a:moveTo>
                  <a:pt x="103296" y="51404"/>
                </a:moveTo>
                <a:cubicBezTo>
                  <a:pt x="103340" y="80059"/>
                  <a:pt x="80147" y="103324"/>
                  <a:pt x="51493" y="103368"/>
                </a:cubicBezTo>
                <a:cubicBezTo>
                  <a:pt x="22838" y="103412"/>
                  <a:pt x="-427" y="80220"/>
                  <a:pt x="-471" y="51565"/>
                </a:cubicBezTo>
                <a:cubicBezTo>
                  <a:pt x="-515" y="22911"/>
                  <a:pt x="22677" y="-354"/>
                  <a:pt x="51332" y="-399"/>
                </a:cubicBezTo>
                <a:cubicBezTo>
                  <a:pt x="51358" y="-399"/>
                  <a:pt x="51386" y="-399"/>
                  <a:pt x="51412" y="-399"/>
                </a:cubicBezTo>
                <a:cubicBezTo>
                  <a:pt x="80045" y="-421"/>
                  <a:pt x="103274" y="22772"/>
                  <a:pt x="103296" y="51404"/>
                </a:cubicBezTo>
                <a:close/>
              </a:path>
            </a:pathLst>
          </a:custGeom>
          <a:solidFill>
            <a:srgbClr val="34C749"/>
          </a:solidFill>
          <a:ln w="2013"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C8C6B321-ABBD-8A9C-B282-6FCA9A9C920D}"/>
              </a:ext>
            </a:extLst>
          </p:cNvPr>
          <p:cNvSpPr/>
          <p:nvPr/>
        </p:nvSpPr>
        <p:spPr>
          <a:xfrm>
            <a:off x="558863" y="233799"/>
            <a:ext cx="109764" cy="109764"/>
          </a:xfrm>
          <a:custGeom>
            <a:avLst/>
            <a:gdLst>
              <a:gd name="connsiteX0" fmla="*/ 54351 w 109764"/>
              <a:gd name="connsiteY0" fmla="*/ 109365 h 109764"/>
              <a:gd name="connsiteX1" fmla="*/ -471 w 109764"/>
              <a:gd name="connsiteY1" fmla="*/ 54423 h 109764"/>
              <a:gd name="connsiteX2" fmla="*/ 54471 w 109764"/>
              <a:gd name="connsiteY2" fmla="*/ -399 h 109764"/>
              <a:gd name="connsiteX3" fmla="*/ 109293 w 109764"/>
              <a:gd name="connsiteY3" fmla="*/ 54483 h 109764"/>
              <a:gd name="connsiteX4" fmla="*/ 54351 w 109764"/>
              <a:gd name="connsiteY4" fmla="*/ 109365 h 109764"/>
              <a:gd name="connsiteX5" fmla="*/ 54351 w 109764"/>
              <a:gd name="connsiteY5" fmla="*/ 5719 h 109764"/>
              <a:gd name="connsiteX6" fmla="*/ 5607 w 109764"/>
              <a:gd name="connsiteY6" fmla="*/ 54544 h 109764"/>
              <a:gd name="connsiteX7" fmla="*/ 54431 w 109764"/>
              <a:gd name="connsiteY7" fmla="*/ 103287 h 109764"/>
              <a:gd name="connsiteX8" fmla="*/ 103175 w 109764"/>
              <a:gd name="connsiteY8" fmla="*/ 54483 h 109764"/>
              <a:gd name="connsiteX9" fmla="*/ 54351 w 109764"/>
              <a:gd name="connsiteY9" fmla="*/ 5719 h 10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764" h="109764">
                <a:moveTo>
                  <a:pt x="54351" y="109365"/>
                </a:moveTo>
                <a:cubicBezTo>
                  <a:pt x="24040" y="109331"/>
                  <a:pt x="-505" y="84734"/>
                  <a:pt x="-471" y="54423"/>
                </a:cubicBezTo>
                <a:cubicBezTo>
                  <a:pt x="-437" y="24112"/>
                  <a:pt x="24160" y="-433"/>
                  <a:pt x="54471" y="-399"/>
                </a:cubicBezTo>
                <a:cubicBezTo>
                  <a:pt x="84758" y="-365"/>
                  <a:pt x="109293" y="24197"/>
                  <a:pt x="109293" y="54483"/>
                </a:cubicBezTo>
                <a:cubicBezTo>
                  <a:pt x="109249" y="84798"/>
                  <a:pt x="84665" y="109353"/>
                  <a:pt x="54351" y="109365"/>
                </a:cubicBezTo>
                <a:close/>
                <a:moveTo>
                  <a:pt x="54351" y="5719"/>
                </a:moveTo>
                <a:cubicBezTo>
                  <a:pt x="27409" y="5741"/>
                  <a:pt x="5585" y="27602"/>
                  <a:pt x="5607" y="54544"/>
                </a:cubicBezTo>
                <a:cubicBezTo>
                  <a:pt x="5629" y="81486"/>
                  <a:pt x="27489" y="103310"/>
                  <a:pt x="54431" y="103287"/>
                </a:cubicBezTo>
                <a:cubicBezTo>
                  <a:pt x="81367" y="103265"/>
                  <a:pt x="103187" y="81417"/>
                  <a:pt x="103175" y="54483"/>
                </a:cubicBezTo>
                <a:cubicBezTo>
                  <a:pt x="103131" y="27547"/>
                  <a:pt x="81286" y="5729"/>
                  <a:pt x="54351" y="5719"/>
                </a:cubicBezTo>
                <a:close/>
              </a:path>
            </a:pathLst>
          </a:custGeom>
          <a:solidFill>
            <a:srgbClr val="26AB34"/>
          </a:solidFill>
          <a:ln w="2013"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D4700C4A-01B4-F7E3-B4E4-1917099DECEB}"/>
              </a:ext>
            </a:extLst>
          </p:cNvPr>
          <p:cNvSpPr/>
          <p:nvPr/>
        </p:nvSpPr>
        <p:spPr>
          <a:xfrm>
            <a:off x="1502767" y="660954"/>
            <a:ext cx="89175" cy="121425"/>
          </a:xfrm>
          <a:custGeom>
            <a:avLst/>
            <a:gdLst>
              <a:gd name="connsiteX0" fmla="*/ 82828 w 89175"/>
              <a:gd name="connsiteY0" fmla="*/ 44469 h 121425"/>
              <a:gd name="connsiteX1" fmla="*/ 77253 w 89175"/>
              <a:gd name="connsiteY1" fmla="*/ 44469 h 121425"/>
              <a:gd name="connsiteX2" fmla="*/ 77253 w 89175"/>
              <a:gd name="connsiteY2" fmla="*/ 31931 h 121425"/>
              <a:gd name="connsiteX3" fmla="*/ 43302 w 89175"/>
              <a:gd name="connsiteY3" fmla="*/ -389 h 121425"/>
              <a:gd name="connsiteX4" fmla="*/ 10980 w 89175"/>
              <a:gd name="connsiteY4" fmla="*/ 31931 h 121425"/>
              <a:gd name="connsiteX5" fmla="*/ 10980 w 89175"/>
              <a:gd name="connsiteY5" fmla="*/ 44469 h 121425"/>
              <a:gd name="connsiteX6" fmla="*/ 5405 w 89175"/>
              <a:gd name="connsiteY6" fmla="*/ 44469 h 121425"/>
              <a:gd name="connsiteX7" fmla="*/ -471 w 89175"/>
              <a:gd name="connsiteY7" fmla="*/ 50346 h 121425"/>
              <a:gd name="connsiteX8" fmla="*/ -471 w 89175"/>
              <a:gd name="connsiteY8" fmla="*/ 115170 h 121425"/>
              <a:gd name="connsiteX9" fmla="*/ 5385 w 89175"/>
              <a:gd name="connsiteY9" fmla="*/ 121026 h 121425"/>
              <a:gd name="connsiteX10" fmla="*/ 5405 w 89175"/>
              <a:gd name="connsiteY10" fmla="*/ 121026 h 121425"/>
              <a:gd name="connsiteX11" fmla="*/ 82828 w 89175"/>
              <a:gd name="connsiteY11" fmla="*/ 121026 h 121425"/>
              <a:gd name="connsiteX12" fmla="*/ 88705 w 89175"/>
              <a:gd name="connsiteY12" fmla="*/ 115190 h 121425"/>
              <a:gd name="connsiteX13" fmla="*/ 88705 w 89175"/>
              <a:gd name="connsiteY13" fmla="*/ 115170 h 121425"/>
              <a:gd name="connsiteX14" fmla="*/ 88705 w 89175"/>
              <a:gd name="connsiteY14" fmla="*/ 50346 h 121425"/>
              <a:gd name="connsiteX15" fmla="*/ 82828 w 89175"/>
              <a:gd name="connsiteY15" fmla="*/ 44469 h 121425"/>
              <a:gd name="connsiteX16" fmla="*/ 22130 w 89175"/>
              <a:gd name="connsiteY16" fmla="*/ 31931 h 121425"/>
              <a:gd name="connsiteX17" fmla="*/ 44791 w 89175"/>
              <a:gd name="connsiteY17" fmla="*/ 10610 h 121425"/>
              <a:gd name="connsiteX18" fmla="*/ 66104 w 89175"/>
              <a:gd name="connsiteY18" fmla="*/ 31931 h 121425"/>
              <a:gd name="connsiteX19" fmla="*/ 66104 w 89175"/>
              <a:gd name="connsiteY19" fmla="*/ 44469 h 121425"/>
              <a:gd name="connsiteX20" fmla="*/ 22130 w 89175"/>
              <a:gd name="connsiteY20" fmla="*/ 44469 h 12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175" h="121425">
                <a:moveTo>
                  <a:pt x="82828" y="44469"/>
                </a:moveTo>
                <a:lnTo>
                  <a:pt x="77253" y="44469"/>
                </a:lnTo>
                <a:lnTo>
                  <a:pt x="77253" y="31931"/>
                </a:lnTo>
                <a:cubicBezTo>
                  <a:pt x="76811" y="13631"/>
                  <a:pt x="61596" y="-839"/>
                  <a:pt x="43302" y="-389"/>
                </a:cubicBezTo>
                <a:cubicBezTo>
                  <a:pt x="25631" y="46"/>
                  <a:pt x="11423" y="14265"/>
                  <a:pt x="10980" y="31931"/>
                </a:cubicBezTo>
                <a:lnTo>
                  <a:pt x="10980" y="44469"/>
                </a:lnTo>
                <a:lnTo>
                  <a:pt x="5405" y="44469"/>
                </a:lnTo>
                <a:cubicBezTo>
                  <a:pt x="2165" y="44469"/>
                  <a:pt x="-471" y="47099"/>
                  <a:pt x="-471" y="50346"/>
                </a:cubicBezTo>
                <a:lnTo>
                  <a:pt x="-471" y="115170"/>
                </a:lnTo>
                <a:cubicBezTo>
                  <a:pt x="-471" y="118404"/>
                  <a:pt x="2145" y="121026"/>
                  <a:pt x="5385" y="121026"/>
                </a:cubicBezTo>
                <a:cubicBezTo>
                  <a:pt x="5385" y="121026"/>
                  <a:pt x="5405" y="121026"/>
                  <a:pt x="5405" y="121026"/>
                </a:cubicBezTo>
                <a:lnTo>
                  <a:pt x="82828" y="121026"/>
                </a:lnTo>
                <a:cubicBezTo>
                  <a:pt x="86068" y="121036"/>
                  <a:pt x="88684" y="118424"/>
                  <a:pt x="88705" y="115190"/>
                </a:cubicBezTo>
                <a:cubicBezTo>
                  <a:pt x="88705" y="115184"/>
                  <a:pt x="88705" y="115176"/>
                  <a:pt x="88705" y="115170"/>
                </a:cubicBezTo>
                <a:lnTo>
                  <a:pt x="88705" y="50346"/>
                </a:lnTo>
                <a:cubicBezTo>
                  <a:pt x="88705" y="47099"/>
                  <a:pt x="86068" y="44469"/>
                  <a:pt x="82828" y="44469"/>
                </a:cubicBezTo>
                <a:close/>
                <a:moveTo>
                  <a:pt x="22130" y="31931"/>
                </a:moveTo>
                <a:cubicBezTo>
                  <a:pt x="22492" y="19787"/>
                  <a:pt x="32635" y="10242"/>
                  <a:pt x="44791" y="10610"/>
                </a:cubicBezTo>
                <a:cubicBezTo>
                  <a:pt x="56403" y="10960"/>
                  <a:pt x="65761" y="20304"/>
                  <a:pt x="66104" y="31931"/>
                </a:cubicBezTo>
                <a:lnTo>
                  <a:pt x="66104" y="44469"/>
                </a:lnTo>
                <a:lnTo>
                  <a:pt x="22130" y="44469"/>
                </a:lnTo>
                <a:close/>
              </a:path>
            </a:pathLst>
          </a:custGeom>
          <a:solidFill>
            <a:srgbClr val="797C7F"/>
          </a:solidFill>
          <a:ln w="2013" cap="flat">
            <a:noFill/>
            <a:prstDash val="solid"/>
            <a:miter/>
          </a:ln>
        </p:spPr>
        <p:txBody>
          <a:bodyPr rtlCol="0" anchor="ctr"/>
          <a:lstStyle/>
          <a:p>
            <a:endParaRPr lang="es-CO"/>
          </a:p>
        </p:txBody>
      </p:sp>
      <p:sp>
        <p:nvSpPr>
          <p:cNvPr id="3" name="TextBox 2">
            <a:extLst>
              <a:ext uri="{FF2B5EF4-FFF2-40B4-BE49-F238E27FC236}">
                <a16:creationId xmlns:a16="http://schemas.microsoft.com/office/drawing/2014/main" id="{71DB251A-CE80-6044-D3F7-DF3C9E6D0981}"/>
              </a:ext>
            </a:extLst>
          </p:cNvPr>
          <p:cNvSpPr txBox="1"/>
          <p:nvPr/>
        </p:nvSpPr>
        <p:spPr>
          <a:xfrm>
            <a:off x="718981" y="1748846"/>
            <a:ext cx="451576" cy="369332"/>
          </a:xfrm>
          <a:prstGeom prst="rect">
            <a:avLst/>
          </a:prstGeom>
          <a:noFill/>
        </p:spPr>
        <p:txBody>
          <a:bodyPr wrap="square" rtlCol="0">
            <a:spAutoFit/>
          </a:bodyPr>
          <a:lstStyle/>
          <a:p>
            <a:r>
              <a:rPr lang="es-CO" dirty="0" err="1">
                <a:solidFill>
                  <a:schemeClr val="accent1"/>
                </a:solidFill>
              </a:rPr>
              <a:t>All</a:t>
            </a:r>
            <a:endParaRPr lang="es-CO" dirty="0">
              <a:solidFill>
                <a:schemeClr val="accent1"/>
              </a:solidFill>
            </a:endParaRPr>
          </a:p>
        </p:txBody>
      </p:sp>
      <p:sp>
        <p:nvSpPr>
          <p:cNvPr id="4" name="TextBox 3">
            <a:extLst>
              <a:ext uri="{FF2B5EF4-FFF2-40B4-BE49-F238E27FC236}">
                <a16:creationId xmlns:a16="http://schemas.microsoft.com/office/drawing/2014/main" id="{3CD010F4-C235-C5A0-31AA-D10CFBF5E0C7}"/>
              </a:ext>
            </a:extLst>
          </p:cNvPr>
          <p:cNvSpPr txBox="1"/>
          <p:nvPr/>
        </p:nvSpPr>
        <p:spPr>
          <a:xfrm>
            <a:off x="1833712" y="1748846"/>
            <a:ext cx="919481" cy="369332"/>
          </a:xfrm>
          <a:prstGeom prst="rect">
            <a:avLst/>
          </a:prstGeom>
          <a:noFill/>
        </p:spPr>
        <p:txBody>
          <a:bodyPr wrap="square" rtlCol="0">
            <a:spAutoFit/>
          </a:bodyPr>
          <a:lstStyle/>
          <a:p>
            <a:r>
              <a:rPr lang="es-CO" dirty="0" err="1"/>
              <a:t>Images</a:t>
            </a:r>
            <a:endParaRPr lang="es-CO" dirty="0"/>
          </a:p>
        </p:txBody>
      </p:sp>
      <p:sp>
        <p:nvSpPr>
          <p:cNvPr id="5" name="TextBox 4">
            <a:extLst>
              <a:ext uri="{FF2B5EF4-FFF2-40B4-BE49-F238E27FC236}">
                <a16:creationId xmlns:a16="http://schemas.microsoft.com/office/drawing/2014/main" id="{64085718-4D4C-EAD0-CBCE-E443CFF8CBF8}"/>
              </a:ext>
            </a:extLst>
          </p:cNvPr>
          <p:cNvSpPr txBox="1"/>
          <p:nvPr/>
        </p:nvSpPr>
        <p:spPr>
          <a:xfrm>
            <a:off x="3215714" y="1748846"/>
            <a:ext cx="872962" cy="369332"/>
          </a:xfrm>
          <a:prstGeom prst="rect">
            <a:avLst/>
          </a:prstGeom>
          <a:noFill/>
        </p:spPr>
        <p:txBody>
          <a:bodyPr wrap="square" rtlCol="0">
            <a:spAutoFit/>
          </a:bodyPr>
          <a:lstStyle/>
          <a:p>
            <a:r>
              <a:rPr lang="es-CO" dirty="0"/>
              <a:t>Videos</a:t>
            </a:r>
          </a:p>
        </p:txBody>
      </p:sp>
      <p:sp>
        <p:nvSpPr>
          <p:cNvPr id="6" name="TextBox 5">
            <a:extLst>
              <a:ext uri="{FF2B5EF4-FFF2-40B4-BE49-F238E27FC236}">
                <a16:creationId xmlns:a16="http://schemas.microsoft.com/office/drawing/2014/main" id="{0B97B4B7-3025-E8AE-E9F3-D565223B2906}"/>
              </a:ext>
            </a:extLst>
          </p:cNvPr>
          <p:cNvSpPr txBox="1"/>
          <p:nvPr/>
        </p:nvSpPr>
        <p:spPr>
          <a:xfrm>
            <a:off x="4537150" y="1748846"/>
            <a:ext cx="751996" cy="369332"/>
          </a:xfrm>
          <a:prstGeom prst="rect">
            <a:avLst/>
          </a:prstGeom>
          <a:noFill/>
        </p:spPr>
        <p:txBody>
          <a:bodyPr wrap="square" rtlCol="0">
            <a:spAutoFit/>
          </a:bodyPr>
          <a:lstStyle/>
          <a:p>
            <a:r>
              <a:rPr lang="es-CO" dirty="0"/>
              <a:t>News</a:t>
            </a:r>
          </a:p>
        </p:txBody>
      </p:sp>
      <p:sp>
        <p:nvSpPr>
          <p:cNvPr id="7" name="TextBox 6">
            <a:extLst>
              <a:ext uri="{FF2B5EF4-FFF2-40B4-BE49-F238E27FC236}">
                <a16:creationId xmlns:a16="http://schemas.microsoft.com/office/drawing/2014/main" id="{A5C2AC86-1E8A-328E-45B4-BC0F3EA9E482}"/>
              </a:ext>
            </a:extLst>
          </p:cNvPr>
          <p:cNvSpPr txBox="1"/>
          <p:nvPr/>
        </p:nvSpPr>
        <p:spPr>
          <a:xfrm>
            <a:off x="5677059" y="1748846"/>
            <a:ext cx="1154774" cy="369332"/>
          </a:xfrm>
          <a:prstGeom prst="rect">
            <a:avLst/>
          </a:prstGeom>
          <a:noFill/>
        </p:spPr>
        <p:txBody>
          <a:bodyPr wrap="square" rtlCol="0">
            <a:spAutoFit/>
          </a:bodyPr>
          <a:lstStyle/>
          <a:p>
            <a:r>
              <a:rPr lang="es-CO" dirty="0"/>
              <a:t>Shopping</a:t>
            </a:r>
          </a:p>
        </p:txBody>
      </p:sp>
      <p:sp>
        <p:nvSpPr>
          <p:cNvPr id="8" name="TextBox 7">
            <a:extLst>
              <a:ext uri="{FF2B5EF4-FFF2-40B4-BE49-F238E27FC236}">
                <a16:creationId xmlns:a16="http://schemas.microsoft.com/office/drawing/2014/main" id="{F0A9F7D8-F9A5-75AC-2714-AEC4395D76CD}"/>
              </a:ext>
            </a:extLst>
          </p:cNvPr>
          <p:cNvSpPr txBox="1"/>
          <p:nvPr/>
        </p:nvSpPr>
        <p:spPr>
          <a:xfrm>
            <a:off x="7114952" y="1748846"/>
            <a:ext cx="919481" cy="369332"/>
          </a:xfrm>
          <a:prstGeom prst="rect">
            <a:avLst/>
          </a:prstGeom>
          <a:noFill/>
        </p:spPr>
        <p:txBody>
          <a:bodyPr wrap="square" rtlCol="0">
            <a:spAutoFit/>
          </a:bodyPr>
          <a:lstStyle/>
          <a:p>
            <a:r>
              <a:rPr lang="es-CO" dirty="0"/>
              <a:t>More</a:t>
            </a:r>
          </a:p>
        </p:txBody>
      </p:sp>
      <p:grpSp>
        <p:nvGrpSpPr>
          <p:cNvPr id="40" name="Group 39">
            <a:extLst>
              <a:ext uri="{FF2B5EF4-FFF2-40B4-BE49-F238E27FC236}">
                <a16:creationId xmlns:a16="http://schemas.microsoft.com/office/drawing/2014/main" id="{8421D0A1-2573-6330-7FD6-C23D5EA8FEE4}"/>
              </a:ext>
            </a:extLst>
          </p:cNvPr>
          <p:cNvGrpSpPr/>
          <p:nvPr/>
        </p:nvGrpSpPr>
        <p:grpSpPr>
          <a:xfrm>
            <a:off x="7054607" y="1850515"/>
            <a:ext cx="38761" cy="165995"/>
            <a:chOff x="11781179" y="641923"/>
            <a:chExt cx="38761" cy="165995"/>
          </a:xfrm>
          <a:solidFill>
            <a:schemeClr val="tx1"/>
          </a:solidFill>
        </p:grpSpPr>
        <p:sp>
          <p:nvSpPr>
            <p:cNvPr id="41" name="Freeform: Shape 40">
              <a:extLst>
                <a:ext uri="{FF2B5EF4-FFF2-40B4-BE49-F238E27FC236}">
                  <a16:creationId xmlns:a16="http://schemas.microsoft.com/office/drawing/2014/main" id="{C596B1BF-6A17-DEB8-7EE6-2EC70E4334FC}"/>
                </a:ext>
              </a:extLst>
            </p:cNvPr>
            <p:cNvSpPr/>
            <p:nvPr/>
          </p:nvSpPr>
          <p:spPr>
            <a:xfrm>
              <a:off x="11781219" y="641923"/>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grpFill/>
            <a:ln w="2013"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C669A30A-7D34-90D6-9976-DE957644142D}"/>
                </a:ext>
              </a:extLst>
            </p:cNvPr>
            <p:cNvSpPr/>
            <p:nvPr/>
          </p:nvSpPr>
          <p:spPr>
            <a:xfrm>
              <a:off x="11781179" y="705560"/>
              <a:ext cx="38761" cy="38761"/>
            </a:xfrm>
            <a:custGeom>
              <a:avLst/>
              <a:gdLst>
                <a:gd name="connsiteX0" fmla="*/ 38290 w 38761"/>
                <a:gd name="connsiteY0" fmla="*/ 18962 h 38761"/>
                <a:gd name="connsiteX1" fmla="*/ 18930 w 38761"/>
                <a:gd name="connsiteY1" fmla="*/ 38363 h 38761"/>
                <a:gd name="connsiteX2" fmla="*/ -471 w 38761"/>
                <a:gd name="connsiteY2" fmla="*/ 19002 h 38761"/>
                <a:gd name="connsiteX3" fmla="*/ 18890 w 38761"/>
                <a:gd name="connsiteY3" fmla="*/ -399 h 38761"/>
                <a:gd name="connsiteX4" fmla="*/ 18930 w 38761"/>
                <a:gd name="connsiteY4" fmla="*/ -399 h 38761"/>
                <a:gd name="connsiteX5" fmla="*/ 38290 w 38761"/>
                <a:gd name="connsiteY5" fmla="*/ 18962 h 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761" h="38761">
                  <a:moveTo>
                    <a:pt x="38290" y="18962"/>
                  </a:moveTo>
                  <a:cubicBezTo>
                    <a:pt x="38311" y="29665"/>
                    <a:pt x="29636" y="38351"/>
                    <a:pt x="18930" y="38363"/>
                  </a:cubicBezTo>
                  <a:cubicBezTo>
                    <a:pt x="8223" y="38373"/>
                    <a:pt x="-452" y="29705"/>
                    <a:pt x="-471" y="19002"/>
                  </a:cubicBezTo>
                  <a:cubicBezTo>
                    <a:pt x="-492" y="8299"/>
                    <a:pt x="8182" y="-387"/>
                    <a:pt x="18890" y="-399"/>
                  </a:cubicBezTo>
                  <a:cubicBezTo>
                    <a:pt x="18909" y="-399"/>
                    <a:pt x="18909" y="-399"/>
                    <a:pt x="18930" y="-399"/>
                  </a:cubicBezTo>
                  <a:cubicBezTo>
                    <a:pt x="29616" y="-399"/>
                    <a:pt x="38290" y="8269"/>
                    <a:pt x="38290" y="18962"/>
                  </a:cubicBezTo>
                  <a:close/>
                </a:path>
              </a:pathLst>
            </a:custGeom>
            <a:grpFill/>
            <a:ln w="2013"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9B37BD50-C972-9C91-BD1A-7EBBB7CF62D3}"/>
                </a:ext>
              </a:extLst>
            </p:cNvPr>
            <p:cNvSpPr/>
            <p:nvPr/>
          </p:nvSpPr>
          <p:spPr>
            <a:xfrm>
              <a:off x="11781219" y="769237"/>
              <a:ext cx="38721" cy="38681"/>
            </a:xfrm>
            <a:custGeom>
              <a:avLst/>
              <a:gdLst>
                <a:gd name="connsiteX0" fmla="*/ 38721 w 38721"/>
                <a:gd name="connsiteY0" fmla="*/ 19341 h 38681"/>
                <a:gd name="connsiteX1" fmla="*/ 19360 w 38721"/>
                <a:gd name="connsiteY1" fmla="*/ 38681 h 38681"/>
                <a:gd name="connsiteX2" fmla="*/ -1 w 38721"/>
                <a:gd name="connsiteY2" fmla="*/ 19341 h 38681"/>
                <a:gd name="connsiteX3" fmla="*/ 19360 w 38721"/>
                <a:gd name="connsiteY3" fmla="*/ 0 h 38681"/>
                <a:gd name="connsiteX4" fmla="*/ 38721 w 38721"/>
                <a:gd name="connsiteY4" fmla="*/ 19341 h 38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21" h="38681">
                  <a:moveTo>
                    <a:pt x="38721" y="19341"/>
                  </a:moveTo>
                  <a:cubicBezTo>
                    <a:pt x="38721" y="30022"/>
                    <a:pt x="30053" y="38681"/>
                    <a:pt x="19360" y="38681"/>
                  </a:cubicBezTo>
                  <a:cubicBezTo>
                    <a:pt x="8668" y="38681"/>
                    <a:pt x="-1" y="30022"/>
                    <a:pt x="-1" y="19341"/>
                  </a:cubicBezTo>
                  <a:cubicBezTo>
                    <a:pt x="-1" y="8659"/>
                    <a:pt x="8668" y="0"/>
                    <a:pt x="19360" y="0"/>
                  </a:cubicBezTo>
                  <a:cubicBezTo>
                    <a:pt x="30053" y="0"/>
                    <a:pt x="38721" y="8659"/>
                    <a:pt x="38721" y="19341"/>
                  </a:cubicBezTo>
                  <a:close/>
                </a:path>
              </a:pathLst>
            </a:custGeom>
            <a:grpFill/>
            <a:ln w="2013" cap="flat">
              <a:noFill/>
              <a:prstDash val="solid"/>
              <a:miter/>
            </a:ln>
          </p:spPr>
          <p:txBody>
            <a:bodyPr rtlCol="0" anchor="ctr"/>
            <a:lstStyle/>
            <a:p>
              <a:endParaRPr lang="es-CO"/>
            </a:p>
          </p:txBody>
        </p:sp>
      </p:grpSp>
      <p:sp>
        <p:nvSpPr>
          <p:cNvPr id="74" name="Graphic 71" descr="Magnifying glass with solid fill">
            <a:extLst>
              <a:ext uri="{FF2B5EF4-FFF2-40B4-BE49-F238E27FC236}">
                <a16:creationId xmlns:a16="http://schemas.microsoft.com/office/drawing/2014/main" id="{F496B57A-C74E-E2BF-25E4-7B7A9D3BFFB3}"/>
              </a:ext>
            </a:extLst>
          </p:cNvPr>
          <p:cNvSpPr/>
          <p:nvPr/>
        </p:nvSpPr>
        <p:spPr>
          <a:xfrm flipH="1">
            <a:off x="487713" y="1787884"/>
            <a:ext cx="252337" cy="252536"/>
          </a:xfrm>
          <a:custGeom>
            <a:avLst/>
            <a:gdLst>
              <a:gd name="connsiteX0" fmla="*/ 245824 w 252337"/>
              <a:gd name="connsiteY0" fmla="*/ 214177 h 252536"/>
              <a:gd name="connsiteX1" fmla="*/ 205865 w 252337"/>
              <a:gd name="connsiteY1" fmla="*/ 174218 h 252536"/>
              <a:gd name="connsiteX2" fmla="*/ 186046 w 252337"/>
              <a:gd name="connsiteY2" fmla="*/ 168145 h 252536"/>
              <a:gd name="connsiteX3" fmla="*/ 171981 w 252337"/>
              <a:gd name="connsiteY3" fmla="*/ 154079 h 252536"/>
              <a:gd name="connsiteX4" fmla="*/ 191800 w 252337"/>
              <a:gd name="connsiteY4" fmla="*/ 95900 h 252536"/>
              <a:gd name="connsiteX5" fmla="*/ 95900 w 252337"/>
              <a:gd name="connsiteY5" fmla="*/ 0 h 252536"/>
              <a:gd name="connsiteX6" fmla="*/ 0 w 252337"/>
              <a:gd name="connsiteY6" fmla="*/ 95900 h 252536"/>
              <a:gd name="connsiteX7" fmla="*/ 95900 w 252337"/>
              <a:gd name="connsiteY7" fmla="*/ 191800 h 252536"/>
              <a:gd name="connsiteX8" fmla="*/ 154079 w 252337"/>
              <a:gd name="connsiteY8" fmla="*/ 171981 h 252536"/>
              <a:gd name="connsiteX9" fmla="*/ 168145 w 252337"/>
              <a:gd name="connsiteY9" fmla="*/ 186046 h 252536"/>
              <a:gd name="connsiteX10" fmla="*/ 174218 w 252337"/>
              <a:gd name="connsiteY10" fmla="*/ 205865 h 252536"/>
              <a:gd name="connsiteX11" fmla="*/ 214177 w 252337"/>
              <a:gd name="connsiteY11" fmla="*/ 245824 h 252536"/>
              <a:gd name="connsiteX12" fmla="*/ 230160 w 252337"/>
              <a:gd name="connsiteY12" fmla="*/ 252537 h 252536"/>
              <a:gd name="connsiteX13" fmla="*/ 246143 w 252337"/>
              <a:gd name="connsiteY13" fmla="*/ 245824 h 252536"/>
              <a:gd name="connsiteX14" fmla="*/ 245824 w 252337"/>
              <a:gd name="connsiteY14" fmla="*/ 214177 h 252536"/>
              <a:gd name="connsiteX15" fmla="*/ 95580 w 252337"/>
              <a:gd name="connsiteY15" fmla="*/ 172300 h 252536"/>
              <a:gd name="connsiteX16" fmla="*/ 18860 w 252337"/>
              <a:gd name="connsiteY16" fmla="*/ 95580 h 252536"/>
              <a:gd name="connsiteX17" fmla="*/ 95580 w 252337"/>
              <a:gd name="connsiteY17" fmla="*/ 18860 h 252536"/>
              <a:gd name="connsiteX18" fmla="*/ 172300 w 252337"/>
              <a:gd name="connsiteY18" fmla="*/ 95580 h 252536"/>
              <a:gd name="connsiteX19" fmla="*/ 95580 w 252337"/>
              <a:gd name="connsiteY19" fmla="*/ 172300 h 2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2337" h="252536">
                <a:moveTo>
                  <a:pt x="245824" y="214177"/>
                </a:moveTo>
                <a:lnTo>
                  <a:pt x="205865" y="174218"/>
                </a:lnTo>
                <a:cubicBezTo>
                  <a:pt x="200431" y="168784"/>
                  <a:pt x="193079" y="166866"/>
                  <a:pt x="186046" y="168145"/>
                </a:cubicBezTo>
                <a:lnTo>
                  <a:pt x="171981" y="154079"/>
                </a:lnTo>
                <a:cubicBezTo>
                  <a:pt x="184448" y="138096"/>
                  <a:pt x="191800" y="117637"/>
                  <a:pt x="191800" y="95900"/>
                </a:cubicBezTo>
                <a:cubicBezTo>
                  <a:pt x="191800" y="43155"/>
                  <a:pt x="148645" y="0"/>
                  <a:pt x="95900" y="0"/>
                </a:cubicBezTo>
                <a:cubicBezTo>
                  <a:pt x="43155" y="0"/>
                  <a:pt x="0" y="43155"/>
                  <a:pt x="0" y="95900"/>
                </a:cubicBezTo>
                <a:cubicBezTo>
                  <a:pt x="0" y="148645"/>
                  <a:pt x="43155" y="191800"/>
                  <a:pt x="95900" y="191800"/>
                </a:cubicBezTo>
                <a:cubicBezTo>
                  <a:pt x="117637" y="191800"/>
                  <a:pt x="137776" y="184448"/>
                  <a:pt x="154079" y="171981"/>
                </a:cubicBezTo>
                <a:lnTo>
                  <a:pt x="168145" y="186046"/>
                </a:lnTo>
                <a:cubicBezTo>
                  <a:pt x="166866" y="193079"/>
                  <a:pt x="168784" y="200431"/>
                  <a:pt x="174218" y="205865"/>
                </a:cubicBezTo>
                <a:lnTo>
                  <a:pt x="214177" y="245824"/>
                </a:lnTo>
                <a:cubicBezTo>
                  <a:pt x="218652" y="250299"/>
                  <a:pt x="224406" y="252537"/>
                  <a:pt x="230160" y="252537"/>
                </a:cubicBezTo>
                <a:cubicBezTo>
                  <a:pt x="235914" y="252537"/>
                  <a:pt x="241668" y="250299"/>
                  <a:pt x="246143" y="245824"/>
                </a:cubicBezTo>
                <a:cubicBezTo>
                  <a:pt x="254455" y="236873"/>
                  <a:pt x="254455" y="222808"/>
                  <a:pt x="245824" y="214177"/>
                </a:cubicBezTo>
                <a:close/>
                <a:moveTo>
                  <a:pt x="95580" y="172300"/>
                </a:moveTo>
                <a:cubicBezTo>
                  <a:pt x="53384" y="172300"/>
                  <a:pt x="18860" y="137776"/>
                  <a:pt x="18860" y="95580"/>
                </a:cubicBezTo>
                <a:cubicBezTo>
                  <a:pt x="18860" y="53384"/>
                  <a:pt x="53384" y="18860"/>
                  <a:pt x="95580" y="18860"/>
                </a:cubicBezTo>
                <a:cubicBezTo>
                  <a:pt x="137776" y="18860"/>
                  <a:pt x="172300" y="53384"/>
                  <a:pt x="172300" y="95580"/>
                </a:cubicBezTo>
                <a:cubicBezTo>
                  <a:pt x="172300" y="137776"/>
                  <a:pt x="137776" y="172300"/>
                  <a:pt x="95580" y="172300"/>
                </a:cubicBezTo>
                <a:close/>
              </a:path>
            </a:pathLst>
          </a:custGeom>
          <a:gradFill>
            <a:gsLst>
              <a:gs pos="0">
                <a:schemeClr val="accent1"/>
              </a:gs>
              <a:gs pos="31000">
                <a:schemeClr val="accent2"/>
              </a:gs>
              <a:gs pos="64000">
                <a:schemeClr val="accent3"/>
              </a:gs>
              <a:gs pos="100000">
                <a:schemeClr val="accent4"/>
              </a:gs>
            </a:gsLst>
            <a:lin ang="5400000" scaled="1"/>
          </a:gradFill>
          <a:ln w="3175" cap="flat">
            <a:noFill/>
            <a:prstDash val="solid"/>
            <a:miter/>
          </a:ln>
        </p:spPr>
        <p:txBody>
          <a:bodyPr rtlCol="0" anchor="ctr"/>
          <a:lstStyle/>
          <a:p>
            <a:endParaRPr lang="es-CO"/>
          </a:p>
        </p:txBody>
      </p:sp>
      <p:grpSp>
        <p:nvGrpSpPr>
          <p:cNvPr id="85" name="Group 84">
            <a:extLst>
              <a:ext uri="{FF2B5EF4-FFF2-40B4-BE49-F238E27FC236}">
                <a16:creationId xmlns:a16="http://schemas.microsoft.com/office/drawing/2014/main" id="{40108D93-B2FD-A40D-5B32-664505C9FD92}"/>
              </a:ext>
            </a:extLst>
          </p:cNvPr>
          <p:cNvGrpSpPr/>
          <p:nvPr/>
        </p:nvGrpSpPr>
        <p:grpSpPr>
          <a:xfrm>
            <a:off x="1536394" y="1831505"/>
            <a:ext cx="255733" cy="198193"/>
            <a:chOff x="1536394" y="1831505"/>
            <a:chExt cx="255733" cy="198193"/>
          </a:xfrm>
          <a:solidFill>
            <a:schemeClr val="tx1"/>
          </a:solidFill>
        </p:grpSpPr>
        <p:sp>
          <p:nvSpPr>
            <p:cNvPr id="81" name="Freeform: Shape 80">
              <a:extLst>
                <a:ext uri="{FF2B5EF4-FFF2-40B4-BE49-F238E27FC236}">
                  <a16:creationId xmlns:a16="http://schemas.microsoft.com/office/drawing/2014/main" id="{E72A7744-B38B-6EA4-F02B-BDA8647A3F3C}"/>
                </a:ext>
              </a:extLst>
            </p:cNvPr>
            <p:cNvSpPr/>
            <p:nvPr/>
          </p:nvSpPr>
          <p:spPr>
            <a:xfrm>
              <a:off x="1696227" y="1911869"/>
              <a:ext cx="64610" cy="78803"/>
            </a:xfrm>
            <a:custGeom>
              <a:avLst/>
              <a:gdLst>
                <a:gd name="connsiteX0" fmla="*/ 63933 w 64610"/>
                <a:gd name="connsiteY0" fmla="*/ 71797 h 78803"/>
                <a:gd name="connsiteX1" fmla="*/ 20171 w 64610"/>
                <a:gd name="connsiteY1" fmla="*/ 2046 h 78803"/>
                <a:gd name="connsiteX2" fmla="*/ 16495 w 64610"/>
                <a:gd name="connsiteY2" fmla="*/ 0 h 78803"/>
                <a:gd name="connsiteX3" fmla="*/ 12787 w 64610"/>
                <a:gd name="connsiteY3" fmla="*/ 2046 h 78803"/>
                <a:gd name="connsiteX4" fmla="*/ 0 w 64610"/>
                <a:gd name="connsiteY4" fmla="*/ 22569 h 78803"/>
                <a:gd name="connsiteX5" fmla="*/ 27427 w 64610"/>
                <a:gd name="connsiteY5" fmla="*/ 66938 h 78803"/>
                <a:gd name="connsiteX6" fmla="*/ 28770 w 64610"/>
                <a:gd name="connsiteY6" fmla="*/ 78798 h 78803"/>
                <a:gd name="connsiteX7" fmla="*/ 59778 w 64610"/>
                <a:gd name="connsiteY7" fmla="*/ 78798 h 78803"/>
                <a:gd name="connsiteX8" fmla="*/ 64605 w 64610"/>
                <a:gd name="connsiteY8" fmla="*/ 74430 h 78803"/>
                <a:gd name="connsiteX9" fmla="*/ 63933 w 64610"/>
                <a:gd name="connsiteY9" fmla="*/ 71797 h 7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610" h="78803">
                  <a:moveTo>
                    <a:pt x="63933" y="71797"/>
                  </a:moveTo>
                  <a:lnTo>
                    <a:pt x="20171" y="2046"/>
                  </a:lnTo>
                  <a:cubicBezTo>
                    <a:pt x="19388" y="768"/>
                    <a:pt x="17994" y="-8"/>
                    <a:pt x="16495" y="0"/>
                  </a:cubicBezTo>
                  <a:cubicBezTo>
                    <a:pt x="14989" y="-1"/>
                    <a:pt x="13589" y="772"/>
                    <a:pt x="12787" y="2046"/>
                  </a:cubicBezTo>
                  <a:lnTo>
                    <a:pt x="0" y="22569"/>
                  </a:lnTo>
                  <a:lnTo>
                    <a:pt x="27427" y="66938"/>
                  </a:lnTo>
                  <a:cubicBezTo>
                    <a:pt x="29748" y="70448"/>
                    <a:pt x="30247" y="74858"/>
                    <a:pt x="28770" y="78798"/>
                  </a:cubicBezTo>
                  <a:lnTo>
                    <a:pt x="59778" y="78798"/>
                  </a:lnTo>
                  <a:cubicBezTo>
                    <a:pt x="62317" y="78925"/>
                    <a:pt x="64478" y="76969"/>
                    <a:pt x="64605" y="74430"/>
                  </a:cubicBezTo>
                  <a:cubicBezTo>
                    <a:pt x="64651" y="73505"/>
                    <a:pt x="64417" y="72587"/>
                    <a:pt x="63933" y="71797"/>
                  </a:cubicBezTo>
                  <a:close/>
                </a:path>
              </a:pathLst>
            </a:custGeom>
            <a:grpFill/>
            <a:ln w="3175"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17886B3C-9B0D-A688-4B56-4A1B32419DA7}"/>
                </a:ext>
              </a:extLst>
            </p:cNvPr>
            <p:cNvSpPr/>
            <p:nvPr/>
          </p:nvSpPr>
          <p:spPr>
            <a:xfrm>
              <a:off x="1563998" y="1869191"/>
              <a:ext cx="149378" cy="121517"/>
            </a:xfrm>
            <a:custGeom>
              <a:avLst/>
              <a:gdLst>
                <a:gd name="connsiteX0" fmla="*/ 148532 w 149378"/>
                <a:gd name="connsiteY0" fmla="*/ 114891 h 121517"/>
                <a:gd name="connsiteX1" fmla="*/ 79005 w 149378"/>
                <a:gd name="connsiteY1" fmla="*/ 1761 h 121517"/>
                <a:gd name="connsiteX2" fmla="*/ 75265 w 149378"/>
                <a:gd name="connsiteY2" fmla="*/ 2 h 121517"/>
                <a:gd name="connsiteX3" fmla="*/ 74689 w 149378"/>
                <a:gd name="connsiteY3" fmla="*/ 2 h 121517"/>
                <a:gd name="connsiteX4" fmla="*/ 74114 w 149378"/>
                <a:gd name="connsiteY4" fmla="*/ 2 h 121517"/>
                <a:gd name="connsiteX5" fmla="*/ 70374 w 149378"/>
                <a:gd name="connsiteY5" fmla="*/ 1761 h 121517"/>
                <a:gd name="connsiteX6" fmla="*/ 846 w 149378"/>
                <a:gd name="connsiteY6" fmla="*/ 114891 h 121517"/>
                <a:gd name="connsiteX7" fmla="*/ 494 w 149378"/>
                <a:gd name="connsiteY7" fmla="*/ 119590 h 121517"/>
                <a:gd name="connsiteX8" fmla="*/ 4362 w 149378"/>
                <a:gd name="connsiteY8" fmla="*/ 121476 h 121517"/>
                <a:gd name="connsiteX9" fmla="*/ 145016 w 149378"/>
                <a:gd name="connsiteY9" fmla="*/ 121476 h 121517"/>
                <a:gd name="connsiteX10" fmla="*/ 148884 w 149378"/>
                <a:gd name="connsiteY10" fmla="*/ 119590 h 121517"/>
                <a:gd name="connsiteX11" fmla="*/ 148532 w 149378"/>
                <a:gd name="connsiteY11" fmla="*/ 114891 h 121517"/>
                <a:gd name="connsiteX12" fmla="*/ 86325 w 149378"/>
                <a:gd name="connsiteY12" fmla="*/ 54761 h 121517"/>
                <a:gd name="connsiteX13" fmla="*/ 75265 w 149378"/>
                <a:gd name="connsiteY13" fmla="*/ 64607 h 121517"/>
                <a:gd name="connsiteX14" fmla="*/ 64204 w 149378"/>
                <a:gd name="connsiteY14" fmla="*/ 54761 h 121517"/>
                <a:gd name="connsiteX15" fmla="*/ 45919 w 149378"/>
                <a:gd name="connsiteY15" fmla="*/ 65822 h 121517"/>
                <a:gd name="connsiteX16" fmla="*/ 74689 w 149378"/>
                <a:gd name="connsiteY16" fmla="*/ 19182 h 121517"/>
                <a:gd name="connsiteX17" fmla="*/ 102692 w 149378"/>
                <a:gd name="connsiteY17" fmla="*/ 64607 h 121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9378" h="121517">
                  <a:moveTo>
                    <a:pt x="148532" y="114891"/>
                  </a:moveTo>
                  <a:lnTo>
                    <a:pt x="79005" y="1761"/>
                  </a:lnTo>
                  <a:cubicBezTo>
                    <a:pt x="78112" y="608"/>
                    <a:pt x="76721" y="-46"/>
                    <a:pt x="75265" y="2"/>
                  </a:cubicBezTo>
                  <a:lnTo>
                    <a:pt x="74689" y="2"/>
                  </a:lnTo>
                  <a:lnTo>
                    <a:pt x="74114" y="2"/>
                  </a:lnTo>
                  <a:cubicBezTo>
                    <a:pt x="72657" y="-46"/>
                    <a:pt x="71266" y="608"/>
                    <a:pt x="70374" y="1761"/>
                  </a:cubicBezTo>
                  <a:lnTo>
                    <a:pt x="846" y="114891"/>
                  </a:lnTo>
                  <a:cubicBezTo>
                    <a:pt x="-139" y="116269"/>
                    <a:pt x="-274" y="118081"/>
                    <a:pt x="494" y="119590"/>
                  </a:cubicBezTo>
                  <a:cubicBezTo>
                    <a:pt x="1270" y="120957"/>
                    <a:pt x="2807" y="121707"/>
                    <a:pt x="4362" y="121476"/>
                  </a:cubicBezTo>
                  <a:lnTo>
                    <a:pt x="145016" y="121476"/>
                  </a:lnTo>
                  <a:cubicBezTo>
                    <a:pt x="146571" y="121707"/>
                    <a:pt x="148108" y="120957"/>
                    <a:pt x="148884" y="119590"/>
                  </a:cubicBezTo>
                  <a:cubicBezTo>
                    <a:pt x="149653" y="118081"/>
                    <a:pt x="149517" y="116269"/>
                    <a:pt x="148532" y="114891"/>
                  </a:cubicBezTo>
                  <a:close/>
                  <a:moveTo>
                    <a:pt x="86325" y="54761"/>
                  </a:moveTo>
                  <a:lnTo>
                    <a:pt x="75265" y="64607"/>
                  </a:lnTo>
                  <a:lnTo>
                    <a:pt x="64204" y="54761"/>
                  </a:lnTo>
                  <a:lnTo>
                    <a:pt x="45919" y="65822"/>
                  </a:lnTo>
                  <a:lnTo>
                    <a:pt x="74689" y="19182"/>
                  </a:lnTo>
                  <a:lnTo>
                    <a:pt x="102692" y="64607"/>
                  </a:lnTo>
                  <a:close/>
                </a:path>
              </a:pathLst>
            </a:custGeom>
            <a:grpFill/>
            <a:ln w="3175"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98C04ABC-C193-7ADC-BDD7-F88B3A0F72CD}"/>
                </a:ext>
              </a:extLst>
            </p:cNvPr>
            <p:cNvSpPr/>
            <p:nvPr/>
          </p:nvSpPr>
          <p:spPr>
            <a:xfrm>
              <a:off x="1587541" y="1866668"/>
              <a:ext cx="19180" cy="19180"/>
            </a:xfrm>
            <a:custGeom>
              <a:avLst/>
              <a:gdLst>
                <a:gd name="connsiteX0" fmla="*/ 19180 w 19180"/>
                <a:gd name="connsiteY0" fmla="*/ 9590 h 19180"/>
                <a:gd name="connsiteX1" fmla="*/ 9590 w 19180"/>
                <a:gd name="connsiteY1" fmla="*/ 19180 h 19180"/>
                <a:gd name="connsiteX2" fmla="*/ 0 w 19180"/>
                <a:gd name="connsiteY2" fmla="*/ 9590 h 19180"/>
                <a:gd name="connsiteX3" fmla="*/ 9590 w 19180"/>
                <a:gd name="connsiteY3" fmla="*/ 0 h 19180"/>
                <a:gd name="connsiteX4" fmla="*/ 19180 w 19180"/>
                <a:gd name="connsiteY4" fmla="*/ 9590 h 19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80" h="19180">
                  <a:moveTo>
                    <a:pt x="19180" y="9590"/>
                  </a:moveTo>
                  <a:cubicBezTo>
                    <a:pt x="19180" y="14886"/>
                    <a:pt x="14886" y="19180"/>
                    <a:pt x="9590" y="19180"/>
                  </a:cubicBezTo>
                  <a:cubicBezTo>
                    <a:pt x="4294" y="19180"/>
                    <a:pt x="0" y="14886"/>
                    <a:pt x="0" y="9590"/>
                  </a:cubicBezTo>
                  <a:cubicBezTo>
                    <a:pt x="0" y="4294"/>
                    <a:pt x="4294" y="0"/>
                    <a:pt x="9590" y="0"/>
                  </a:cubicBezTo>
                  <a:cubicBezTo>
                    <a:pt x="14886" y="0"/>
                    <a:pt x="19180" y="4294"/>
                    <a:pt x="19180" y="9590"/>
                  </a:cubicBezTo>
                  <a:close/>
                </a:path>
              </a:pathLst>
            </a:custGeom>
            <a:grpFill/>
            <a:ln w="3175"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3940C22B-1550-1516-6CC6-35985C99A9CE}"/>
                </a:ext>
              </a:extLst>
            </p:cNvPr>
            <p:cNvSpPr/>
            <p:nvPr/>
          </p:nvSpPr>
          <p:spPr>
            <a:xfrm>
              <a:off x="1536394" y="1831505"/>
              <a:ext cx="255733" cy="198193"/>
            </a:xfrm>
            <a:custGeom>
              <a:avLst/>
              <a:gdLst>
                <a:gd name="connsiteX0" fmla="*/ 19180 w 255733"/>
                <a:gd name="connsiteY0" fmla="*/ 179013 h 198193"/>
                <a:gd name="connsiteX1" fmla="*/ 19180 w 255733"/>
                <a:gd name="connsiteY1" fmla="*/ 19180 h 198193"/>
                <a:gd name="connsiteX2" fmla="*/ 236553 w 255733"/>
                <a:gd name="connsiteY2" fmla="*/ 19180 h 198193"/>
                <a:gd name="connsiteX3" fmla="*/ 236553 w 255733"/>
                <a:gd name="connsiteY3" fmla="*/ 179013 h 198193"/>
                <a:gd name="connsiteX4" fmla="*/ 255733 w 255733"/>
                <a:gd name="connsiteY4" fmla="*/ 198193 h 198193"/>
                <a:gd name="connsiteX5" fmla="*/ 255733 w 255733"/>
                <a:gd name="connsiteY5" fmla="*/ 0 h 198193"/>
                <a:gd name="connsiteX6" fmla="*/ 0 w 255733"/>
                <a:gd name="connsiteY6" fmla="*/ 0 h 198193"/>
                <a:gd name="connsiteX7" fmla="*/ 0 w 255733"/>
                <a:gd name="connsiteY7" fmla="*/ 198193 h 19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733" h="198193">
                  <a:moveTo>
                    <a:pt x="19180" y="179013"/>
                  </a:moveTo>
                  <a:lnTo>
                    <a:pt x="19180" y="19180"/>
                  </a:lnTo>
                  <a:lnTo>
                    <a:pt x="236553" y="19180"/>
                  </a:lnTo>
                  <a:lnTo>
                    <a:pt x="236553" y="179013"/>
                  </a:lnTo>
                  <a:close/>
                  <a:moveTo>
                    <a:pt x="255733" y="198193"/>
                  </a:moveTo>
                  <a:lnTo>
                    <a:pt x="255733" y="0"/>
                  </a:lnTo>
                  <a:lnTo>
                    <a:pt x="0" y="0"/>
                  </a:lnTo>
                  <a:lnTo>
                    <a:pt x="0" y="198193"/>
                  </a:lnTo>
                  <a:close/>
                </a:path>
              </a:pathLst>
            </a:custGeom>
            <a:grpFill/>
            <a:ln w="3175" cap="flat">
              <a:noFill/>
              <a:prstDash val="solid"/>
              <a:miter/>
            </a:ln>
          </p:spPr>
          <p:txBody>
            <a:bodyPr rtlCol="0" anchor="ctr"/>
            <a:lstStyle/>
            <a:p>
              <a:endParaRPr lang="es-CO"/>
            </a:p>
          </p:txBody>
        </p:sp>
      </p:grpSp>
      <p:grpSp>
        <p:nvGrpSpPr>
          <p:cNvPr id="89" name="Group 88">
            <a:extLst>
              <a:ext uri="{FF2B5EF4-FFF2-40B4-BE49-F238E27FC236}">
                <a16:creationId xmlns:a16="http://schemas.microsoft.com/office/drawing/2014/main" id="{19ADDB57-B9A3-D1B9-DDCA-DE6C902AB735}"/>
              </a:ext>
            </a:extLst>
          </p:cNvPr>
          <p:cNvGrpSpPr/>
          <p:nvPr/>
        </p:nvGrpSpPr>
        <p:grpSpPr>
          <a:xfrm>
            <a:off x="2984164" y="1824368"/>
            <a:ext cx="242946" cy="239750"/>
            <a:chOff x="2984164" y="1824368"/>
            <a:chExt cx="242946" cy="239750"/>
          </a:xfrm>
          <a:solidFill>
            <a:schemeClr val="tx1"/>
          </a:solidFill>
        </p:grpSpPr>
        <p:sp>
          <p:nvSpPr>
            <p:cNvPr id="87" name="Freeform: Shape 86">
              <a:extLst>
                <a:ext uri="{FF2B5EF4-FFF2-40B4-BE49-F238E27FC236}">
                  <a16:creationId xmlns:a16="http://schemas.microsoft.com/office/drawing/2014/main" id="{DBD9FF6C-6253-36CC-EC1B-5841D4BF17DC}"/>
                </a:ext>
              </a:extLst>
            </p:cNvPr>
            <p:cNvSpPr/>
            <p:nvPr/>
          </p:nvSpPr>
          <p:spPr>
            <a:xfrm>
              <a:off x="3083261" y="1875515"/>
              <a:ext cx="63933" cy="82505"/>
            </a:xfrm>
            <a:custGeom>
              <a:avLst/>
              <a:gdLst>
                <a:gd name="connsiteX0" fmla="*/ 0 w 63933"/>
                <a:gd name="connsiteY0" fmla="*/ 0 h 82505"/>
                <a:gd name="connsiteX1" fmla="*/ 63933 w 63933"/>
                <a:gd name="connsiteY1" fmla="*/ 41237 h 82505"/>
                <a:gd name="connsiteX2" fmla="*/ 0 w 63933"/>
                <a:gd name="connsiteY2" fmla="*/ 82506 h 82505"/>
                <a:gd name="connsiteX3" fmla="*/ 0 w 63933"/>
                <a:gd name="connsiteY3" fmla="*/ 0 h 82505"/>
              </a:gdLst>
              <a:ahLst/>
              <a:cxnLst>
                <a:cxn ang="0">
                  <a:pos x="connsiteX0" y="connsiteY0"/>
                </a:cxn>
                <a:cxn ang="0">
                  <a:pos x="connsiteX1" y="connsiteY1"/>
                </a:cxn>
                <a:cxn ang="0">
                  <a:pos x="connsiteX2" y="connsiteY2"/>
                </a:cxn>
                <a:cxn ang="0">
                  <a:pos x="connsiteX3" y="connsiteY3"/>
                </a:cxn>
              </a:cxnLst>
              <a:rect l="l" t="t" r="r" b="b"/>
              <a:pathLst>
                <a:path w="63933" h="82505">
                  <a:moveTo>
                    <a:pt x="0" y="0"/>
                  </a:moveTo>
                  <a:lnTo>
                    <a:pt x="63933" y="41237"/>
                  </a:lnTo>
                  <a:lnTo>
                    <a:pt x="0" y="82506"/>
                  </a:lnTo>
                  <a:lnTo>
                    <a:pt x="0" y="0"/>
                  </a:lnTo>
                  <a:close/>
                </a:path>
              </a:pathLst>
            </a:custGeom>
            <a:grpFill/>
            <a:ln w="3175"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4A5E9894-3AB3-CB59-4F2E-BA331C37F17E}"/>
                </a:ext>
              </a:extLst>
            </p:cNvPr>
            <p:cNvSpPr/>
            <p:nvPr/>
          </p:nvSpPr>
          <p:spPr>
            <a:xfrm>
              <a:off x="2984164" y="1824368"/>
              <a:ext cx="242946" cy="239750"/>
            </a:xfrm>
            <a:custGeom>
              <a:avLst/>
              <a:gdLst>
                <a:gd name="connsiteX0" fmla="*/ 210980 w 242946"/>
                <a:gd name="connsiteY0" fmla="*/ 35163 h 239750"/>
                <a:gd name="connsiteX1" fmla="*/ 210980 w 242946"/>
                <a:gd name="connsiteY1" fmla="*/ 150243 h 239750"/>
                <a:gd name="connsiteX2" fmla="*/ 31967 w 242946"/>
                <a:gd name="connsiteY2" fmla="*/ 150243 h 239750"/>
                <a:gd name="connsiteX3" fmla="*/ 31967 w 242946"/>
                <a:gd name="connsiteY3" fmla="*/ 35163 h 239750"/>
                <a:gd name="connsiteX4" fmla="*/ 236553 w 242946"/>
                <a:gd name="connsiteY4" fmla="*/ 156637 h 239750"/>
                <a:gd name="connsiteX5" fmla="*/ 230160 w 242946"/>
                <a:gd name="connsiteY5" fmla="*/ 156637 h 239750"/>
                <a:gd name="connsiteX6" fmla="*/ 230160 w 242946"/>
                <a:gd name="connsiteY6" fmla="*/ 25573 h 239750"/>
                <a:gd name="connsiteX7" fmla="*/ 236553 w 242946"/>
                <a:gd name="connsiteY7" fmla="*/ 25573 h 239750"/>
                <a:gd name="connsiteX8" fmla="*/ 242947 w 242946"/>
                <a:gd name="connsiteY8" fmla="*/ 19180 h 239750"/>
                <a:gd name="connsiteX9" fmla="*/ 236553 w 242946"/>
                <a:gd name="connsiteY9" fmla="*/ 12787 h 239750"/>
                <a:gd name="connsiteX10" fmla="*/ 127867 w 242946"/>
                <a:gd name="connsiteY10" fmla="*/ 12787 h 239750"/>
                <a:gd name="connsiteX11" fmla="*/ 127867 w 242946"/>
                <a:gd name="connsiteY11" fmla="*/ 6393 h 239750"/>
                <a:gd name="connsiteX12" fmla="*/ 121473 w 242946"/>
                <a:gd name="connsiteY12" fmla="*/ 0 h 239750"/>
                <a:gd name="connsiteX13" fmla="*/ 115080 w 242946"/>
                <a:gd name="connsiteY13" fmla="*/ 6393 h 239750"/>
                <a:gd name="connsiteX14" fmla="*/ 115080 w 242946"/>
                <a:gd name="connsiteY14" fmla="*/ 12787 h 239750"/>
                <a:gd name="connsiteX15" fmla="*/ 6393 w 242946"/>
                <a:gd name="connsiteY15" fmla="*/ 12787 h 239750"/>
                <a:gd name="connsiteX16" fmla="*/ 0 w 242946"/>
                <a:gd name="connsiteY16" fmla="*/ 19180 h 239750"/>
                <a:gd name="connsiteX17" fmla="*/ 6393 w 242946"/>
                <a:gd name="connsiteY17" fmla="*/ 25573 h 239750"/>
                <a:gd name="connsiteX18" fmla="*/ 12787 w 242946"/>
                <a:gd name="connsiteY18" fmla="*/ 25573 h 239750"/>
                <a:gd name="connsiteX19" fmla="*/ 12787 w 242946"/>
                <a:gd name="connsiteY19" fmla="*/ 156637 h 239750"/>
                <a:gd name="connsiteX20" fmla="*/ 6393 w 242946"/>
                <a:gd name="connsiteY20" fmla="*/ 156637 h 239750"/>
                <a:gd name="connsiteX21" fmla="*/ 0 w 242946"/>
                <a:gd name="connsiteY21" fmla="*/ 163030 h 239750"/>
                <a:gd name="connsiteX22" fmla="*/ 6393 w 242946"/>
                <a:gd name="connsiteY22" fmla="*/ 169423 h 239750"/>
                <a:gd name="connsiteX23" fmla="*/ 104020 w 242946"/>
                <a:gd name="connsiteY23" fmla="*/ 169423 h 239750"/>
                <a:gd name="connsiteX24" fmla="*/ 54791 w 242946"/>
                <a:gd name="connsiteY24" fmla="*/ 218652 h 239750"/>
                <a:gd name="connsiteX25" fmla="*/ 54839 w 242946"/>
                <a:gd name="connsiteY25" fmla="*/ 227747 h 239750"/>
                <a:gd name="connsiteX26" fmla="*/ 63933 w 242946"/>
                <a:gd name="connsiteY26" fmla="*/ 227699 h 239750"/>
                <a:gd name="connsiteX27" fmla="*/ 115080 w 242946"/>
                <a:gd name="connsiteY27" fmla="*/ 176552 h 239750"/>
                <a:gd name="connsiteX28" fmla="*/ 115080 w 242946"/>
                <a:gd name="connsiteY28" fmla="*/ 233357 h 239750"/>
                <a:gd name="connsiteX29" fmla="*/ 121473 w 242946"/>
                <a:gd name="connsiteY29" fmla="*/ 239750 h 239750"/>
                <a:gd name="connsiteX30" fmla="*/ 127867 w 242946"/>
                <a:gd name="connsiteY30" fmla="*/ 233357 h 239750"/>
                <a:gd name="connsiteX31" fmla="*/ 127867 w 242946"/>
                <a:gd name="connsiteY31" fmla="*/ 176456 h 239750"/>
                <a:gd name="connsiteX32" fmla="*/ 179013 w 242946"/>
                <a:gd name="connsiteY32" fmla="*/ 227603 h 239750"/>
                <a:gd name="connsiteX33" fmla="*/ 188060 w 242946"/>
                <a:gd name="connsiteY33" fmla="*/ 227603 h 239750"/>
                <a:gd name="connsiteX34" fmla="*/ 188060 w 242946"/>
                <a:gd name="connsiteY34" fmla="*/ 218556 h 239750"/>
                <a:gd name="connsiteX35" fmla="*/ 138927 w 242946"/>
                <a:gd name="connsiteY35" fmla="*/ 169423 h 239750"/>
                <a:gd name="connsiteX36" fmla="*/ 236553 w 242946"/>
                <a:gd name="connsiteY36" fmla="*/ 169423 h 239750"/>
                <a:gd name="connsiteX37" fmla="*/ 242947 w 242946"/>
                <a:gd name="connsiteY37" fmla="*/ 163030 h 239750"/>
                <a:gd name="connsiteX38" fmla="*/ 236553 w 242946"/>
                <a:gd name="connsiteY38" fmla="*/ 156637 h 23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2946" h="239750">
                  <a:moveTo>
                    <a:pt x="210980" y="35163"/>
                  </a:moveTo>
                  <a:lnTo>
                    <a:pt x="210980" y="150243"/>
                  </a:lnTo>
                  <a:lnTo>
                    <a:pt x="31967" y="150243"/>
                  </a:lnTo>
                  <a:lnTo>
                    <a:pt x="31967" y="35163"/>
                  </a:lnTo>
                  <a:close/>
                  <a:moveTo>
                    <a:pt x="236553" y="156637"/>
                  </a:moveTo>
                  <a:lnTo>
                    <a:pt x="230160" y="156637"/>
                  </a:lnTo>
                  <a:lnTo>
                    <a:pt x="230160" y="25573"/>
                  </a:lnTo>
                  <a:lnTo>
                    <a:pt x="236553" y="25573"/>
                  </a:lnTo>
                  <a:cubicBezTo>
                    <a:pt x="240084" y="25573"/>
                    <a:pt x="242947" y="22711"/>
                    <a:pt x="242947" y="19180"/>
                  </a:cubicBezTo>
                  <a:cubicBezTo>
                    <a:pt x="242947" y="15649"/>
                    <a:pt x="240084" y="12787"/>
                    <a:pt x="236553" y="12787"/>
                  </a:cubicBezTo>
                  <a:lnTo>
                    <a:pt x="127867" y="12787"/>
                  </a:lnTo>
                  <a:lnTo>
                    <a:pt x="127867" y="6393"/>
                  </a:lnTo>
                  <a:cubicBezTo>
                    <a:pt x="127867" y="2862"/>
                    <a:pt x="125004" y="0"/>
                    <a:pt x="121473" y="0"/>
                  </a:cubicBezTo>
                  <a:cubicBezTo>
                    <a:pt x="117942" y="0"/>
                    <a:pt x="115080" y="2862"/>
                    <a:pt x="115080" y="6393"/>
                  </a:cubicBezTo>
                  <a:lnTo>
                    <a:pt x="115080" y="12787"/>
                  </a:lnTo>
                  <a:lnTo>
                    <a:pt x="6393" y="12787"/>
                  </a:lnTo>
                  <a:cubicBezTo>
                    <a:pt x="2862" y="12787"/>
                    <a:pt x="0" y="15649"/>
                    <a:pt x="0" y="19180"/>
                  </a:cubicBezTo>
                  <a:cubicBezTo>
                    <a:pt x="0" y="22711"/>
                    <a:pt x="2862" y="25573"/>
                    <a:pt x="6393" y="25573"/>
                  </a:cubicBezTo>
                  <a:lnTo>
                    <a:pt x="12787" y="25573"/>
                  </a:lnTo>
                  <a:lnTo>
                    <a:pt x="12787" y="156637"/>
                  </a:lnTo>
                  <a:lnTo>
                    <a:pt x="6393" y="156637"/>
                  </a:lnTo>
                  <a:cubicBezTo>
                    <a:pt x="2862" y="156637"/>
                    <a:pt x="0" y="159499"/>
                    <a:pt x="0" y="163030"/>
                  </a:cubicBezTo>
                  <a:cubicBezTo>
                    <a:pt x="0" y="166561"/>
                    <a:pt x="2862" y="169423"/>
                    <a:pt x="6393" y="169423"/>
                  </a:cubicBezTo>
                  <a:lnTo>
                    <a:pt x="104020" y="169423"/>
                  </a:lnTo>
                  <a:lnTo>
                    <a:pt x="54791" y="218652"/>
                  </a:lnTo>
                  <a:cubicBezTo>
                    <a:pt x="52293" y="221177"/>
                    <a:pt x="52314" y="225248"/>
                    <a:pt x="54839" y="227747"/>
                  </a:cubicBezTo>
                  <a:cubicBezTo>
                    <a:pt x="57364" y="230245"/>
                    <a:pt x="61435" y="230223"/>
                    <a:pt x="63933" y="227699"/>
                  </a:cubicBezTo>
                  <a:lnTo>
                    <a:pt x="115080" y="176552"/>
                  </a:lnTo>
                  <a:lnTo>
                    <a:pt x="115080" y="233357"/>
                  </a:lnTo>
                  <a:cubicBezTo>
                    <a:pt x="115080" y="236888"/>
                    <a:pt x="117942" y="239750"/>
                    <a:pt x="121473" y="239750"/>
                  </a:cubicBezTo>
                  <a:cubicBezTo>
                    <a:pt x="125004" y="239750"/>
                    <a:pt x="127867" y="236888"/>
                    <a:pt x="127867" y="233357"/>
                  </a:cubicBezTo>
                  <a:lnTo>
                    <a:pt x="127867" y="176456"/>
                  </a:lnTo>
                  <a:lnTo>
                    <a:pt x="179013" y="227603"/>
                  </a:lnTo>
                  <a:cubicBezTo>
                    <a:pt x="181512" y="230101"/>
                    <a:pt x="185562" y="230101"/>
                    <a:pt x="188060" y="227603"/>
                  </a:cubicBezTo>
                  <a:cubicBezTo>
                    <a:pt x="190558" y="225104"/>
                    <a:pt x="190558" y="221054"/>
                    <a:pt x="188060" y="218556"/>
                  </a:cubicBezTo>
                  <a:lnTo>
                    <a:pt x="138927" y="169423"/>
                  </a:lnTo>
                  <a:lnTo>
                    <a:pt x="236553" y="169423"/>
                  </a:lnTo>
                  <a:cubicBezTo>
                    <a:pt x="240084" y="169423"/>
                    <a:pt x="242947" y="166561"/>
                    <a:pt x="242947" y="163030"/>
                  </a:cubicBezTo>
                  <a:cubicBezTo>
                    <a:pt x="242947" y="159499"/>
                    <a:pt x="240084" y="156637"/>
                    <a:pt x="236553" y="156637"/>
                  </a:cubicBezTo>
                  <a:close/>
                </a:path>
              </a:pathLst>
            </a:custGeom>
            <a:grpFill/>
            <a:ln w="3175" cap="flat">
              <a:noFill/>
              <a:prstDash val="solid"/>
              <a:miter/>
            </a:ln>
          </p:spPr>
          <p:txBody>
            <a:bodyPr rtlCol="0" anchor="ctr"/>
            <a:lstStyle/>
            <a:p>
              <a:endParaRPr lang="es-CO"/>
            </a:p>
          </p:txBody>
        </p:sp>
      </p:grpSp>
      <p:grpSp>
        <p:nvGrpSpPr>
          <p:cNvPr id="100" name="Group 99">
            <a:extLst>
              <a:ext uri="{FF2B5EF4-FFF2-40B4-BE49-F238E27FC236}">
                <a16:creationId xmlns:a16="http://schemas.microsoft.com/office/drawing/2014/main" id="{81EBA5BB-2615-D242-A7EE-39289C9E6594}"/>
              </a:ext>
            </a:extLst>
          </p:cNvPr>
          <p:cNvGrpSpPr/>
          <p:nvPr/>
        </p:nvGrpSpPr>
        <p:grpSpPr>
          <a:xfrm>
            <a:off x="4333043" y="1815693"/>
            <a:ext cx="217373" cy="217373"/>
            <a:chOff x="4333043" y="1815693"/>
            <a:chExt cx="217373" cy="217373"/>
          </a:xfrm>
          <a:solidFill>
            <a:schemeClr val="tx1"/>
          </a:solidFill>
        </p:grpSpPr>
        <p:sp>
          <p:nvSpPr>
            <p:cNvPr id="91" name="Freeform: Shape 90">
              <a:extLst>
                <a:ext uri="{FF2B5EF4-FFF2-40B4-BE49-F238E27FC236}">
                  <a16:creationId xmlns:a16="http://schemas.microsoft.com/office/drawing/2014/main" id="{417DDD27-E164-B206-CB76-19008EBDF680}"/>
                </a:ext>
              </a:extLst>
            </p:cNvPr>
            <p:cNvSpPr/>
            <p:nvPr/>
          </p:nvSpPr>
          <p:spPr>
            <a:xfrm>
              <a:off x="4333043" y="1815693"/>
              <a:ext cx="217373" cy="217373"/>
            </a:xfrm>
            <a:custGeom>
              <a:avLst/>
              <a:gdLst>
                <a:gd name="connsiteX0" fmla="*/ 198193 w 217373"/>
                <a:gd name="connsiteY0" fmla="*/ 191800 h 217373"/>
                <a:gd name="connsiteX1" fmla="*/ 191800 w 217373"/>
                <a:gd name="connsiteY1" fmla="*/ 198193 h 217373"/>
                <a:gd name="connsiteX2" fmla="*/ 185407 w 217373"/>
                <a:gd name="connsiteY2" fmla="*/ 191800 h 217373"/>
                <a:gd name="connsiteX3" fmla="*/ 185407 w 217373"/>
                <a:gd name="connsiteY3" fmla="*/ 38360 h 217373"/>
                <a:gd name="connsiteX4" fmla="*/ 198193 w 217373"/>
                <a:gd name="connsiteY4" fmla="*/ 38360 h 217373"/>
                <a:gd name="connsiteX5" fmla="*/ 198193 w 217373"/>
                <a:gd name="connsiteY5" fmla="*/ 191800 h 217373"/>
                <a:gd name="connsiteX6" fmla="*/ 25573 w 217373"/>
                <a:gd name="connsiteY6" fmla="*/ 198193 h 217373"/>
                <a:gd name="connsiteX7" fmla="*/ 19180 w 217373"/>
                <a:gd name="connsiteY7" fmla="*/ 191800 h 217373"/>
                <a:gd name="connsiteX8" fmla="*/ 19180 w 217373"/>
                <a:gd name="connsiteY8" fmla="*/ 19180 h 217373"/>
                <a:gd name="connsiteX9" fmla="*/ 166227 w 217373"/>
                <a:gd name="connsiteY9" fmla="*/ 19180 h 217373"/>
                <a:gd name="connsiteX10" fmla="*/ 166227 w 217373"/>
                <a:gd name="connsiteY10" fmla="*/ 191800 h 217373"/>
                <a:gd name="connsiteX11" fmla="*/ 167186 w 217373"/>
                <a:gd name="connsiteY11" fmla="*/ 198193 h 217373"/>
                <a:gd name="connsiteX12" fmla="*/ 25573 w 217373"/>
                <a:gd name="connsiteY12" fmla="*/ 198193 h 217373"/>
                <a:gd name="connsiteX13" fmla="*/ 185407 w 217373"/>
                <a:gd name="connsiteY13" fmla="*/ 19180 h 217373"/>
                <a:gd name="connsiteX14" fmla="*/ 185407 w 217373"/>
                <a:gd name="connsiteY14" fmla="*/ 0 h 217373"/>
                <a:gd name="connsiteX15" fmla="*/ 0 w 217373"/>
                <a:gd name="connsiteY15" fmla="*/ 0 h 217373"/>
                <a:gd name="connsiteX16" fmla="*/ 0 w 217373"/>
                <a:gd name="connsiteY16" fmla="*/ 191800 h 217373"/>
                <a:gd name="connsiteX17" fmla="*/ 25573 w 217373"/>
                <a:gd name="connsiteY17" fmla="*/ 217373 h 217373"/>
                <a:gd name="connsiteX18" fmla="*/ 191800 w 217373"/>
                <a:gd name="connsiteY18" fmla="*/ 217373 h 217373"/>
                <a:gd name="connsiteX19" fmla="*/ 217373 w 217373"/>
                <a:gd name="connsiteY19" fmla="*/ 191800 h 217373"/>
                <a:gd name="connsiteX20" fmla="*/ 217373 w 217373"/>
                <a:gd name="connsiteY20" fmla="*/ 19180 h 217373"/>
                <a:gd name="connsiteX21" fmla="*/ 185407 w 217373"/>
                <a:gd name="connsiteY21" fmla="*/ 19180 h 217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7373" h="217373">
                  <a:moveTo>
                    <a:pt x="198193" y="191800"/>
                  </a:moveTo>
                  <a:cubicBezTo>
                    <a:pt x="198193" y="195316"/>
                    <a:pt x="195316" y="198193"/>
                    <a:pt x="191800" y="198193"/>
                  </a:cubicBezTo>
                  <a:cubicBezTo>
                    <a:pt x="188284" y="198193"/>
                    <a:pt x="185407" y="195316"/>
                    <a:pt x="185407" y="191800"/>
                  </a:cubicBezTo>
                  <a:lnTo>
                    <a:pt x="185407" y="38360"/>
                  </a:lnTo>
                  <a:lnTo>
                    <a:pt x="198193" y="38360"/>
                  </a:lnTo>
                  <a:lnTo>
                    <a:pt x="198193" y="191800"/>
                  </a:lnTo>
                  <a:close/>
                  <a:moveTo>
                    <a:pt x="25573" y="198193"/>
                  </a:moveTo>
                  <a:cubicBezTo>
                    <a:pt x="22057" y="198193"/>
                    <a:pt x="19180" y="195316"/>
                    <a:pt x="19180" y="191800"/>
                  </a:cubicBezTo>
                  <a:lnTo>
                    <a:pt x="19180" y="19180"/>
                  </a:lnTo>
                  <a:lnTo>
                    <a:pt x="166227" y="19180"/>
                  </a:lnTo>
                  <a:lnTo>
                    <a:pt x="166227" y="191800"/>
                  </a:lnTo>
                  <a:cubicBezTo>
                    <a:pt x="166227" y="194038"/>
                    <a:pt x="166546" y="196275"/>
                    <a:pt x="167186" y="198193"/>
                  </a:cubicBezTo>
                  <a:lnTo>
                    <a:pt x="25573" y="198193"/>
                  </a:lnTo>
                  <a:close/>
                  <a:moveTo>
                    <a:pt x="185407" y="19180"/>
                  </a:moveTo>
                  <a:lnTo>
                    <a:pt x="185407" y="0"/>
                  </a:lnTo>
                  <a:lnTo>
                    <a:pt x="0" y="0"/>
                  </a:lnTo>
                  <a:lnTo>
                    <a:pt x="0" y="191800"/>
                  </a:lnTo>
                  <a:cubicBezTo>
                    <a:pt x="0" y="205865"/>
                    <a:pt x="11508" y="217373"/>
                    <a:pt x="25573" y="217373"/>
                  </a:cubicBezTo>
                  <a:lnTo>
                    <a:pt x="191800" y="217373"/>
                  </a:lnTo>
                  <a:cubicBezTo>
                    <a:pt x="205865" y="217373"/>
                    <a:pt x="217373" y="205865"/>
                    <a:pt x="217373" y="191800"/>
                  </a:cubicBezTo>
                  <a:lnTo>
                    <a:pt x="217373" y="19180"/>
                  </a:lnTo>
                  <a:lnTo>
                    <a:pt x="185407" y="19180"/>
                  </a:lnTo>
                  <a:close/>
                </a:path>
              </a:pathLst>
            </a:custGeom>
            <a:grpFill/>
            <a:ln w="317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DB2D313-8A6F-36E7-92E1-0F46B4946604}"/>
                </a:ext>
              </a:extLst>
            </p:cNvPr>
            <p:cNvSpPr/>
            <p:nvPr/>
          </p:nvSpPr>
          <p:spPr>
            <a:xfrm>
              <a:off x="4365010" y="185405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16AC858B-BE4B-3121-383D-43029A05DEDF}"/>
                </a:ext>
              </a:extLst>
            </p:cNvPr>
            <p:cNvSpPr/>
            <p:nvPr/>
          </p:nvSpPr>
          <p:spPr>
            <a:xfrm>
              <a:off x="4432140" y="187962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83B167C2-A3C8-0995-A1B1-80AF50874A16}"/>
                </a:ext>
              </a:extLst>
            </p:cNvPr>
            <p:cNvSpPr/>
            <p:nvPr/>
          </p:nvSpPr>
          <p:spPr>
            <a:xfrm>
              <a:off x="4432140" y="190520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3FC09194-B5DD-9E08-E63E-93FDA140A580}"/>
                </a:ext>
              </a:extLst>
            </p:cNvPr>
            <p:cNvSpPr/>
            <p:nvPr/>
          </p:nvSpPr>
          <p:spPr>
            <a:xfrm>
              <a:off x="4365010" y="187962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C81D4B8B-1A63-77C4-3481-546F49A2701C}"/>
                </a:ext>
              </a:extLst>
            </p:cNvPr>
            <p:cNvSpPr/>
            <p:nvPr/>
          </p:nvSpPr>
          <p:spPr>
            <a:xfrm>
              <a:off x="4365010" y="1930773"/>
              <a:ext cx="121473" cy="12786"/>
            </a:xfrm>
            <a:custGeom>
              <a:avLst/>
              <a:gdLst>
                <a:gd name="connsiteX0" fmla="*/ 0 w 121473"/>
                <a:gd name="connsiteY0" fmla="*/ 0 h 12786"/>
                <a:gd name="connsiteX1" fmla="*/ 121473 w 121473"/>
                <a:gd name="connsiteY1" fmla="*/ 0 h 12786"/>
                <a:gd name="connsiteX2" fmla="*/ 121473 w 121473"/>
                <a:gd name="connsiteY2" fmla="*/ 12787 h 12786"/>
                <a:gd name="connsiteX3" fmla="*/ 0 w 12147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121473" h="12786">
                  <a:moveTo>
                    <a:pt x="0" y="0"/>
                  </a:moveTo>
                  <a:lnTo>
                    <a:pt x="121473" y="0"/>
                  </a:lnTo>
                  <a:lnTo>
                    <a:pt x="121473" y="12787"/>
                  </a:lnTo>
                  <a:lnTo>
                    <a:pt x="0" y="12787"/>
                  </a:lnTo>
                  <a:close/>
                </a:path>
              </a:pathLst>
            </a:custGeom>
            <a:grpFill/>
            <a:ln w="317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86E14C71-E03E-C276-F7D0-222613221E27}"/>
                </a:ext>
              </a:extLst>
            </p:cNvPr>
            <p:cNvSpPr/>
            <p:nvPr/>
          </p:nvSpPr>
          <p:spPr>
            <a:xfrm>
              <a:off x="4432140" y="1956346"/>
              <a:ext cx="54343" cy="38360"/>
            </a:xfrm>
            <a:custGeom>
              <a:avLst/>
              <a:gdLst>
                <a:gd name="connsiteX0" fmla="*/ 0 w 54343"/>
                <a:gd name="connsiteY0" fmla="*/ 0 h 38360"/>
                <a:gd name="connsiteX1" fmla="*/ 54343 w 54343"/>
                <a:gd name="connsiteY1" fmla="*/ 0 h 38360"/>
                <a:gd name="connsiteX2" fmla="*/ 54343 w 54343"/>
                <a:gd name="connsiteY2" fmla="*/ 38360 h 38360"/>
                <a:gd name="connsiteX3" fmla="*/ 0 w 54343"/>
                <a:gd name="connsiteY3" fmla="*/ 38360 h 38360"/>
              </a:gdLst>
              <a:ahLst/>
              <a:cxnLst>
                <a:cxn ang="0">
                  <a:pos x="connsiteX0" y="connsiteY0"/>
                </a:cxn>
                <a:cxn ang="0">
                  <a:pos x="connsiteX1" y="connsiteY1"/>
                </a:cxn>
                <a:cxn ang="0">
                  <a:pos x="connsiteX2" y="connsiteY2"/>
                </a:cxn>
                <a:cxn ang="0">
                  <a:pos x="connsiteX3" y="connsiteY3"/>
                </a:cxn>
              </a:cxnLst>
              <a:rect l="l" t="t" r="r" b="b"/>
              <a:pathLst>
                <a:path w="54343" h="38360">
                  <a:moveTo>
                    <a:pt x="0" y="0"/>
                  </a:moveTo>
                  <a:lnTo>
                    <a:pt x="54343" y="0"/>
                  </a:lnTo>
                  <a:lnTo>
                    <a:pt x="54343" y="38360"/>
                  </a:lnTo>
                  <a:lnTo>
                    <a:pt x="0" y="38360"/>
                  </a:lnTo>
                  <a:close/>
                </a:path>
              </a:pathLst>
            </a:custGeom>
            <a:grpFill/>
            <a:ln w="317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9D2E7BF-5683-5E27-7187-F3D8FB4D1D4F}"/>
                </a:ext>
              </a:extLst>
            </p:cNvPr>
            <p:cNvSpPr/>
            <p:nvPr/>
          </p:nvSpPr>
          <p:spPr>
            <a:xfrm>
              <a:off x="4365010" y="1956346"/>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4218FE7-3325-497E-C2EC-95F890C58CB6}"/>
                </a:ext>
              </a:extLst>
            </p:cNvPr>
            <p:cNvSpPr/>
            <p:nvPr/>
          </p:nvSpPr>
          <p:spPr>
            <a:xfrm>
              <a:off x="4365010" y="1981920"/>
              <a:ext cx="54343" cy="12786"/>
            </a:xfrm>
            <a:custGeom>
              <a:avLst/>
              <a:gdLst>
                <a:gd name="connsiteX0" fmla="*/ 0 w 54343"/>
                <a:gd name="connsiteY0" fmla="*/ 0 h 12786"/>
                <a:gd name="connsiteX1" fmla="*/ 54343 w 54343"/>
                <a:gd name="connsiteY1" fmla="*/ 0 h 12786"/>
                <a:gd name="connsiteX2" fmla="*/ 54343 w 54343"/>
                <a:gd name="connsiteY2" fmla="*/ 12787 h 12786"/>
                <a:gd name="connsiteX3" fmla="*/ 0 w 54343"/>
                <a:gd name="connsiteY3" fmla="*/ 12787 h 12786"/>
              </a:gdLst>
              <a:ahLst/>
              <a:cxnLst>
                <a:cxn ang="0">
                  <a:pos x="connsiteX0" y="connsiteY0"/>
                </a:cxn>
                <a:cxn ang="0">
                  <a:pos x="connsiteX1" y="connsiteY1"/>
                </a:cxn>
                <a:cxn ang="0">
                  <a:pos x="connsiteX2" y="connsiteY2"/>
                </a:cxn>
                <a:cxn ang="0">
                  <a:pos x="connsiteX3" y="connsiteY3"/>
                </a:cxn>
              </a:cxnLst>
              <a:rect l="l" t="t" r="r" b="b"/>
              <a:pathLst>
                <a:path w="54343" h="12786">
                  <a:moveTo>
                    <a:pt x="0" y="0"/>
                  </a:moveTo>
                  <a:lnTo>
                    <a:pt x="54343" y="0"/>
                  </a:lnTo>
                  <a:lnTo>
                    <a:pt x="54343" y="12787"/>
                  </a:lnTo>
                  <a:lnTo>
                    <a:pt x="0" y="12787"/>
                  </a:lnTo>
                  <a:close/>
                </a:path>
              </a:pathLst>
            </a:custGeom>
            <a:grpFill/>
            <a:ln w="3175" cap="flat">
              <a:noFill/>
              <a:prstDash val="solid"/>
              <a:miter/>
            </a:ln>
          </p:spPr>
          <p:txBody>
            <a:bodyPr rtlCol="0" anchor="ctr"/>
            <a:lstStyle/>
            <a:p>
              <a:endParaRPr lang="es-CO"/>
            </a:p>
          </p:txBody>
        </p:sp>
      </p:grpSp>
      <p:sp>
        <p:nvSpPr>
          <p:cNvPr id="79" name="Graphic 24" descr="Tag with solid fill">
            <a:extLst>
              <a:ext uri="{FF2B5EF4-FFF2-40B4-BE49-F238E27FC236}">
                <a16:creationId xmlns:a16="http://schemas.microsoft.com/office/drawing/2014/main" id="{9E626D19-DD8C-05B7-30BB-BB0DB93E1602}"/>
              </a:ext>
            </a:extLst>
          </p:cNvPr>
          <p:cNvSpPr/>
          <p:nvPr/>
        </p:nvSpPr>
        <p:spPr>
          <a:xfrm flipH="1">
            <a:off x="5441501" y="1802908"/>
            <a:ext cx="224766" cy="237512"/>
          </a:xfrm>
          <a:custGeom>
            <a:avLst/>
            <a:gdLst>
              <a:gd name="connsiteX0" fmla="*/ 63933 w 224766"/>
              <a:gd name="connsiteY0" fmla="*/ 89507 h 237512"/>
              <a:gd name="connsiteX1" fmla="*/ 51147 w 224766"/>
              <a:gd name="connsiteY1" fmla="*/ 76720 h 237512"/>
              <a:gd name="connsiteX2" fmla="*/ 57220 w 224766"/>
              <a:gd name="connsiteY2" fmla="*/ 65851 h 237512"/>
              <a:gd name="connsiteX3" fmla="*/ 57540 w 224766"/>
              <a:gd name="connsiteY3" fmla="*/ 73523 h 237512"/>
              <a:gd name="connsiteX4" fmla="*/ 63933 w 224766"/>
              <a:gd name="connsiteY4" fmla="*/ 79917 h 237512"/>
              <a:gd name="connsiteX5" fmla="*/ 70327 w 224766"/>
              <a:gd name="connsiteY5" fmla="*/ 73523 h 237512"/>
              <a:gd name="connsiteX6" fmla="*/ 70007 w 224766"/>
              <a:gd name="connsiteY6" fmla="*/ 65532 h 237512"/>
              <a:gd name="connsiteX7" fmla="*/ 76720 w 224766"/>
              <a:gd name="connsiteY7" fmla="*/ 76720 h 237512"/>
              <a:gd name="connsiteX8" fmla="*/ 63933 w 224766"/>
              <a:gd name="connsiteY8" fmla="*/ 89507 h 237512"/>
              <a:gd name="connsiteX9" fmla="*/ 221209 w 224766"/>
              <a:gd name="connsiteY9" fmla="*/ 144489 h 237512"/>
              <a:gd name="connsiteX10" fmla="*/ 131703 w 224766"/>
              <a:gd name="connsiteY10" fmla="*/ 54983 h 237512"/>
              <a:gd name="connsiteX11" fmla="*/ 122752 w 224766"/>
              <a:gd name="connsiteY11" fmla="*/ 51147 h 237512"/>
              <a:gd name="connsiteX12" fmla="*/ 67769 w 224766"/>
              <a:gd name="connsiteY12" fmla="*/ 51147 h 237512"/>
              <a:gd name="connsiteX13" fmla="*/ 46032 w 224766"/>
              <a:gd name="connsiteY13" fmla="*/ 31967 h 237512"/>
              <a:gd name="connsiteX14" fmla="*/ 34844 w 224766"/>
              <a:gd name="connsiteY14" fmla="*/ 30049 h 237512"/>
              <a:gd name="connsiteX15" fmla="*/ 12787 w 224766"/>
              <a:gd name="connsiteY15" fmla="*/ 6393 h 237512"/>
              <a:gd name="connsiteX16" fmla="*/ 6393 w 224766"/>
              <a:gd name="connsiteY16" fmla="*/ 0 h 237512"/>
              <a:gd name="connsiteX17" fmla="*/ 0 w 224766"/>
              <a:gd name="connsiteY17" fmla="*/ 6393 h 237512"/>
              <a:gd name="connsiteX18" fmla="*/ 32926 w 224766"/>
              <a:gd name="connsiteY18" fmla="*/ 42835 h 237512"/>
              <a:gd name="connsiteX19" fmla="*/ 43794 w 224766"/>
              <a:gd name="connsiteY19" fmla="*/ 44753 h 237512"/>
              <a:gd name="connsiteX20" fmla="*/ 54983 w 224766"/>
              <a:gd name="connsiteY20" fmla="*/ 53065 h 237512"/>
              <a:gd name="connsiteX21" fmla="*/ 38680 w 224766"/>
              <a:gd name="connsiteY21" fmla="*/ 77040 h 237512"/>
              <a:gd name="connsiteX22" fmla="*/ 38680 w 224766"/>
              <a:gd name="connsiteY22" fmla="*/ 135539 h 237512"/>
              <a:gd name="connsiteX23" fmla="*/ 42516 w 224766"/>
              <a:gd name="connsiteY23" fmla="*/ 144489 h 237512"/>
              <a:gd name="connsiteX24" fmla="*/ 132022 w 224766"/>
              <a:gd name="connsiteY24" fmla="*/ 233996 h 237512"/>
              <a:gd name="connsiteX25" fmla="*/ 140653 w 224766"/>
              <a:gd name="connsiteY25" fmla="*/ 237512 h 237512"/>
              <a:gd name="connsiteX26" fmla="*/ 149604 w 224766"/>
              <a:gd name="connsiteY26" fmla="*/ 233676 h 237512"/>
              <a:gd name="connsiteX27" fmla="*/ 220890 w 224766"/>
              <a:gd name="connsiteY27" fmla="*/ 162391 h 237512"/>
              <a:gd name="connsiteX28" fmla="*/ 221209 w 224766"/>
              <a:gd name="connsiteY28" fmla="*/ 144489 h 23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4766" h="237512">
                <a:moveTo>
                  <a:pt x="63933" y="89507"/>
                </a:moveTo>
                <a:cubicBezTo>
                  <a:pt x="56901" y="89507"/>
                  <a:pt x="51147" y="83753"/>
                  <a:pt x="51147" y="76720"/>
                </a:cubicBezTo>
                <a:cubicBezTo>
                  <a:pt x="51147" y="72245"/>
                  <a:pt x="53704" y="68089"/>
                  <a:pt x="57220" y="65851"/>
                </a:cubicBezTo>
                <a:cubicBezTo>
                  <a:pt x="57220" y="68089"/>
                  <a:pt x="57540" y="70646"/>
                  <a:pt x="57540" y="73523"/>
                </a:cubicBezTo>
                <a:cubicBezTo>
                  <a:pt x="57540" y="77040"/>
                  <a:pt x="60417" y="79917"/>
                  <a:pt x="63933" y="79917"/>
                </a:cubicBezTo>
                <a:cubicBezTo>
                  <a:pt x="67450" y="79917"/>
                  <a:pt x="70327" y="77040"/>
                  <a:pt x="70327" y="73523"/>
                </a:cubicBezTo>
                <a:cubicBezTo>
                  <a:pt x="70327" y="70646"/>
                  <a:pt x="70327" y="68089"/>
                  <a:pt x="70007" y="65532"/>
                </a:cubicBezTo>
                <a:cubicBezTo>
                  <a:pt x="73843" y="67769"/>
                  <a:pt x="76720" y="71925"/>
                  <a:pt x="76720" y="76720"/>
                </a:cubicBezTo>
                <a:cubicBezTo>
                  <a:pt x="76720" y="83753"/>
                  <a:pt x="70966" y="89507"/>
                  <a:pt x="63933" y="89507"/>
                </a:cubicBezTo>
                <a:close/>
                <a:moveTo>
                  <a:pt x="221209" y="144489"/>
                </a:moveTo>
                <a:lnTo>
                  <a:pt x="131703" y="54983"/>
                </a:lnTo>
                <a:cubicBezTo>
                  <a:pt x="129145" y="52425"/>
                  <a:pt x="125949" y="51147"/>
                  <a:pt x="122752" y="51147"/>
                </a:cubicBezTo>
                <a:lnTo>
                  <a:pt x="67769" y="51147"/>
                </a:lnTo>
                <a:cubicBezTo>
                  <a:pt x="64253" y="39958"/>
                  <a:pt x="57540" y="34204"/>
                  <a:pt x="46032" y="31967"/>
                </a:cubicBezTo>
                <a:cubicBezTo>
                  <a:pt x="41876" y="31327"/>
                  <a:pt x="38360" y="30688"/>
                  <a:pt x="34844" y="30049"/>
                </a:cubicBezTo>
                <a:cubicBezTo>
                  <a:pt x="16623" y="27491"/>
                  <a:pt x="12787" y="26852"/>
                  <a:pt x="12787" y="6393"/>
                </a:cubicBezTo>
                <a:cubicBezTo>
                  <a:pt x="12787" y="2877"/>
                  <a:pt x="9910" y="0"/>
                  <a:pt x="6393" y="0"/>
                </a:cubicBezTo>
                <a:cubicBezTo>
                  <a:pt x="2877" y="0"/>
                  <a:pt x="0" y="2877"/>
                  <a:pt x="0" y="6393"/>
                </a:cubicBezTo>
                <a:cubicBezTo>
                  <a:pt x="0" y="36442"/>
                  <a:pt x="11828" y="39639"/>
                  <a:pt x="32926" y="42835"/>
                </a:cubicBezTo>
                <a:cubicBezTo>
                  <a:pt x="36122" y="43475"/>
                  <a:pt x="39639" y="43794"/>
                  <a:pt x="43794" y="44753"/>
                </a:cubicBezTo>
                <a:cubicBezTo>
                  <a:pt x="47950" y="45712"/>
                  <a:pt x="52425" y="46352"/>
                  <a:pt x="54983" y="53065"/>
                </a:cubicBezTo>
                <a:cubicBezTo>
                  <a:pt x="45393" y="56901"/>
                  <a:pt x="38680" y="66171"/>
                  <a:pt x="38680" y="77040"/>
                </a:cubicBezTo>
                <a:lnTo>
                  <a:pt x="38680" y="135539"/>
                </a:lnTo>
                <a:cubicBezTo>
                  <a:pt x="38680" y="139055"/>
                  <a:pt x="39958" y="142252"/>
                  <a:pt x="42516" y="144489"/>
                </a:cubicBezTo>
                <a:lnTo>
                  <a:pt x="132022" y="233996"/>
                </a:lnTo>
                <a:cubicBezTo>
                  <a:pt x="134260" y="236553"/>
                  <a:pt x="137457" y="237512"/>
                  <a:pt x="140653" y="237512"/>
                </a:cubicBezTo>
                <a:cubicBezTo>
                  <a:pt x="143850" y="237512"/>
                  <a:pt x="147047" y="236234"/>
                  <a:pt x="149604" y="233676"/>
                </a:cubicBezTo>
                <a:lnTo>
                  <a:pt x="220890" y="162391"/>
                </a:lnTo>
                <a:cubicBezTo>
                  <a:pt x="226004" y="157596"/>
                  <a:pt x="226004" y="149284"/>
                  <a:pt x="221209" y="144489"/>
                </a:cubicBezTo>
                <a:close/>
              </a:path>
            </a:pathLst>
          </a:custGeom>
          <a:solidFill>
            <a:schemeClr val="tx1"/>
          </a:solidFill>
          <a:ln w="3175" cap="flat">
            <a:noFill/>
            <a:prstDash val="solid"/>
            <a:miter/>
          </a:ln>
        </p:spPr>
        <p:txBody>
          <a:bodyPr rtlCol="0" anchor="ctr"/>
          <a:lstStyle/>
          <a:p>
            <a:endParaRPr lang="es-CO"/>
          </a:p>
        </p:txBody>
      </p:sp>
      <p:cxnSp>
        <p:nvCxnSpPr>
          <p:cNvPr id="102" name="Straight Connector 101">
            <a:extLst>
              <a:ext uri="{FF2B5EF4-FFF2-40B4-BE49-F238E27FC236}">
                <a16:creationId xmlns:a16="http://schemas.microsoft.com/office/drawing/2014/main" id="{D0BE69FE-39A3-01B1-8672-48472AE57B7F}"/>
              </a:ext>
            </a:extLst>
          </p:cNvPr>
          <p:cNvCxnSpPr>
            <a:cxnSpLocks/>
          </p:cNvCxnSpPr>
          <p:nvPr/>
        </p:nvCxnSpPr>
        <p:spPr>
          <a:xfrm>
            <a:off x="425550" y="2162344"/>
            <a:ext cx="74500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C5E15DEA-46AC-3DC8-8BBD-6D485027C401}"/>
              </a:ext>
            </a:extLst>
          </p:cNvPr>
          <p:cNvSpPr txBox="1"/>
          <p:nvPr/>
        </p:nvSpPr>
        <p:spPr>
          <a:xfrm>
            <a:off x="322871" y="2508925"/>
            <a:ext cx="10668000" cy="461665"/>
          </a:xfrm>
          <a:prstGeom prst="rect">
            <a:avLst/>
          </a:prstGeom>
          <a:noFill/>
        </p:spPr>
        <p:txBody>
          <a:bodyPr wrap="square" rtlCol="0" anchor="b">
            <a:spAutoFit/>
          </a:bodyPr>
          <a:lstStyle/>
          <a:p>
            <a:r>
              <a:rPr lang="en-US" sz="2400" dirty="0">
                <a:solidFill>
                  <a:schemeClr val="accent1"/>
                </a:solidFill>
                <a:latin typeface="Poppins" panose="00000500000000000000" pitchFamily="2" charset="0"/>
                <a:cs typeface="Poppins" panose="00000500000000000000" pitchFamily="2" charset="0"/>
              </a:rPr>
              <a:t>Results</a:t>
            </a:r>
          </a:p>
        </p:txBody>
      </p:sp>
      <p:sp>
        <p:nvSpPr>
          <p:cNvPr id="73" name="Freeform 2">
            <a:extLst>
              <a:ext uri="{FF2B5EF4-FFF2-40B4-BE49-F238E27FC236}">
                <a16:creationId xmlns:a16="http://schemas.microsoft.com/office/drawing/2014/main" id="{DB12F3A8-D3CE-9AF6-73D3-8506B2EAB424}"/>
              </a:ext>
            </a:extLst>
          </p:cNvPr>
          <p:cNvSpPr>
            <a:spLocks noChangeArrowheads="1"/>
          </p:cNvSpPr>
          <p:nvPr/>
        </p:nvSpPr>
        <p:spPr bwMode="auto">
          <a:xfrm>
            <a:off x="1465" y="3061906"/>
            <a:ext cx="7396386" cy="1093116"/>
          </a:xfrm>
          <a:custGeom>
            <a:avLst/>
            <a:gdLst>
              <a:gd name="T0" fmla="*/ 0 w 11875"/>
              <a:gd name="T1" fmla="*/ 1755 h 1756"/>
              <a:gd name="T2" fmla="*/ 11874 w 11875"/>
              <a:gd name="T3" fmla="*/ 1755 h 1756"/>
              <a:gd name="T4" fmla="*/ 11874 w 11875"/>
              <a:gd name="T5" fmla="*/ 0 h 1756"/>
              <a:gd name="T6" fmla="*/ 0 w 11875"/>
              <a:gd name="T7" fmla="*/ 0 h 1756"/>
              <a:gd name="T8" fmla="*/ 0 w 11875"/>
              <a:gd name="T9" fmla="*/ 1755 h 1756"/>
            </a:gdLst>
            <a:ahLst/>
            <a:cxnLst>
              <a:cxn ang="0">
                <a:pos x="T0" y="T1"/>
              </a:cxn>
              <a:cxn ang="0">
                <a:pos x="T2" y="T3"/>
              </a:cxn>
              <a:cxn ang="0">
                <a:pos x="T4" y="T5"/>
              </a:cxn>
              <a:cxn ang="0">
                <a:pos x="T6" y="T7"/>
              </a:cxn>
              <a:cxn ang="0">
                <a:pos x="T8" y="T9"/>
              </a:cxn>
            </a:cxnLst>
            <a:rect l="0" t="0" r="r" b="b"/>
            <a:pathLst>
              <a:path w="11875" h="1756">
                <a:moveTo>
                  <a:pt x="0" y="1755"/>
                </a:moveTo>
                <a:lnTo>
                  <a:pt x="11874" y="1755"/>
                </a:lnTo>
                <a:lnTo>
                  <a:pt x="11874" y="0"/>
                </a:lnTo>
                <a:lnTo>
                  <a:pt x="0" y="0"/>
                </a:lnTo>
                <a:lnTo>
                  <a:pt x="0" y="1755"/>
                </a:lnTo>
              </a:path>
            </a:pathLst>
          </a:custGeom>
          <a:solidFill>
            <a:schemeClr val="accent1"/>
          </a:solidFill>
          <a:ln>
            <a:noFill/>
          </a:ln>
          <a:effectLst/>
        </p:spPr>
        <p:txBody>
          <a:bodyPr wrap="none" anchor="ctr"/>
          <a:lstStyle/>
          <a:p>
            <a:endParaRPr lang="en-US" dirty="0">
              <a:latin typeface="Poppins" pitchFamily="2" charset="77"/>
            </a:endParaRPr>
          </a:p>
        </p:txBody>
      </p:sp>
      <p:sp>
        <p:nvSpPr>
          <p:cNvPr id="75" name="Line 151">
            <a:extLst>
              <a:ext uri="{FF2B5EF4-FFF2-40B4-BE49-F238E27FC236}">
                <a16:creationId xmlns:a16="http://schemas.microsoft.com/office/drawing/2014/main" id="{C2EE4E6C-4979-0EA2-2C7E-BF427A5B5D59}"/>
              </a:ext>
            </a:extLst>
          </p:cNvPr>
          <p:cNvSpPr>
            <a:spLocks noChangeShapeType="1"/>
          </p:cNvSpPr>
          <p:nvPr/>
        </p:nvSpPr>
        <p:spPr bwMode="auto">
          <a:xfrm>
            <a:off x="3393420" y="3281626"/>
            <a:ext cx="0" cy="650927"/>
          </a:xfrm>
          <a:prstGeom prst="line">
            <a:avLst/>
          </a:prstGeom>
          <a:noFill/>
          <a:ln w="12700" cap="flat">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76" name="Freeform 152">
            <a:extLst>
              <a:ext uri="{FF2B5EF4-FFF2-40B4-BE49-F238E27FC236}">
                <a16:creationId xmlns:a16="http://schemas.microsoft.com/office/drawing/2014/main" id="{68A676C2-684E-CC90-F3AF-A14D1AD3F81C}"/>
              </a:ext>
            </a:extLst>
          </p:cNvPr>
          <p:cNvSpPr>
            <a:spLocks noChangeArrowheads="1"/>
          </p:cNvSpPr>
          <p:nvPr/>
        </p:nvSpPr>
        <p:spPr bwMode="auto">
          <a:xfrm>
            <a:off x="1465" y="4286855"/>
            <a:ext cx="7396386" cy="1093116"/>
          </a:xfrm>
          <a:custGeom>
            <a:avLst/>
            <a:gdLst>
              <a:gd name="T0" fmla="*/ 11874 w 11875"/>
              <a:gd name="T1" fmla="*/ 1754 h 1755"/>
              <a:gd name="T2" fmla="*/ 0 w 11875"/>
              <a:gd name="T3" fmla="*/ 1754 h 1755"/>
              <a:gd name="T4" fmla="*/ 0 w 11875"/>
              <a:gd name="T5" fmla="*/ 0 h 1755"/>
              <a:gd name="T6" fmla="*/ 11874 w 11875"/>
              <a:gd name="T7" fmla="*/ 0 h 1755"/>
              <a:gd name="T8" fmla="*/ 11874 w 11875"/>
              <a:gd name="T9" fmla="*/ 1754 h 1755"/>
            </a:gdLst>
            <a:ahLst/>
            <a:cxnLst>
              <a:cxn ang="0">
                <a:pos x="T0" y="T1"/>
              </a:cxn>
              <a:cxn ang="0">
                <a:pos x="T2" y="T3"/>
              </a:cxn>
              <a:cxn ang="0">
                <a:pos x="T4" y="T5"/>
              </a:cxn>
              <a:cxn ang="0">
                <a:pos x="T6" y="T7"/>
              </a:cxn>
              <a:cxn ang="0">
                <a:pos x="T8" y="T9"/>
              </a:cxn>
            </a:cxnLst>
            <a:rect l="0" t="0" r="r" b="b"/>
            <a:pathLst>
              <a:path w="11875" h="1755">
                <a:moveTo>
                  <a:pt x="11874" y="1754"/>
                </a:moveTo>
                <a:lnTo>
                  <a:pt x="0" y="1754"/>
                </a:lnTo>
                <a:lnTo>
                  <a:pt x="0" y="0"/>
                </a:lnTo>
                <a:lnTo>
                  <a:pt x="11874" y="0"/>
                </a:lnTo>
                <a:lnTo>
                  <a:pt x="11874" y="1754"/>
                </a:lnTo>
              </a:path>
            </a:pathLst>
          </a:custGeom>
          <a:solidFill>
            <a:schemeClr val="accent2"/>
          </a:solidFill>
          <a:ln>
            <a:noFill/>
          </a:ln>
          <a:effectLst/>
        </p:spPr>
        <p:txBody>
          <a:bodyPr wrap="none" anchor="ctr"/>
          <a:lstStyle/>
          <a:p>
            <a:endParaRPr lang="en-US" dirty="0">
              <a:latin typeface="Poppins" pitchFamily="2" charset="77"/>
            </a:endParaRPr>
          </a:p>
        </p:txBody>
      </p:sp>
      <p:sp>
        <p:nvSpPr>
          <p:cNvPr id="77" name="Line 228">
            <a:extLst>
              <a:ext uri="{FF2B5EF4-FFF2-40B4-BE49-F238E27FC236}">
                <a16:creationId xmlns:a16="http://schemas.microsoft.com/office/drawing/2014/main" id="{BABAC8CF-BB38-BB63-1CF4-C09FF3474287}"/>
              </a:ext>
            </a:extLst>
          </p:cNvPr>
          <p:cNvSpPr>
            <a:spLocks noChangeShapeType="1"/>
          </p:cNvSpPr>
          <p:nvPr/>
        </p:nvSpPr>
        <p:spPr bwMode="auto">
          <a:xfrm>
            <a:off x="3393420" y="4506576"/>
            <a:ext cx="0" cy="650927"/>
          </a:xfrm>
          <a:prstGeom prst="line">
            <a:avLst/>
          </a:prstGeom>
          <a:noFill/>
          <a:ln w="12700" cap="flat">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78" name="Freeform 229">
            <a:extLst>
              <a:ext uri="{FF2B5EF4-FFF2-40B4-BE49-F238E27FC236}">
                <a16:creationId xmlns:a16="http://schemas.microsoft.com/office/drawing/2014/main" id="{75EEE82D-28DD-B61F-3982-7982F7012B55}"/>
              </a:ext>
            </a:extLst>
          </p:cNvPr>
          <p:cNvSpPr>
            <a:spLocks noChangeArrowheads="1"/>
          </p:cNvSpPr>
          <p:nvPr/>
        </p:nvSpPr>
        <p:spPr bwMode="auto">
          <a:xfrm>
            <a:off x="1465" y="5509058"/>
            <a:ext cx="7396386" cy="1093116"/>
          </a:xfrm>
          <a:custGeom>
            <a:avLst/>
            <a:gdLst>
              <a:gd name="T0" fmla="*/ 11874 w 11875"/>
              <a:gd name="T1" fmla="*/ 1755 h 1756"/>
              <a:gd name="T2" fmla="*/ 0 w 11875"/>
              <a:gd name="T3" fmla="*/ 1755 h 1756"/>
              <a:gd name="T4" fmla="*/ 0 w 11875"/>
              <a:gd name="T5" fmla="*/ 0 h 1756"/>
              <a:gd name="T6" fmla="*/ 11874 w 11875"/>
              <a:gd name="T7" fmla="*/ 0 h 1756"/>
              <a:gd name="T8" fmla="*/ 11874 w 11875"/>
              <a:gd name="T9" fmla="*/ 1755 h 1756"/>
            </a:gdLst>
            <a:ahLst/>
            <a:cxnLst>
              <a:cxn ang="0">
                <a:pos x="T0" y="T1"/>
              </a:cxn>
              <a:cxn ang="0">
                <a:pos x="T2" y="T3"/>
              </a:cxn>
              <a:cxn ang="0">
                <a:pos x="T4" y="T5"/>
              </a:cxn>
              <a:cxn ang="0">
                <a:pos x="T6" y="T7"/>
              </a:cxn>
              <a:cxn ang="0">
                <a:pos x="T8" y="T9"/>
              </a:cxn>
            </a:cxnLst>
            <a:rect l="0" t="0" r="r" b="b"/>
            <a:pathLst>
              <a:path w="11875" h="1756">
                <a:moveTo>
                  <a:pt x="11874" y="1755"/>
                </a:moveTo>
                <a:lnTo>
                  <a:pt x="0" y="1755"/>
                </a:lnTo>
                <a:lnTo>
                  <a:pt x="0" y="0"/>
                </a:lnTo>
                <a:lnTo>
                  <a:pt x="11874" y="0"/>
                </a:lnTo>
                <a:lnTo>
                  <a:pt x="11874" y="1755"/>
                </a:lnTo>
              </a:path>
            </a:pathLst>
          </a:custGeom>
          <a:solidFill>
            <a:schemeClr val="accent3"/>
          </a:solidFill>
          <a:ln>
            <a:noFill/>
          </a:ln>
          <a:effectLst/>
        </p:spPr>
        <p:txBody>
          <a:bodyPr wrap="none" anchor="ctr"/>
          <a:lstStyle/>
          <a:p>
            <a:endParaRPr lang="en-US" dirty="0">
              <a:latin typeface="Poppins" pitchFamily="2" charset="77"/>
            </a:endParaRPr>
          </a:p>
        </p:txBody>
      </p:sp>
      <p:sp>
        <p:nvSpPr>
          <p:cNvPr id="80" name="Freeform 230">
            <a:extLst>
              <a:ext uri="{FF2B5EF4-FFF2-40B4-BE49-F238E27FC236}">
                <a16:creationId xmlns:a16="http://schemas.microsoft.com/office/drawing/2014/main" id="{6DAAD0D4-1891-7637-05CC-7DD0C4FFDB6F}"/>
              </a:ext>
            </a:extLst>
          </p:cNvPr>
          <p:cNvSpPr>
            <a:spLocks noChangeArrowheads="1"/>
          </p:cNvSpPr>
          <p:nvPr/>
        </p:nvSpPr>
        <p:spPr bwMode="auto">
          <a:xfrm>
            <a:off x="7397852" y="3061906"/>
            <a:ext cx="1082130" cy="1480377"/>
          </a:xfrm>
          <a:custGeom>
            <a:avLst/>
            <a:gdLst>
              <a:gd name="T0" fmla="*/ 0 w 1738"/>
              <a:gd name="T1" fmla="*/ 1755 h 2377"/>
              <a:gd name="T2" fmla="*/ 1737 w 1738"/>
              <a:gd name="T3" fmla="*/ 2376 h 2377"/>
              <a:gd name="T4" fmla="*/ 1737 w 1738"/>
              <a:gd name="T5" fmla="*/ 1624 h 2377"/>
              <a:gd name="T6" fmla="*/ 0 w 1738"/>
              <a:gd name="T7" fmla="*/ 0 h 2377"/>
              <a:gd name="T8" fmla="*/ 0 w 1738"/>
              <a:gd name="T9" fmla="*/ 1755 h 2377"/>
            </a:gdLst>
            <a:ahLst/>
            <a:cxnLst>
              <a:cxn ang="0">
                <a:pos x="T0" y="T1"/>
              </a:cxn>
              <a:cxn ang="0">
                <a:pos x="T2" y="T3"/>
              </a:cxn>
              <a:cxn ang="0">
                <a:pos x="T4" y="T5"/>
              </a:cxn>
              <a:cxn ang="0">
                <a:pos x="T6" y="T7"/>
              </a:cxn>
              <a:cxn ang="0">
                <a:pos x="T8" y="T9"/>
              </a:cxn>
            </a:cxnLst>
            <a:rect l="0" t="0" r="r" b="b"/>
            <a:pathLst>
              <a:path w="1738" h="2377">
                <a:moveTo>
                  <a:pt x="0" y="1755"/>
                </a:moveTo>
                <a:lnTo>
                  <a:pt x="1737" y="2376"/>
                </a:lnTo>
                <a:lnTo>
                  <a:pt x="1737" y="1624"/>
                </a:lnTo>
                <a:lnTo>
                  <a:pt x="0" y="0"/>
                </a:lnTo>
                <a:lnTo>
                  <a:pt x="0" y="1755"/>
                </a:lnTo>
              </a:path>
            </a:pathLst>
          </a:custGeom>
          <a:solidFill>
            <a:schemeClr val="accent1"/>
          </a:solidFill>
          <a:ln>
            <a:noFill/>
          </a:ln>
          <a:effectLst/>
        </p:spPr>
        <p:txBody>
          <a:bodyPr wrap="none" anchor="ctr"/>
          <a:lstStyle/>
          <a:p>
            <a:endParaRPr lang="en-US" dirty="0">
              <a:latin typeface="Poppins" pitchFamily="2" charset="77"/>
            </a:endParaRPr>
          </a:p>
        </p:txBody>
      </p:sp>
      <p:sp>
        <p:nvSpPr>
          <p:cNvPr id="86" name="Freeform 231">
            <a:extLst>
              <a:ext uri="{FF2B5EF4-FFF2-40B4-BE49-F238E27FC236}">
                <a16:creationId xmlns:a16="http://schemas.microsoft.com/office/drawing/2014/main" id="{E8FE1F7C-3907-AAB6-DAAE-EC8AEC8ECBA7}"/>
              </a:ext>
            </a:extLst>
          </p:cNvPr>
          <p:cNvSpPr>
            <a:spLocks noChangeArrowheads="1"/>
          </p:cNvSpPr>
          <p:nvPr/>
        </p:nvSpPr>
        <p:spPr bwMode="auto">
          <a:xfrm>
            <a:off x="7397852" y="4286855"/>
            <a:ext cx="1082130" cy="1093116"/>
          </a:xfrm>
          <a:custGeom>
            <a:avLst/>
            <a:gdLst>
              <a:gd name="T0" fmla="*/ 0 w 1738"/>
              <a:gd name="T1" fmla="*/ 1754 h 1755"/>
              <a:gd name="T2" fmla="*/ 1737 w 1738"/>
              <a:gd name="T3" fmla="*/ 1254 h 1755"/>
              <a:gd name="T4" fmla="*/ 1737 w 1738"/>
              <a:gd name="T5" fmla="*/ 501 h 1755"/>
              <a:gd name="T6" fmla="*/ 0 w 1738"/>
              <a:gd name="T7" fmla="*/ 0 h 1755"/>
              <a:gd name="T8" fmla="*/ 0 w 1738"/>
              <a:gd name="T9" fmla="*/ 1754 h 1755"/>
            </a:gdLst>
            <a:ahLst/>
            <a:cxnLst>
              <a:cxn ang="0">
                <a:pos x="T0" y="T1"/>
              </a:cxn>
              <a:cxn ang="0">
                <a:pos x="T2" y="T3"/>
              </a:cxn>
              <a:cxn ang="0">
                <a:pos x="T4" y="T5"/>
              </a:cxn>
              <a:cxn ang="0">
                <a:pos x="T6" y="T7"/>
              </a:cxn>
              <a:cxn ang="0">
                <a:pos x="T8" y="T9"/>
              </a:cxn>
            </a:cxnLst>
            <a:rect l="0" t="0" r="r" b="b"/>
            <a:pathLst>
              <a:path w="1738" h="1755">
                <a:moveTo>
                  <a:pt x="0" y="1754"/>
                </a:moveTo>
                <a:lnTo>
                  <a:pt x="1737" y="1254"/>
                </a:lnTo>
                <a:lnTo>
                  <a:pt x="1737" y="501"/>
                </a:lnTo>
                <a:lnTo>
                  <a:pt x="0" y="0"/>
                </a:lnTo>
                <a:lnTo>
                  <a:pt x="0" y="1754"/>
                </a:lnTo>
              </a:path>
            </a:pathLst>
          </a:custGeom>
          <a:solidFill>
            <a:schemeClr val="accent2"/>
          </a:solidFill>
          <a:ln>
            <a:noFill/>
          </a:ln>
          <a:effectLst/>
        </p:spPr>
        <p:txBody>
          <a:bodyPr wrap="none" anchor="ctr"/>
          <a:lstStyle/>
          <a:p>
            <a:endParaRPr lang="en-US" dirty="0">
              <a:latin typeface="Poppins" pitchFamily="2" charset="77"/>
            </a:endParaRPr>
          </a:p>
        </p:txBody>
      </p:sp>
      <p:sp>
        <p:nvSpPr>
          <p:cNvPr id="90" name="Freeform 232">
            <a:extLst>
              <a:ext uri="{FF2B5EF4-FFF2-40B4-BE49-F238E27FC236}">
                <a16:creationId xmlns:a16="http://schemas.microsoft.com/office/drawing/2014/main" id="{22893CA6-6F1A-BD15-17B7-3B4B78586BA7}"/>
              </a:ext>
            </a:extLst>
          </p:cNvPr>
          <p:cNvSpPr>
            <a:spLocks noChangeArrowheads="1"/>
          </p:cNvSpPr>
          <p:nvPr/>
        </p:nvSpPr>
        <p:spPr bwMode="auto">
          <a:xfrm>
            <a:off x="7397852" y="5124544"/>
            <a:ext cx="1082130" cy="1480375"/>
          </a:xfrm>
          <a:custGeom>
            <a:avLst/>
            <a:gdLst>
              <a:gd name="T0" fmla="*/ 0 w 1738"/>
              <a:gd name="T1" fmla="*/ 2376 h 2377"/>
              <a:gd name="T2" fmla="*/ 1737 w 1738"/>
              <a:gd name="T3" fmla="*/ 753 h 2377"/>
              <a:gd name="T4" fmla="*/ 1737 w 1738"/>
              <a:gd name="T5" fmla="*/ 0 h 2377"/>
              <a:gd name="T6" fmla="*/ 0 w 1738"/>
              <a:gd name="T7" fmla="*/ 621 h 2377"/>
              <a:gd name="T8" fmla="*/ 0 w 1738"/>
              <a:gd name="T9" fmla="*/ 2376 h 2377"/>
            </a:gdLst>
            <a:ahLst/>
            <a:cxnLst>
              <a:cxn ang="0">
                <a:pos x="T0" y="T1"/>
              </a:cxn>
              <a:cxn ang="0">
                <a:pos x="T2" y="T3"/>
              </a:cxn>
              <a:cxn ang="0">
                <a:pos x="T4" y="T5"/>
              </a:cxn>
              <a:cxn ang="0">
                <a:pos x="T6" y="T7"/>
              </a:cxn>
              <a:cxn ang="0">
                <a:pos x="T8" y="T9"/>
              </a:cxn>
            </a:cxnLst>
            <a:rect l="0" t="0" r="r" b="b"/>
            <a:pathLst>
              <a:path w="1738" h="2377">
                <a:moveTo>
                  <a:pt x="0" y="2376"/>
                </a:moveTo>
                <a:lnTo>
                  <a:pt x="1737" y="753"/>
                </a:lnTo>
                <a:lnTo>
                  <a:pt x="1737" y="0"/>
                </a:lnTo>
                <a:lnTo>
                  <a:pt x="0" y="621"/>
                </a:lnTo>
                <a:lnTo>
                  <a:pt x="0" y="2376"/>
                </a:lnTo>
              </a:path>
            </a:pathLst>
          </a:custGeom>
          <a:solidFill>
            <a:schemeClr val="accent3"/>
          </a:solidFill>
          <a:ln>
            <a:noFill/>
          </a:ln>
          <a:effectLst/>
        </p:spPr>
        <p:txBody>
          <a:bodyPr wrap="none" anchor="ctr"/>
          <a:lstStyle/>
          <a:p>
            <a:endParaRPr lang="en-US" dirty="0">
              <a:latin typeface="Poppins" pitchFamily="2" charset="77"/>
            </a:endParaRPr>
          </a:p>
        </p:txBody>
      </p:sp>
      <p:sp>
        <p:nvSpPr>
          <p:cNvPr id="101" name="Freeform 233">
            <a:extLst>
              <a:ext uri="{FF2B5EF4-FFF2-40B4-BE49-F238E27FC236}">
                <a16:creationId xmlns:a16="http://schemas.microsoft.com/office/drawing/2014/main" id="{21A2D508-EED4-2C6B-1E0D-E1EE298D87E3}"/>
              </a:ext>
            </a:extLst>
          </p:cNvPr>
          <p:cNvSpPr>
            <a:spLocks noChangeArrowheads="1"/>
          </p:cNvSpPr>
          <p:nvPr/>
        </p:nvSpPr>
        <p:spPr bwMode="auto">
          <a:xfrm>
            <a:off x="7397852" y="3061906"/>
            <a:ext cx="1082130" cy="1480377"/>
          </a:xfrm>
          <a:custGeom>
            <a:avLst/>
            <a:gdLst>
              <a:gd name="T0" fmla="*/ 0 w 1738"/>
              <a:gd name="T1" fmla="*/ 1755 h 2377"/>
              <a:gd name="T2" fmla="*/ 1737 w 1738"/>
              <a:gd name="T3" fmla="*/ 2376 h 2377"/>
              <a:gd name="T4" fmla="*/ 1737 w 1738"/>
              <a:gd name="T5" fmla="*/ 1624 h 2377"/>
              <a:gd name="T6" fmla="*/ 0 w 1738"/>
              <a:gd name="T7" fmla="*/ 0 h 2377"/>
              <a:gd name="T8" fmla="*/ 0 w 1738"/>
              <a:gd name="T9" fmla="*/ 1755 h 2377"/>
            </a:gdLst>
            <a:ahLst/>
            <a:cxnLst>
              <a:cxn ang="0">
                <a:pos x="T0" y="T1"/>
              </a:cxn>
              <a:cxn ang="0">
                <a:pos x="T2" y="T3"/>
              </a:cxn>
              <a:cxn ang="0">
                <a:pos x="T4" y="T5"/>
              </a:cxn>
              <a:cxn ang="0">
                <a:pos x="T6" y="T7"/>
              </a:cxn>
              <a:cxn ang="0">
                <a:pos x="T8" y="T9"/>
              </a:cxn>
            </a:cxnLst>
            <a:rect l="0" t="0" r="r" b="b"/>
            <a:pathLst>
              <a:path w="1738" h="2377">
                <a:moveTo>
                  <a:pt x="0" y="1755"/>
                </a:moveTo>
                <a:lnTo>
                  <a:pt x="1737" y="2376"/>
                </a:lnTo>
                <a:lnTo>
                  <a:pt x="1737" y="1624"/>
                </a:lnTo>
                <a:lnTo>
                  <a:pt x="0" y="0"/>
                </a:lnTo>
                <a:lnTo>
                  <a:pt x="0" y="1755"/>
                </a:lnTo>
              </a:path>
            </a:pathLst>
          </a:custGeom>
          <a:solidFill>
            <a:srgbClr val="111340">
              <a:alpha val="40000"/>
            </a:srgbClr>
          </a:solidFill>
          <a:ln>
            <a:noFill/>
          </a:ln>
          <a:effectLst/>
        </p:spPr>
        <p:txBody>
          <a:bodyPr wrap="none" anchor="ctr"/>
          <a:lstStyle/>
          <a:p>
            <a:endParaRPr lang="en-US" dirty="0">
              <a:latin typeface="Poppins" pitchFamily="2" charset="77"/>
            </a:endParaRPr>
          </a:p>
        </p:txBody>
      </p:sp>
      <p:sp>
        <p:nvSpPr>
          <p:cNvPr id="103" name="Freeform 234">
            <a:extLst>
              <a:ext uri="{FF2B5EF4-FFF2-40B4-BE49-F238E27FC236}">
                <a16:creationId xmlns:a16="http://schemas.microsoft.com/office/drawing/2014/main" id="{CAD017D9-F531-37B4-3455-17073431F90F}"/>
              </a:ext>
            </a:extLst>
          </p:cNvPr>
          <p:cNvSpPr>
            <a:spLocks noChangeArrowheads="1"/>
          </p:cNvSpPr>
          <p:nvPr/>
        </p:nvSpPr>
        <p:spPr bwMode="auto">
          <a:xfrm>
            <a:off x="7397852" y="4286855"/>
            <a:ext cx="1082130" cy="1093116"/>
          </a:xfrm>
          <a:custGeom>
            <a:avLst/>
            <a:gdLst>
              <a:gd name="T0" fmla="*/ 0 w 1738"/>
              <a:gd name="T1" fmla="*/ 1754 h 1755"/>
              <a:gd name="T2" fmla="*/ 1737 w 1738"/>
              <a:gd name="T3" fmla="*/ 1254 h 1755"/>
              <a:gd name="T4" fmla="*/ 1737 w 1738"/>
              <a:gd name="T5" fmla="*/ 501 h 1755"/>
              <a:gd name="T6" fmla="*/ 0 w 1738"/>
              <a:gd name="T7" fmla="*/ 0 h 1755"/>
              <a:gd name="T8" fmla="*/ 0 w 1738"/>
              <a:gd name="T9" fmla="*/ 1754 h 1755"/>
            </a:gdLst>
            <a:ahLst/>
            <a:cxnLst>
              <a:cxn ang="0">
                <a:pos x="T0" y="T1"/>
              </a:cxn>
              <a:cxn ang="0">
                <a:pos x="T2" y="T3"/>
              </a:cxn>
              <a:cxn ang="0">
                <a:pos x="T4" y="T5"/>
              </a:cxn>
              <a:cxn ang="0">
                <a:pos x="T6" y="T7"/>
              </a:cxn>
              <a:cxn ang="0">
                <a:pos x="T8" y="T9"/>
              </a:cxn>
            </a:cxnLst>
            <a:rect l="0" t="0" r="r" b="b"/>
            <a:pathLst>
              <a:path w="1738" h="1755">
                <a:moveTo>
                  <a:pt x="0" y="1754"/>
                </a:moveTo>
                <a:lnTo>
                  <a:pt x="1737" y="1254"/>
                </a:lnTo>
                <a:lnTo>
                  <a:pt x="1737" y="501"/>
                </a:lnTo>
                <a:lnTo>
                  <a:pt x="0" y="0"/>
                </a:lnTo>
                <a:lnTo>
                  <a:pt x="0" y="1754"/>
                </a:lnTo>
              </a:path>
            </a:pathLst>
          </a:custGeom>
          <a:solidFill>
            <a:srgbClr val="111340">
              <a:alpha val="40000"/>
            </a:srgbClr>
          </a:solidFill>
          <a:ln>
            <a:noFill/>
          </a:ln>
          <a:effectLst/>
        </p:spPr>
        <p:txBody>
          <a:bodyPr wrap="none" anchor="ctr"/>
          <a:lstStyle/>
          <a:p>
            <a:endParaRPr lang="en-US" dirty="0">
              <a:latin typeface="Poppins" pitchFamily="2" charset="77"/>
            </a:endParaRPr>
          </a:p>
        </p:txBody>
      </p:sp>
      <p:sp>
        <p:nvSpPr>
          <p:cNvPr id="105" name="Freeform 235">
            <a:extLst>
              <a:ext uri="{FF2B5EF4-FFF2-40B4-BE49-F238E27FC236}">
                <a16:creationId xmlns:a16="http://schemas.microsoft.com/office/drawing/2014/main" id="{BCC22304-4ED8-3537-3B6C-123922A8C6E4}"/>
              </a:ext>
            </a:extLst>
          </p:cNvPr>
          <p:cNvSpPr>
            <a:spLocks noChangeArrowheads="1"/>
          </p:cNvSpPr>
          <p:nvPr/>
        </p:nvSpPr>
        <p:spPr bwMode="auto">
          <a:xfrm>
            <a:off x="7397852" y="5124544"/>
            <a:ext cx="1082130" cy="1480375"/>
          </a:xfrm>
          <a:custGeom>
            <a:avLst/>
            <a:gdLst>
              <a:gd name="T0" fmla="*/ 0 w 1738"/>
              <a:gd name="T1" fmla="*/ 2376 h 2377"/>
              <a:gd name="T2" fmla="*/ 1737 w 1738"/>
              <a:gd name="T3" fmla="*/ 753 h 2377"/>
              <a:gd name="T4" fmla="*/ 1737 w 1738"/>
              <a:gd name="T5" fmla="*/ 0 h 2377"/>
              <a:gd name="T6" fmla="*/ 0 w 1738"/>
              <a:gd name="T7" fmla="*/ 621 h 2377"/>
              <a:gd name="T8" fmla="*/ 0 w 1738"/>
              <a:gd name="T9" fmla="*/ 2376 h 2377"/>
            </a:gdLst>
            <a:ahLst/>
            <a:cxnLst>
              <a:cxn ang="0">
                <a:pos x="T0" y="T1"/>
              </a:cxn>
              <a:cxn ang="0">
                <a:pos x="T2" y="T3"/>
              </a:cxn>
              <a:cxn ang="0">
                <a:pos x="T4" y="T5"/>
              </a:cxn>
              <a:cxn ang="0">
                <a:pos x="T6" y="T7"/>
              </a:cxn>
              <a:cxn ang="0">
                <a:pos x="T8" y="T9"/>
              </a:cxn>
            </a:cxnLst>
            <a:rect l="0" t="0" r="r" b="b"/>
            <a:pathLst>
              <a:path w="1738" h="2377">
                <a:moveTo>
                  <a:pt x="0" y="2376"/>
                </a:moveTo>
                <a:lnTo>
                  <a:pt x="1737" y="753"/>
                </a:lnTo>
                <a:lnTo>
                  <a:pt x="1737" y="0"/>
                </a:lnTo>
                <a:lnTo>
                  <a:pt x="0" y="621"/>
                </a:lnTo>
                <a:lnTo>
                  <a:pt x="0" y="2376"/>
                </a:lnTo>
              </a:path>
            </a:pathLst>
          </a:custGeom>
          <a:solidFill>
            <a:srgbClr val="111340">
              <a:alpha val="40000"/>
            </a:srgbClr>
          </a:solidFill>
          <a:ln>
            <a:noFill/>
          </a:ln>
          <a:effectLst/>
        </p:spPr>
        <p:txBody>
          <a:bodyPr wrap="none" anchor="ctr"/>
          <a:lstStyle/>
          <a:p>
            <a:endParaRPr lang="en-US" dirty="0">
              <a:latin typeface="Poppins" pitchFamily="2" charset="77"/>
            </a:endParaRPr>
          </a:p>
        </p:txBody>
      </p:sp>
      <p:sp>
        <p:nvSpPr>
          <p:cNvPr id="106" name="Line 313">
            <a:extLst>
              <a:ext uri="{FF2B5EF4-FFF2-40B4-BE49-F238E27FC236}">
                <a16:creationId xmlns:a16="http://schemas.microsoft.com/office/drawing/2014/main" id="{CADBB6B3-40EB-2326-1A43-10E491D2E583}"/>
              </a:ext>
            </a:extLst>
          </p:cNvPr>
          <p:cNvSpPr>
            <a:spLocks noChangeShapeType="1"/>
          </p:cNvSpPr>
          <p:nvPr/>
        </p:nvSpPr>
        <p:spPr bwMode="auto">
          <a:xfrm>
            <a:off x="3393420" y="5731524"/>
            <a:ext cx="0" cy="650927"/>
          </a:xfrm>
          <a:prstGeom prst="line">
            <a:avLst/>
          </a:prstGeom>
          <a:noFill/>
          <a:ln w="12700" cap="flat">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grpSp>
        <p:nvGrpSpPr>
          <p:cNvPr id="107" name="Group 106">
            <a:extLst>
              <a:ext uri="{FF2B5EF4-FFF2-40B4-BE49-F238E27FC236}">
                <a16:creationId xmlns:a16="http://schemas.microsoft.com/office/drawing/2014/main" id="{7B7A218B-1E3C-C7A1-496F-ABB7EF9BBD71}"/>
              </a:ext>
            </a:extLst>
          </p:cNvPr>
          <p:cNvGrpSpPr/>
          <p:nvPr/>
        </p:nvGrpSpPr>
        <p:grpSpPr>
          <a:xfrm>
            <a:off x="9625283" y="3284373"/>
            <a:ext cx="1815451" cy="3098078"/>
            <a:chOff x="19247390" y="5028818"/>
            <a:chExt cx="3630902" cy="6196156"/>
          </a:xfrm>
        </p:grpSpPr>
        <p:sp>
          <p:nvSpPr>
            <p:cNvPr id="108" name="Freeform 145">
              <a:extLst>
                <a:ext uri="{FF2B5EF4-FFF2-40B4-BE49-F238E27FC236}">
                  <a16:creationId xmlns:a16="http://schemas.microsoft.com/office/drawing/2014/main" id="{88852AAE-46D1-C17E-E44F-A5A1E81C48A9}"/>
                </a:ext>
              </a:extLst>
            </p:cNvPr>
            <p:cNvSpPr>
              <a:spLocks noChangeArrowheads="1"/>
            </p:cNvSpPr>
            <p:nvPr/>
          </p:nvSpPr>
          <p:spPr bwMode="auto">
            <a:xfrm>
              <a:off x="19247390" y="5028818"/>
              <a:ext cx="3021175" cy="6196156"/>
            </a:xfrm>
            <a:custGeom>
              <a:avLst/>
              <a:gdLst>
                <a:gd name="T0" fmla="*/ 990 w 2427"/>
                <a:gd name="T1" fmla="*/ 4506 h 4975"/>
                <a:gd name="T2" fmla="*/ 1394 w 2427"/>
                <a:gd name="T3" fmla="*/ 4466 h 4975"/>
                <a:gd name="T4" fmla="*/ 1764 w 2427"/>
                <a:gd name="T5" fmla="*/ 4088 h 4975"/>
                <a:gd name="T6" fmla="*/ 2037 w 2427"/>
                <a:gd name="T7" fmla="*/ 3401 h 4975"/>
                <a:gd name="T8" fmla="*/ 2143 w 2427"/>
                <a:gd name="T9" fmla="*/ 2486 h 4975"/>
                <a:gd name="T10" fmla="*/ 2037 w 2427"/>
                <a:gd name="T11" fmla="*/ 1571 h 4975"/>
                <a:gd name="T12" fmla="*/ 1764 w 2427"/>
                <a:gd name="T13" fmla="*/ 885 h 4975"/>
                <a:gd name="T14" fmla="*/ 1394 w 2427"/>
                <a:gd name="T15" fmla="*/ 508 h 4975"/>
                <a:gd name="T16" fmla="*/ 990 w 2427"/>
                <a:gd name="T17" fmla="*/ 467 h 4975"/>
                <a:gd name="T18" fmla="*/ 631 w 2427"/>
                <a:gd name="T19" fmla="*/ 730 h 4975"/>
                <a:gd name="T20" fmla="*/ 367 w 2427"/>
                <a:gd name="T21" fmla="*/ 1198 h 4975"/>
                <a:gd name="T22" fmla="*/ 201 w 2427"/>
                <a:gd name="T23" fmla="*/ 1796 h 4975"/>
                <a:gd name="T24" fmla="*/ 143 w 2427"/>
                <a:gd name="T25" fmla="*/ 2486 h 4975"/>
                <a:gd name="T26" fmla="*/ 201 w 2427"/>
                <a:gd name="T27" fmla="*/ 3176 h 4975"/>
                <a:gd name="T28" fmla="*/ 367 w 2427"/>
                <a:gd name="T29" fmla="*/ 3776 h 4975"/>
                <a:gd name="T30" fmla="*/ 631 w 2427"/>
                <a:gd name="T31" fmla="*/ 4243 h 4975"/>
                <a:gd name="T32" fmla="*/ 990 w 2427"/>
                <a:gd name="T33" fmla="*/ 62 h 4975"/>
                <a:gd name="T34" fmla="*/ 1481 w 2427"/>
                <a:gd name="T35" fmla="*/ 82 h 4975"/>
                <a:gd name="T36" fmla="*/ 1942 w 2427"/>
                <a:gd name="T37" fmla="*/ 517 h 4975"/>
                <a:gd name="T38" fmla="*/ 2289 w 2427"/>
                <a:gd name="T39" fmla="*/ 1351 h 4975"/>
                <a:gd name="T40" fmla="*/ 2426 w 2427"/>
                <a:gd name="T41" fmla="*/ 2486 h 4975"/>
                <a:gd name="T42" fmla="*/ 2289 w 2427"/>
                <a:gd name="T43" fmla="*/ 3622 h 4975"/>
                <a:gd name="T44" fmla="*/ 1942 w 2427"/>
                <a:gd name="T45" fmla="*/ 4456 h 4975"/>
                <a:gd name="T46" fmla="*/ 1481 w 2427"/>
                <a:gd name="T47" fmla="*/ 4892 h 4975"/>
                <a:gd name="T48" fmla="*/ 990 w 2427"/>
                <a:gd name="T49" fmla="*/ 4911 h 4975"/>
                <a:gd name="T50" fmla="*/ 564 w 2427"/>
                <a:gd name="T51" fmla="*/ 4571 h 4975"/>
                <a:gd name="T52" fmla="*/ 256 w 2427"/>
                <a:gd name="T53" fmla="*/ 4004 h 4975"/>
                <a:gd name="T54" fmla="*/ 66 w 2427"/>
                <a:gd name="T55" fmla="*/ 3293 h 4975"/>
                <a:gd name="T56" fmla="*/ 0 w 2427"/>
                <a:gd name="T57" fmla="*/ 2486 h 4975"/>
                <a:gd name="T58" fmla="*/ 66 w 2427"/>
                <a:gd name="T59" fmla="*/ 1679 h 4975"/>
                <a:gd name="T60" fmla="*/ 256 w 2427"/>
                <a:gd name="T61" fmla="*/ 969 h 4975"/>
                <a:gd name="T62" fmla="*/ 564 w 2427"/>
                <a:gd name="T63" fmla="*/ 402 h 4975"/>
                <a:gd name="T64" fmla="*/ 990 w 2427"/>
                <a:gd name="T65" fmla="*/ 62 h 4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27" h="4975">
                  <a:moveTo>
                    <a:pt x="990" y="4506"/>
                  </a:moveTo>
                  <a:lnTo>
                    <a:pt x="990" y="4506"/>
                  </a:lnTo>
                  <a:cubicBezTo>
                    <a:pt x="1128" y="4550"/>
                    <a:pt x="1265" y="4535"/>
                    <a:pt x="1394" y="4466"/>
                  </a:cubicBezTo>
                  <a:lnTo>
                    <a:pt x="1394" y="4466"/>
                  </a:lnTo>
                  <a:cubicBezTo>
                    <a:pt x="1529" y="4394"/>
                    <a:pt x="1655" y="4266"/>
                    <a:pt x="1764" y="4088"/>
                  </a:cubicBezTo>
                  <a:lnTo>
                    <a:pt x="1764" y="4088"/>
                  </a:lnTo>
                  <a:cubicBezTo>
                    <a:pt x="1877" y="3905"/>
                    <a:pt x="1972" y="3672"/>
                    <a:pt x="2037" y="3401"/>
                  </a:cubicBezTo>
                  <a:lnTo>
                    <a:pt x="2037" y="3401"/>
                  </a:lnTo>
                  <a:cubicBezTo>
                    <a:pt x="2105" y="3126"/>
                    <a:pt x="2143" y="2816"/>
                    <a:pt x="2143" y="2486"/>
                  </a:cubicBezTo>
                  <a:lnTo>
                    <a:pt x="2143" y="2486"/>
                  </a:lnTo>
                  <a:cubicBezTo>
                    <a:pt x="2143" y="2157"/>
                    <a:pt x="2105" y="1846"/>
                    <a:pt x="2037" y="1571"/>
                  </a:cubicBezTo>
                  <a:lnTo>
                    <a:pt x="2037" y="1571"/>
                  </a:lnTo>
                  <a:cubicBezTo>
                    <a:pt x="1972" y="1301"/>
                    <a:pt x="1877" y="1068"/>
                    <a:pt x="1764" y="885"/>
                  </a:cubicBezTo>
                  <a:lnTo>
                    <a:pt x="1764" y="885"/>
                  </a:lnTo>
                  <a:cubicBezTo>
                    <a:pt x="1655" y="708"/>
                    <a:pt x="1529" y="579"/>
                    <a:pt x="1394" y="508"/>
                  </a:cubicBezTo>
                  <a:lnTo>
                    <a:pt x="1394" y="508"/>
                  </a:lnTo>
                  <a:cubicBezTo>
                    <a:pt x="1265" y="439"/>
                    <a:pt x="1128" y="423"/>
                    <a:pt x="990" y="467"/>
                  </a:cubicBezTo>
                  <a:lnTo>
                    <a:pt x="990" y="467"/>
                  </a:lnTo>
                  <a:cubicBezTo>
                    <a:pt x="858" y="508"/>
                    <a:pt x="737" y="601"/>
                    <a:pt x="631" y="730"/>
                  </a:cubicBezTo>
                  <a:lnTo>
                    <a:pt x="631" y="730"/>
                  </a:lnTo>
                  <a:cubicBezTo>
                    <a:pt x="529" y="855"/>
                    <a:pt x="439" y="1015"/>
                    <a:pt x="367" y="1198"/>
                  </a:cubicBezTo>
                  <a:lnTo>
                    <a:pt x="367" y="1198"/>
                  </a:lnTo>
                  <a:cubicBezTo>
                    <a:pt x="296" y="1377"/>
                    <a:pt x="239" y="1579"/>
                    <a:pt x="201" y="1796"/>
                  </a:cubicBezTo>
                  <a:lnTo>
                    <a:pt x="201" y="1796"/>
                  </a:lnTo>
                  <a:cubicBezTo>
                    <a:pt x="163" y="2012"/>
                    <a:pt x="143" y="2244"/>
                    <a:pt x="143" y="2486"/>
                  </a:cubicBezTo>
                  <a:lnTo>
                    <a:pt x="143" y="2486"/>
                  </a:lnTo>
                  <a:cubicBezTo>
                    <a:pt x="143" y="2728"/>
                    <a:pt x="163" y="2961"/>
                    <a:pt x="201" y="3176"/>
                  </a:cubicBezTo>
                  <a:lnTo>
                    <a:pt x="201" y="3176"/>
                  </a:lnTo>
                  <a:cubicBezTo>
                    <a:pt x="239" y="3393"/>
                    <a:pt x="296" y="3596"/>
                    <a:pt x="367" y="3776"/>
                  </a:cubicBezTo>
                  <a:lnTo>
                    <a:pt x="367" y="3776"/>
                  </a:lnTo>
                  <a:cubicBezTo>
                    <a:pt x="439" y="3959"/>
                    <a:pt x="529" y="4119"/>
                    <a:pt x="631" y="4243"/>
                  </a:cubicBezTo>
                  <a:lnTo>
                    <a:pt x="631" y="4243"/>
                  </a:lnTo>
                  <a:cubicBezTo>
                    <a:pt x="737" y="4373"/>
                    <a:pt x="858" y="4465"/>
                    <a:pt x="990" y="4506"/>
                  </a:cubicBezTo>
                  <a:close/>
                  <a:moveTo>
                    <a:pt x="990" y="62"/>
                  </a:moveTo>
                  <a:lnTo>
                    <a:pt x="990" y="62"/>
                  </a:lnTo>
                  <a:cubicBezTo>
                    <a:pt x="1156" y="0"/>
                    <a:pt x="1323" y="8"/>
                    <a:pt x="1481" y="82"/>
                  </a:cubicBezTo>
                  <a:lnTo>
                    <a:pt x="1481" y="82"/>
                  </a:lnTo>
                  <a:cubicBezTo>
                    <a:pt x="1648" y="159"/>
                    <a:pt x="1805" y="307"/>
                    <a:pt x="1942" y="517"/>
                  </a:cubicBezTo>
                  <a:lnTo>
                    <a:pt x="1942" y="517"/>
                  </a:lnTo>
                  <a:cubicBezTo>
                    <a:pt x="2085" y="736"/>
                    <a:pt x="2205" y="1019"/>
                    <a:pt x="2289" y="1351"/>
                  </a:cubicBezTo>
                  <a:lnTo>
                    <a:pt x="2289" y="1351"/>
                  </a:lnTo>
                  <a:cubicBezTo>
                    <a:pt x="2377" y="1691"/>
                    <a:pt x="2426" y="2076"/>
                    <a:pt x="2426" y="2486"/>
                  </a:cubicBezTo>
                  <a:lnTo>
                    <a:pt x="2426" y="2486"/>
                  </a:lnTo>
                  <a:cubicBezTo>
                    <a:pt x="2426" y="2896"/>
                    <a:pt x="2377" y="3282"/>
                    <a:pt x="2289" y="3622"/>
                  </a:cubicBezTo>
                  <a:lnTo>
                    <a:pt x="2289" y="3622"/>
                  </a:lnTo>
                  <a:cubicBezTo>
                    <a:pt x="2205" y="3955"/>
                    <a:pt x="2085" y="4237"/>
                    <a:pt x="1942" y="4456"/>
                  </a:cubicBezTo>
                  <a:lnTo>
                    <a:pt x="1942" y="4456"/>
                  </a:lnTo>
                  <a:cubicBezTo>
                    <a:pt x="1805" y="4667"/>
                    <a:pt x="1648" y="4815"/>
                    <a:pt x="1481" y="4892"/>
                  </a:cubicBezTo>
                  <a:lnTo>
                    <a:pt x="1481" y="4892"/>
                  </a:lnTo>
                  <a:cubicBezTo>
                    <a:pt x="1323" y="4966"/>
                    <a:pt x="1156" y="4974"/>
                    <a:pt x="990" y="4911"/>
                  </a:cubicBezTo>
                  <a:lnTo>
                    <a:pt x="990" y="4911"/>
                  </a:lnTo>
                  <a:cubicBezTo>
                    <a:pt x="832" y="4851"/>
                    <a:pt x="689" y="4731"/>
                    <a:pt x="564" y="4571"/>
                  </a:cubicBezTo>
                  <a:lnTo>
                    <a:pt x="564" y="4571"/>
                  </a:lnTo>
                  <a:cubicBezTo>
                    <a:pt x="444" y="4417"/>
                    <a:pt x="341" y="4223"/>
                    <a:pt x="256" y="4004"/>
                  </a:cubicBezTo>
                  <a:lnTo>
                    <a:pt x="256" y="4004"/>
                  </a:lnTo>
                  <a:cubicBezTo>
                    <a:pt x="174" y="3790"/>
                    <a:pt x="110" y="3550"/>
                    <a:pt x="66" y="3293"/>
                  </a:cubicBezTo>
                  <a:lnTo>
                    <a:pt x="66" y="3293"/>
                  </a:lnTo>
                  <a:cubicBezTo>
                    <a:pt x="23" y="3041"/>
                    <a:pt x="0" y="2769"/>
                    <a:pt x="0" y="2486"/>
                  </a:cubicBezTo>
                  <a:lnTo>
                    <a:pt x="0" y="2486"/>
                  </a:lnTo>
                  <a:cubicBezTo>
                    <a:pt x="0" y="2203"/>
                    <a:pt x="23" y="1931"/>
                    <a:pt x="66" y="1679"/>
                  </a:cubicBezTo>
                  <a:lnTo>
                    <a:pt x="66" y="1679"/>
                  </a:lnTo>
                  <a:cubicBezTo>
                    <a:pt x="110" y="1423"/>
                    <a:pt x="174" y="1183"/>
                    <a:pt x="256" y="969"/>
                  </a:cubicBezTo>
                  <a:lnTo>
                    <a:pt x="256" y="969"/>
                  </a:lnTo>
                  <a:cubicBezTo>
                    <a:pt x="341" y="750"/>
                    <a:pt x="444" y="556"/>
                    <a:pt x="564" y="402"/>
                  </a:cubicBezTo>
                  <a:lnTo>
                    <a:pt x="564" y="402"/>
                  </a:lnTo>
                  <a:cubicBezTo>
                    <a:pt x="689" y="242"/>
                    <a:pt x="832" y="123"/>
                    <a:pt x="990" y="62"/>
                  </a:cubicBezTo>
                  <a:close/>
                </a:path>
              </a:pathLst>
            </a:custGeom>
            <a:solidFill>
              <a:schemeClr val="accent4"/>
            </a:solidFill>
            <a:ln>
              <a:noFill/>
            </a:ln>
            <a:effectLst/>
          </p:spPr>
          <p:txBody>
            <a:bodyPr wrap="none" anchor="ctr"/>
            <a:lstStyle/>
            <a:p>
              <a:endParaRPr lang="en-US" dirty="0">
                <a:latin typeface="Poppins" pitchFamily="2" charset="77"/>
              </a:endParaRPr>
            </a:p>
          </p:txBody>
        </p:sp>
        <p:sp>
          <p:nvSpPr>
            <p:cNvPr id="109" name="Freeform 146">
              <a:extLst>
                <a:ext uri="{FF2B5EF4-FFF2-40B4-BE49-F238E27FC236}">
                  <a16:creationId xmlns:a16="http://schemas.microsoft.com/office/drawing/2014/main" id="{1CD66716-4FD8-43DB-43BE-9C9D39186C43}"/>
                </a:ext>
              </a:extLst>
            </p:cNvPr>
            <p:cNvSpPr>
              <a:spLocks noChangeArrowheads="1"/>
            </p:cNvSpPr>
            <p:nvPr/>
          </p:nvSpPr>
          <p:spPr bwMode="auto">
            <a:xfrm>
              <a:off x="19813170" y="6594336"/>
              <a:ext cx="1472136" cy="3059628"/>
            </a:xfrm>
            <a:custGeom>
              <a:avLst/>
              <a:gdLst>
                <a:gd name="T0" fmla="*/ 537 w 1183"/>
                <a:gd name="T1" fmla="*/ 2034 h 2455"/>
                <a:gd name="T2" fmla="*/ 693 w 1183"/>
                <a:gd name="T3" fmla="*/ 1989 h 2455"/>
                <a:gd name="T4" fmla="*/ 825 w 1183"/>
                <a:gd name="T5" fmla="*/ 1823 h 2455"/>
                <a:gd name="T6" fmla="*/ 918 w 1183"/>
                <a:gd name="T7" fmla="*/ 1560 h 2455"/>
                <a:gd name="T8" fmla="*/ 953 w 1183"/>
                <a:gd name="T9" fmla="*/ 1226 h 2455"/>
                <a:gd name="T10" fmla="*/ 918 w 1183"/>
                <a:gd name="T11" fmla="*/ 892 h 2455"/>
                <a:gd name="T12" fmla="*/ 825 w 1183"/>
                <a:gd name="T13" fmla="*/ 629 h 2455"/>
                <a:gd name="T14" fmla="*/ 693 w 1183"/>
                <a:gd name="T15" fmla="*/ 463 h 2455"/>
                <a:gd name="T16" fmla="*/ 537 w 1183"/>
                <a:gd name="T17" fmla="*/ 418 h 2455"/>
                <a:gd name="T18" fmla="*/ 388 w 1183"/>
                <a:gd name="T19" fmla="*/ 499 h 2455"/>
                <a:gd name="T20" fmla="*/ 272 w 1183"/>
                <a:gd name="T21" fmla="*/ 679 h 2455"/>
                <a:gd name="T22" fmla="*/ 196 w 1183"/>
                <a:gd name="T23" fmla="*/ 929 h 2455"/>
                <a:gd name="T24" fmla="*/ 169 w 1183"/>
                <a:gd name="T25" fmla="*/ 1226 h 2455"/>
                <a:gd name="T26" fmla="*/ 196 w 1183"/>
                <a:gd name="T27" fmla="*/ 1524 h 2455"/>
                <a:gd name="T28" fmla="*/ 272 w 1183"/>
                <a:gd name="T29" fmla="*/ 1774 h 2455"/>
                <a:gd name="T30" fmla="*/ 388 w 1183"/>
                <a:gd name="T31" fmla="*/ 1954 h 2455"/>
                <a:gd name="T32" fmla="*/ 537 w 1183"/>
                <a:gd name="T33" fmla="*/ 15 h 2455"/>
                <a:gd name="T34" fmla="*/ 774 w 1183"/>
                <a:gd name="T35" fmla="*/ 69 h 2455"/>
                <a:gd name="T36" fmla="*/ 980 w 1183"/>
                <a:gd name="T37" fmla="*/ 310 h 2455"/>
                <a:gd name="T38" fmla="*/ 1127 w 1183"/>
                <a:gd name="T39" fmla="*/ 711 h 2455"/>
                <a:gd name="T40" fmla="*/ 1182 w 1183"/>
                <a:gd name="T41" fmla="*/ 1226 h 2455"/>
                <a:gd name="T42" fmla="*/ 1127 w 1183"/>
                <a:gd name="T43" fmla="*/ 1741 h 2455"/>
                <a:gd name="T44" fmla="*/ 980 w 1183"/>
                <a:gd name="T45" fmla="*/ 2143 h 2455"/>
                <a:gd name="T46" fmla="*/ 774 w 1183"/>
                <a:gd name="T47" fmla="*/ 2385 h 2455"/>
                <a:gd name="T48" fmla="*/ 537 w 1183"/>
                <a:gd name="T49" fmla="*/ 2438 h 2455"/>
                <a:gd name="T50" fmla="*/ 317 w 1183"/>
                <a:gd name="T51" fmla="*/ 2305 h 2455"/>
                <a:gd name="T52" fmla="*/ 148 w 1183"/>
                <a:gd name="T53" fmla="*/ 2031 h 2455"/>
                <a:gd name="T54" fmla="*/ 39 w 1183"/>
                <a:gd name="T55" fmla="*/ 1661 h 2455"/>
                <a:gd name="T56" fmla="*/ 0 w 1183"/>
                <a:gd name="T57" fmla="*/ 1226 h 2455"/>
                <a:gd name="T58" fmla="*/ 39 w 1183"/>
                <a:gd name="T59" fmla="*/ 791 h 2455"/>
                <a:gd name="T60" fmla="*/ 148 w 1183"/>
                <a:gd name="T61" fmla="*/ 421 h 2455"/>
                <a:gd name="T62" fmla="*/ 317 w 1183"/>
                <a:gd name="T63" fmla="*/ 149 h 2455"/>
                <a:gd name="T64" fmla="*/ 537 w 1183"/>
                <a:gd name="T65" fmla="*/ 15 h 2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83" h="2455">
                  <a:moveTo>
                    <a:pt x="537" y="2034"/>
                  </a:moveTo>
                  <a:lnTo>
                    <a:pt x="537" y="2034"/>
                  </a:lnTo>
                  <a:cubicBezTo>
                    <a:pt x="591" y="2041"/>
                    <a:pt x="644" y="2025"/>
                    <a:pt x="693" y="1989"/>
                  </a:cubicBezTo>
                  <a:lnTo>
                    <a:pt x="693" y="1989"/>
                  </a:lnTo>
                  <a:cubicBezTo>
                    <a:pt x="742" y="1952"/>
                    <a:pt x="787" y="1896"/>
                    <a:pt x="825" y="1823"/>
                  </a:cubicBezTo>
                  <a:lnTo>
                    <a:pt x="825" y="1823"/>
                  </a:lnTo>
                  <a:cubicBezTo>
                    <a:pt x="865" y="1750"/>
                    <a:pt x="896" y="1661"/>
                    <a:pt x="918" y="1560"/>
                  </a:cubicBezTo>
                  <a:lnTo>
                    <a:pt x="918" y="1560"/>
                  </a:lnTo>
                  <a:cubicBezTo>
                    <a:pt x="940" y="1458"/>
                    <a:pt x="953" y="1345"/>
                    <a:pt x="953" y="1226"/>
                  </a:cubicBezTo>
                  <a:lnTo>
                    <a:pt x="953" y="1226"/>
                  </a:lnTo>
                  <a:cubicBezTo>
                    <a:pt x="953" y="1107"/>
                    <a:pt x="940" y="995"/>
                    <a:pt x="918" y="892"/>
                  </a:cubicBezTo>
                  <a:lnTo>
                    <a:pt x="918" y="892"/>
                  </a:lnTo>
                  <a:cubicBezTo>
                    <a:pt x="896" y="792"/>
                    <a:pt x="865" y="702"/>
                    <a:pt x="825" y="629"/>
                  </a:cubicBezTo>
                  <a:lnTo>
                    <a:pt x="825" y="629"/>
                  </a:lnTo>
                  <a:cubicBezTo>
                    <a:pt x="787" y="556"/>
                    <a:pt x="742" y="500"/>
                    <a:pt x="693" y="463"/>
                  </a:cubicBezTo>
                  <a:lnTo>
                    <a:pt x="693" y="463"/>
                  </a:lnTo>
                  <a:cubicBezTo>
                    <a:pt x="644" y="427"/>
                    <a:pt x="591" y="411"/>
                    <a:pt x="537" y="418"/>
                  </a:cubicBezTo>
                  <a:lnTo>
                    <a:pt x="537" y="418"/>
                  </a:lnTo>
                  <a:cubicBezTo>
                    <a:pt x="484" y="425"/>
                    <a:pt x="434" y="454"/>
                    <a:pt x="388" y="499"/>
                  </a:cubicBezTo>
                  <a:lnTo>
                    <a:pt x="388" y="499"/>
                  </a:lnTo>
                  <a:cubicBezTo>
                    <a:pt x="344" y="543"/>
                    <a:pt x="304" y="605"/>
                    <a:pt x="272" y="679"/>
                  </a:cubicBezTo>
                  <a:lnTo>
                    <a:pt x="272" y="679"/>
                  </a:lnTo>
                  <a:cubicBezTo>
                    <a:pt x="240" y="751"/>
                    <a:pt x="214" y="836"/>
                    <a:pt x="196" y="929"/>
                  </a:cubicBezTo>
                  <a:lnTo>
                    <a:pt x="196" y="929"/>
                  </a:lnTo>
                  <a:cubicBezTo>
                    <a:pt x="178" y="1020"/>
                    <a:pt x="169" y="1121"/>
                    <a:pt x="169" y="1226"/>
                  </a:cubicBezTo>
                  <a:lnTo>
                    <a:pt x="169" y="1226"/>
                  </a:lnTo>
                  <a:cubicBezTo>
                    <a:pt x="169" y="1331"/>
                    <a:pt x="178" y="1432"/>
                    <a:pt x="196" y="1524"/>
                  </a:cubicBezTo>
                  <a:lnTo>
                    <a:pt x="196" y="1524"/>
                  </a:lnTo>
                  <a:cubicBezTo>
                    <a:pt x="214" y="1617"/>
                    <a:pt x="240" y="1701"/>
                    <a:pt x="272" y="1774"/>
                  </a:cubicBezTo>
                  <a:lnTo>
                    <a:pt x="272" y="1774"/>
                  </a:lnTo>
                  <a:cubicBezTo>
                    <a:pt x="304" y="1847"/>
                    <a:pt x="344" y="1909"/>
                    <a:pt x="388" y="1954"/>
                  </a:cubicBezTo>
                  <a:lnTo>
                    <a:pt x="388" y="1954"/>
                  </a:lnTo>
                  <a:cubicBezTo>
                    <a:pt x="434" y="1999"/>
                    <a:pt x="484" y="2028"/>
                    <a:pt x="537" y="2034"/>
                  </a:cubicBezTo>
                  <a:close/>
                  <a:moveTo>
                    <a:pt x="537" y="15"/>
                  </a:moveTo>
                  <a:lnTo>
                    <a:pt x="537" y="15"/>
                  </a:lnTo>
                  <a:cubicBezTo>
                    <a:pt x="619" y="0"/>
                    <a:pt x="699" y="19"/>
                    <a:pt x="774" y="69"/>
                  </a:cubicBezTo>
                  <a:lnTo>
                    <a:pt x="774" y="69"/>
                  </a:lnTo>
                  <a:cubicBezTo>
                    <a:pt x="850" y="120"/>
                    <a:pt x="920" y="203"/>
                    <a:pt x="980" y="310"/>
                  </a:cubicBezTo>
                  <a:lnTo>
                    <a:pt x="980" y="310"/>
                  </a:lnTo>
                  <a:cubicBezTo>
                    <a:pt x="1042" y="420"/>
                    <a:pt x="1092" y="556"/>
                    <a:pt x="1127" y="711"/>
                  </a:cubicBezTo>
                  <a:lnTo>
                    <a:pt x="1127" y="711"/>
                  </a:lnTo>
                  <a:cubicBezTo>
                    <a:pt x="1163" y="868"/>
                    <a:pt x="1182" y="1042"/>
                    <a:pt x="1182" y="1226"/>
                  </a:cubicBezTo>
                  <a:lnTo>
                    <a:pt x="1182" y="1226"/>
                  </a:lnTo>
                  <a:cubicBezTo>
                    <a:pt x="1182" y="1410"/>
                    <a:pt x="1163" y="1585"/>
                    <a:pt x="1127" y="1741"/>
                  </a:cubicBezTo>
                  <a:lnTo>
                    <a:pt x="1127" y="1741"/>
                  </a:lnTo>
                  <a:cubicBezTo>
                    <a:pt x="1092" y="1897"/>
                    <a:pt x="1042" y="2033"/>
                    <a:pt x="980" y="2143"/>
                  </a:cubicBezTo>
                  <a:lnTo>
                    <a:pt x="980" y="2143"/>
                  </a:lnTo>
                  <a:cubicBezTo>
                    <a:pt x="920" y="2251"/>
                    <a:pt x="850" y="2333"/>
                    <a:pt x="774" y="2385"/>
                  </a:cubicBezTo>
                  <a:lnTo>
                    <a:pt x="774" y="2385"/>
                  </a:lnTo>
                  <a:cubicBezTo>
                    <a:pt x="699" y="2434"/>
                    <a:pt x="619" y="2454"/>
                    <a:pt x="537" y="2438"/>
                  </a:cubicBezTo>
                  <a:lnTo>
                    <a:pt x="537" y="2438"/>
                  </a:lnTo>
                  <a:cubicBezTo>
                    <a:pt x="457" y="2423"/>
                    <a:pt x="383" y="2376"/>
                    <a:pt x="317" y="2305"/>
                  </a:cubicBezTo>
                  <a:lnTo>
                    <a:pt x="317" y="2305"/>
                  </a:lnTo>
                  <a:cubicBezTo>
                    <a:pt x="252" y="2235"/>
                    <a:pt x="195" y="2141"/>
                    <a:pt x="148" y="2031"/>
                  </a:cubicBezTo>
                  <a:lnTo>
                    <a:pt x="148" y="2031"/>
                  </a:lnTo>
                  <a:cubicBezTo>
                    <a:pt x="101" y="1922"/>
                    <a:pt x="64" y="1798"/>
                    <a:pt x="39" y="1661"/>
                  </a:cubicBezTo>
                  <a:lnTo>
                    <a:pt x="39" y="1661"/>
                  </a:lnTo>
                  <a:cubicBezTo>
                    <a:pt x="14" y="1526"/>
                    <a:pt x="0" y="1379"/>
                    <a:pt x="0" y="1226"/>
                  </a:cubicBezTo>
                  <a:lnTo>
                    <a:pt x="0" y="1226"/>
                  </a:lnTo>
                  <a:cubicBezTo>
                    <a:pt x="0" y="1073"/>
                    <a:pt x="14" y="926"/>
                    <a:pt x="39" y="791"/>
                  </a:cubicBezTo>
                  <a:lnTo>
                    <a:pt x="39" y="791"/>
                  </a:lnTo>
                  <a:cubicBezTo>
                    <a:pt x="64" y="655"/>
                    <a:pt x="101" y="530"/>
                    <a:pt x="148" y="421"/>
                  </a:cubicBezTo>
                  <a:lnTo>
                    <a:pt x="148" y="421"/>
                  </a:lnTo>
                  <a:cubicBezTo>
                    <a:pt x="195" y="311"/>
                    <a:pt x="252" y="218"/>
                    <a:pt x="317" y="149"/>
                  </a:cubicBezTo>
                  <a:lnTo>
                    <a:pt x="317" y="149"/>
                  </a:lnTo>
                  <a:cubicBezTo>
                    <a:pt x="383" y="77"/>
                    <a:pt x="457" y="30"/>
                    <a:pt x="537" y="15"/>
                  </a:cubicBezTo>
                  <a:close/>
                </a:path>
              </a:pathLst>
            </a:custGeom>
            <a:solidFill>
              <a:schemeClr val="bg1"/>
            </a:solidFill>
            <a:ln>
              <a:noFill/>
            </a:ln>
            <a:effectLst/>
          </p:spPr>
          <p:txBody>
            <a:bodyPr wrap="none" anchor="ctr"/>
            <a:lstStyle/>
            <a:p>
              <a:endParaRPr lang="en-US" dirty="0">
                <a:latin typeface="Poppins" pitchFamily="2" charset="77"/>
              </a:endParaRPr>
            </a:p>
          </p:txBody>
        </p:sp>
        <p:sp>
          <p:nvSpPr>
            <p:cNvPr id="110" name="Freeform 147">
              <a:extLst>
                <a:ext uri="{FF2B5EF4-FFF2-40B4-BE49-F238E27FC236}">
                  <a16:creationId xmlns:a16="http://schemas.microsoft.com/office/drawing/2014/main" id="{CC542CA3-CD96-3CE4-26C8-4E26A35CFE94}"/>
                </a:ext>
              </a:extLst>
            </p:cNvPr>
            <p:cNvSpPr>
              <a:spLocks noChangeArrowheads="1"/>
            </p:cNvSpPr>
            <p:nvPr/>
          </p:nvSpPr>
          <p:spPr bwMode="auto">
            <a:xfrm>
              <a:off x="19428659" y="5578123"/>
              <a:ext cx="2493843" cy="5119519"/>
            </a:xfrm>
            <a:custGeom>
              <a:avLst/>
              <a:gdLst>
                <a:gd name="T0" fmla="*/ 200 w 2001"/>
                <a:gd name="T1" fmla="*/ 1479 h 4109"/>
                <a:gd name="T2" fmla="*/ 338 w 2001"/>
                <a:gd name="T3" fmla="*/ 993 h 4109"/>
                <a:gd name="T4" fmla="*/ 556 w 2001"/>
                <a:gd name="T5" fmla="*/ 624 h 4109"/>
                <a:gd name="T6" fmla="*/ 847 w 2001"/>
                <a:gd name="T7" fmla="*/ 429 h 4109"/>
                <a:gd name="T8" fmla="*/ 1166 w 2001"/>
                <a:gd name="T9" fmla="*/ 481 h 4109"/>
                <a:gd name="T10" fmla="*/ 1452 w 2001"/>
                <a:gd name="T11" fmla="*/ 794 h 4109"/>
                <a:gd name="T12" fmla="*/ 1658 w 2001"/>
                <a:gd name="T13" fmla="*/ 1335 h 4109"/>
                <a:gd name="T14" fmla="*/ 1737 w 2001"/>
                <a:gd name="T15" fmla="*/ 2044 h 4109"/>
                <a:gd name="T16" fmla="*/ 1658 w 2001"/>
                <a:gd name="T17" fmla="*/ 2753 h 4109"/>
                <a:gd name="T18" fmla="*/ 1452 w 2001"/>
                <a:gd name="T19" fmla="*/ 3295 h 4109"/>
                <a:gd name="T20" fmla="*/ 1166 w 2001"/>
                <a:gd name="T21" fmla="*/ 3608 h 4109"/>
                <a:gd name="T22" fmla="*/ 847 w 2001"/>
                <a:gd name="T23" fmla="*/ 3660 h 4109"/>
                <a:gd name="T24" fmla="*/ 556 w 2001"/>
                <a:gd name="T25" fmla="*/ 3466 h 4109"/>
                <a:gd name="T26" fmla="*/ 338 w 2001"/>
                <a:gd name="T27" fmla="*/ 3096 h 4109"/>
                <a:gd name="T28" fmla="*/ 200 w 2001"/>
                <a:gd name="T29" fmla="*/ 2610 h 4109"/>
                <a:gd name="T30" fmla="*/ 151 w 2001"/>
                <a:gd name="T31" fmla="*/ 2044 h 4109"/>
                <a:gd name="T32" fmla="*/ 224 w 2001"/>
                <a:gd name="T33" fmla="*/ 3334 h 4109"/>
                <a:gd name="T34" fmla="*/ 488 w 2001"/>
                <a:gd name="T35" fmla="*/ 3801 h 4109"/>
                <a:gd name="T36" fmla="*/ 847 w 2001"/>
                <a:gd name="T37" fmla="*/ 4064 h 4109"/>
                <a:gd name="T38" fmla="*/ 1251 w 2001"/>
                <a:gd name="T39" fmla="*/ 4024 h 4109"/>
                <a:gd name="T40" fmla="*/ 1621 w 2001"/>
                <a:gd name="T41" fmla="*/ 3646 h 4109"/>
                <a:gd name="T42" fmla="*/ 1894 w 2001"/>
                <a:gd name="T43" fmla="*/ 2959 h 4109"/>
                <a:gd name="T44" fmla="*/ 2000 w 2001"/>
                <a:gd name="T45" fmla="*/ 2044 h 4109"/>
                <a:gd name="T46" fmla="*/ 1989 w 2001"/>
                <a:gd name="T47" fmla="*/ 1737 h 4109"/>
                <a:gd name="T48" fmla="*/ 1979 w 2001"/>
                <a:gd name="T49" fmla="*/ 1630 h 4109"/>
                <a:gd name="T50" fmla="*/ 1972 w 2001"/>
                <a:gd name="T51" fmla="*/ 1559 h 4109"/>
                <a:gd name="T52" fmla="*/ 1941 w 2001"/>
                <a:gd name="T53" fmla="*/ 1351 h 4109"/>
                <a:gd name="T54" fmla="*/ 1927 w 2001"/>
                <a:gd name="T55" fmla="*/ 1276 h 4109"/>
                <a:gd name="T56" fmla="*/ 1894 w 2001"/>
                <a:gd name="T57" fmla="*/ 1129 h 4109"/>
                <a:gd name="T58" fmla="*/ 1621 w 2001"/>
                <a:gd name="T59" fmla="*/ 443 h 4109"/>
                <a:gd name="T60" fmla="*/ 1399 w 2001"/>
                <a:gd name="T61" fmla="*/ 170 h 4109"/>
                <a:gd name="T62" fmla="*/ 1251 w 2001"/>
                <a:gd name="T63" fmla="*/ 66 h 4109"/>
                <a:gd name="T64" fmla="*/ 1178 w 2001"/>
                <a:gd name="T65" fmla="*/ 33 h 4109"/>
                <a:gd name="T66" fmla="*/ 1055 w 2001"/>
                <a:gd name="T67" fmla="*/ 3 h 4109"/>
                <a:gd name="T68" fmla="*/ 1050 w 2001"/>
                <a:gd name="T69" fmla="*/ 3 h 4109"/>
                <a:gd name="T70" fmla="*/ 1001 w 2001"/>
                <a:gd name="T71" fmla="*/ 0 h 4109"/>
                <a:gd name="T72" fmla="*/ 950 w 2001"/>
                <a:gd name="T73" fmla="*/ 3 h 4109"/>
                <a:gd name="T74" fmla="*/ 847 w 2001"/>
                <a:gd name="T75" fmla="*/ 25 h 4109"/>
                <a:gd name="T76" fmla="*/ 592 w 2001"/>
                <a:gd name="T77" fmla="*/ 178 h 4109"/>
                <a:gd name="T78" fmla="*/ 488 w 2001"/>
                <a:gd name="T79" fmla="*/ 288 h 4109"/>
                <a:gd name="T80" fmla="*/ 224 w 2001"/>
                <a:gd name="T81" fmla="*/ 756 h 4109"/>
                <a:gd name="T82" fmla="*/ 58 w 2001"/>
                <a:gd name="T83" fmla="*/ 1354 h 4109"/>
                <a:gd name="T84" fmla="*/ 33 w 2001"/>
                <a:gd name="T85" fmla="*/ 1519 h 4109"/>
                <a:gd name="T86" fmla="*/ 0 w 2001"/>
                <a:gd name="T87" fmla="*/ 2044 h 4109"/>
                <a:gd name="T88" fmla="*/ 33 w 2001"/>
                <a:gd name="T89" fmla="*/ 2569 h 4109"/>
                <a:gd name="T90" fmla="*/ 58 w 2001"/>
                <a:gd name="T91" fmla="*/ 2734 h 4109"/>
                <a:gd name="T92" fmla="*/ 150 w 2001"/>
                <a:gd name="T93" fmla="*/ 3123 h 4109"/>
                <a:gd name="T94" fmla="*/ 224 w 2001"/>
                <a:gd name="T95" fmla="*/ 3334 h 4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001" h="4109">
                  <a:moveTo>
                    <a:pt x="200" y="1479"/>
                  </a:moveTo>
                  <a:lnTo>
                    <a:pt x="200" y="1479"/>
                  </a:lnTo>
                  <a:cubicBezTo>
                    <a:pt x="232" y="1301"/>
                    <a:pt x="279" y="1136"/>
                    <a:pt x="338" y="993"/>
                  </a:cubicBezTo>
                  <a:lnTo>
                    <a:pt x="338" y="993"/>
                  </a:lnTo>
                  <a:cubicBezTo>
                    <a:pt x="399" y="846"/>
                    <a:pt x="473" y="720"/>
                    <a:pt x="556" y="624"/>
                  </a:cubicBezTo>
                  <a:lnTo>
                    <a:pt x="556" y="624"/>
                  </a:lnTo>
                  <a:cubicBezTo>
                    <a:pt x="642" y="525"/>
                    <a:pt x="740" y="455"/>
                    <a:pt x="847" y="429"/>
                  </a:cubicBezTo>
                  <a:lnTo>
                    <a:pt x="847" y="429"/>
                  </a:lnTo>
                  <a:cubicBezTo>
                    <a:pt x="956" y="401"/>
                    <a:pt x="1065" y="421"/>
                    <a:pt x="1166" y="481"/>
                  </a:cubicBezTo>
                  <a:lnTo>
                    <a:pt x="1166" y="481"/>
                  </a:lnTo>
                  <a:cubicBezTo>
                    <a:pt x="1271" y="544"/>
                    <a:pt x="1368" y="651"/>
                    <a:pt x="1452" y="794"/>
                  </a:cubicBezTo>
                  <a:lnTo>
                    <a:pt x="1452" y="794"/>
                  </a:lnTo>
                  <a:cubicBezTo>
                    <a:pt x="1537" y="941"/>
                    <a:pt x="1608" y="1123"/>
                    <a:pt x="1658" y="1335"/>
                  </a:cubicBezTo>
                  <a:lnTo>
                    <a:pt x="1658" y="1335"/>
                  </a:lnTo>
                  <a:cubicBezTo>
                    <a:pt x="1709" y="1550"/>
                    <a:pt x="1737" y="1790"/>
                    <a:pt x="1737" y="2044"/>
                  </a:cubicBezTo>
                  <a:lnTo>
                    <a:pt x="1737" y="2044"/>
                  </a:lnTo>
                  <a:cubicBezTo>
                    <a:pt x="1737" y="2298"/>
                    <a:pt x="1709" y="2538"/>
                    <a:pt x="1658" y="2753"/>
                  </a:cubicBezTo>
                  <a:lnTo>
                    <a:pt x="1658" y="2753"/>
                  </a:lnTo>
                  <a:cubicBezTo>
                    <a:pt x="1608" y="2965"/>
                    <a:pt x="1537" y="3148"/>
                    <a:pt x="1452" y="3295"/>
                  </a:cubicBezTo>
                  <a:lnTo>
                    <a:pt x="1452" y="3295"/>
                  </a:lnTo>
                  <a:cubicBezTo>
                    <a:pt x="1368" y="3439"/>
                    <a:pt x="1271" y="3545"/>
                    <a:pt x="1166" y="3608"/>
                  </a:cubicBezTo>
                  <a:lnTo>
                    <a:pt x="1166" y="3608"/>
                  </a:lnTo>
                  <a:cubicBezTo>
                    <a:pt x="1065" y="3669"/>
                    <a:pt x="956" y="3688"/>
                    <a:pt x="847" y="3660"/>
                  </a:cubicBezTo>
                  <a:lnTo>
                    <a:pt x="847" y="3660"/>
                  </a:lnTo>
                  <a:cubicBezTo>
                    <a:pt x="740" y="3634"/>
                    <a:pt x="642" y="3565"/>
                    <a:pt x="556" y="3466"/>
                  </a:cubicBezTo>
                  <a:lnTo>
                    <a:pt x="556" y="3466"/>
                  </a:lnTo>
                  <a:cubicBezTo>
                    <a:pt x="473" y="3369"/>
                    <a:pt x="399" y="3243"/>
                    <a:pt x="338" y="3096"/>
                  </a:cubicBezTo>
                  <a:lnTo>
                    <a:pt x="338" y="3096"/>
                  </a:lnTo>
                  <a:cubicBezTo>
                    <a:pt x="279" y="2952"/>
                    <a:pt x="232" y="2788"/>
                    <a:pt x="200" y="2610"/>
                  </a:cubicBezTo>
                  <a:lnTo>
                    <a:pt x="200" y="2610"/>
                  </a:lnTo>
                  <a:cubicBezTo>
                    <a:pt x="168" y="2433"/>
                    <a:pt x="151" y="2243"/>
                    <a:pt x="151" y="2044"/>
                  </a:cubicBezTo>
                  <a:lnTo>
                    <a:pt x="151" y="2044"/>
                  </a:lnTo>
                  <a:cubicBezTo>
                    <a:pt x="151" y="1845"/>
                    <a:pt x="168" y="1655"/>
                    <a:pt x="200" y="1479"/>
                  </a:cubicBezTo>
                  <a:close/>
                  <a:moveTo>
                    <a:pt x="224" y="3334"/>
                  </a:moveTo>
                  <a:lnTo>
                    <a:pt x="224" y="3334"/>
                  </a:lnTo>
                  <a:cubicBezTo>
                    <a:pt x="296" y="3517"/>
                    <a:pt x="386" y="3677"/>
                    <a:pt x="488" y="3801"/>
                  </a:cubicBezTo>
                  <a:lnTo>
                    <a:pt x="488" y="3801"/>
                  </a:lnTo>
                  <a:cubicBezTo>
                    <a:pt x="594" y="3931"/>
                    <a:pt x="715" y="4023"/>
                    <a:pt x="847" y="4064"/>
                  </a:cubicBezTo>
                  <a:lnTo>
                    <a:pt x="847" y="4064"/>
                  </a:lnTo>
                  <a:cubicBezTo>
                    <a:pt x="985" y="4108"/>
                    <a:pt x="1122" y="4093"/>
                    <a:pt x="1251" y="4024"/>
                  </a:cubicBezTo>
                  <a:lnTo>
                    <a:pt x="1251" y="4024"/>
                  </a:lnTo>
                  <a:cubicBezTo>
                    <a:pt x="1386" y="3952"/>
                    <a:pt x="1512" y="3824"/>
                    <a:pt x="1621" y="3646"/>
                  </a:cubicBezTo>
                  <a:lnTo>
                    <a:pt x="1621" y="3646"/>
                  </a:lnTo>
                  <a:cubicBezTo>
                    <a:pt x="1734" y="3463"/>
                    <a:pt x="1829" y="3230"/>
                    <a:pt x="1894" y="2959"/>
                  </a:cubicBezTo>
                  <a:lnTo>
                    <a:pt x="1894" y="2959"/>
                  </a:lnTo>
                  <a:cubicBezTo>
                    <a:pt x="1962" y="2684"/>
                    <a:pt x="2000" y="2374"/>
                    <a:pt x="2000" y="2044"/>
                  </a:cubicBezTo>
                  <a:lnTo>
                    <a:pt x="2000" y="2044"/>
                  </a:lnTo>
                  <a:cubicBezTo>
                    <a:pt x="2000" y="1940"/>
                    <a:pt x="1996" y="1837"/>
                    <a:pt x="1989" y="1737"/>
                  </a:cubicBezTo>
                  <a:lnTo>
                    <a:pt x="1989" y="1737"/>
                  </a:lnTo>
                  <a:cubicBezTo>
                    <a:pt x="1986" y="1701"/>
                    <a:pt x="1983" y="1665"/>
                    <a:pt x="1979" y="1630"/>
                  </a:cubicBezTo>
                  <a:lnTo>
                    <a:pt x="1979" y="1630"/>
                  </a:lnTo>
                  <a:cubicBezTo>
                    <a:pt x="1977" y="1606"/>
                    <a:pt x="1974" y="1583"/>
                    <a:pt x="1972" y="1559"/>
                  </a:cubicBezTo>
                  <a:lnTo>
                    <a:pt x="1972" y="1559"/>
                  </a:lnTo>
                  <a:cubicBezTo>
                    <a:pt x="1963" y="1489"/>
                    <a:pt x="1953" y="1419"/>
                    <a:pt x="1941" y="1351"/>
                  </a:cubicBezTo>
                  <a:lnTo>
                    <a:pt x="1941" y="1351"/>
                  </a:lnTo>
                  <a:cubicBezTo>
                    <a:pt x="1937" y="1326"/>
                    <a:pt x="1932" y="1301"/>
                    <a:pt x="1927" y="1276"/>
                  </a:cubicBezTo>
                  <a:lnTo>
                    <a:pt x="1927" y="1276"/>
                  </a:lnTo>
                  <a:cubicBezTo>
                    <a:pt x="1917" y="1226"/>
                    <a:pt x="1906" y="1177"/>
                    <a:pt x="1894" y="1129"/>
                  </a:cubicBezTo>
                  <a:lnTo>
                    <a:pt x="1894" y="1129"/>
                  </a:lnTo>
                  <a:cubicBezTo>
                    <a:pt x="1829" y="859"/>
                    <a:pt x="1734" y="626"/>
                    <a:pt x="1621" y="443"/>
                  </a:cubicBezTo>
                  <a:lnTo>
                    <a:pt x="1621" y="443"/>
                  </a:lnTo>
                  <a:cubicBezTo>
                    <a:pt x="1553" y="332"/>
                    <a:pt x="1478" y="241"/>
                    <a:pt x="1399" y="170"/>
                  </a:cubicBezTo>
                  <a:lnTo>
                    <a:pt x="1399" y="170"/>
                  </a:lnTo>
                  <a:cubicBezTo>
                    <a:pt x="1351" y="128"/>
                    <a:pt x="1302" y="93"/>
                    <a:pt x="1251" y="66"/>
                  </a:cubicBezTo>
                  <a:lnTo>
                    <a:pt x="1251" y="66"/>
                  </a:lnTo>
                  <a:cubicBezTo>
                    <a:pt x="1227" y="53"/>
                    <a:pt x="1202" y="42"/>
                    <a:pt x="1178" y="33"/>
                  </a:cubicBezTo>
                  <a:lnTo>
                    <a:pt x="1178" y="33"/>
                  </a:lnTo>
                  <a:cubicBezTo>
                    <a:pt x="1137" y="17"/>
                    <a:pt x="1096" y="8"/>
                    <a:pt x="1055" y="3"/>
                  </a:cubicBezTo>
                  <a:lnTo>
                    <a:pt x="1055" y="3"/>
                  </a:lnTo>
                  <a:cubicBezTo>
                    <a:pt x="1054" y="3"/>
                    <a:pt x="1052" y="3"/>
                    <a:pt x="1050" y="3"/>
                  </a:cubicBezTo>
                  <a:lnTo>
                    <a:pt x="1050" y="3"/>
                  </a:lnTo>
                  <a:cubicBezTo>
                    <a:pt x="1034" y="1"/>
                    <a:pt x="1018" y="0"/>
                    <a:pt x="1001" y="0"/>
                  </a:cubicBezTo>
                  <a:lnTo>
                    <a:pt x="1001" y="0"/>
                  </a:lnTo>
                  <a:cubicBezTo>
                    <a:pt x="984" y="0"/>
                    <a:pt x="967" y="1"/>
                    <a:pt x="950" y="3"/>
                  </a:cubicBezTo>
                  <a:lnTo>
                    <a:pt x="950" y="3"/>
                  </a:lnTo>
                  <a:cubicBezTo>
                    <a:pt x="915" y="6"/>
                    <a:pt x="881" y="14"/>
                    <a:pt x="847" y="25"/>
                  </a:cubicBezTo>
                  <a:lnTo>
                    <a:pt x="847" y="25"/>
                  </a:lnTo>
                  <a:cubicBezTo>
                    <a:pt x="756" y="54"/>
                    <a:pt x="671" y="106"/>
                    <a:pt x="592" y="178"/>
                  </a:cubicBezTo>
                  <a:lnTo>
                    <a:pt x="592" y="178"/>
                  </a:lnTo>
                  <a:cubicBezTo>
                    <a:pt x="556" y="211"/>
                    <a:pt x="521" y="248"/>
                    <a:pt x="488" y="288"/>
                  </a:cubicBezTo>
                  <a:lnTo>
                    <a:pt x="488" y="288"/>
                  </a:lnTo>
                  <a:cubicBezTo>
                    <a:pt x="386" y="413"/>
                    <a:pt x="296" y="573"/>
                    <a:pt x="224" y="756"/>
                  </a:cubicBezTo>
                  <a:lnTo>
                    <a:pt x="224" y="756"/>
                  </a:lnTo>
                  <a:cubicBezTo>
                    <a:pt x="153" y="935"/>
                    <a:pt x="96" y="1137"/>
                    <a:pt x="58" y="1354"/>
                  </a:cubicBezTo>
                  <a:lnTo>
                    <a:pt x="58" y="1354"/>
                  </a:lnTo>
                  <a:cubicBezTo>
                    <a:pt x="49" y="1409"/>
                    <a:pt x="40" y="1463"/>
                    <a:pt x="33" y="1519"/>
                  </a:cubicBezTo>
                  <a:lnTo>
                    <a:pt x="33" y="1519"/>
                  </a:lnTo>
                  <a:cubicBezTo>
                    <a:pt x="11" y="1687"/>
                    <a:pt x="0" y="1863"/>
                    <a:pt x="0" y="2044"/>
                  </a:cubicBezTo>
                  <a:lnTo>
                    <a:pt x="0" y="2044"/>
                  </a:lnTo>
                  <a:cubicBezTo>
                    <a:pt x="0" y="2226"/>
                    <a:pt x="11" y="2402"/>
                    <a:pt x="33" y="2569"/>
                  </a:cubicBezTo>
                  <a:lnTo>
                    <a:pt x="33" y="2569"/>
                  </a:lnTo>
                  <a:cubicBezTo>
                    <a:pt x="40" y="2625"/>
                    <a:pt x="49" y="2680"/>
                    <a:pt x="58" y="2734"/>
                  </a:cubicBezTo>
                  <a:lnTo>
                    <a:pt x="58" y="2734"/>
                  </a:lnTo>
                  <a:cubicBezTo>
                    <a:pt x="82" y="2869"/>
                    <a:pt x="113" y="3000"/>
                    <a:pt x="150" y="3123"/>
                  </a:cubicBezTo>
                  <a:lnTo>
                    <a:pt x="150" y="3123"/>
                  </a:lnTo>
                  <a:cubicBezTo>
                    <a:pt x="172" y="3196"/>
                    <a:pt x="197" y="3266"/>
                    <a:pt x="224" y="3334"/>
                  </a:cubicBezTo>
                  <a:close/>
                </a:path>
              </a:pathLst>
            </a:custGeom>
            <a:solidFill>
              <a:schemeClr val="bg1"/>
            </a:solidFill>
            <a:ln>
              <a:noFill/>
            </a:ln>
            <a:effectLst/>
          </p:spPr>
          <p:txBody>
            <a:bodyPr wrap="none" anchor="ctr"/>
            <a:lstStyle/>
            <a:p>
              <a:endParaRPr lang="en-US" dirty="0">
                <a:latin typeface="Poppins" pitchFamily="2" charset="77"/>
              </a:endParaRPr>
            </a:p>
          </p:txBody>
        </p:sp>
        <p:sp>
          <p:nvSpPr>
            <p:cNvPr id="111" name="Freeform 148">
              <a:extLst>
                <a:ext uri="{FF2B5EF4-FFF2-40B4-BE49-F238E27FC236}">
                  <a16:creationId xmlns:a16="http://schemas.microsoft.com/office/drawing/2014/main" id="{AF37E8AC-F2FA-25FC-8731-07402328C08F}"/>
                </a:ext>
              </a:extLst>
            </p:cNvPr>
            <p:cNvSpPr>
              <a:spLocks noChangeArrowheads="1"/>
            </p:cNvSpPr>
            <p:nvPr/>
          </p:nvSpPr>
          <p:spPr bwMode="auto">
            <a:xfrm>
              <a:off x="20021907" y="7110684"/>
              <a:ext cx="977763" cy="2032427"/>
            </a:xfrm>
            <a:custGeom>
              <a:avLst/>
              <a:gdLst>
                <a:gd name="T0" fmla="*/ 18 w 785"/>
                <a:gd name="T1" fmla="*/ 1062 h 1631"/>
                <a:gd name="T2" fmla="*/ 18 w 785"/>
                <a:gd name="T3" fmla="*/ 1062 h 1631"/>
                <a:gd name="T4" fmla="*/ 27 w 785"/>
                <a:gd name="T5" fmla="*/ 1113 h 1631"/>
                <a:gd name="T6" fmla="*/ 27 w 785"/>
                <a:gd name="T7" fmla="*/ 1113 h 1631"/>
                <a:gd name="T8" fmla="*/ 42 w 785"/>
                <a:gd name="T9" fmla="*/ 1181 h 1631"/>
                <a:gd name="T10" fmla="*/ 42 w 785"/>
                <a:gd name="T11" fmla="*/ 1181 h 1631"/>
                <a:gd name="T12" fmla="*/ 46 w 785"/>
                <a:gd name="T13" fmla="*/ 1197 h 1631"/>
                <a:gd name="T14" fmla="*/ 46 w 785"/>
                <a:gd name="T15" fmla="*/ 1197 h 1631"/>
                <a:gd name="T16" fmla="*/ 63 w 785"/>
                <a:gd name="T17" fmla="*/ 1256 h 1631"/>
                <a:gd name="T18" fmla="*/ 63 w 785"/>
                <a:gd name="T19" fmla="*/ 1256 h 1631"/>
                <a:gd name="T20" fmla="*/ 103 w 785"/>
                <a:gd name="T21" fmla="*/ 1363 h 1631"/>
                <a:gd name="T22" fmla="*/ 103 w 785"/>
                <a:gd name="T23" fmla="*/ 1363 h 1631"/>
                <a:gd name="T24" fmla="*/ 219 w 785"/>
                <a:gd name="T25" fmla="*/ 1543 h 1631"/>
                <a:gd name="T26" fmla="*/ 219 w 785"/>
                <a:gd name="T27" fmla="*/ 1543 h 1631"/>
                <a:gd name="T28" fmla="*/ 368 w 785"/>
                <a:gd name="T29" fmla="*/ 1623 h 1631"/>
                <a:gd name="T30" fmla="*/ 368 w 785"/>
                <a:gd name="T31" fmla="*/ 1623 h 1631"/>
                <a:gd name="T32" fmla="*/ 524 w 785"/>
                <a:gd name="T33" fmla="*/ 1578 h 1631"/>
                <a:gd name="T34" fmla="*/ 524 w 785"/>
                <a:gd name="T35" fmla="*/ 1578 h 1631"/>
                <a:gd name="T36" fmla="*/ 656 w 785"/>
                <a:gd name="T37" fmla="*/ 1412 h 1631"/>
                <a:gd name="T38" fmla="*/ 656 w 785"/>
                <a:gd name="T39" fmla="*/ 1412 h 1631"/>
                <a:gd name="T40" fmla="*/ 749 w 785"/>
                <a:gd name="T41" fmla="*/ 1149 h 1631"/>
                <a:gd name="T42" fmla="*/ 749 w 785"/>
                <a:gd name="T43" fmla="*/ 1149 h 1631"/>
                <a:gd name="T44" fmla="*/ 784 w 785"/>
                <a:gd name="T45" fmla="*/ 815 h 1631"/>
                <a:gd name="T46" fmla="*/ 784 w 785"/>
                <a:gd name="T47" fmla="*/ 815 h 1631"/>
                <a:gd name="T48" fmla="*/ 749 w 785"/>
                <a:gd name="T49" fmla="*/ 481 h 1631"/>
                <a:gd name="T50" fmla="*/ 749 w 785"/>
                <a:gd name="T51" fmla="*/ 481 h 1631"/>
                <a:gd name="T52" fmla="*/ 738 w 785"/>
                <a:gd name="T53" fmla="*/ 434 h 1631"/>
                <a:gd name="T54" fmla="*/ 738 w 785"/>
                <a:gd name="T55" fmla="*/ 434 h 1631"/>
                <a:gd name="T56" fmla="*/ 734 w 785"/>
                <a:gd name="T57" fmla="*/ 418 h 1631"/>
                <a:gd name="T58" fmla="*/ 734 w 785"/>
                <a:gd name="T59" fmla="*/ 418 h 1631"/>
                <a:gd name="T60" fmla="*/ 727 w 785"/>
                <a:gd name="T61" fmla="*/ 396 h 1631"/>
                <a:gd name="T62" fmla="*/ 727 w 785"/>
                <a:gd name="T63" fmla="*/ 396 h 1631"/>
                <a:gd name="T64" fmla="*/ 724 w 785"/>
                <a:gd name="T65" fmla="*/ 386 h 1631"/>
                <a:gd name="T66" fmla="*/ 724 w 785"/>
                <a:gd name="T67" fmla="*/ 386 h 1631"/>
                <a:gd name="T68" fmla="*/ 718 w 785"/>
                <a:gd name="T69" fmla="*/ 365 h 1631"/>
                <a:gd name="T70" fmla="*/ 718 w 785"/>
                <a:gd name="T71" fmla="*/ 365 h 1631"/>
                <a:gd name="T72" fmla="*/ 706 w 785"/>
                <a:gd name="T73" fmla="*/ 331 h 1631"/>
                <a:gd name="T74" fmla="*/ 706 w 785"/>
                <a:gd name="T75" fmla="*/ 331 h 1631"/>
                <a:gd name="T76" fmla="*/ 701 w 785"/>
                <a:gd name="T77" fmla="*/ 316 h 1631"/>
                <a:gd name="T78" fmla="*/ 701 w 785"/>
                <a:gd name="T79" fmla="*/ 316 h 1631"/>
                <a:gd name="T80" fmla="*/ 656 w 785"/>
                <a:gd name="T81" fmla="*/ 218 h 1631"/>
                <a:gd name="T82" fmla="*/ 656 w 785"/>
                <a:gd name="T83" fmla="*/ 218 h 1631"/>
                <a:gd name="T84" fmla="*/ 622 w 785"/>
                <a:gd name="T85" fmla="*/ 159 h 1631"/>
                <a:gd name="T86" fmla="*/ 622 w 785"/>
                <a:gd name="T87" fmla="*/ 159 h 1631"/>
                <a:gd name="T88" fmla="*/ 616 w 785"/>
                <a:gd name="T89" fmla="*/ 151 h 1631"/>
                <a:gd name="T90" fmla="*/ 616 w 785"/>
                <a:gd name="T91" fmla="*/ 151 h 1631"/>
                <a:gd name="T92" fmla="*/ 524 w 785"/>
                <a:gd name="T93" fmla="*/ 52 h 1631"/>
                <a:gd name="T94" fmla="*/ 524 w 785"/>
                <a:gd name="T95" fmla="*/ 52 h 1631"/>
                <a:gd name="T96" fmla="*/ 368 w 785"/>
                <a:gd name="T97" fmla="*/ 7 h 1631"/>
                <a:gd name="T98" fmla="*/ 368 w 785"/>
                <a:gd name="T99" fmla="*/ 7 h 1631"/>
                <a:gd name="T100" fmla="*/ 219 w 785"/>
                <a:gd name="T101" fmla="*/ 88 h 1631"/>
                <a:gd name="T102" fmla="*/ 219 w 785"/>
                <a:gd name="T103" fmla="*/ 88 h 1631"/>
                <a:gd name="T104" fmla="*/ 103 w 785"/>
                <a:gd name="T105" fmla="*/ 268 h 1631"/>
                <a:gd name="T106" fmla="*/ 103 w 785"/>
                <a:gd name="T107" fmla="*/ 268 h 1631"/>
                <a:gd name="T108" fmla="*/ 27 w 785"/>
                <a:gd name="T109" fmla="*/ 518 h 1631"/>
                <a:gd name="T110" fmla="*/ 27 w 785"/>
                <a:gd name="T111" fmla="*/ 518 h 1631"/>
                <a:gd name="T112" fmla="*/ 1 w 785"/>
                <a:gd name="T113" fmla="*/ 757 h 1631"/>
                <a:gd name="T114" fmla="*/ 1 w 785"/>
                <a:gd name="T115" fmla="*/ 757 h 1631"/>
                <a:gd name="T116" fmla="*/ 0 w 785"/>
                <a:gd name="T117" fmla="*/ 815 h 1631"/>
                <a:gd name="T118" fmla="*/ 0 w 785"/>
                <a:gd name="T119" fmla="*/ 815 h 1631"/>
                <a:gd name="T120" fmla="*/ 6 w 785"/>
                <a:gd name="T121" fmla="*/ 969 h 1631"/>
                <a:gd name="T122" fmla="*/ 6 w 785"/>
                <a:gd name="T123" fmla="*/ 969 h 1631"/>
                <a:gd name="T124" fmla="*/ 18 w 785"/>
                <a:gd name="T125" fmla="*/ 1062 h 1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5" h="1631">
                  <a:moveTo>
                    <a:pt x="18" y="1062"/>
                  </a:moveTo>
                  <a:lnTo>
                    <a:pt x="18" y="1062"/>
                  </a:lnTo>
                  <a:cubicBezTo>
                    <a:pt x="21" y="1080"/>
                    <a:pt x="24" y="1097"/>
                    <a:pt x="27" y="1113"/>
                  </a:cubicBezTo>
                  <a:lnTo>
                    <a:pt x="27" y="1113"/>
                  </a:lnTo>
                  <a:cubicBezTo>
                    <a:pt x="31" y="1136"/>
                    <a:pt x="36" y="1159"/>
                    <a:pt x="42" y="1181"/>
                  </a:cubicBezTo>
                  <a:lnTo>
                    <a:pt x="42" y="1181"/>
                  </a:lnTo>
                  <a:cubicBezTo>
                    <a:pt x="43" y="1187"/>
                    <a:pt x="44" y="1192"/>
                    <a:pt x="46" y="1197"/>
                  </a:cubicBezTo>
                  <a:lnTo>
                    <a:pt x="46" y="1197"/>
                  </a:lnTo>
                  <a:cubicBezTo>
                    <a:pt x="51" y="1217"/>
                    <a:pt x="57" y="1237"/>
                    <a:pt x="63" y="1256"/>
                  </a:cubicBezTo>
                  <a:lnTo>
                    <a:pt x="63" y="1256"/>
                  </a:lnTo>
                  <a:cubicBezTo>
                    <a:pt x="75" y="1294"/>
                    <a:pt x="88" y="1330"/>
                    <a:pt x="103" y="1363"/>
                  </a:cubicBezTo>
                  <a:lnTo>
                    <a:pt x="103" y="1363"/>
                  </a:lnTo>
                  <a:cubicBezTo>
                    <a:pt x="135" y="1436"/>
                    <a:pt x="175" y="1498"/>
                    <a:pt x="219" y="1543"/>
                  </a:cubicBezTo>
                  <a:lnTo>
                    <a:pt x="219" y="1543"/>
                  </a:lnTo>
                  <a:cubicBezTo>
                    <a:pt x="265" y="1588"/>
                    <a:pt x="315" y="1617"/>
                    <a:pt x="368" y="1623"/>
                  </a:cubicBezTo>
                  <a:lnTo>
                    <a:pt x="368" y="1623"/>
                  </a:lnTo>
                  <a:cubicBezTo>
                    <a:pt x="422" y="1630"/>
                    <a:pt x="475" y="1614"/>
                    <a:pt x="524" y="1578"/>
                  </a:cubicBezTo>
                  <a:lnTo>
                    <a:pt x="524" y="1578"/>
                  </a:lnTo>
                  <a:cubicBezTo>
                    <a:pt x="573" y="1541"/>
                    <a:pt x="618" y="1485"/>
                    <a:pt x="656" y="1412"/>
                  </a:cubicBezTo>
                  <a:lnTo>
                    <a:pt x="656" y="1412"/>
                  </a:lnTo>
                  <a:cubicBezTo>
                    <a:pt x="696" y="1339"/>
                    <a:pt x="727" y="1250"/>
                    <a:pt x="749" y="1149"/>
                  </a:cubicBezTo>
                  <a:lnTo>
                    <a:pt x="749" y="1149"/>
                  </a:lnTo>
                  <a:cubicBezTo>
                    <a:pt x="771" y="1047"/>
                    <a:pt x="784" y="934"/>
                    <a:pt x="784" y="815"/>
                  </a:cubicBezTo>
                  <a:lnTo>
                    <a:pt x="784" y="815"/>
                  </a:lnTo>
                  <a:cubicBezTo>
                    <a:pt x="784" y="696"/>
                    <a:pt x="771" y="584"/>
                    <a:pt x="749" y="481"/>
                  </a:cubicBezTo>
                  <a:lnTo>
                    <a:pt x="749" y="481"/>
                  </a:lnTo>
                  <a:cubicBezTo>
                    <a:pt x="746" y="466"/>
                    <a:pt x="742" y="449"/>
                    <a:pt x="738" y="434"/>
                  </a:cubicBezTo>
                  <a:lnTo>
                    <a:pt x="738" y="434"/>
                  </a:lnTo>
                  <a:cubicBezTo>
                    <a:pt x="737" y="428"/>
                    <a:pt x="735" y="423"/>
                    <a:pt x="734" y="418"/>
                  </a:cubicBezTo>
                  <a:lnTo>
                    <a:pt x="734" y="418"/>
                  </a:lnTo>
                  <a:cubicBezTo>
                    <a:pt x="732" y="411"/>
                    <a:pt x="729" y="403"/>
                    <a:pt x="727" y="396"/>
                  </a:cubicBezTo>
                  <a:lnTo>
                    <a:pt x="727" y="396"/>
                  </a:lnTo>
                  <a:cubicBezTo>
                    <a:pt x="726" y="392"/>
                    <a:pt x="725" y="389"/>
                    <a:pt x="724" y="386"/>
                  </a:cubicBezTo>
                  <a:lnTo>
                    <a:pt x="724" y="386"/>
                  </a:lnTo>
                  <a:cubicBezTo>
                    <a:pt x="722" y="378"/>
                    <a:pt x="720" y="371"/>
                    <a:pt x="718" y="365"/>
                  </a:cubicBezTo>
                  <a:lnTo>
                    <a:pt x="718" y="365"/>
                  </a:lnTo>
                  <a:cubicBezTo>
                    <a:pt x="714" y="353"/>
                    <a:pt x="710" y="342"/>
                    <a:pt x="706" y="331"/>
                  </a:cubicBezTo>
                  <a:lnTo>
                    <a:pt x="706" y="331"/>
                  </a:lnTo>
                  <a:cubicBezTo>
                    <a:pt x="704" y="326"/>
                    <a:pt x="702" y="321"/>
                    <a:pt x="701" y="316"/>
                  </a:cubicBezTo>
                  <a:lnTo>
                    <a:pt x="701" y="316"/>
                  </a:lnTo>
                  <a:cubicBezTo>
                    <a:pt x="687" y="281"/>
                    <a:pt x="672" y="248"/>
                    <a:pt x="656" y="218"/>
                  </a:cubicBezTo>
                  <a:lnTo>
                    <a:pt x="656" y="218"/>
                  </a:lnTo>
                  <a:cubicBezTo>
                    <a:pt x="645" y="197"/>
                    <a:pt x="634" y="177"/>
                    <a:pt x="622" y="159"/>
                  </a:cubicBezTo>
                  <a:lnTo>
                    <a:pt x="622" y="159"/>
                  </a:lnTo>
                  <a:cubicBezTo>
                    <a:pt x="620" y="156"/>
                    <a:pt x="618" y="154"/>
                    <a:pt x="616" y="151"/>
                  </a:cubicBezTo>
                  <a:lnTo>
                    <a:pt x="616" y="151"/>
                  </a:lnTo>
                  <a:cubicBezTo>
                    <a:pt x="588" y="110"/>
                    <a:pt x="557" y="77"/>
                    <a:pt x="524" y="52"/>
                  </a:cubicBezTo>
                  <a:lnTo>
                    <a:pt x="524" y="52"/>
                  </a:lnTo>
                  <a:cubicBezTo>
                    <a:pt x="475" y="16"/>
                    <a:pt x="422" y="0"/>
                    <a:pt x="368" y="7"/>
                  </a:cubicBezTo>
                  <a:lnTo>
                    <a:pt x="368" y="7"/>
                  </a:lnTo>
                  <a:cubicBezTo>
                    <a:pt x="315" y="14"/>
                    <a:pt x="265" y="43"/>
                    <a:pt x="219" y="88"/>
                  </a:cubicBezTo>
                  <a:lnTo>
                    <a:pt x="219" y="88"/>
                  </a:lnTo>
                  <a:cubicBezTo>
                    <a:pt x="175" y="132"/>
                    <a:pt x="135" y="194"/>
                    <a:pt x="103" y="268"/>
                  </a:cubicBezTo>
                  <a:lnTo>
                    <a:pt x="103" y="268"/>
                  </a:lnTo>
                  <a:cubicBezTo>
                    <a:pt x="71" y="340"/>
                    <a:pt x="45" y="425"/>
                    <a:pt x="27" y="518"/>
                  </a:cubicBezTo>
                  <a:lnTo>
                    <a:pt x="27" y="518"/>
                  </a:lnTo>
                  <a:cubicBezTo>
                    <a:pt x="13" y="592"/>
                    <a:pt x="3" y="672"/>
                    <a:pt x="1" y="757"/>
                  </a:cubicBezTo>
                  <a:lnTo>
                    <a:pt x="1" y="757"/>
                  </a:lnTo>
                  <a:cubicBezTo>
                    <a:pt x="0" y="776"/>
                    <a:pt x="0" y="795"/>
                    <a:pt x="0" y="815"/>
                  </a:cubicBezTo>
                  <a:lnTo>
                    <a:pt x="0" y="815"/>
                  </a:lnTo>
                  <a:cubicBezTo>
                    <a:pt x="0" y="867"/>
                    <a:pt x="2" y="919"/>
                    <a:pt x="6" y="969"/>
                  </a:cubicBezTo>
                  <a:lnTo>
                    <a:pt x="6" y="969"/>
                  </a:lnTo>
                  <a:cubicBezTo>
                    <a:pt x="9" y="1001"/>
                    <a:pt x="14" y="1032"/>
                    <a:pt x="18" y="1062"/>
                  </a:cubicBezTo>
                </a:path>
              </a:pathLst>
            </a:custGeom>
            <a:solidFill>
              <a:schemeClr val="accent4"/>
            </a:solidFill>
            <a:ln>
              <a:noFill/>
            </a:ln>
            <a:effectLst/>
          </p:spPr>
          <p:txBody>
            <a:bodyPr wrap="none" anchor="ctr"/>
            <a:lstStyle/>
            <a:p>
              <a:endParaRPr lang="en-US" dirty="0">
                <a:latin typeface="Poppins" pitchFamily="2" charset="77"/>
              </a:endParaRPr>
            </a:p>
          </p:txBody>
        </p:sp>
        <p:sp>
          <p:nvSpPr>
            <p:cNvPr id="112" name="Freeform 149">
              <a:extLst>
                <a:ext uri="{FF2B5EF4-FFF2-40B4-BE49-F238E27FC236}">
                  <a16:creationId xmlns:a16="http://schemas.microsoft.com/office/drawing/2014/main" id="{09C2C2F5-943A-6C8C-2EDB-7A7F7A12276E}"/>
                </a:ext>
              </a:extLst>
            </p:cNvPr>
            <p:cNvSpPr>
              <a:spLocks noChangeArrowheads="1"/>
            </p:cNvSpPr>
            <p:nvPr/>
          </p:nvSpPr>
          <p:spPr bwMode="auto">
            <a:xfrm>
              <a:off x="19615420" y="6077991"/>
              <a:ext cx="1977497" cy="4097813"/>
            </a:xfrm>
            <a:custGeom>
              <a:avLst/>
              <a:gdLst>
                <a:gd name="T0" fmla="*/ 696 w 1587"/>
                <a:gd name="T1" fmla="*/ 2855 h 3288"/>
                <a:gd name="T2" fmla="*/ 933 w 1587"/>
                <a:gd name="T3" fmla="*/ 2802 h 3288"/>
                <a:gd name="T4" fmla="*/ 1139 w 1587"/>
                <a:gd name="T5" fmla="*/ 2560 h 3288"/>
                <a:gd name="T6" fmla="*/ 1286 w 1587"/>
                <a:gd name="T7" fmla="*/ 2158 h 3288"/>
                <a:gd name="T8" fmla="*/ 1341 w 1587"/>
                <a:gd name="T9" fmla="*/ 1643 h 3288"/>
                <a:gd name="T10" fmla="*/ 1286 w 1587"/>
                <a:gd name="T11" fmla="*/ 1128 h 3288"/>
                <a:gd name="T12" fmla="*/ 1139 w 1587"/>
                <a:gd name="T13" fmla="*/ 727 h 3288"/>
                <a:gd name="T14" fmla="*/ 933 w 1587"/>
                <a:gd name="T15" fmla="*/ 486 h 3288"/>
                <a:gd name="T16" fmla="*/ 696 w 1587"/>
                <a:gd name="T17" fmla="*/ 432 h 3288"/>
                <a:gd name="T18" fmla="*/ 476 w 1587"/>
                <a:gd name="T19" fmla="*/ 566 h 3288"/>
                <a:gd name="T20" fmla="*/ 307 w 1587"/>
                <a:gd name="T21" fmla="*/ 838 h 3288"/>
                <a:gd name="T22" fmla="*/ 198 w 1587"/>
                <a:gd name="T23" fmla="*/ 1208 h 3288"/>
                <a:gd name="T24" fmla="*/ 159 w 1587"/>
                <a:gd name="T25" fmla="*/ 1643 h 3288"/>
                <a:gd name="T26" fmla="*/ 198 w 1587"/>
                <a:gd name="T27" fmla="*/ 2078 h 3288"/>
                <a:gd name="T28" fmla="*/ 307 w 1587"/>
                <a:gd name="T29" fmla="*/ 2448 h 3288"/>
                <a:gd name="T30" fmla="*/ 476 w 1587"/>
                <a:gd name="T31" fmla="*/ 2722 h 3288"/>
                <a:gd name="T32" fmla="*/ 696 w 1587"/>
                <a:gd name="T33" fmla="*/ 28 h 3288"/>
                <a:gd name="T34" fmla="*/ 1015 w 1587"/>
                <a:gd name="T35" fmla="*/ 80 h 3288"/>
                <a:gd name="T36" fmla="*/ 1301 w 1587"/>
                <a:gd name="T37" fmla="*/ 393 h 3288"/>
                <a:gd name="T38" fmla="*/ 1507 w 1587"/>
                <a:gd name="T39" fmla="*/ 934 h 3288"/>
                <a:gd name="T40" fmla="*/ 1586 w 1587"/>
                <a:gd name="T41" fmla="*/ 1643 h 3288"/>
                <a:gd name="T42" fmla="*/ 1507 w 1587"/>
                <a:gd name="T43" fmla="*/ 2352 h 3288"/>
                <a:gd name="T44" fmla="*/ 1301 w 1587"/>
                <a:gd name="T45" fmla="*/ 2894 h 3288"/>
                <a:gd name="T46" fmla="*/ 1015 w 1587"/>
                <a:gd name="T47" fmla="*/ 3207 h 3288"/>
                <a:gd name="T48" fmla="*/ 696 w 1587"/>
                <a:gd name="T49" fmla="*/ 3259 h 3288"/>
                <a:gd name="T50" fmla="*/ 405 w 1587"/>
                <a:gd name="T51" fmla="*/ 3065 h 3288"/>
                <a:gd name="T52" fmla="*/ 187 w 1587"/>
                <a:gd name="T53" fmla="*/ 2695 h 3288"/>
                <a:gd name="T54" fmla="*/ 49 w 1587"/>
                <a:gd name="T55" fmla="*/ 2209 h 3288"/>
                <a:gd name="T56" fmla="*/ 0 w 1587"/>
                <a:gd name="T57" fmla="*/ 1643 h 3288"/>
                <a:gd name="T58" fmla="*/ 49 w 1587"/>
                <a:gd name="T59" fmla="*/ 1078 h 3288"/>
                <a:gd name="T60" fmla="*/ 187 w 1587"/>
                <a:gd name="T61" fmla="*/ 592 h 3288"/>
                <a:gd name="T62" fmla="*/ 405 w 1587"/>
                <a:gd name="T63" fmla="*/ 223 h 3288"/>
                <a:gd name="T64" fmla="*/ 696 w 1587"/>
                <a:gd name="T65" fmla="*/ 28 h 3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7" h="3288">
                  <a:moveTo>
                    <a:pt x="696" y="2855"/>
                  </a:moveTo>
                  <a:lnTo>
                    <a:pt x="696" y="2855"/>
                  </a:lnTo>
                  <a:cubicBezTo>
                    <a:pt x="778" y="2871"/>
                    <a:pt x="858" y="2851"/>
                    <a:pt x="933" y="2802"/>
                  </a:cubicBezTo>
                  <a:lnTo>
                    <a:pt x="933" y="2802"/>
                  </a:lnTo>
                  <a:cubicBezTo>
                    <a:pt x="1009" y="2750"/>
                    <a:pt x="1079" y="2668"/>
                    <a:pt x="1139" y="2560"/>
                  </a:cubicBezTo>
                  <a:lnTo>
                    <a:pt x="1139" y="2560"/>
                  </a:lnTo>
                  <a:cubicBezTo>
                    <a:pt x="1201" y="2450"/>
                    <a:pt x="1251" y="2314"/>
                    <a:pt x="1286" y="2158"/>
                  </a:cubicBezTo>
                  <a:lnTo>
                    <a:pt x="1286" y="2158"/>
                  </a:lnTo>
                  <a:cubicBezTo>
                    <a:pt x="1322" y="2002"/>
                    <a:pt x="1341" y="1827"/>
                    <a:pt x="1341" y="1643"/>
                  </a:cubicBezTo>
                  <a:lnTo>
                    <a:pt x="1341" y="1643"/>
                  </a:lnTo>
                  <a:cubicBezTo>
                    <a:pt x="1341" y="1459"/>
                    <a:pt x="1322" y="1285"/>
                    <a:pt x="1286" y="1128"/>
                  </a:cubicBezTo>
                  <a:lnTo>
                    <a:pt x="1286" y="1128"/>
                  </a:lnTo>
                  <a:cubicBezTo>
                    <a:pt x="1251" y="973"/>
                    <a:pt x="1201" y="837"/>
                    <a:pt x="1139" y="727"/>
                  </a:cubicBezTo>
                  <a:lnTo>
                    <a:pt x="1139" y="727"/>
                  </a:lnTo>
                  <a:cubicBezTo>
                    <a:pt x="1079" y="620"/>
                    <a:pt x="1009" y="537"/>
                    <a:pt x="933" y="486"/>
                  </a:cubicBezTo>
                  <a:lnTo>
                    <a:pt x="933" y="486"/>
                  </a:lnTo>
                  <a:cubicBezTo>
                    <a:pt x="858" y="436"/>
                    <a:pt x="778" y="417"/>
                    <a:pt x="696" y="432"/>
                  </a:cubicBezTo>
                  <a:lnTo>
                    <a:pt x="696" y="432"/>
                  </a:lnTo>
                  <a:cubicBezTo>
                    <a:pt x="616" y="447"/>
                    <a:pt x="542" y="494"/>
                    <a:pt x="476" y="566"/>
                  </a:cubicBezTo>
                  <a:lnTo>
                    <a:pt x="476" y="566"/>
                  </a:lnTo>
                  <a:cubicBezTo>
                    <a:pt x="411" y="635"/>
                    <a:pt x="354" y="728"/>
                    <a:pt x="307" y="838"/>
                  </a:cubicBezTo>
                  <a:lnTo>
                    <a:pt x="307" y="838"/>
                  </a:lnTo>
                  <a:cubicBezTo>
                    <a:pt x="260" y="947"/>
                    <a:pt x="223" y="1072"/>
                    <a:pt x="198" y="1208"/>
                  </a:cubicBezTo>
                  <a:lnTo>
                    <a:pt x="198" y="1208"/>
                  </a:lnTo>
                  <a:cubicBezTo>
                    <a:pt x="173" y="1343"/>
                    <a:pt x="159" y="1490"/>
                    <a:pt x="159" y="1643"/>
                  </a:cubicBezTo>
                  <a:lnTo>
                    <a:pt x="159" y="1643"/>
                  </a:lnTo>
                  <a:cubicBezTo>
                    <a:pt x="159" y="1796"/>
                    <a:pt x="173" y="1943"/>
                    <a:pt x="198" y="2078"/>
                  </a:cubicBezTo>
                  <a:lnTo>
                    <a:pt x="198" y="2078"/>
                  </a:lnTo>
                  <a:cubicBezTo>
                    <a:pt x="223" y="2215"/>
                    <a:pt x="260" y="2339"/>
                    <a:pt x="307" y="2448"/>
                  </a:cubicBezTo>
                  <a:lnTo>
                    <a:pt x="307" y="2448"/>
                  </a:lnTo>
                  <a:cubicBezTo>
                    <a:pt x="354" y="2558"/>
                    <a:pt x="411" y="2652"/>
                    <a:pt x="476" y="2722"/>
                  </a:cubicBezTo>
                  <a:lnTo>
                    <a:pt x="476" y="2722"/>
                  </a:lnTo>
                  <a:cubicBezTo>
                    <a:pt x="542" y="2793"/>
                    <a:pt x="616" y="2840"/>
                    <a:pt x="696" y="2855"/>
                  </a:cubicBezTo>
                  <a:close/>
                  <a:moveTo>
                    <a:pt x="696" y="28"/>
                  </a:moveTo>
                  <a:lnTo>
                    <a:pt x="696" y="28"/>
                  </a:lnTo>
                  <a:cubicBezTo>
                    <a:pt x="805" y="0"/>
                    <a:pt x="914" y="20"/>
                    <a:pt x="1015" y="80"/>
                  </a:cubicBezTo>
                  <a:lnTo>
                    <a:pt x="1015" y="80"/>
                  </a:lnTo>
                  <a:cubicBezTo>
                    <a:pt x="1120" y="143"/>
                    <a:pt x="1217" y="250"/>
                    <a:pt x="1301" y="393"/>
                  </a:cubicBezTo>
                  <a:lnTo>
                    <a:pt x="1301" y="393"/>
                  </a:lnTo>
                  <a:cubicBezTo>
                    <a:pt x="1386" y="540"/>
                    <a:pt x="1457" y="722"/>
                    <a:pt x="1507" y="934"/>
                  </a:cubicBezTo>
                  <a:lnTo>
                    <a:pt x="1507" y="934"/>
                  </a:lnTo>
                  <a:cubicBezTo>
                    <a:pt x="1558" y="1149"/>
                    <a:pt x="1586" y="1389"/>
                    <a:pt x="1586" y="1643"/>
                  </a:cubicBezTo>
                  <a:lnTo>
                    <a:pt x="1586" y="1643"/>
                  </a:lnTo>
                  <a:cubicBezTo>
                    <a:pt x="1586" y="1897"/>
                    <a:pt x="1558" y="2137"/>
                    <a:pt x="1507" y="2352"/>
                  </a:cubicBezTo>
                  <a:lnTo>
                    <a:pt x="1507" y="2352"/>
                  </a:lnTo>
                  <a:cubicBezTo>
                    <a:pt x="1457" y="2564"/>
                    <a:pt x="1386" y="2747"/>
                    <a:pt x="1301" y="2894"/>
                  </a:cubicBezTo>
                  <a:lnTo>
                    <a:pt x="1301" y="2894"/>
                  </a:lnTo>
                  <a:cubicBezTo>
                    <a:pt x="1217" y="3037"/>
                    <a:pt x="1120" y="3144"/>
                    <a:pt x="1015" y="3207"/>
                  </a:cubicBezTo>
                  <a:lnTo>
                    <a:pt x="1015" y="3207"/>
                  </a:lnTo>
                  <a:cubicBezTo>
                    <a:pt x="914" y="3268"/>
                    <a:pt x="805" y="3287"/>
                    <a:pt x="696" y="3259"/>
                  </a:cubicBezTo>
                  <a:lnTo>
                    <a:pt x="696" y="3259"/>
                  </a:lnTo>
                  <a:cubicBezTo>
                    <a:pt x="589" y="3233"/>
                    <a:pt x="491" y="3164"/>
                    <a:pt x="405" y="3065"/>
                  </a:cubicBezTo>
                  <a:lnTo>
                    <a:pt x="405" y="3065"/>
                  </a:lnTo>
                  <a:cubicBezTo>
                    <a:pt x="322" y="2968"/>
                    <a:pt x="248" y="2842"/>
                    <a:pt x="187" y="2695"/>
                  </a:cubicBezTo>
                  <a:lnTo>
                    <a:pt x="187" y="2695"/>
                  </a:lnTo>
                  <a:cubicBezTo>
                    <a:pt x="128" y="2551"/>
                    <a:pt x="81" y="2387"/>
                    <a:pt x="49" y="2209"/>
                  </a:cubicBezTo>
                  <a:lnTo>
                    <a:pt x="49" y="2209"/>
                  </a:lnTo>
                  <a:cubicBezTo>
                    <a:pt x="17" y="2032"/>
                    <a:pt x="0" y="1842"/>
                    <a:pt x="0" y="1643"/>
                  </a:cubicBezTo>
                  <a:lnTo>
                    <a:pt x="0" y="1643"/>
                  </a:lnTo>
                  <a:cubicBezTo>
                    <a:pt x="0" y="1444"/>
                    <a:pt x="17" y="1254"/>
                    <a:pt x="49" y="1078"/>
                  </a:cubicBezTo>
                  <a:lnTo>
                    <a:pt x="49" y="1078"/>
                  </a:lnTo>
                  <a:cubicBezTo>
                    <a:pt x="81" y="900"/>
                    <a:pt x="128" y="735"/>
                    <a:pt x="187" y="592"/>
                  </a:cubicBezTo>
                  <a:lnTo>
                    <a:pt x="187" y="592"/>
                  </a:lnTo>
                  <a:cubicBezTo>
                    <a:pt x="248" y="445"/>
                    <a:pt x="322" y="319"/>
                    <a:pt x="405" y="223"/>
                  </a:cubicBezTo>
                  <a:lnTo>
                    <a:pt x="405" y="223"/>
                  </a:lnTo>
                  <a:cubicBezTo>
                    <a:pt x="491" y="124"/>
                    <a:pt x="589" y="54"/>
                    <a:pt x="696" y="28"/>
                  </a:cubicBezTo>
                  <a:close/>
                </a:path>
              </a:pathLst>
            </a:custGeom>
            <a:solidFill>
              <a:schemeClr val="accent4"/>
            </a:solidFill>
            <a:ln>
              <a:noFill/>
            </a:ln>
            <a:effectLst/>
          </p:spPr>
          <p:txBody>
            <a:bodyPr wrap="none" anchor="ctr"/>
            <a:lstStyle/>
            <a:p>
              <a:endParaRPr lang="en-US" dirty="0">
                <a:latin typeface="Poppins" pitchFamily="2" charset="77"/>
              </a:endParaRPr>
            </a:p>
          </p:txBody>
        </p:sp>
        <p:sp>
          <p:nvSpPr>
            <p:cNvPr id="113" name="Freeform 150">
              <a:extLst>
                <a:ext uri="{FF2B5EF4-FFF2-40B4-BE49-F238E27FC236}">
                  <a16:creationId xmlns:a16="http://schemas.microsoft.com/office/drawing/2014/main" id="{2797EE4C-FE65-62AD-ACA6-A517A74E41C6}"/>
                </a:ext>
              </a:extLst>
            </p:cNvPr>
            <p:cNvSpPr>
              <a:spLocks noChangeArrowheads="1"/>
            </p:cNvSpPr>
            <p:nvPr/>
          </p:nvSpPr>
          <p:spPr bwMode="auto">
            <a:xfrm>
              <a:off x="20851359" y="5056283"/>
              <a:ext cx="2026933" cy="6135735"/>
            </a:xfrm>
            <a:custGeom>
              <a:avLst/>
              <a:gdLst>
                <a:gd name="T0" fmla="*/ 1623 w 1627"/>
                <a:gd name="T1" fmla="*/ 2282 h 4925"/>
                <a:gd name="T2" fmla="*/ 1613 w 1627"/>
                <a:gd name="T3" fmla="*/ 2112 h 4925"/>
                <a:gd name="T4" fmla="*/ 1583 w 1627"/>
                <a:gd name="T5" fmla="*/ 1834 h 4925"/>
                <a:gd name="T6" fmla="*/ 1540 w 1627"/>
                <a:gd name="T7" fmla="*/ 1583 h 4925"/>
                <a:gd name="T8" fmla="*/ 1504 w 1627"/>
                <a:gd name="T9" fmla="*/ 1426 h 4925"/>
                <a:gd name="T10" fmla="*/ 1467 w 1627"/>
                <a:gd name="T11" fmla="*/ 1290 h 4925"/>
                <a:gd name="T12" fmla="*/ 1419 w 1627"/>
                <a:gd name="T13" fmla="*/ 1137 h 4925"/>
                <a:gd name="T14" fmla="*/ 1368 w 1627"/>
                <a:gd name="T15" fmla="*/ 1003 h 4925"/>
                <a:gd name="T16" fmla="*/ 1297 w 1627"/>
                <a:gd name="T17" fmla="*/ 839 h 4925"/>
                <a:gd name="T18" fmla="*/ 1242 w 1627"/>
                <a:gd name="T19" fmla="*/ 732 h 4925"/>
                <a:gd name="T20" fmla="*/ 1168 w 1627"/>
                <a:gd name="T21" fmla="*/ 605 h 4925"/>
                <a:gd name="T22" fmla="*/ 1094 w 1627"/>
                <a:gd name="T23" fmla="*/ 497 h 4925"/>
                <a:gd name="T24" fmla="*/ 1022 w 1627"/>
                <a:gd name="T25" fmla="*/ 406 h 4925"/>
                <a:gd name="T26" fmla="*/ 932 w 1627"/>
                <a:gd name="T27" fmla="*/ 310 h 4925"/>
                <a:gd name="T28" fmla="*/ 871 w 1627"/>
                <a:gd name="T29" fmla="*/ 255 h 4925"/>
                <a:gd name="T30" fmla="*/ 794 w 1627"/>
                <a:gd name="T31" fmla="*/ 196 h 4925"/>
                <a:gd name="T32" fmla="*/ 719 w 1627"/>
                <a:gd name="T33" fmla="*/ 149 h 4925"/>
                <a:gd name="T34" fmla="*/ 639 w 1627"/>
                <a:gd name="T35" fmla="*/ 109 h 4925"/>
                <a:gd name="T36" fmla="*/ 564 w 1627"/>
                <a:gd name="T37" fmla="*/ 81 h 4925"/>
                <a:gd name="T38" fmla="*/ 482 w 1627"/>
                <a:gd name="T39" fmla="*/ 61 h 4925"/>
                <a:gd name="T40" fmla="*/ 55 w 1627"/>
                <a:gd name="T41" fmla="*/ 9 h 4925"/>
                <a:gd name="T42" fmla="*/ 208 w 1627"/>
                <a:gd name="T43" fmla="*/ 63 h 4925"/>
                <a:gd name="T44" fmla="*/ 361 w 1627"/>
                <a:gd name="T45" fmla="*/ 160 h 4925"/>
                <a:gd name="T46" fmla="*/ 488 w 1627"/>
                <a:gd name="T47" fmla="*/ 278 h 4925"/>
                <a:gd name="T48" fmla="*/ 624 w 1627"/>
                <a:gd name="T49" fmla="*/ 447 h 4925"/>
                <a:gd name="T50" fmla="*/ 737 w 1627"/>
                <a:gd name="T51" fmla="*/ 631 h 4925"/>
                <a:gd name="T52" fmla="*/ 855 w 1627"/>
                <a:gd name="T53" fmla="*/ 880 h 4925"/>
                <a:gd name="T54" fmla="*/ 955 w 1627"/>
                <a:gd name="T55" fmla="*/ 1160 h 4925"/>
                <a:gd name="T56" fmla="*/ 1037 w 1627"/>
                <a:gd name="T57" fmla="*/ 1476 h 4925"/>
                <a:gd name="T58" fmla="*/ 1093 w 1627"/>
                <a:gd name="T59" fmla="*/ 1795 h 4925"/>
                <a:gd name="T60" fmla="*/ 1127 w 1627"/>
                <a:gd name="T61" fmla="*/ 2138 h 4925"/>
                <a:gd name="T62" fmla="*/ 1137 w 1627"/>
                <a:gd name="T63" fmla="*/ 2524 h 4925"/>
                <a:gd name="T64" fmla="*/ 1123 w 1627"/>
                <a:gd name="T65" fmla="*/ 2841 h 4925"/>
                <a:gd name="T66" fmla="*/ 1097 w 1627"/>
                <a:gd name="T67" fmla="*/ 3096 h 4925"/>
                <a:gd name="T68" fmla="*/ 1039 w 1627"/>
                <a:gd name="T69" fmla="*/ 3437 h 4925"/>
                <a:gd name="T70" fmla="*/ 973 w 1627"/>
                <a:gd name="T71" fmla="*/ 3705 h 4925"/>
                <a:gd name="T72" fmla="*/ 874 w 1627"/>
                <a:gd name="T73" fmla="*/ 3996 h 4925"/>
                <a:gd name="T74" fmla="*/ 776 w 1627"/>
                <a:gd name="T75" fmla="*/ 4218 h 4925"/>
                <a:gd name="T76" fmla="*/ 648 w 1627"/>
                <a:gd name="T77" fmla="*/ 4441 h 4925"/>
                <a:gd name="T78" fmla="*/ 512 w 1627"/>
                <a:gd name="T79" fmla="*/ 4620 h 4925"/>
                <a:gd name="T80" fmla="*/ 364 w 1627"/>
                <a:gd name="T81" fmla="*/ 4760 h 4925"/>
                <a:gd name="T82" fmla="*/ 233 w 1627"/>
                <a:gd name="T83" fmla="*/ 4847 h 4925"/>
                <a:gd name="T84" fmla="*/ 75 w 1627"/>
                <a:gd name="T85" fmla="*/ 4909 h 4925"/>
                <a:gd name="T86" fmla="*/ 534 w 1627"/>
                <a:gd name="T87" fmla="*/ 4851 h 4925"/>
                <a:gd name="T88" fmla="*/ 663 w 1627"/>
                <a:gd name="T89" fmla="*/ 4804 h 4925"/>
                <a:gd name="T90" fmla="*/ 800 w 1627"/>
                <a:gd name="T91" fmla="*/ 4724 h 4925"/>
                <a:gd name="T92" fmla="*/ 890 w 1627"/>
                <a:gd name="T93" fmla="*/ 4651 h 4925"/>
                <a:gd name="T94" fmla="*/ 999 w 1627"/>
                <a:gd name="T95" fmla="*/ 4544 h 4925"/>
                <a:gd name="T96" fmla="*/ 1072 w 1627"/>
                <a:gd name="T97" fmla="*/ 4456 h 4925"/>
                <a:gd name="T98" fmla="*/ 1148 w 1627"/>
                <a:gd name="T99" fmla="*/ 4349 h 4925"/>
                <a:gd name="T100" fmla="*/ 1211 w 1627"/>
                <a:gd name="T101" fmla="*/ 4247 h 4925"/>
                <a:gd name="T102" fmla="*/ 1273 w 1627"/>
                <a:gd name="T103" fmla="*/ 4133 h 4925"/>
                <a:gd name="T104" fmla="*/ 1331 w 1627"/>
                <a:gd name="T105" fmla="*/ 4009 h 4925"/>
                <a:gd name="T106" fmla="*/ 1386 w 1627"/>
                <a:gd name="T107" fmla="*/ 3875 h 4925"/>
                <a:gd name="T108" fmla="*/ 1433 w 1627"/>
                <a:gd name="T109" fmla="*/ 3743 h 4925"/>
                <a:gd name="T110" fmla="*/ 1471 w 1627"/>
                <a:gd name="T111" fmla="*/ 3622 h 4925"/>
                <a:gd name="T112" fmla="*/ 1515 w 1627"/>
                <a:gd name="T113" fmla="*/ 3450 h 4925"/>
                <a:gd name="T114" fmla="*/ 1547 w 1627"/>
                <a:gd name="T115" fmla="*/ 3303 h 4925"/>
                <a:gd name="T116" fmla="*/ 1576 w 1627"/>
                <a:gd name="T117" fmla="*/ 3137 h 4925"/>
                <a:gd name="T118" fmla="*/ 1597 w 1627"/>
                <a:gd name="T119" fmla="*/ 2976 h 4925"/>
                <a:gd name="T120" fmla="*/ 1613 w 1627"/>
                <a:gd name="T121" fmla="*/ 2811 h 4925"/>
                <a:gd name="T122" fmla="*/ 1621 w 1627"/>
                <a:gd name="T123" fmla="*/ 2671 h 4925"/>
                <a:gd name="T124" fmla="*/ 1626 w 1627"/>
                <a:gd name="T125" fmla="*/ 2523 h 4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27" h="4925">
                  <a:moveTo>
                    <a:pt x="1626" y="2444"/>
                  </a:moveTo>
                  <a:lnTo>
                    <a:pt x="1626" y="2444"/>
                  </a:lnTo>
                  <a:cubicBezTo>
                    <a:pt x="1626" y="2438"/>
                    <a:pt x="1626" y="2432"/>
                    <a:pt x="1626" y="2426"/>
                  </a:cubicBezTo>
                  <a:lnTo>
                    <a:pt x="1626" y="2426"/>
                  </a:lnTo>
                  <a:cubicBezTo>
                    <a:pt x="1626" y="2420"/>
                    <a:pt x="1626" y="2414"/>
                    <a:pt x="1626" y="2409"/>
                  </a:cubicBezTo>
                  <a:lnTo>
                    <a:pt x="1626" y="2399"/>
                  </a:lnTo>
                  <a:lnTo>
                    <a:pt x="1626" y="2399"/>
                  </a:lnTo>
                  <a:cubicBezTo>
                    <a:pt x="1626" y="2398"/>
                    <a:pt x="1626" y="2397"/>
                    <a:pt x="1626" y="2397"/>
                  </a:cubicBezTo>
                  <a:lnTo>
                    <a:pt x="1626" y="2397"/>
                  </a:lnTo>
                  <a:cubicBezTo>
                    <a:pt x="1626" y="2395"/>
                    <a:pt x="1626" y="2393"/>
                    <a:pt x="1626" y="2391"/>
                  </a:cubicBezTo>
                  <a:lnTo>
                    <a:pt x="1626" y="2391"/>
                  </a:lnTo>
                  <a:cubicBezTo>
                    <a:pt x="1625" y="2384"/>
                    <a:pt x="1625" y="2376"/>
                    <a:pt x="1625" y="2369"/>
                  </a:cubicBezTo>
                  <a:lnTo>
                    <a:pt x="1625" y="2369"/>
                  </a:lnTo>
                  <a:cubicBezTo>
                    <a:pt x="1625" y="2362"/>
                    <a:pt x="1625" y="2355"/>
                    <a:pt x="1625" y="2348"/>
                  </a:cubicBezTo>
                  <a:lnTo>
                    <a:pt x="1625" y="2348"/>
                  </a:lnTo>
                  <a:cubicBezTo>
                    <a:pt x="1625" y="2344"/>
                    <a:pt x="1625" y="2341"/>
                    <a:pt x="1625" y="2338"/>
                  </a:cubicBezTo>
                  <a:lnTo>
                    <a:pt x="1625" y="2332"/>
                  </a:lnTo>
                  <a:lnTo>
                    <a:pt x="1625" y="2332"/>
                  </a:lnTo>
                  <a:cubicBezTo>
                    <a:pt x="1624" y="2330"/>
                    <a:pt x="1624" y="2328"/>
                    <a:pt x="1624" y="2326"/>
                  </a:cubicBezTo>
                  <a:lnTo>
                    <a:pt x="1624" y="2326"/>
                  </a:lnTo>
                  <a:cubicBezTo>
                    <a:pt x="1624" y="2318"/>
                    <a:pt x="1624" y="2311"/>
                    <a:pt x="1623" y="2304"/>
                  </a:cubicBezTo>
                  <a:lnTo>
                    <a:pt x="1623" y="2304"/>
                  </a:lnTo>
                  <a:cubicBezTo>
                    <a:pt x="1623" y="2296"/>
                    <a:pt x="1623" y="2289"/>
                    <a:pt x="1623" y="2282"/>
                  </a:cubicBezTo>
                  <a:lnTo>
                    <a:pt x="1623" y="2282"/>
                  </a:lnTo>
                  <a:cubicBezTo>
                    <a:pt x="1623" y="2279"/>
                    <a:pt x="1623" y="2277"/>
                    <a:pt x="1622" y="2276"/>
                  </a:cubicBezTo>
                  <a:lnTo>
                    <a:pt x="1622" y="2276"/>
                  </a:lnTo>
                  <a:cubicBezTo>
                    <a:pt x="1622" y="2273"/>
                    <a:pt x="1622" y="2271"/>
                    <a:pt x="1622" y="2269"/>
                  </a:cubicBezTo>
                  <a:lnTo>
                    <a:pt x="1622" y="2269"/>
                  </a:lnTo>
                  <a:cubicBezTo>
                    <a:pt x="1622" y="2265"/>
                    <a:pt x="1622" y="2262"/>
                    <a:pt x="1621" y="2259"/>
                  </a:cubicBezTo>
                  <a:lnTo>
                    <a:pt x="1621" y="2259"/>
                  </a:lnTo>
                  <a:cubicBezTo>
                    <a:pt x="1621" y="2251"/>
                    <a:pt x="1621" y="2244"/>
                    <a:pt x="1621" y="2236"/>
                  </a:cubicBezTo>
                  <a:lnTo>
                    <a:pt x="1621" y="2236"/>
                  </a:lnTo>
                  <a:cubicBezTo>
                    <a:pt x="1620" y="2229"/>
                    <a:pt x="1620" y="2221"/>
                    <a:pt x="1620" y="2214"/>
                  </a:cubicBezTo>
                  <a:lnTo>
                    <a:pt x="1620" y="2214"/>
                  </a:lnTo>
                  <a:lnTo>
                    <a:pt x="1620" y="2213"/>
                  </a:lnTo>
                  <a:lnTo>
                    <a:pt x="1620" y="2213"/>
                  </a:lnTo>
                  <a:cubicBezTo>
                    <a:pt x="1619" y="2210"/>
                    <a:pt x="1619" y="2206"/>
                    <a:pt x="1619" y="2203"/>
                  </a:cubicBezTo>
                  <a:lnTo>
                    <a:pt x="1619" y="2203"/>
                  </a:lnTo>
                  <a:cubicBezTo>
                    <a:pt x="1619" y="2195"/>
                    <a:pt x="1618" y="2188"/>
                    <a:pt x="1618" y="2180"/>
                  </a:cubicBezTo>
                  <a:lnTo>
                    <a:pt x="1618" y="2180"/>
                  </a:lnTo>
                  <a:cubicBezTo>
                    <a:pt x="1617" y="2172"/>
                    <a:pt x="1617" y="2164"/>
                    <a:pt x="1616" y="2157"/>
                  </a:cubicBezTo>
                  <a:lnTo>
                    <a:pt x="1616" y="2157"/>
                  </a:lnTo>
                  <a:cubicBezTo>
                    <a:pt x="1616" y="2153"/>
                    <a:pt x="1615" y="2149"/>
                    <a:pt x="1615" y="2145"/>
                  </a:cubicBezTo>
                  <a:lnTo>
                    <a:pt x="1615" y="2145"/>
                  </a:lnTo>
                  <a:cubicBezTo>
                    <a:pt x="1615" y="2134"/>
                    <a:pt x="1614" y="2123"/>
                    <a:pt x="1613" y="2112"/>
                  </a:cubicBezTo>
                  <a:lnTo>
                    <a:pt x="1613" y="2112"/>
                  </a:lnTo>
                  <a:cubicBezTo>
                    <a:pt x="1613" y="2108"/>
                    <a:pt x="1613" y="2103"/>
                    <a:pt x="1612" y="2097"/>
                  </a:cubicBezTo>
                  <a:lnTo>
                    <a:pt x="1612" y="2097"/>
                  </a:lnTo>
                  <a:cubicBezTo>
                    <a:pt x="1611" y="2092"/>
                    <a:pt x="1611" y="2087"/>
                    <a:pt x="1610" y="2082"/>
                  </a:cubicBezTo>
                  <a:lnTo>
                    <a:pt x="1610" y="2082"/>
                  </a:lnTo>
                  <a:cubicBezTo>
                    <a:pt x="1610" y="2081"/>
                    <a:pt x="1610" y="2080"/>
                    <a:pt x="1610" y="2079"/>
                  </a:cubicBezTo>
                  <a:lnTo>
                    <a:pt x="1610" y="2079"/>
                  </a:lnTo>
                  <a:cubicBezTo>
                    <a:pt x="1610" y="2075"/>
                    <a:pt x="1610" y="2072"/>
                    <a:pt x="1609" y="2068"/>
                  </a:cubicBezTo>
                  <a:lnTo>
                    <a:pt x="1609" y="2068"/>
                  </a:lnTo>
                  <a:cubicBezTo>
                    <a:pt x="1608" y="2051"/>
                    <a:pt x="1606" y="2035"/>
                    <a:pt x="1605" y="2018"/>
                  </a:cubicBezTo>
                  <a:lnTo>
                    <a:pt x="1605" y="2018"/>
                  </a:lnTo>
                  <a:cubicBezTo>
                    <a:pt x="1604" y="2012"/>
                    <a:pt x="1604" y="2007"/>
                    <a:pt x="1603" y="2002"/>
                  </a:cubicBezTo>
                  <a:lnTo>
                    <a:pt x="1603" y="2002"/>
                  </a:lnTo>
                  <a:cubicBezTo>
                    <a:pt x="1602" y="1986"/>
                    <a:pt x="1600" y="1971"/>
                    <a:pt x="1598" y="1956"/>
                  </a:cubicBezTo>
                  <a:lnTo>
                    <a:pt x="1598" y="1956"/>
                  </a:lnTo>
                  <a:cubicBezTo>
                    <a:pt x="1598" y="1954"/>
                    <a:pt x="1598" y="1953"/>
                    <a:pt x="1598" y="1951"/>
                  </a:cubicBezTo>
                  <a:lnTo>
                    <a:pt x="1598" y="1951"/>
                  </a:lnTo>
                  <a:cubicBezTo>
                    <a:pt x="1597" y="1947"/>
                    <a:pt x="1597" y="1942"/>
                    <a:pt x="1596" y="1937"/>
                  </a:cubicBezTo>
                  <a:lnTo>
                    <a:pt x="1596" y="1937"/>
                  </a:lnTo>
                  <a:cubicBezTo>
                    <a:pt x="1595" y="1923"/>
                    <a:pt x="1593" y="1909"/>
                    <a:pt x="1591" y="1895"/>
                  </a:cubicBezTo>
                  <a:lnTo>
                    <a:pt x="1591" y="1895"/>
                  </a:lnTo>
                  <a:cubicBezTo>
                    <a:pt x="1590" y="1888"/>
                    <a:pt x="1589" y="1881"/>
                    <a:pt x="1589" y="1874"/>
                  </a:cubicBezTo>
                  <a:lnTo>
                    <a:pt x="1589" y="1874"/>
                  </a:lnTo>
                  <a:cubicBezTo>
                    <a:pt x="1587" y="1861"/>
                    <a:pt x="1585" y="1847"/>
                    <a:pt x="1583" y="1834"/>
                  </a:cubicBezTo>
                  <a:lnTo>
                    <a:pt x="1583" y="1834"/>
                  </a:lnTo>
                  <a:cubicBezTo>
                    <a:pt x="1582" y="1831"/>
                    <a:pt x="1582" y="1828"/>
                    <a:pt x="1582" y="1825"/>
                  </a:cubicBezTo>
                  <a:lnTo>
                    <a:pt x="1582" y="1825"/>
                  </a:lnTo>
                  <a:cubicBezTo>
                    <a:pt x="1581" y="1821"/>
                    <a:pt x="1581" y="1816"/>
                    <a:pt x="1580" y="1812"/>
                  </a:cubicBezTo>
                  <a:lnTo>
                    <a:pt x="1580" y="1812"/>
                  </a:lnTo>
                  <a:cubicBezTo>
                    <a:pt x="1578" y="1799"/>
                    <a:pt x="1576" y="1786"/>
                    <a:pt x="1574" y="1774"/>
                  </a:cubicBezTo>
                  <a:lnTo>
                    <a:pt x="1574" y="1774"/>
                  </a:lnTo>
                  <a:cubicBezTo>
                    <a:pt x="1573" y="1766"/>
                    <a:pt x="1571" y="1759"/>
                    <a:pt x="1570" y="1751"/>
                  </a:cubicBezTo>
                  <a:lnTo>
                    <a:pt x="1570" y="1751"/>
                  </a:lnTo>
                  <a:cubicBezTo>
                    <a:pt x="1568" y="1739"/>
                    <a:pt x="1567" y="1726"/>
                    <a:pt x="1564" y="1715"/>
                  </a:cubicBezTo>
                  <a:lnTo>
                    <a:pt x="1564" y="1715"/>
                  </a:lnTo>
                  <a:cubicBezTo>
                    <a:pt x="1563" y="1711"/>
                    <a:pt x="1563" y="1706"/>
                    <a:pt x="1562" y="1702"/>
                  </a:cubicBezTo>
                  <a:lnTo>
                    <a:pt x="1562" y="1702"/>
                  </a:lnTo>
                  <a:cubicBezTo>
                    <a:pt x="1562" y="1698"/>
                    <a:pt x="1561" y="1695"/>
                    <a:pt x="1560" y="1691"/>
                  </a:cubicBezTo>
                  <a:lnTo>
                    <a:pt x="1560" y="1691"/>
                  </a:lnTo>
                  <a:cubicBezTo>
                    <a:pt x="1558" y="1679"/>
                    <a:pt x="1556" y="1668"/>
                    <a:pt x="1554" y="1656"/>
                  </a:cubicBezTo>
                  <a:lnTo>
                    <a:pt x="1554" y="1656"/>
                  </a:lnTo>
                  <a:cubicBezTo>
                    <a:pt x="1552" y="1648"/>
                    <a:pt x="1551" y="1639"/>
                    <a:pt x="1550" y="1632"/>
                  </a:cubicBezTo>
                  <a:lnTo>
                    <a:pt x="1550" y="1632"/>
                  </a:lnTo>
                  <a:cubicBezTo>
                    <a:pt x="1547" y="1621"/>
                    <a:pt x="1545" y="1610"/>
                    <a:pt x="1543" y="1598"/>
                  </a:cubicBezTo>
                  <a:lnTo>
                    <a:pt x="1543" y="1598"/>
                  </a:lnTo>
                  <a:cubicBezTo>
                    <a:pt x="1541" y="1593"/>
                    <a:pt x="1541" y="1587"/>
                    <a:pt x="1540" y="1583"/>
                  </a:cubicBezTo>
                  <a:lnTo>
                    <a:pt x="1540" y="1583"/>
                  </a:lnTo>
                  <a:cubicBezTo>
                    <a:pt x="1539" y="1578"/>
                    <a:pt x="1538" y="1573"/>
                    <a:pt x="1537" y="1568"/>
                  </a:cubicBezTo>
                  <a:lnTo>
                    <a:pt x="1537" y="1568"/>
                  </a:lnTo>
                  <a:cubicBezTo>
                    <a:pt x="1536" y="1565"/>
                    <a:pt x="1535" y="1562"/>
                    <a:pt x="1535" y="1558"/>
                  </a:cubicBezTo>
                  <a:lnTo>
                    <a:pt x="1535" y="1558"/>
                  </a:lnTo>
                  <a:cubicBezTo>
                    <a:pt x="1534" y="1556"/>
                    <a:pt x="1534" y="1553"/>
                    <a:pt x="1533" y="1550"/>
                  </a:cubicBezTo>
                  <a:lnTo>
                    <a:pt x="1533" y="1550"/>
                  </a:lnTo>
                  <a:cubicBezTo>
                    <a:pt x="1530" y="1539"/>
                    <a:pt x="1528" y="1528"/>
                    <a:pt x="1526" y="1518"/>
                  </a:cubicBezTo>
                  <a:lnTo>
                    <a:pt x="1526" y="1518"/>
                  </a:lnTo>
                  <a:cubicBezTo>
                    <a:pt x="1526" y="1515"/>
                    <a:pt x="1525" y="1513"/>
                    <a:pt x="1524" y="1511"/>
                  </a:cubicBezTo>
                  <a:lnTo>
                    <a:pt x="1524" y="1511"/>
                  </a:lnTo>
                  <a:cubicBezTo>
                    <a:pt x="1524" y="1510"/>
                    <a:pt x="1524" y="1509"/>
                    <a:pt x="1524" y="1507"/>
                  </a:cubicBezTo>
                  <a:lnTo>
                    <a:pt x="1524" y="1507"/>
                  </a:lnTo>
                  <a:cubicBezTo>
                    <a:pt x="1523" y="1506"/>
                    <a:pt x="1523" y="1504"/>
                    <a:pt x="1523" y="1502"/>
                  </a:cubicBezTo>
                  <a:lnTo>
                    <a:pt x="1523" y="1502"/>
                  </a:lnTo>
                  <a:cubicBezTo>
                    <a:pt x="1521" y="1496"/>
                    <a:pt x="1520" y="1491"/>
                    <a:pt x="1519" y="1486"/>
                  </a:cubicBezTo>
                  <a:lnTo>
                    <a:pt x="1519" y="1486"/>
                  </a:lnTo>
                  <a:cubicBezTo>
                    <a:pt x="1516" y="1475"/>
                    <a:pt x="1513" y="1465"/>
                    <a:pt x="1511" y="1454"/>
                  </a:cubicBezTo>
                  <a:lnTo>
                    <a:pt x="1511" y="1454"/>
                  </a:lnTo>
                  <a:lnTo>
                    <a:pt x="1511" y="1454"/>
                  </a:lnTo>
                  <a:lnTo>
                    <a:pt x="1511" y="1454"/>
                  </a:lnTo>
                  <a:lnTo>
                    <a:pt x="1511" y="1453"/>
                  </a:lnTo>
                  <a:lnTo>
                    <a:pt x="1511" y="1453"/>
                  </a:lnTo>
                  <a:cubicBezTo>
                    <a:pt x="1508" y="1445"/>
                    <a:pt x="1506" y="1436"/>
                    <a:pt x="1504" y="1426"/>
                  </a:cubicBezTo>
                  <a:lnTo>
                    <a:pt x="1504" y="1426"/>
                  </a:lnTo>
                  <a:cubicBezTo>
                    <a:pt x="1502" y="1419"/>
                    <a:pt x="1500" y="1412"/>
                    <a:pt x="1499" y="1406"/>
                  </a:cubicBezTo>
                  <a:lnTo>
                    <a:pt x="1499" y="1406"/>
                  </a:lnTo>
                  <a:cubicBezTo>
                    <a:pt x="1498" y="1404"/>
                    <a:pt x="1498" y="1402"/>
                    <a:pt x="1498" y="1400"/>
                  </a:cubicBezTo>
                  <a:lnTo>
                    <a:pt x="1498" y="1400"/>
                  </a:lnTo>
                  <a:cubicBezTo>
                    <a:pt x="1498" y="1399"/>
                    <a:pt x="1497" y="1399"/>
                    <a:pt x="1497" y="1398"/>
                  </a:cubicBezTo>
                  <a:lnTo>
                    <a:pt x="1497" y="1398"/>
                  </a:lnTo>
                  <a:cubicBezTo>
                    <a:pt x="1494" y="1389"/>
                    <a:pt x="1492" y="1379"/>
                    <a:pt x="1489" y="1370"/>
                  </a:cubicBezTo>
                  <a:lnTo>
                    <a:pt x="1489" y="1370"/>
                  </a:lnTo>
                  <a:cubicBezTo>
                    <a:pt x="1488" y="1365"/>
                    <a:pt x="1487" y="1360"/>
                    <a:pt x="1485" y="1355"/>
                  </a:cubicBezTo>
                  <a:lnTo>
                    <a:pt x="1485" y="1355"/>
                  </a:lnTo>
                  <a:cubicBezTo>
                    <a:pt x="1485" y="1352"/>
                    <a:pt x="1484" y="1349"/>
                    <a:pt x="1483" y="1346"/>
                  </a:cubicBezTo>
                  <a:lnTo>
                    <a:pt x="1483" y="1346"/>
                  </a:lnTo>
                  <a:cubicBezTo>
                    <a:pt x="1483" y="1345"/>
                    <a:pt x="1482" y="1343"/>
                    <a:pt x="1482" y="1342"/>
                  </a:cubicBezTo>
                  <a:lnTo>
                    <a:pt x="1482" y="1342"/>
                  </a:lnTo>
                  <a:cubicBezTo>
                    <a:pt x="1480" y="1334"/>
                    <a:pt x="1477" y="1324"/>
                    <a:pt x="1475" y="1316"/>
                  </a:cubicBezTo>
                  <a:lnTo>
                    <a:pt x="1475" y="1316"/>
                  </a:lnTo>
                  <a:cubicBezTo>
                    <a:pt x="1474" y="1311"/>
                    <a:pt x="1472" y="1308"/>
                    <a:pt x="1471" y="1304"/>
                  </a:cubicBezTo>
                  <a:lnTo>
                    <a:pt x="1471" y="1304"/>
                  </a:lnTo>
                  <a:cubicBezTo>
                    <a:pt x="1470" y="1300"/>
                    <a:pt x="1469" y="1297"/>
                    <a:pt x="1469" y="1294"/>
                  </a:cubicBezTo>
                  <a:lnTo>
                    <a:pt x="1469" y="1294"/>
                  </a:lnTo>
                  <a:cubicBezTo>
                    <a:pt x="1468" y="1293"/>
                    <a:pt x="1467" y="1291"/>
                    <a:pt x="1467" y="1290"/>
                  </a:cubicBezTo>
                  <a:lnTo>
                    <a:pt x="1467" y="1290"/>
                  </a:lnTo>
                  <a:cubicBezTo>
                    <a:pt x="1464" y="1282"/>
                    <a:pt x="1462" y="1273"/>
                    <a:pt x="1460" y="1264"/>
                  </a:cubicBezTo>
                  <a:lnTo>
                    <a:pt x="1460" y="1264"/>
                  </a:lnTo>
                  <a:cubicBezTo>
                    <a:pt x="1458" y="1261"/>
                    <a:pt x="1457" y="1257"/>
                    <a:pt x="1456" y="1253"/>
                  </a:cubicBezTo>
                  <a:lnTo>
                    <a:pt x="1456" y="1253"/>
                  </a:lnTo>
                  <a:cubicBezTo>
                    <a:pt x="1455" y="1250"/>
                    <a:pt x="1454" y="1247"/>
                    <a:pt x="1453" y="1244"/>
                  </a:cubicBezTo>
                  <a:lnTo>
                    <a:pt x="1453" y="1244"/>
                  </a:lnTo>
                  <a:cubicBezTo>
                    <a:pt x="1453" y="1242"/>
                    <a:pt x="1452" y="1241"/>
                    <a:pt x="1452" y="1239"/>
                  </a:cubicBezTo>
                  <a:lnTo>
                    <a:pt x="1452" y="1239"/>
                  </a:lnTo>
                  <a:cubicBezTo>
                    <a:pt x="1449" y="1231"/>
                    <a:pt x="1447" y="1222"/>
                    <a:pt x="1444" y="1214"/>
                  </a:cubicBezTo>
                  <a:lnTo>
                    <a:pt x="1444" y="1214"/>
                  </a:lnTo>
                  <a:cubicBezTo>
                    <a:pt x="1443" y="1210"/>
                    <a:pt x="1442" y="1207"/>
                    <a:pt x="1441" y="1204"/>
                  </a:cubicBezTo>
                  <a:lnTo>
                    <a:pt x="1441" y="1204"/>
                  </a:lnTo>
                  <a:cubicBezTo>
                    <a:pt x="1439" y="1200"/>
                    <a:pt x="1438" y="1197"/>
                    <a:pt x="1437" y="1193"/>
                  </a:cubicBezTo>
                  <a:lnTo>
                    <a:pt x="1437" y="1193"/>
                  </a:lnTo>
                  <a:cubicBezTo>
                    <a:pt x="1437" y="1192"/>
                    <a:pt x="1436" y="1190"/>
                    <a:pt x="1436" y="1188"/>
                  </a:cubicBezTo>
                  <a:lnTo>
                    <a:pt x="1436" y="1188"/>
                  </a:lnTo>
                  <a:cubicBezTo>
                    <a:pt x="1432" y="1179"/>
                    <a:pt x="1430" y="1171"/>
                    <a:pt x="1427" y="1162"/>
                  </a:cubicBezTo>
                  <a:lnTo>
                    <a:pt x="1427" y="1162"/>
                  </a:lnTo>
                  <a:cubicBezTo>
                    <a:pt x="1426" y="1160"/>
                    <a:pt x="1425" y="1157"/>
                    <a:pt x="1425" y="1155"/>
                  </a:cubicBezTo>
                  <a:lnTo>
                    <a:pt x="1425" y="1155"/>
                  </a:lnTo>
                  <a:cubicBezTo>
                    <a:pt x="1424" y="1151"/>
                    <a:pt x="1422" y="1148"/>
                    <a:pt x="1421" y="1144"/>
                  </a:cubicBezTo>
                  <a:lnTo>
                    <a:pt x="1421" y="1144"/>
                  </a:lnTo>
                  <a:cubicBezTo>
                    <a:pt x="1420" y="1141"/>
                    <a:pt x="1419" y="1140"/>
                    <a:pt x="1419" y="1137"/>
                  </a:cubicBezTo>
                  <a:lnTo>
                    <a:pt x="1419" y="1137"/>
                  </a:lnTo>
                  <a:cubicBezTo>
                    <a:pt x="1415" y="1128"/>
                    <a:pt x="1413" y="1120"/>
                    <a:pt x="1409" y="1110"/>
                  </a:cubicBezTo>
                  <a:lnTo>
                    <a:pt x="1409" y="1110"/>
                  </a:lnTo>
                  <a:cubicBezTo>
                    <a:pt x="1409" y="1109"/>
                    <a:pt x="1408" y="1107"/>
                    <a:pt x="1408" y="1106"/>
                  </a:cubicBezTo>
                  <a:lnTo>
                    <a:pt x="1408" y="1106"/>
                  </a:lnTo>
                  <a:cubicBezTo>
                    <a:pt x="1406" y="1102"/>
                    <a:pt x="1404" y="1098"/>
                    <a:pt x="1403" y="1094"/>
                  </a:cubicBezTo>
                  <a:lnTo>
                    <a:pt x="1403" y="1094"/>
                  </a:lnTo>
                  <a:cubicBezTo>
                    <a:pt x="1402" y="1091"/>
                    <a:pt x="1401" y="1087"/>
                    <a:pt x="1400" y="1083"/>
                  </a:cubicBezTo>
                  <a:lnTo>
                    <a:pt x="1400" y="1083"/>
                  </a:lnTo>
                  <a:cubicBezTo>
                    <a:pt x="1396" y="1075"/>
                    <a:pt x="1393" y="1066"/>
                    <a:pt x="1390" y="1057"/>
                  </a:cubicBezTo>
                  <a:lnTo>
                    <a:pt x="1390" y="1057"/>
                  </a:lnTo>
                  <a:lnTo>
                    <a:pt x="1389" y="1057"/>
                  </a:lnTo>
                  <a:lnTo>
                    <a:pt x="1389" y="1057"/>
                  </a:lnTo>
                  <a:cubicBezTo>
                    <a:pt x="1388" y="1054"/>
                    <a:pt x="1387" y="1051"/>
                    <a:pt x="1386" y="1047"/>
                  </a:cubicBezTo>
                  <a:lnTo>
                    <a:pt x="1386" y="1047"/>
                  </a:lnTo>
                  <a:cubicBezTo>
                    <a:pt x="1384" y="1042"/>
                    <a:pt x="1382" y="1037"/>
                    <a:pt x="1379" y="1031"/>
                  </a:cubicBezTo>
                  <a:lnTo>
                    <a:pt x="1379" y="1031"/>
                  </a:lnTo>
                  <a:cubicBezTo>
                    <a:pt x="1378" y="1026"/>
                    <a:pt x="1375" y="1020"/>
                    <a:pt x="1373" y="1015"/>
                  </a:cubicBezTo>
                  <a:lnTo>
                    <a:pt x="1373" y="1015"/>
                  </a:lnTo>
                  <a:cubicBezTo>
                    <a:pt x="1372" y="1012"/>
                    <a:pt x="1371" y="1008"/>
                    <a:pt x="1369" y="1005"/>
                  </a:cubicBezTo>
                  <a:lnTo>
                    <a:pt x="1369" y="1005"/>
                  </a:lnTo>
                  <a:cubicBezTo>
                    <a:pt x="1369" y="1005"/>
                    <a:pt x="1369" y="1004"/>
                    <a:pt x="1368" y="1003"/>
                  </a:cubicBezTo>
                  <a:lnTo>
                    <a:pt x="1368" y="1003"/>
                  </a:lnTo>
                  <a:cubicBezTo>
                    <a:pt x="1365" y="994"/>
                    <a:pt x="1361" y="985"/>
                    <a:pt x="1357" y="976"/>
                  </a:cubicBezTo>
                  <a:lnTo>
                    <a:pt x="1357" y="976"/>
                  </a:lnTo>
                  <a:cubicBezTo>
                    <a:pt x="1357" y="973"/>
                    <a:pt x="1356" y="971"/>
                    <a:pt x="1354" y="968"/>
                  </a:cubicBezTo>
                  <a:lnTo>
                    <a:pt x="1354" y="968"/>
                  </a:lnTo>
                  <a:cubicBezTo>
                    <a:pt x="1352" y="965"/>
                    <a:pt x="1351" y="961"/>
                    <a:pt x="1350" y="957"/>
                  </a:cubicBezTo>
                  <a:lnTo>
                    <a:pt x="1350" y="957"/>
                  </a:lnTo>
                  <a:cubicBezTo>
                    <a:pt x="1348" y="954"/>
                    <a:pt x="1348" y="951"/>
                    <a:pt x="1346" y="949"/>
                  </a:cubicBezTo>
                  <a:lnTo>
                    <a:pt x="1346" y="949"/>
                  </a:lnTo>
                  <a:cubicBezTo>
                    <a:pt x="1343" y="940"/>
                    <a:pt x="1338" y="931"/>
                    <a:pt x="1335" y="922"/>
                  </a:cubicBezTo>
                  <a:lnTo>
                    <a:pt x="1335" y="922"/>
                  </a:lnTo>
                  <a:cubicBezTo>
                    <a:pt x="1335" y="921"/>
                    <a:pt x="1334" y="921"/>
                    <a:pt x="1334" y="921"/>
                  </a:cubicBezTo>
                  <a:lnTo>
                    <a:pt x="1334" y="921"/>
                  </a:lnTo>
                  <a:cubicBezTo>
                    <a:pt x="1333" y="918"/>
                    <a:pt x="1332" y="915"/>
                    <a:pt x="1330" y="912"/>
                  </a:cubicBezTo>
                  <a:lnTo>
                    <a:pt x="1330" y="912"/>
                  </a:lnTo>
                  <a:cubicBezTo>
                    <a:pt x="1327" y="906"/>
                    <a:pt x="1325" y="900"/>
                    <a:pt x="1322" y="894"/>
                  </a:cubicBezTo>
                  <a:lnTo>
                    <a:pt x="1322" y="894"/>
                  </a:lnTo>
                  <a:cubicBezTo>
                    <a:pt x="1320" y="890"/>
                    <a:pt x="1318" y="885"/>
                    <a:pt x="1316" y="881"/>
                  </a:cubicBezTo>
                  <a:lnTo>
                    <a:pt x="1316" y="881"/>
                  </a:lnTo>
                  <a:cubicBezTo>
                    <a:pt x="1315" y="877"/>
                    <a:pt x="1313" y="874"/>
                    <a:pt x="1312" y="871"/>
                  </a:cubicBezTo>
                  <a:lnTo>
                    <a:pt x="1312" y="871"/>
                  </a:lnTo>
                  <a:cubicBezTo>
                    <a:pt x="1311" y="870"/>
                    <a:pt x="1310" y="868"/>
                    <a:pt x="1310" y="867"/>
                  </a:cubicBezTo>
                  <a:lnTo>
                    <a:pt x="1310" y="867"/>
                  </a:lnTo>
                  <a:cubicBezTo>
                    <a:pt x="1305" y="858"/>
                    <a:pt x="1301" y="849"/>
                    <a:pt x="1297" y="839"/>
                  </a:cubicBezTo>
                  <a:lnTo>
                    <a:pt x="1297" y="839"/>
                  </a:lnTo>
                  <a:cubicBezTo>
                    <a:pt x="1296" y="838"/>
                    <a:pt x="1296" y="836"/>
                    <a:pt x="1295" y="835"/>
                  </a:cubicBezTo>
                  <a:lnTo>
                    <a:pt x="1295" y="835"/>
                  </a:lnTo>
                  <a:cubicBezTo>
                    <a:pt x="1294" y="832"/>
                    <a:pt x="1292" y="830"/>
                    <a:pt x="1291" y="827"/>
                  </a:cubicBezTo>
                  <a:lnTo>
                    <a:pt x="1291" y="827"/>
                  </a:lnTo>
                  <a:cubicBezTo>
                    <a:pt x="1289" y="822"/>
                    <a:pt x="1287" y="817"/>
                    <a:pt x="1284" y="813"/>
                  </a:cubicBezTo>
                  <a:lnTo>
                    <a:pt x="1284" y="813"/>
                  </a:lnTo>
                  <a:cubicBezTo>
                    <a:pt x="1281" y="807"/>
                    <a:pt x="1278" y="801"/>
                    <a:pt x="1275" y="795"/>
                  </a:cubicBezTo>
                  <a:lnTo>
                    <a:pt x="1275" y="795"/>
                  </a:lnTo>
                  <a:cubicBezTo>
                    <a:pt x="1274" y="793"/>
                    <a:pt x="1273" y="791"/>
                    <a:pt x="1272" y="789"/>
                  </a:cubicBezTo>
                  <a:lnTo>
                    <a:pt x="1272" y="789"/>
                  </a:lnTo>
                  <a:cubicBezTo>
                    <a:pt x="1271" y="787"/>
                    <a:pt x="1270" y="786"/>
                    <a:pt x="1270" y="786"/>
                  </a:cubicBezTo>
                  <a:lnTo>
                    <a:pt x="1270" y="786"/>
                  </a:lnTo>
                  <a:cubicBezTo>
                    <a:pt x="1266" y="776"/>
                    <a:pt x="1261" y="767"/>
                    <a:pt x="1257" y="759"/>
                  </a:cubicBezTo>
                  <a:lnTo>
                    <a:pt x="1257" y="759"/>
                  </a:lnTo>
                  <a:cubicBezTo>
                    <a:pt x="1255" y="757"/>
                    <a:pt x="1255" y="755"/>
                    <a:pt x="1253" y="753"/>
                  </a:cubicBezTo>
                  <a:lnTo>
                    <a:pt x="1253" y="753"/>
                  </a:lnTo>
                  <a:cubicBezTo>
                    <a:pt x="1253" y="752"/>
                    <a:pt x="1252" y="751"/>
                    <a:pt x="1252" y="749"/>
                  </a:cubicBezTo>
                  <a:lnTo>
                    <a:pt x="1252" y="749"/>
                  </a:lnTo>
                  <a:cubicBezTo>
                    <a:pt x="1251" y="748"/>
                    <a:pt x="1250" y="747"/>
                    <a:pt x="1249" y="744"/>
                  </a:cubicBezTo>
                  <a:lnTo>
                    <a:pt x="1249" y="744"/>
                  </a:lnTo>
                  <a:cubicBezTo>
                    <a:pt x="1247" y="740"/>
                    <a:pt x="1244" y="736"/>
                    <a:pt x="1242" y="732"/>
                  </a:cubicBezTo>
                  <a:lnTo>
                    <a:pt x="1242" y="732"/>
                  </a:lnTo>
                  <a:cubicBezTo>
                    <a:pt x="1239" y="727"/>
                    <a:pt x="1236" y="721"/>
                    <a:pt x="1234" y="716"/>
                  </a:cubicBezTo>
                  <a:lnTo>
                    <a:pt x="1234" y="716"/>
                  </a:lnTo>
                  <a:cubicBezTo>
                    <a:pt x="1233" y="714"/>
                    <a:pt x="1231" y="712"/>
                    <a:pt x="1230" y="709"/>
                  </a:cubicBezTo>
                  <a:lnTo>
                    <a:pt x="1230" y="709"/>
                  </a:lnTo>
                  <a:cubicBezTo>
                    <a:pt x="1229" y="708"/>
                    <a:pt x="1228" y="707"/>
                    <a:pt x="1228" y="705"/>
                  </a:cubicBezTo>
                  <a:lnTo>
                    <a:pt x="1228" y="705"/>
                  </a:lnTo>
                  <a:cubicBezTo>
                    <a:pt x="1224" y="697"/>
                    <a:pt x="1219" y="689"/>
                    <a:pt x="1214" y="681"/>
                  </a:cubicBezTo>
                  <a:lnTo>
                    <a:pt x="1214" y="681"/>
                  </a:lnTo>
                  <a:cubicBezTo>
                    <a:pt x="1213" y="679"/>
                    <a:pt x="1212" y="678"/>
                    <a:pt x="1211" y="677"/>
                  </a:cubicBezTo>
                  <a:lnTo>
                    <a:pt x="1211" y="677"/>
                  </a:lnTo>
                  <a:cubicBezTo>
                    <a:pt x="1209" y="674"/>
                    <a:pt x="1208" y="671"/>
                    <a:pt x="1206" y="669"/>
                  </a:cubicBezTo>
                  <a:lnTo>
                    <a:pt x="1206" y="669"/>
                  </a:lnTo>
                  <a:cubicBezTo>
                    <a:pt x="1204" y="664"/>
                    <a:pt x="1202" y="660"/>
                    <a:pt x="1200" y="657"/>
                  </a:cubicBezTo>
                  <a:lnTo>
                    <a:pt x="1200" y="657"/>
                  </a:lnTo>
                  <a:cubicBezTo>
                    <a:pt x="1196" y="652"/>
                    <a:pt x="1194" y="647"/>
                    <a:pt x="1191" y="643"/>
                  </a:cubicBezTo>
                  <a:lnTo>
                    <a:pt x="1191" y="643"/>
                  </a:lnTo>
                  <a:cubicBezTo>
                    <a:pt x="1189" y="640"/>
                    <a:pt x="1188" y="638"/>
                    <a:pt x="1187" y="635"/>
                  </a:cubicBezTo>
                  <a:lnTo>
                    <a:pt x="1187" y="635"/>
                  </a:lnTo>
                  <a:cubicBezTo>
                    <a:pt x="1186" y="634"/>
                    <a:pt x="1185" y="633"/>
                    <a:pt x="1185" y="632"/>
                  </a:cubicBezTo>
                  <a:lnTo>
                    <a:pt x="1185" y="632"/>
                  </a:lnTo>
                  <a:cubicBezTo>
                    <a:pt x="1180" y="624"/>
                    <a:pt x="1175" y="617"/>
                    <a:pt x="1170" y="609"/>
                  </a:cubicBezTo>
                  <a:lnTo>
                    <a:pt x="1170" y="609"/>
                  </a:lnTo>
                  <a:cubicBezTo>
                    <a:pt x="1170" y="608"/>
                    <a:pt x="1168" y="606"/>
                    <a:pt x="1168" y="605"/>
                  </a:cubicBezTo>
                  <a:lnTo>
                    <a:pt x="1168" y="605"/>
                  </a:lnTo>
                  <a:cubicBezTo>
                    <a:pt x="1166" y="602"/>
                    <a:pt x="1164" y="599"/>
                    <a:pt x="1162" y="597"/>
                  </a:cubicBezTo>
                  <a:lnTo>
                    <a:pt x="1162" y="597"/>
                  </a:lnTo>
                  <a:cubicBezTo>
                    <a:pt x="1161" y="593"/>
                    <a:pt x="1158" y="590"/>
                    <a:pt x="1156" y="586"/>
                  </a:cubicBezTo>
                  <a:lnTo>
                    <a:pt x="1156" y="586"/>
                  </a:lnTo>
                  <a:cubicBezTo>
                    <a:pt x="1153" y="581"/>
                    <a:pt x="1149" y="576"/>
                    <a:pt x="1146" y="571"/>
                  </a:cubicBezTo>
                  <a:lnTo>
                    <a:pt x="1146" y="571"/>
                  </a:lnTo>
                  <a:cubicBezTo>
                    <a:pt x="1145" y="570"/>
                    <a:pt x="1143" y="567"/>
                    <a:pt x="1142" y="565"/>
                  </a:cubicBezTo>
                  <a:lnTo>
                    <a:pt x="1142" y="565"/>
                  </a:lnTo>
                  <a:cubicBezTo>
                    <a:pt x="1142" y="565"/>
                    <a:pt x="1142" y="565"/>
                    <a:pt x="1142" y="564"/>
                  </a:cubicBezTo>
                  <a:lnTo>
                    <a:pt x="1142" y="564"/>
                  </a:lnTo>
                  <a:cubicBezTo>
                    <a:pt x="1137" y="557"/>
                    <a:pt x="1132" y="550"/>
                    <a:pt x="1127" y="543"/>
                  </a:cubicBezTo>
                  <a:lnTo>
                    <a:pt x="1127" y="543"/>
                  </a:lnTo>
                  <a:cubicBezTo>
                    <a:pt x="1126" y="541"/>
                    <a:pt x="1124" y="539"/>
                    <a:pt x="1123" y="537"/>
                  </a:cubicBezTo>
                  <a:lnTo>
                    <a:pt x="1123" y="537"/>
                  </a:lnTo>
                  <a:cubicBezTo>
                    <a:pt x="1121" y="535"/>
                    <a:pt x="1119" y="532"/>
                    <a:pt x="1117" y="529"/>
                  </a:cubicBezTo>
                  <a:lnTo>
                    <a:pt x="1117" y="529"/>
                  </a:lnTo>
                  <a:cubicBezTo>
                    <a:pt x="1115" y="526"/>
                    <a:pt x="1114" y="524"/>
                    <a:pt x="1112" y="522"/>
                  </a:cubicBezTo>
                  <a:lnTo>
                    <a:pt x="1112" y="522"/>
                  </a:lnTo>
                  <a:cubicBezTo>
                    <a:pt x="1107" y="515"/>
                    <a:pt x="1103" y="508"/>
                    <a:pt x="1098" y="502"/>
                  </a:cubicBezTo>
                  <a:lnTo>
                    <a:pt x="1098" y="502"/>
                  </a:lnTo>
                  <a:lnTo>
                    <a:pt x="1098" y="502"/>
                  </a:lnTo>
                  <a:cubicBezTo>
                    <a:pt x="1097" y="501"/>
                    <a:pt x="1096" y="499"/>
                    <a:pt x="1094" y="497"/>
                  </a:cubicBezTo>
                  <a:lnTo>
                    <a:pt x="1094" y="497"/>
                  </a:lnTo>
                  <a:cubicBezTo>
                    <a:pt x="1091" y="493"/>
                    <a:pt x="1088" y="488"/>
                    <a:pt x="1084" y="483"/>
                  </a:cubicBezTo>
                  <a:lnTo>
                    <a:pt x="1084" y="483"/>
                  </a:lnTo>
                  <a:cubicBezTo>
                    <a:pt x="1081" y="480"/>
                    <a:pt x="1079" y="477"/>
                    <a:pt x="1077" y="474"/>
                  </a:cubicBezTo>
                  <a:lnTo>
                    <a:pt x="1077" y="474"/>
                  </a:lnTo>
                  <a:cubicBezTo>
                    <a:pt x="1075" y="472"/>
                    <a:pt x="1074" y="469"/>
                    <a:pt x="1072" y="467"/>
                  </a:cubicBezTo>
                  <a:lnTo>
                    <a:pt x="1072" y="467"/>
                  </a:lnTo>
                  <a:cubicBezTo>
                    <a:pt x="1071" y="466"/>
                    <a:pt x="1070" y="466"/>
                    <a:pt x="1070" y="465"/>
                  </a:cubicBezTo>
                  <a:lnTo>
                    <a:pt x="1070" y="465"/>
                  </a:lnTo>
                  <a:cubicBezTo>
                    <a:pt x="1065" y="458"/>
                    <a:pt x="1060" y="452"/>
                    <a:pt x="1055" y="447"/>
                  </a:cubicBezTo>
                  <a:lnTo>
                    <a:pt x="1055" y="447"/>
                  </a:lnTo>
                  <a:cubicBezTo>
                    <a:pt x="1054" y="445"/>
                    <a:pt x="1053" y="444"/>
                    <a:pt x="1052" y="443"/>
                  </a:cubicBezTo>
                  <a:lnTo>
                    <a:pt x="1052" y="443"/>
                  </a:lnTo>
                  <a:cubicBezTo>
                    <a:pt x="1051" y="440"/>
                    <a:pt x="1048" y="438"/>
                    <a:pt x="1047" y="436"/>
                  </a:cubicBezTo>
                  <a:lnTo>
                    <a:pt x="1047" y="436"/>
                  </a:lnTo>
                  <a:cubicBezTo>
                    <a:pt x="1045" y="433"/>
                    <a:pt x="1044" y="432"/>
                    <a:pt x="1042" y="430"/>
                  </a:cubicBezTo>
                  <a:lnTo>
                    <a:pt x="1042" y="430"/>
                  </a:lnTo>
                  <a:cubicBezTo>
                    <a:pt x="1037" y="424"/>
                    <a:pt x="1033" y="419"/>
                    <a:pt x="1028" y="413"/>
                  </a:cubicBezTo>
                  <a:lnTo>
                    <a:pt x="1028" y="413"/>
                  </a:lnTo>
                  <a:cubicBezTo>
                    <a:pt x="1028" y="413"/>
                    <a:pt x="1027" y="412"/>
                    <a:pt x="1027" y="411"/>
                  </a:cubicBezTo>
                  <a:lnTo>
                    <a:pt x="1027" y="411"/>
                  </a:lnTo>
                  <a:cubicBezTo>
                    <a:pt x="1025" y="410"/>
                    <a:pt x="1023" y="408"/>
                    <a:pt x="1022" y="406"/>
                  </a:cubicBezTo>
                  <a:lnTo>
                    <a:pt x="1022" y="406"/>
                  </a:lnTo>
                  <a:cubicBezTo>
                    <a:pt x="1020" y="403"/>
                    <a:pt x="1017" y="400"/>
                    <a:pt x="1014" y="397"/>
                  </a:cubicBezTo>
                  <a:lnTo>
                    <a:pt x="1014" y="397"/>
                  </a:lnTo>
                  <a:cubicBezTo>
                    <a:pt x="1010" y="392"/>
                    <a:pt x="1006" y="388"/>
                    <a:pt x="1002" y="383"/>
                  </a:cubicBezTo>
                  <a:lnTo>
                    <a:pt x="1002" y="383"/>
                  </a:lnTo>
                  <a:cubicBezTo>
                    <a:pt x="1001" y="382"/>
                    <a:pt x="1000" y="381"/>
                    <a:pt x="1000" y="381"/>
                  </a:cubicBezTo>
                  <a:lnTo>
                    <a:pt x="1000" y="381"/>
                  </a:lnTo>
                  <a:cubicBezTo>
                    <a:pt x="995" y="376"/>
                    <a:pt x="991" y="371"/>
                    <a:pt x="987" y="366"/>
                  </a:cubicBezTo>
                  <a:lnTo>
                    <a:pt x="987" y="366"/>
                  </a:lnTo>
                  <a:cubicBezTo>
                    <a:pt x="984" y="363"/>
                    <a:pt x="981" y="360"/>
                    <a:pt x="978" y="357"/>
                  </a:cubicBezTo>
                  <a:lnTo>
                    <a:pt x="978" y="357"/>
                  </a:lnTo>
                  <a:cubicBezTo>
                    <a:pt x="977" y="356"/>
                    <a:pt x="976" y="354"/>
                    <a:pt x="975" y="353"/>
                  </a:cubicBezTo>
                  <a:lnTo>
                    <a:pt x="975" y="353"/>
                  </a:lnTo>
                  <a:cubicBezTo>
                    <a:pt x="974" y="353"/>
                    <a:pt x="973" y="352"/>
                    <a:pt x="973" y="351"/>
                  </a:cubicBezTo>
                  <a:lnTo>
                    <a:pt x="973" y="351"/>
                  </a:lnTo>
                  <a:cubicBezTo>
                    <a:pt x="968" y="346"/>
                    <a:pt x="964" y="341"/>
                    <a:pt x="959" y="337"/>
                  </a:cubicBezTo>
                  <a:lnTo>
                    <a:pt x="959" y="337"/>
                  </a:lnTo>
                  <a:cubicBezTo>
                    <a:pt x="957" y="335"/>
                    <a:pt x="955" y="333"/>
                    <a:pt x="953" y="330"/>
                  </a:cubicBezTo>
                  <a:lnTo>
                    <a:pt x="953" y="330"/>
                  </a:lnTo>
                  <a:cubicBezTo>
                    <a:pt x="951" y="329"/>
                    <a:pt x="950" y="328"/>
                    <a:pt x="949" y="326"/>
                  </a:cubicBezTo>
                  <a:lnTo>
                    <a:pt x="949" y="326"/>
                  </a:lnTo>
                  <a:cubicBezTo>
                    <a:pt x="948" y="326"/>
                    <a:pt x="946" y="324"/>
                    <a:pt x="945" y="323"/>
                  </a:cubicBezTo>
                  <a:lnTo>
                    <a:pt x="945" y="323"/>
                  </a:lnTo>
                  <a:cubicBezTo>
                    <a:pt x="941" y="319"/>
                    <a:pt x="937" y="315"/>
                    <a:pt x="932" y="310"/>
                  </a:cubicBezTo>
                  <a:lnTo>
                    <a:pt x="932" y="310"/>
                  </a:lnTo>
                  <a:cubicBezTo>
                    <a:pt x="931" y="309"/>
                    <a:pt x="929" y="307"/>
                    <a:pt x="927" y="305"/>
                  </a:cubicBezTo>
                  <a:lnTo>
                    <a:pt x="927" y="305"/>
                  </a:lnTo>
                  <a:cubicBezTo>
                    <a:pt x="926" y="304"/>
                    <a:pt x="924" y="303"/>
                    <a:pt x="923" y="302"/>
                  </a:cubicBezTo>
                  <a:lnTo>
                    <a:pt x="923" y="302"/>
                  </a:lnTo>
                  <a:cubicBezTo>
                    <a:pt x="922" y="301"/>
                    <a:pt x="920" y="299"/>
                    <a:pt x="919" y="298"/>
                  </a:cubicBezTo>
                  <a:lnTo>
                    <a:pt x="919" y="298"/>
                  </a:lnTo>
                  <a:cubicBezTo>
                    <a:pt x="915" y="294"/>
                    <a:pt x="910" y="290"/>
                    <a:pt x="906" y="285"/>
                  </a:cubicBezTo>
                  <a:lnTo>
                    <a:pt x="906" y="285"/>
                  </a:lnTo>
                  <a:cubicBezTo>
                    <a:pt x="904" y="284"/>
                    <a:pt x="902" y="282"/>
                    <a:pt x="901" y="281"/>
                  </a:cubicBezTo>
                  <a:lnTo>
                    <a:pt x="901" y="281"/>
                  </a:lnTo>
                  <a:cubicBezTo>
                    <a:pt x="899" y="280"/>
                    <a:pt x="899" y="279"/>
                    <a:pt x="897" y="278"/>
                  </a:cubicBezTo>
                  <a:lnTo>
                    <a:pt x="897" y="278"/>
                  </a:lnTo>
                  <a:cubicBezTo>
                    <a:pt x="896" y="277"/>
                    <a:pt x="894" y="275"/>
                    <a:pt x="892" y="274"/>
                  </a:cubicBezTo>
                  <a:lnTo>
                    <a:pt x="892" y="274"/>
                  </a:lnTo>
                  <a:cubicBezTo>
                    <a:pt x="888" y="270"/>
                    <a:pt x="884" y="266"/>
                    <a:pt x="879" y="262"/>
                  </a:cubicBezTo>
                  <a:lnTo>
                    <a:pt x="879" y="262"/>
                  </a:lnTo>
                  <a:cubicBezTo>
                    <a:pt x="878" y="261"/>
                    <a:pt x="876" y="260"/>
                    <a:pt x="874" y="258"/>
                  </a:cubicBezTo>
                  <a:lnTo>
                    <a:pt x="874" y="258"/>
                  </a:lnTo>
                  <a:cubicBezTo>
                    <a:pt x="874" y="258"/>
                    <a:pt x="874" y="257"/>
                    <a:pt x="873" y="257"/>
                  </a:cubicBezTo>
                  <a:lnTo>
                    <a:pt x="873" y="257"/>
                  </a:lnTo>
                  <a:cubicBezTo>
                    <a:pt x="873" y="256"/>
                    <a:pt x="872" y="256"/>
                    <a:pt x="871" y="255"/>
                  </a:cubicBezTo>
                  <a:lnTo>
                    <a:pt x="871" y="255"/>
                  </a:lnTo>
                  <a:cubicBezTo>
                    <a:pt x="869" y="254"/>
                    <a:pt x="868" y="252"/>
                    <a:pt x="866" y="251"/>
                  </a:cubicBezTo>
                  <a:lnTo>
                    <a:pt x="866" y="251"/>
                  </a:lnTo>
                  <a:cubicBezTo>
                    <a:pt x="861" y="247"/>
                    <a:pt x="857" y="244"/>
                    <a:pt x="853" y="240"/>
                  </a:cubicBezTo>
                  <a:lnTo>
                    <a:pt x="853" y="240"/>
                  </a:lnTo>
                  <a:cubicBezTo>
                    <a:pt x="852" y="239"/>
                    <a:pt x="850" y="238"/>
                    <a:pt x="849" y="237"/>
                  </a:cubicBezTo>
                  <a:lnTo>
                    <a:pt x="849" y="237"/>
                  </a:lnTo>
                  <a:cubicBezTo>
                    <a:pt x="848" y="236"/>
                    <a:pt x="847" y="235"/>
                    <a:pt x="845" y="235"/>
                  </a:cubicBezTo>
                  <a:lnTo>
                    <a:pt x="845" y="235"/>
                  </a:lnTo>
                  <a:cubicBezTo>
                    <a:pt x="844" y="233"/>
                    <a:pt x="841" y="231"/>
                    <a:pt x="839" y="229"/>
                  </a:cubicBezTo>
                  <a:lnTo>
                    <a:pt x="839" y="229"/>
                  </a:lnTo>
                  <a:cubicBezTo>
                    <a:pt x="835" y="226"/>
                    <a:pt x="831" y="223"/>
                    <a:pt x="827" y="219"/>
                  </a:cubicBezTo>
                  <a:lnTo>
                    <a:pt x="827" y="219"/>
                  </a:lnTo>
                  <a:cubicBezTo>
                    <a:pt x="825" y="219"/>
                    <a:pt x="824" y="218"/>
                    <a:pt x="823" y="217"/>
                  </a:cubicBezTo>
                  <a:lnTo>
                    <a:pt x="823" y="217"/>
                  </a:lnTo>
                  <a:cubicBezTo>
                    <a:pt x="822" y="216"/>
                    <a:pt x="821" y="215"/>
                    <a:pt x="820" y="214"/>
                  </a:cubicBezTo>
                  <a:lnTo>
                    <a:pt x="820" y="214"/>
                  </a:lnTo>
                  <a:cubicBezTo>
                    <a:pt x="818" y="213"/>
                    <a:pt x="816" y="211"/>
                    <a:pt x="813" y="209"/>
                  </a:cubicBezTo>
                  <a:lnTo>
                    <a:pt x="813" y="209"/>
                  </a:lnTo>
                  <a:cubicBezTo>
                    <a:pt x="809" y="207"/>
                    <a:pt x="805" y="203"/>
                    <a:pt x="800" y="200"/>
                  </a:cubicBezTo>
                  <a:lnTo>
                    <a:pt x="800" y="200"/>
                  </a:lnTo>
                  <a:cubicBezTo>
                    <a:pt x="800" y="200"/>
                    <a:pt x="798" y="199"/>
                    <a:pt x="797" y="198"/>
                  </a:cubicBezTo>
                  <a:lnTo>
                    <a:pt x="797" y="198"/>
                  </a:lnTo>
                  <a:cubicBezTo>
                    <a:pt x="796" y="197"/>
                    <a:pt x="795" y="197"/>
                    <a:pt x="794" y="196"/>
                  </a:cubicBezTo>
                  <a:lnTo>
                    <a:pt x="794" y="196"/>
                  </a:lnTo>
                  <a:cubicBezTo>
                    <a:pt x="792" y="194"/>
                    <a:pt x="789" y="193"/>
                    <a:pt x="787" y="191"/>
                  </a:cubicBezTo>
                  <a:lnTo>
                    <a:pt x="787" y="191"/>
                  </a:lnTo>
                  <a:cubicBezTo>
                    <a:pt x="783" y="188"/>
                    <a:pt x="779" y="186"/>
                    <a:pt x="775" y="183"/>
                  </a:cubicBezTo>
                  <a:lnTo>
                    <a:pt x="775" y="183"/>
                  </a:lnTo>
                  <a:cubicBezTo>
                    <a:pt x="773" y="182"/>
                    <a:pt x="772" y="181"/>
                    <a:pt x="771" y="181"/>
                  </a:cubicBezTo>
                  <a:lnTo>
                    <a:pt x="771" y="181"/>
                  </a:lnTo>
                  <a:cubicBezTo>
                    <a:pt x="770" y="180"/>
                    <a:pt x="769" y="179"/>
                    <a:pt x="768" y="178"/>
                  </a:cubicBezTo>
                  <a:lnTo>
                    <a:pt x="768" y="178"/>
                  </a:lnTo>
                  <a:cubicBezTo>
                    <a:pt x="765" y="177"/>
                    <a:pt x="764" y="175"/>
                    <a:pt x="761" y="174"/>
                  </a:cubicBezTo>
                  <a:lnTo>
                    <a:pt x="761" y="174"/>
                  </a:lnTo>
                  <a:cubicBezTo>
                    <a:pt x="757" y="172"/>
                    <a:pt x="753" y="168"/>
                    <a:pt x="748" y="166"/>
                  </a:cubicBezTo>
                  <a:lnTo>
                    <a:pt x="748" y="166"/>
                  </a:lnTo>
                  <a:cubicBezTo>
                    <a:pt x="747" y="165"/>
                    <a:pt x="747" y="165"/>
                    <a:pt x="745" y="164"/>
                  </a:cubicBezTo>
                  <a:lnTo>
                    <a:pt x="745" y="164"/>
                  </a:lnTo>
                  <a:cubicBezTo>
                    <a:pt x="744" y="163"/>
                    <a:pt x="743" y="162"/>
                    <a:pt x="742" y="162"/>
                  </a:cubicBezTo>
                  <a:lnTo>
                    <a:pt x="742" y="162"/>
                  </a:lnTo>
                  <a:cubicBezTo>
                    <a:pt x="739" y="161"/>
                    <a:pt x="737" y="159"/>
                    <a:pt x="735" y="158"/>
                  </a:cubicBezTo>
                  <a:lnTo>
                    <a:pt x="735" y="158"/>
                  </a:lnTo>
                  <a:cubicBezTo>
                    <a:pt x="731" y="156"/>
                    <a:pt x="726" y="152"/>
                    <a:pt x="722" y="150"/>
                  </a:cubicBezTo>
                  <a:lnTo>
                    <a:pt x="722" y="150"/>
                  </a:lnTo>
                  <a:cubicBezTo>
                    <a:pt x="721" y="150"/>
                    <a:pt x="720" y="150"/>
                    <a:pt x="719" y="149"/>
                  </a:cubicBezTo>
                  <a:lnTo>
                    <a:pt x="719" y="149"/>
                  </a:lnTo>
                  <a:cubicBezTo>
                    <a:pt x="718" y="148"/>
                    <a:pt x="717" y="147"/>
                    <a:pt x="715" y="146"/>
                  </a:cubicBezTo>
                  <a:lnTo>
                    <a:pt x="715" y="146"/>
                  </a:lnTo>
                  <a:cubicBezTo>
                    <a:pt x="713" y="145"/>
                    <a:pt x="711" y="144"/>
                    <a:pt x="709" y="144"/>
                  </a:cubicBezTo>
                  <a:lnTo>
                    <a:pt x="709" y="144"/>
                  </a:lnTo>
                  <a:cubicBezTo>
                    <a:pt x="705" y="141"/>
                    <a:pt x="701" y="139"/>
                    <a:pt x="696" y="136"/>
                  </a:cubicBezTo>
                  <a:lnTo>
                    <a:pt x="696" y="136"/>
                  </a:lnTo>
                  <a:cubicBezTo>
                    <a:pt x="695" y="135"/>
                    <a:pt x="694" y="135"/>
                    <a:pt x="693" y="134"/>
                  </a:cubicBezTo>
                  <a:lnTo>
                    <a:pt x="693" y="134"/>
                  </a:lnTo>
                  <a:cubicBezTo>
                    <a:pt x="691" y="134"/>
                    <a:pt x="690" y="133"/>
                    <a:pt x="688" y="133"/>
                  </a:cubicBezTo>
                  <a:lnTo>
                    <a:pt x="688" y="133"/>
                  </a:lnTo>
                  <a:cubicBezTo>
                    <a:pt x="686" y="131"/>
                    <a:pt x="685" y="131"/>
                    <a:pt x="683" y="129"/>
                  </a:cubicBezTo>
                  <a:lnTo>
                    <a:pt x="683" y="129"/>
                  </a:lnTo>
                  <a:cubicBezTo>
                    <a:pt x="679" y="128"/>
                    <a:pt x="674" y="125"/>
                    <a:pt x="670" y="123"/>
                  </a:cubicBezTo>
                  <a:lnTo>
                    <a:pt x="670" y="123"/>
                  </a:lnTo>
                  <a:cubicBezTo>
                    <a:pt x="669" y="123"/>
                    <a:pt x="667" y="122"/>
                    <a:pt x="666" y="121"/>
                  </a:cubicBezTo>
                  <a:lnTo>
                    <a:pt x="666" y="121"/>
                  </a:lnTo>
                  <a:cubicBezTo>
                    <a:pt x="664" y="121"/>
                    <a:pt x="663" y="120"/>
                    <a:pt x="661" y="119"/>
                  </a:cubicBezTo>
                  <a:lnTo>
                    <a:pt x="661" y="119"/>
                  </a:lnTo>
                  <a:cubicBezTo>
                    <a:pt x="660" y="118"/>
                    <a:pt x="658" y="118"/>
                    <a:pt x="656" y="117"/>
                  </a:cubicBezTo>
                  <a:lnTo>
                    <a:pt x="656" y="117"/>
                  </a:lnTo>
                  <a:cubicBezTo>
                    <a:pt x="652" y="115"/>
                    <a:pt x="648" y="113"/>
                    <a:pt x="644" y="111"/>
                  </a:cubicBezTo>
                  <a:lnTo>
                    <a:pt x="644" y="111"/>
                  </a:lnTo>
                  <a:cubicBezTo>
                    <a:pt x="642" y="110"/>
                    <a:pt x="641" y="110"/>
                    <a:pt x="639" y="109"/>
                  </a:cubicBezTo>
                  <a:lnTo>
                    <a:pt x="639" y="109"/>
                  </a:lnTo>
                  <a:cubicBezTo>
                    <a:pt x="638" y="109"/>
                    <a:pt x="636" y="108"/>
                    <a:pt x="634" y="107"/>
                  </a:cubicBezTo>
                  <a:lnTo>
                    <a:pt x="634" y="107"/>
                  </a:lnTo>
                  <a:cubicBezTo>
                    <a:pt x="633" y="107"/>
                    <a:pt x="632" y="106"/>
                    <a:pt x="630" y="105"/>
                  </a:cubicBezTo>
                  <a:lnTo>
                    <a:pt x="630" y="105"/>
                  </a:lnTo>
                  <a:cubicBezTo>
                    <a:pt x="626" y="104"/>
                    <a:pt x="622" y="102"/>
                    <a:pt x="617" y="100"/>
                  </a:cubicBezTo>
                  <a:lnTo>
                    <a:pt x="617" y="100"/>
                  </a:lnTo>
                  <a:cubicBezTo>
                    <a:pt x="616" y="99"/>
                    <a:pt x="614" y="99"/>
                    <a:pt x="612" y="98"/>
                  </a:cubicBezTo>
                  <a:lnTo>
                    <a:pt x="612" y="98"/>
                  </a:lnTo>
                  <a:cubicBezTo>
                    <a:pt x="611" y="98"/>
                    <a:pt x="609" y="97"/>
                    <a:pt x="608" y="96"/>
                  </a:cubicBezTo>
                  <a:lnTo>
                    <a:pt x="608" y="96"/>
                  </a:lnTo>
                  <a:cubicBezTo>
                    <a:pt x="606" y="96"/>
                    <a:pt x="605" y="95"/>
                    <a:pt x="604" y="95"/>
                  </a:cubicBezTo>
                  <a:lnTo>
                    <a:pt x="604" y="95"/>
                  </a:lnTo>
                  <a:cubicBezTo>
                    <a:pt x="600" y="93"/>
                    <a:pt x="595" y="92"/>
                    <a:pt x="591" y="90"/>
                  </a:cubicBezTo>
                  <a:lnTo>
                    <a:pt x="591" y="90"/>
                  </a:lnTo>
                  <a:cubicBezTo>
                    <a:pt x="589" y="90"/>
                    <a:pt x="587" y="89"/>
                    <a:pt x="585" y="88"/>
                  </a:cubicBezTo>
                  <a:lnTo>
                    <a:pt x="585" y="88"/>
                  </a:lnTo>
                  <a:cubicBezTo>
                    <a:pt x="584" y="88"/>
                    <a:pt x="582" y="87"/>
                    <a:pt x="581" y="87"/>
                  </a:cubicBezTo>
                  <a:lnTo>
                    <a:pt x="581" y="87"/>
                  </a:lnTo>
                  <a:cubicBezTo>
                    <a:pt x="580" y="87"/>
                    <a:pt x="578" y="86"/>
                    <a:pt x="578" y="85"/>
                  </a:cubicBezTo>
                  <a:lnTo>
                    <a:pt x="578" y="85"/>
                  </a:lnTo>
                  <a:cubicBezTo>
                    <a:pt x="573" y="84"/>
                    <a:pt x="569" y="83"/>
                    <a:pt x="564" y="81"/>
                  </a:cubicBezTo>
                  <a:lnTo>
                    <a:pt x="564" y="81"/>
                  </a:lnTo>
                  <a:cubicBezTo>
                    <a:pt x="562" y="81"/>
                    <a:pt x="559" y="80"/>
                    <a:pt x="558" y="79"/>
                  </a:cubicBezTo>
                  <a:lnTo>
                    <a:pt x="558" y="79"/>
                  </a:lnTo>
                  <a:cubicBezTo>
                    <a:pt x="556" y="79"/>
                    <a:pt x="555" y="79"/>
                    <a:pt x="554" y="78"/>
                  </a:cubicBezTo>
                  <a:lnTo>
                    <a:pt x="554" y="78"/>
                  </a:lnTo>
                  <a:cubicBezTo>
                    <a:pt x="553" y="78"/>
                    <a:pt x="551" y="77"/>
                    <a:pt x="551" y="77"/>
                  </a:cubicBezTo>
                  <a:lnTo>
                    <a:pt x="551" y="77"/>
                  </a:lnTo>
                  <a:cubicBezTo>
                    <a:pt x="546" y="76"/>
                    <a:pt x="542" y="75"/>
                    <a:pt x="537" y="74"/>
                  </a:cubicBezTo>
                  <a:lnTo>
                    <a:pt x="537" y="74"/>
                  </a:lnTo>
                  <a:cubicBezTo>
                    <a:pt x="535" y="73"/>
                    <a:pt x="532" y="72"/>
                    <a:pt x="530" y="72"/>
                  </a:cubicBezTo>
                  <a:lnTo>
                    <a:pt x="530" y="72"/>
                  </a:lnTo>
                  <a:cubicBezTo>
                    <a:pt x="529" y="71"/>
                    <a:pt x="528" y="71"/>
                    <a:pt x="526" y="71"/>
                  </a:cubicBezTo>
                  <a:lnTo>
                    <a:pt x="526" y="71"/>
                  </a:lnTo>
                  <a:cubicBezTo>
                    <a:pt x="526" y="71"/>
                    <a:pt x="524" y="70"/>
                    <a:pt x="523" y="70"/>
                  </a:cubicBezTo>
                  <a:lnTo>
                    <a:pt x="523" y="70"/>
                  </a:lnTo>
                  <a:cubicBezTo>
                    <a:pt x="519" y="69"/>
                    <a:pt x="514" y="68"/>
                    <a:pt x="510" y="67"/>
                  </a:cubicBezTo>
                  <a:lnTo>
                    <a:pt x="510" y="67"/>
                  </a:lnTo>
                  <a:cubicBezTo>
                    <a:pt x="507" y="66"/>
                    <a:pt x="505" y="66"/>
                    <a:pt x="502" y="65"/>
                  </a:cubicBezTo>
                  <a:lnTo>
                    <a:pt x="502" y="65"/>
                  </a:lnTo>
                  <a:cubicBezTo>
                    <a:pt x="501" y="65"/>
                    <a:pt x="500" y="65"/>
                    <a:pt x="499" y="65"/>
                  </a:cubicBezTo>
                  <a:lnTo>
                    <a:pt x="499" y="65"/>
                  </a:lnTo>
                  <a:cubicBezTo>
                    <a:pt x="498" y="65"/>
                    <a:pt x="497" y="64"/>
                    <a:pt x="496" y="64"/>
                  </a:cubicBezTo>
                  <a:lnTo>
                    <a:pt x="496" y="64"/>
                  </a:lnTo>
                  <a:cubicBezTo>
                    <a:pt x="491" y="63"/>
                    <a:pt x="487" y="62"/>
                    <a:pt x="482" y="61"/>
                  </a:cubicBezTo>
                  <a:lnTo>
                    <a:pt x="482" y="61"/>
                  </a:lnTo>
                  <a:cubicBezTo>
                    <a:pt x="480" y="61"/>
                    <a:pt x="477" y="60"/>
                    <a:pt x="474" y="60"/>
                  </a:cubicBezTo>
                  <a:lnTo>
                    <a:pt x="474" y="60"/>
                  </a:lnTo>
                  <a:cubicBezTo>
                    <a:pt x="473" y="60"/>
                    <a:pt x="472" y="60"/>
                    <a:pt x="471" y="59"/>
                  </a:cubicBezTo>
                  <a:lnTo>
                    <a:pt x="471" y="59"/>
                  </a:lnTo>
                  <a:cubicBezTo>
                    <a:pt x="470" y="59"/>
                    <a:pt x="469" y="59"/>
                    <a:pt x="468" y="59"/>
                  </a:cubicBezTo>
                  <a:lnTo>
                    <a:pt x="468" y="59"/>
                  </a:lnTo>
                  <a:cubicBezTo>
                    <a:pt x="466" y="58"/>
                    <a:pt x="465" y="58"/>
                    <a:pt x="463" y="58"/>
                  </a:cubicBezTo>
                  <a:lnTo>
                    <a:pt x="463" y="58"/>
                  </a:lnTo>
                  <a:cubicBezTo>
                    <a:pt x="460" y="58"/>
                    <a:pt x="458" y="57"/>
                    <a:pt x="456" y="57"/>
                  </a:cubicBezTo>
                  <a:lnTo>
                    <a:pt x="456" y="57"/>
                  </a:lnTo>
                  <a:cubicBezTo>
                    <a:pt x="455" y="57"/>
                    <a:pt x="452" y="57"/>
                    <a:pt x="450" y="56"/>
                  </a:cubicBezTo>
                  <a:lnTo>
                    <a:pt x="450" y="56"/>
                  </a:lnTo>
                  <a:cubicBezTo>
                    <a:pt x="449" y="56"/>
                    <a:pt x="447" y="55"/>
                    <a:pt x="445" y="55"/>
                  </a:cubicBezTo>
                  <a:lnTo>
                    <a:pt x="0" y="0"/>
                  </a:lnTo>
                  <a:lnTo>
                    <a:pt x="0" y="0"/>
                  </a:lnTo>
                  <a:cubicBezTo>
                    <a:pt x="8" y="1"/>
                    <a:pt x="17" y="2"/>
                    <a:pt x="25" y="3"/>
                  </a:cubicBezTo>
                  <a:lnTo>
                    <a:pt x="25" y="3"/>
                  </a:lnTo>
                  <a:cubicBezTo>
                    <a:pt x="27" y="4"/>
                    <a:pt x="27" y="4"/>
                    <a:pt x="29" y="4"/>
                  </a:cubicBezTo>
                  <a:lnTo>
                    <a:pt x="29" y="4"/>
                  </a:lnTo>
                  <a:cubicBezTo>
                    <a:pt x="36" y="6"/>
                    <a:pt x="44" y="7"/>
                    <a:pt x="52" y="9"/>
                  </a:cubicBezTo>
                  <a:lnTo>
                    <a:pt x="52" y="9"/>
                  </a:lnTo>
                  <a:cubicBezTo>
                    <a:pt x="53" y="9"/>
                    <a:pt x="54" y="9"/>
                    <a:pt x="55" y="9"/>
                  </a:cubicBezTo>
                  <a:lnTo>
                    <a:pt x="55" y="9"/>
                  </a:lnTo>
                  <a:cubicBezTo>
                    <a:pt x="63" y="11"/>
                    <a:pt x="71" y="13"/>
                    <a:pt x="79" y="15"/>
                  </a:cubicBezTo>
                  <a:lnTo>
                    <a:pt x="79" y="15"/>
                  </a:lnTo>
                  <a:cubicBezTo>
                    <a:pt x="79" y="15"/>
                    <a:pt x="81" y="16"/>
                    <a:pt x="82" y="16"/>
                  </a:cubicBezTo>
                  <a:lnTo>
                    <a:pt x="82" y="16"/>
                  </a:lnTo>
                  <a:cubicBezTo>
                    <a:pt x="89" y="18"/>
                    <a:pt x="97" y="20"/>
                    <a:pt x="104" y="22"/>
                  </a:cubicBezTo>
                  <a:lnTo>
                    <a:pt x="104" y="22"/>
                  </a:lnTo>
                  <a:cubicBezTo>
                    <a:pt x="105" y="23"/>
                    <a:pt x="107" y="23"/>
                    <a:pt x="108" y="24"/>
                  </a:cubicBezTo>
                  <a:lnTo>
                    <a:pt x="108" y="24"/>
                  </a:lnTo>
                  <a:cubicBezTo>
                    <a:pt x="115" y="26"/>
                    <a:pt x="123" y="29"/>
                    <a:pt x="131" y="31"/>
                  </a:cubicBezTo>
                  <a:lnTo>
                    <a:pt x="131" y="31"/>
                  </a:lnTo>
                  <a:cubicBezTo>
                    <a:pt x="132" y="31"/>
                    <a:pt x="133" y="31"/>
                    <a:pt x="134" y="32"/>
                  </a:cubicBezTo>
                  <a:lnTo>
                    <a:pt x="134" y="32"/>
                  </a:lnTo>
                  <a:cubicBezTo>
                    <a:pt x="142" y="35"/>
                    <a:pt x="149" y="37"/>
                    <a:pt x="156" y="41"/>
                  </a:cubicBezTo>
                  <a:lnTo>
                    <a:pt x="156" y="41"/>
                  </a:lnTo>
                  <a:cubicBezTo>
                    <a:pt x="158" y="41"/>
                    <a:pt x="159" y="42"/>
                    <a:pt x="161" y="42"/>
                  </a:cubicBezTo>
                  <a:lnTo>
                    <a:pt x="161" y="42"/>
                  </a:lnTo>
                  <a:cubicBezTo>
                    <a:pt x="168" y="45"/>
                    <a:pt x="175" y="48"/>
                    <a:pt x="183" y="52"/>
                  </a:cubicBezTo>
                  <a:lnTo>
                    <a:pt x="183" y="52"/>
                  </a:lnTo>
                  <a:cubicBezTo>
                    <a:pt x="184" y="52"/>
                    <a:pt x="185" y="53"/>
                    <a:pt x="186" y="53"/>
                  </a:cubicBezTo>
                  <a:lnTo>
                    <a:pt x="186" y="53"/>
                  </a:lnTo>
                  <a:cubicBezTo>
                    <a:pt x="194" y="57"/>
                    <a:pt x="201" y="60"/>
                    <a:pt x="208" y="63"/>
                  </a:cubicBezTo>
                  <a:lnTo>
                    <a:pt x="208" y="63"/>
                  </a:lnTo>
                  <a:cubicBezTo>
                    <a:pt x="209" y="64"/>
                    <a:pt x="211" y="65"/>
                    <a:pt x="213" y="66"/>
                  </a:cubicBezTo>
                  <a:lnTo>
                    <a:pt x="213" y="66"/>
                  </a:lnTo>
                  <a:cubicBezTo>
                    <a:pt x="219" y="69"/>
                    <a:pt x="226" y="73"/>
                    <a:pt x="234" y="77"/>
                  </a:cubicBezTo>
                  <a:lnTo>
                    <a:pt x="234" y="77"/>
                  </a:lnTo>
                  <a:cubicBezTo>
                    <a:pt x="235" y="77"/>
                    <a:pt x="236" y="78"/>
                    <a:pt x="238" y="79"/>
                  </a:cubicBezTo>
                  <a:lnTo>
                    <a:pt x="238" y="79"/>
                  </a:lnTo>
                  <a:cubicBezTo>
                    <a:pt x="245" y="83"/>
                    <a:pt x="252" y="87"/>
                    <a:pt x="260" y="91"/>
                  </a:cubicBezTo>
                  <a:lnTo>
                    <a:pt x="260" y="91"/>
                  </a:lnTo>
                  <a:cubicBezTo>
                    <a:pt x="261" y="92"/>
                    <a:pt x="262" y="93"/>
                    <a:pt x="263" y="93"/>
                  </a:cubicBezTo>
                  <a:lnTo>
                    <a:pt x="263" y="93"/>
                  </a:lnTo>
                  <a:cubicBezTo>
                    <a:pt x="271" y="98"/>
                    <a:pt x="278" y="102"/>
                    <a:pt x="285" y="107"/>
                  </a:cubicBezTo>
                  <a:lnTo>
                    <a:pt x="285" y="107"/>
                  </a:lnTo>
                  <a:cubicBezTo>
                    <a:pt x="286" y="107"/>
                    <a:pt x="287" y="108"/>
                    <a:pt x="288" y="109"/>
                  </a:cubicBezTo>
                  <a:lnTo>
                    <a:pt x="288" y="109"/>
                  </a:lnTo>
                  <a:cubicBezTo>
                    <a:pt x="296" y="113"/>
                    <a:pt x="303" y="118"/>
                    <a:pt x="310" y="123"/>
                  </a:cubicBezTo>
                  <a:lnTo>
                    <a:pt x="310" y="123"/>
                  </a:lnTo>
                  <a:cubicBezTo>
                    <a:pt x="312" y="124"/>
                    <a:pt x="312" y="125"/>
                    <a:pt x="313" y="126"/>
                  </a:cubicBezTo>
                  <a:lnTo>
                    <a:pt x="313" y="126"/>
                  </a:lnTo>
                  <a:cubicBezTo>
                    <a:pt x="321" y="131"/>
                    <a:pt x="328" y="135"/>
                    <a:pt x="335" y="141"/>
                  </a:cubicBezTo>
                  <a:lnTo>
                    <a:pt x="335" y="141"/>
                  </a:lnTo>
                  <a:cubicBezTo>
                    <a:pt x="337" y="142"/>
                    <a:pt x="337" y="143"/>
                    <a:pt x="339" y="144"/>
                  </a:cubicBezTo>
                  <a:lnTo>
                    <a:pt x="339" y="144"/>
                  </a:lnTo>
                  <a:cubicBezTo>
                    <a:pt x="346" y="149"/>
                    <a:pt x="353" y="155"/>
                    <a:pt x="361" y="160"/>
                  </a:cubicBezTo>
                  <a:lnTo>
                    <a:pt x="361" y="160"/>
                  </a:lnTo>
                  <a:cubicBezTo>
                    <a:pt x="361" y="161"/>
                    <a:pt x="362" y="162"/>
                    <a:pt x="364" y="162"/>
                  </a:cubicBezTo>
                  <a:lnTo>
                    <a:pt x="364" y="162"/>
                  </a:lnTo>
                  <a:cubicBezTo>
                    <a:pt x="370" y="168"/>
                    <a:pt x="378" y="174"/>
                    <a:pt x="385" y="180"/>
                  </a:cubicBezTo>
                  <a:lnTo>
                    <a:pt x="385" y="180"/>
                  </a:lnTo>
                  <a:cubicBezTo>
                    <a:pt x="386" y="181"/>
                    <a:pt x="387" y="182"/>
                    <a:pt x="388" y="183"/>
                  </a:cubicBezTo>
                  <a:lnTo>
                    <a:pt x="388" y="183"/>
                  </a:lnTo>
                  <a:cubicBezTo>
                    <a:pt x="395" y="189"/>
                    <a:pt x="403" y="195"/>
                    <a:pt x="409" y="201"/>
                  </a:cubicBezTo>
                  <a:lnTo>
                    <a:pt x="409" y="201"/>
                  </a:lnTo>
                  <a:cubicBezTo>
                    <a:pt x="411" y="202"/>
                    <a:pt x="412" y="203"/>
                    <a:pt x="413" y="204"/>
                  </a:cubicBezTo>
                  <a:lnTo>
                    <a:pt x="413" y="204"/>
                  </a:lnTo>
                  <a:cubicBezTo>
                    <a:pt x="420" y="211"/>
                    <a:pt x="427" y="217"/>
                    <a:pt x="435" y="224"/>
                  </a:cubicBezTo>
                  <a:lnTo>
                    <a:pt x="435" y="224"/>
                  </a:lnTo>
                  <a:cubicBezTo>
                    <a:pt x="436" y="225"/>
                    <a:pt x="437" y="226"/>
                    <a:pt x="438" y="227"/>
                  </a:cubicBezTo>
                  <a:lnTo>
                    <a:pt x="438" y="227"/>
                  </a:lnTo>
                  <a:cubicBezTo>
                    <a:pt x="445" y="235"/>
                    <a:pt x="452" y="241"/>
                    <a:pt x="460" y="249"/>
                  </a:cubicBezTo>
                  <a:lnTo>
                    <a:pt x="460" y="249"/>
                  </a:lnTo>
                  <a:cubicBezTo>
                    <a:pt x="461" y="250"/>
                    <a:pt x="462" y="251"/>
                    <a:pt x="463" y="252"/>
                  </a:cubicBezTo>
                  <a:lnTo>
                    <a:pt x="463" y="252"/>
                  </a:lnTo>
                  <a:cubicBezTo>
                    <a:pt x="470" y="259"/>
                    <a:pt x="477" y="266"/>
                    <a:pt x="484" y="274"/>
                  </a:cubicBezTo>
                  <a:lnTo>
                    <a:pt x="484" y="274"/>
                  </a:lnTo>
                  <a:cubicBezTo>
                    <a:pt x="485" y="275"/>
                    <a:pt x="487" y="277"/>
                    <a:pt x="488" y="278"/>
                  </a:cubicBezTo>
                  <a:lnTo>
                    <a:pt x="488" y="278"/>
                  </a:lnTo>
                  <a:cubicBezTo>
                    <a:pt x="495" y="285"/>
                    <a:pt x="502" y="293"/>
                    <a:pt x="509" y="301"/>
                  </a:cubicBezTo>
                  <a:lnTo>
                    <a:pt x="509" y="301"/>
                  </a:lnTo>
                  <a:cubicBezTo>
                    <a:pt x="510" y="302"/>
                    <a:pt x="512" y="304"/>
                    <a:pt x="513" y="305"/>
                  </a:cubicBezTo>
                  <a:lnTo>
                    <a:pt x="513" y="305"/>
                  </a:lnTo>
                  <a:cubicBezTo>
                    <a:pt x="519" y="313"/>
                    <a:pt x="526" y="321"/>
                    <a:pt x="533" y="329"/>
                  </a:cubicBezTo>
                  <a:lnTo>
                    <a:pt x="533" y="329"/>
                  </a:lnTo>
                  <a:cubicBezTo>
                    <a:pt x="534" y="329"/>
                    <a:pt x="534" y="329"/>
                    <a:pt x="534" y="329"/>
                  </a:cubicBezTo>
                  <a:lnTo>
                    <a:pt x="534" y="329"/>
                  </a:lnTo>
                  <a:cubicBezTo>
                    <a:pt x="534" y="330"/>
                    <a:pt x="535" y="331"/>
                    <a:pt x="536" y="332"/>
                  </a:cubicBezTo>
                  <a:lnTo>
                    <a:pt x="536" y="332"/>
                  </a:lnTo>
                  <a:cubicBezTo>
                    <a:pt x="542" y="340"/>
                    <a:pt x="549" y="347"/>
                    <a:pt x="555" y="355"/>
                  </a:cubicBezTo>
                  <a:lnTo>
                    <a:pt x="555" y="355"/>
                  </a:lnTo>
                  <a:cubicBezTo>
                    <a:pt x="556" y="357"/>
                    <a:pt x="558" y="359"/>
                    <a:pt x="559" y="361"/>
                  </a:cubicBezTo>
                  <a:lnTo>
                    <a:pt x="559" y="361"/>
                  </a:lnTo>
                  <a:cubicBezTo>
                    <a:pt x="565" y="369"/>
                    <a:pt x="572" y="376"/>
                    <a:pt x="578" y="385"/>
                  </a:cubicBezTo>
                  <a:lnTo>
                    <a:pt x="578" y="385"/>
                  </a:lnTo>
                  <a:cubicBezTo>
                    <a:pt x="580" y="387"/>
                    <a:pt x="582" y="389"/>
                    <a:pt x="584" y="392"/>
                  </a:cubicBezTo>
                  <a:lnTo>
                    <a:pt x="584" y="392"/>
                  </a:lnTo>
                  <a:cubicBezTo>
                    <a:pt x="590" y="400"/>
                    <a:pt x="596" y="408"/>
                    <a:pt x="603" y="417"/>
                  </a:cubicBezTo>
                  <a:lnTo>
                    <a:pt x="603" y="417"/>
                  </a:lnTo>
                  <a:cubicBezTo>
                    <a:pt x="604" y="419"/>
                    <a:pt x="606" y="422"/>
                    <a:pt x="608" y="424"/>
                  </a:cubicBezTo>
                  <a:lnTo>
                    <a:pt x="608" y="424"/>
                  </a:lnTo>
                  <a:cubicBezTo>
                    <a:pt x="613" y="432"/>
                    <a:pt x="619" y="439"/>
                    <a:pt x="624" y="447"/>
                  </a:cubicBezTo>
                  <a:lnTo>
                    <a:pt x="624" y="447"/>
                  </a:lnTo>
                  <a:cubicBezTo>
                    <a:pt x="625" y="449"/>
                    <a:pt x="627" y="451"/>
                    <a:pt x="628" y="453"/>
                  </a:cubicBezTo>
                  <a:lnTo>
                    <a:pt x="628" y="453"/>
                  </a:lnTo>
                  <a:cubicBezTo>
                    <a:pt x="634" y="461"/>
                    <a:pt x="640" y="471"/>
                    <a:pt x="646" y="480"/>
                  </a:cubicBezTo>
                  <a:lnTo>
                    <a:pt x="646" y="480"/>
                  </a:lnTo>
                  <a:cubicBezTo>
                    <a:pt x="648" y="483"/>
                    <a:pt x="650" y="486"/>
                    <a:pt x="652" y="489"/>
                  </a:cubicBezTo>
                  <a:lnTo>
                    <a:pt x="652" y="489"/>
                  </a:lnTo>
                  <a:cubicBezTo>
                    <a:pt x="658" y="498"/>
                    <a:pt x="664" y="508"/>
                    <a:pt x="671" y="517"/>
                  </a:cubicBezTo>
                  <a:lnTo>
                    <a:pt x="671" y="517"/>
                  </a:lnTo>
                  <a:cubicBezTo>
                    <a:pt x="672" y="519"/>
                    <a:pt x="673" y="521"/>
                    <a:pt x="674" y="524"/>
                  </a:cubicBezTo>
                  <a:lnTo>
                    <a:pt x="674" y="524"/>
                  </a:lnTo>
                  <a:cubicBezTo>
                    <a:pt x="680" y="532"/>
                    <a:pt x="685" y="540"/>
                    <a:pt x="690" y="549"/>
                  </a:cubicBezTo>
                  <a:lnTo>
                    <a:pt x="690" y="549"/>
                  </a:lnTo>
                  <a:cubicBezTo>
                    <a:pt x="692" y="552"/>
                    <a:pt x="693" y="554"/>
                    <a:pt x="695" y="558"/>
                  </a:cubicBezTo>
                  <a:lnTo>
                    <a:pt x="695" y="558"/>
                  </a:lnTo>
                  <a:cubicBezTo>
                    <a:pt x="701" y="568"/>
                    <a:pt x="707" y="577"/>
                    <a:pt x="713" y="588"/>
                  </a:cubicBezTo>
                  <a:lnTo>
                    <a:pt x="713" y="588"/>
                  </a:lnTo>
                  <a:cubicBezTo>
                    <a:pt x="715" y="590"/>
                    <a:pt x="716" y="593"/>
                    <a:pt x="718" y="596"/>
                  </a:cubicBezTo>
                  <a:lnTo>
                    <a:pt x="718" y="596"/>
                  </a:lnTo>
                  <a:cubicBezTo>
                    <a:pt x="723" y="605"/>
                    <a:pt x="727" y="614"/>
                    <a:pt x="732" y="623"/>
                  </a:cubicBezTo>
                  <a:lnTo>
                    <a:pt x="732" y="623"/>
                  </a:lnTo>
                  <a:cubicBezTo>
                    <a:pt x="734" y="625"/>
                    <a:pt x="735" y="628"/>
                    <a:pt x="737" y="631"/>
                  </a:cubicBezTo>
                  <a:lnTo>
                    <a:pt x="737" y="631"/>
                  </a:lnTo>
                  <a:cubicBezTo>
                    <a:pt x="743" y="642"/>
                    <a:pt x="749" y="653"/>
                    <a:pt x="755" y="664"/>
                  </a:cubicBezTo>
                  <a:lnTo>
                    <a:pt x="755" y="664"/>
                  </a:lnTo>
                  <a:cubicBezTo>
                    <a:pt x="756" y="666"/>
                    <a:pt x="758" y="669"/>
                    <a:pt x="759" y="671"/>
                  </a:cubicBezTo>
                  <a:lnTo>
                    <a:pt x="759" y="671"/>
                  </a:lnTo>
                  <a:cubicBezTo>
                    <a:pt x="764" y="681"/>
                    <a:pt x="769" y="691"/>
                    <a:pt x="773" y="701"/>
                  </a:cubicBezTo>
                  <a:lnTo>
                    <a:pt x="773" y="701"/>
                  </a:lnTo>
                  <a:cubicBezTo>
                    <a:pt x="775" y="703"/>
                    <a:pt x="776" y="706"/>
                    <a:pt x="778" y="709"/>
                  </a:cubicBezTo>
                  <a:lnTo>
                    <a:pt x="778" y="709"/>
                  </a:lnTo>
                  <a:cubicBezTo>
                    <a:pt x="784" y="721"/>
                    <a:pt x="790" y="733"/>
                    <a:pt x="795" y="745"/>
                  </a:cubicBezTo>
                  <a:lnTo>
                    <a:pt x="795" y="745"/>
                  </a:lnTo>
                  <a:cubicBezTo>
                    <a:pt x="797" y="748"/>
                    <a:pt x="798" y="750"/>
                    <a:pt x="799" y="753"/>
                  </a:cubicBezTo>
                  <a:lnTo>
                    <a:pt x="799" y="753"/>
                  </a:lnTo>
                  <a:cubicBezTo>
                    <a:pt x="804" y="763"/>
                    <a:pt x="809" y="774"/>
                    <a:pt x="814" y="784"/>
                  </a:cubicBezTo>
                  <a:lnTo>
                    <a:pt x="814" y="784"/>
                  </a:lnTo>
                  <a:cubicBezTo>
                    <a:pt x="815" y="787"/>
                    <a:pt x="816" y="790"/>
                    <a:pt x="818" y="793"/>
                  </a:cubicBezTo>
                  <a:lnTo>
                    <a:pt x="818" y="793"/>
                  </a:lnTo>
                  <a:cubicBezTo>
                    <a:pt x="823" y="805"/>
                    <a:pt x="828" y="817"/>
                    <a:pt x="834" y="830"/>
                  </a:cubicBezTo>
                  <a:lnTo>
                    <a:pt x="834" y="830"/>
                  </a:lnTo>
                  <a:cubicBezTo>
                    <a:pt x="836" y="833"/>
                    <a:pt x="837" y="836"/>
                    <a:pt x="838" y="840"/>
                  </a:cubicBezTo>
                  <a:lnTo>
                    <a:pt x="838" y="840"/>
                  </a:lnTo>
                  <a:cubicBezTo>
                    <a:pt x="843" y="850"/>
                    <a:pt x="847" y="861"/>
                    <a:pt x="852" y="872"/>
                  </a:cubicBezTo>
                  <a:lnTo>
                    <a:pt x="852" y="872"/>
                  </a:lnTo>
                  <a:cubicBezTo>
                    <a:pt x="853" y="875"/>
                    <a:pt x="854" y="877"/>
                    <a:pt x="855" y="880"/>
                  </a:cubicBezTo>
                  <a:lnTo>
                    <a:pt x="855" y="880"/>
                  </a:lnTo>
                  <a:cubicBezTo>
                    <a:pt x="861" y="893"/>
                    <a:pt x="866" y="905"/>
                    <a:pt x="871" y="918"/>
                  </a:cubicBezTo>
                  <a:lnTo>
                    <a:pt x="871" y="918"/>
                  </a:lnTo>
                  <a:cubicBezTo>
                    <a:pt x="872" y="921"/>
                    <a:pt x="874" y="926"/>
                    <a:pt x="875" y="929"/>
                  </a:cubicBezTo>
                  <a:lnTo>
                    <a:pt x="875" y="929"/>
                  </a:lnTo>
                  <a:cubicBezTo>
                    <a:pt x="880" y="942"/>
                    <a:pt x="885" y="954"/>
                    <a:pt x="890" y="967"/>
                  </a:cubicBezTo>
                  <a:lnTo>
                    <a:pt x="890" y="967"/>
                  </a:lnTo>
                  <a:cubicBezTo>
                    <a:pt x="891" y="970"/>
                    <a:pt x="892" y="974"/>
                    <a:pt x="893" y="978"/>
                  </a:cubicBezTo>
                  <a:lnTo>
                    <a:pt x="893" y="978"/>
                  </a:lnTo>
                  <a:cubicBezTo>
                    <a:pt x="897" y="989"/>
                    <a:pt x="902" y="1000"/>
                    <a:pt x="905" y="1011"/>
                  </a:cubicBezTo>
                  <a:lnTo>
                    <a:pt x="905" y="1011"/>
                  </a:lnTo>
                  <a:cubicBezTo>
                    <a:pt x="907" y="1014"/>
                    <a:pt x="908" y="1017"/>
                    <a:pt x="909" y="1020"/>
                  </a:cubicBezTo>
                  <a:lnTo>
                    <a:pt x="909" y="1020"/>
                  </a:lnTo>
                  <a:cubicBezTo>
                    <a:pt x="913" y="1033"/>
                    <a:pt x="918" y="1046"/>
                    <a:pt x="922" y="1058"/>
                  </a:cubicBezTo>
                  <a:lnTo>
                    <a:pt x="922" y="1058"/>
                  </a:lnTo>
                  <a:cubicBezTo>
                    <a:pt x="924" y="1063"/>
                    <a:pt x="925" y="1066"/>
                    <a:pt x="926" y="1071"/>
                  </a:cubicBezTo>
                  <a:lnTo>
                    <a:pt x="926" y="1071"/>
                  </a:lnTo>
                  <a:cubicBezTo>
                    <a:pt x="931" y="1083"/>
                    <a:pt x="935" y="1096"/>
                    <a:pt x="939" y="1109"/>
                  </a:cubicBezTo>
                  <a:lnTo>
                    <a:pt x="939" y="1109"/>
                  </a:lnTo>
                  <a:cubicBezTo>
                    <a:pt x="940" y="1113"/>
                    <a:pt x="942" y="1117"/>
                    <a:pt x="943" y="1121"/>
                  </a:cubicBezTo>
                  <a:lnTo>
                    <a:pt x="943" y="1121"/>
                  </a:lnTo>
                  <a:cubicBezTo>
                    <a:pt x="947" y="1134"/>
                    <a:pt x="951" y="1146"/>
                    <a:pt x="955" y="1160"/>
                  </a:cubicBezTo>
                  <a:lnTo>
                    <a:pt x="955" y="1160"/>
                  </a:lnTo>
                  <a:cubicBezTo>
                    <a:pt x="956" y="1163"/>
                    <a:pt x="957" y="1167"/>
                    <a:pt x="959" y="1171"/>
                  </a:cubicBezTo>
                  <a:lnTo>
                    <a:pt x="959" y="1171"/>
                  </a:lnTo>
                  <a:cubicBezTo>
                    <a:pt x="962" y="1184"/>
                    <a:pt x="967" y="1198"/>
                    <a:pt x="970" y="1211"/>
                  </a:cubicBezTo>
                  <a:lnTo>
                    <a:pt x="970" y="1211"/>
                  </a:lnTo>
                  <a:cubicBezTo>
                    <a:pt x="971" y="1215"/>
                    <a:pt x="972" y="1219"/>
                    <a:pt x="973" y="1222"/>
                  </a:cubicBezTo>
                  <a:lnTo>
                    <a:pt x="973" y="1222"/>
                  </a:lnTo>
                  <a:cubicBezTo>
                    <a:pt x="978" y="1236"/>
                    <a:pt x="981" y="1250"/>
                    <a:pt x="985" y="1264"/>
                  </a:cubicBezTo>
                  <a:lnTo>
                    <a:pt x="985" y="1264"/>
                  </a:lnTo>
                  <a:cubicBezTo>
                    <a:pt x="986" y="1267"/>
                    <a:pt x="987" y="1270"/>
                    <a:pt x="988" y="1273"/>
                  </a:cubicBezTo>
                  <a:lnTo>
                    <a:pt x="988" y="1273"/>
                  </a:lnTo>
                  <a:cubicBezTo>
                    <a:pt x="992" y="1288"/>
                    <a:pt x="995" y="1302"/>
                    <a:pt x="999" y="1317"/>
                  </a:cubicBezTo>
                  <a:lnTo>
                    <a:pt x="999" y="1317"/>
                  </a:lnTo>
                  <a:cubicBezTo>
                    <a:pt x="1000" y="1319"/>
                    <a:pt x="1001" y="1323"/>
                    <a:pt x="1001" y="1326"/>
                  </a:cubicBezTo>
                  <a:lnTo>
                    <a:pt x="1001" y="1326"/>
                  </a:lnTo>
                  <a:cubicBezTo>
                    <a:pt x="1006" y="1341"/>
                    <a:pt x="1009" y="1356"/>
                    <a:pt x="1013" y="1372"/>
                  </a:cubicBezTo>
                  <a:lnTo>
                    <a:pt x="1013" y="1372"/>
                  </a:lnTo>
                  <a:cubicBezTo>
                    <a:pt x="1014" y="1374"/>
                    <a:pt x="1014" y="1376"/>
                    <a:pt x="1014" y="1378"/>
                  </a:cubicBezTo>
                  <a:lnTo>
                    <a:pt x="1014" y="1378"/>
                  </a:lnTo>
                  <a:cubicBezTo>
                    <a:pt x="1018" y="1394"/>
                    <a:pt x="1022" y="1410"/>
                    <a:pt x="1026" y="1427"/>
                  </a:cubicBezTo>
                  <a:lnTo>
                    <a:pt x="1026" y="1427"/>
                  </a:lnTo>
                  <a:cubicBezTo>
                    <a:pt x="1026" y="1427"/>
                    <a:pt x="1026" y="1428"/>
                    <a:pt x="1027" y="1428"/>
                  </a:cubicBezTo>
                  <a:lnTo>
                    <a:pt x="1027" y="1428"/>
                  </a:lnTo>
                  <a:cubicBezTo>
                    <a:pt x="1030" y="1444"/>
                    <a:pt x="1034" y="1460"/>
                    <a:pt x="1037" y="1476"/>
                  </a:cubicBezTo>
                  <a:lnTo>
                    <a:pt x="1037" y="1476"/>
                  </a:lnTo>
                  <a:cubicBezTo>
                    <a:pt x="1038" y="1479"/>
                    <a:pt x="1038" y="1482"/>
                    <a:pt x="1039" y="1485"/>
                  </a:cubicBezTo>
                  <a:lnTo>
                    <a:pt x="1039" y="1485"/>
                  </a:lnTo>
                  <a:cubicBezTo>
                    <a:pt x="1042" y="1502"/>
                    <a:pt x="1046" y="1518"/>
                    <a:pt x="1049" y="1534"/>
                  </a:cubicBezTo>
                  <a:lnTo>
                    <a:pt x="1049" y="1534"/>
                  </a:lnTo>
                  <a:cubicBezTo>
                    <a:pt x="1050" y="1537"/>
                    <a:pt x="1051" y="1541"/>
                    <a:pt x="1051" y="1544"/>
                  </a:cubicBezTo>
                  <a:lnTo>
                    <a:pt x="1051" y="1544"/>
                  </a:lnTo>
                  <a:cubicBezTo>
                    <a:pt x="1053" y="1555"/>
                    <a:pt x="1055" y="1565"/>
                    <a:pt x="1057" y="1575"/>
                  </a:cubicBezTo>
                  <a:lnTo>
                    <a:pt x="1057" y="1575"/>
                  </a:lnTo>
                  <a:cubicBezTo>
                    <a:pt x="1059" y="1587"/>
                    <a:pt x="1061" y="1598"/>
                    <a:pt x="1063" y="1610"/>
                  </a:cubicBezTo>
                  <a:lnTo>
                    <a:pt x="1063" y="1610"/>
                  </a:lnTo>
                  <a:cubicBezTo>
                    <a:pt x="1065" y="1617"/>
                    <a:pt x="1066" y="1626"/>
                    <a:pt x="1068" y="1635"/>
                  </a:cubicBezTo>
                  <a:lnTo>
                    <a:pt x="1068" y="1635"/>
                  </a:lnTo>
                  <a:cubicBezTo>
                    <a:pt x="1070" y="1646"/>
                    <a:pt x="1072" y="1659"/>
                    <a:pt x="1074" y="1670"/>
                  </a:cubicBezTo>
                  <a:lnTo>
                    <a:pt x="1074" y="1670"/>
                  </a:lnTo>
                  <a:cubicBezTo>
                    <a:pt x="1075" y="1678"/>
                    <a:pt x="1077" y="1687"/>
                    <a:pt x="1078" y="1695"/>
                  </a:cubicBezTo>
                  <a:lnTo>
                    <a:pt x="1078" y="1695"/>
                  </a:lnTo>
                  <a:cubicBezTo>
                    <a:pt x="1080" y="1707"/>
                    <a:pt x="1081" y="1720"/>
                    <a:pt x="1083" y="1732"/>
                  </a:cubicBezTo>
                  <a:lnTo>
                    <a:pt x="1083" y="1732"/>
                  </a:lnTo>
                  <a:cubicBezTo>
                    <a:pt x="1085" y="1740"/>
                    <a:pt x="1086" y="1748"/>
                    <a:pt x="1087" y="1755"/>
                  </a:cubicBezTo>
                  <a:lnTo>
                    <a:pt x="1087" y="1755"/>
                  </a:lnTo>
                  <a:cubicBezTo>
                    <a:pt x="1089" y="1769"/>
                    <a:pt x="1091" y="1781"/>
                    <a:pt x="1093" y="1795"/>
                  </a:cubicBezTo>
                  <a:lnTo>
                    <a:pt x="1093" y="1795"/>
                  </a:lnTo>
                  <a:cubicBezTo>
                    <a:pt x="1094" y="1802"/>
                    <a:pt x="1095" y="1810"/>
                    <a:pt x="1096" y="1817"/>
                  </a:cubicBezTo>
                  <a:lnTo>
                    <a:pt x="1096" y="1817"/>
                  </a:lnTo>
                  <a:cubicBezTo>
                    <a:pt x="1097" y="1831"/>
                    <a:pt x="1099" y="1845"/>
                    <a:pt x="1101" y="1859"/>
                  </a:cubicBezTo>
                  <a:lnTo>
                    <a:pt x="1101" y="1859"/>
                  </a:lnTo>
                  <a:cubicBezTo>
                    <a:pt x="1102" y="1866"/>
                    <a:pt x="1103" y="1873"/>
                    <a:pt x="1104" y="1879"/>
                  </a:cubicBezTo>
                  <a:lnTo>
                    <a:pt x="1104" y="1879"/>
                  </a:lnTo>
                  <a:cubicBezTo>
                    <a:pt x="1105" y="1894"/>
                    <a:pt x="1107" y="1909"/>
                    <a:pt x="1109" y="1924"/>
                  </a:cubicBezTo>
                  <a:lnTo>
                    <a:pt x="1109" y="1924"/>
                  </a:lnTo>
                  <a:cubicBezTo>
                    <a:pt x="1109" y="1930"/>
                    <a:pt x="1110" y="1936"/>
                    <a:pt x="1111" y="1942"/>
                  </a:cubicBezTo>
                  <a:lnTo>
                    <a:pt x="1111" y="1942"/>
                  </a:lnTo>
                  <a:cubicBezTo>
                    <a:pt x="1112" y="1958"/>
                    <a:pt x="1114" y="1974"/>
                    <a:pt x="1115" y="1990"/>
                  </a:cubicBezTo>
                  <a:lnTo>
                    <a:pt x="1115" y="1990"/>
                  </a:lnTo>
                  <a:cubicBezTo>
                    <a:pt x="1116" y="1995"/>
                    <a:pt x="1116" y="2001"/>
                    <a:pt x="1117" y="2006"/>
                  </a:cubicBezTo>
                  <a:lnTo>
                    <a:pt x="1117" y="2006"/>
                  </a:lnTo>
                  <a:cubicBezTo>
                    <a:pt x="1118" y="2024"/>
                    <a:pt x="1120" y="2041"/>
                    <a:pt x="1121" y="2058"/>
                  </a:cubicBezTo>
                  <a:lnTo>
                    <a:pt x="1121" y="2058"/>
                  </a:lnTo>
                  <a:cubicBezTo>
                    <a:pt x="1122" y="2063"/>
                    <a:pt x="1122" y="2067"/>
                    <a:pt x="1122" y="2072"/>
                  </a:cubicBezTo>
                  <a:lnTo>
                    <a:pt x="1122" y="2072"/>
                  </a:lnTo>
                  <a:cubicBezTo>
                    <a:pt x="1123" y="2077"/>
                    <a:pt x="1123" y="2082"/>
                    <a:pt x="1124" y="2088"/>
                  </a:cubicBezTo>
                  <a:lnTo>
                    <a:pt x="1124" y="2088"/>
                  </a:lnTo>
                  <a:cubicBezTo>
                    <a:pt x="1125" y="2104"/>
                    <a:pt x="1126" y="2120"/>
                    <a:pt x="1127" y="2136"/>
                  </a:cubicBezTo>
                  <a:lnTo>
                    <a:pt x="1127" y="2136"/>
                  </a:lnTo>
                  <a:cubicBezTo>
                    <a:pt x="1127" y="2137"/>
                    <a:pt x="1127" y="2137"/>
                    <a:pt x="1127" y="2138"/>
                  </a:cubicBezTo>
                  <a:lnTo>
                    <a:pt x="1127" y="2138"/>
                  </a:lnTo>
                  <a:cubicBezTo>
                    <a:pt x="1127" y="2142"/>
                    <a:pt x="1127" y="2145"/>
                    <a:pt x="1128" y="2149"/>
                  </a:cubicBezTo>
                  <a:lnTo>
                    <a:pt x="1128" y="2149"/>
                  </a:lnTo>
                  <a:cubicBezTo>
                    <a:pt x="1129" y="2164"/>
                    <a:pt x="1130" y="2180"/>
                    <a:pt x="1131" y="2196"/>
                  </a:cubicBezTo>
                  <a:lnTo>
                    <a:pt x="1131" y="2196"/>
                  </a:lnTo>
                  <a:cubicBezTo>
                    <a:pt x="1131" y="2200"/>
                    <a:pt x="1131" y="2203"/>
                    <a:pt x="1131" y="2206"/>
                  </a:cubicBezTo>
                  <a:lnTo>
                    <a:pt x="1131" y="2206"/>
                  </a:lnTo>
                  <a:cubicBezTo>
                    <a:pt x="1132" y="2225"/>
                    <a:pt x="1133" y="2244"/>
                    <a:pt x="1133" y="2263"/>
                  </a:cubicBezTo>
                  <a:lnTo>
                    <a:pt x="1133" y="2263"/>
                  </a:lnTo>
                  <a:cubicBezTo>
                    <a:pt x="1133" y="2266"/>
                    <a:pt x="1134" y="2268"/>
                    <a:pt x="1134" y="2271"/>
                  </a:cubicBezTo>
                  <a:lnTo>
                    <a:pt x="1134" y="2271"/>
                  </a:lnTo>
                  <a:cubicBezTo>
                    <a:pt x="1135" y="2290"/>
                    <a:pt x="1135" y="2309"/>
                    <a:pt x="1136" y="2329"/>
                  </a:cubicBezTo>
                  <a:lnTo>
                    <a:pt x="1136" y="2329"/>
                  </a:lnTo>
                  <a:cubicBezTo>
                    <a:pt x="1136" y="2331"/>
                    <a:pt x="1136" y="2332"/>
                    <a:pt x="1136" y="2334"/>
                  </a:cubicBezTo>
                  <a:lnTo>
                    <a:pt x="1136" y="2334"/>
                  </a:lnTo>
                  <a:cubicBezTo>
                    <a:pt x="1137" y="2355"/>
                    <a:pt x="1137" y="2375"/>
                    <a:pt x="1137" y="2395"/>
                  </a:cubicBezTo>
                  <a:lnTo>
                    <a:pt x="1137" y="2395"/>
                  </a:lnTo>
                  <a:cubicBezTo>
                    <a:pt x="1137" y="2396"/>
                    <a:pt x="1137" y="2397"/>
                    <a:pt x="1137" y="2398"/>
                  </a:cubicBezTo>
                  <a:lnTo>
                    <a:pt x="1137" y="2398"/>
                  </a:lnTo>
                  <a:cubicBezTo>
                    <a:pt x="1137" y="2419"/>
                    <a:pt x="1138" y="2440"/>
                    <a:pt x="1138" y="2461"/>
                  </a:cubicBezTo>
                  <a:lnTo>
                    <a:pt x="1138" y="2461"/>
                  </a:lnTo>
                  <a:cubicBezTo>
                    <a:pt x="1138" y="2482"/>
                    <a:pt x="1137" y="2504"/>
                    <a:pt x="1137" y="2524"/>
                  </a:cubicBezTo>
                  <a:lnTo>
                    <a:pt x="1137" y="2524"/>
                  </a:lnTo>
                  <a:cubicBezTo>
                    <a:pt x="1137" y="2526"/>
                    <a:pt x="1137" y="2527"/>
                    <a:pt x="1137" y="2528"/>
                  </a:cubicBezTo>
                  <a:lnTo>
                    <a:pt x="1137" y="2528"/>
                  </a:lnTo>
                  <a:cubicBezTo>
                    <a:pt x="1137" y="2548"/>
                    <a:pt x="1137" y="2568"/>
                    <a:pt x="1136" y="2588"/>
                  </a:cubicBezTo>
                  <a:lnTo>
                    <a:pt x="1136" y="2588"/>
                  </a:lnTo>
                  <a:cubicBezTo>
                    <a:pt x="1136" y="2590"/>
                    <a:pt x="1136" y="2591"/>
                    <a:pt x="1136" y="2593"/>
                  </a:cubicBezTo>
                  <a:lnTo>
                    <a:pt x="1136" y="2593"/>
                  </a:lnTo>
                  <a:cubicBezTo>
                    <a:pt x="1135" y="2613"/>
                    <a:pt x="1135" y="2633"/>
                    <a:pt x="1134" y="2652"/>
                  </a:cubicBezTo>
                  <a:lnTo>
                    <a:pt x="1134" y="2652"/>
                  </a:lnTo>
                  <a:cubicBezTo>
                    <a:pt x="1134" y="2654"/>
                    <a:pt x="1134" y="2655"/>
                    <a:pt x="1133" y="2656"/>
                  </a:cubicBezTo>
                  <a:lnTo>
                    <a:pt x="1133" y="2656"/>
                  </a:lnTo>
                  <a:lnTo>
                    <a:pt x="1133" y="2656"/>
                  </a:lnTo>
                  <a:lnTo>
                    <a:pt x="1133" y="2656"/>
                  </a:lnTo>
                  <a:cubicBezTo>
                    <a:pt x="1133" y="2677"/>
                    <a:pt x="1132" y="2696"/>
                    <a:pt x="1131" y="2716"/>
                  </a:cubicBezTo>
                  <a:lnTo>
                    <a:pt x="1131" y="2716"/>
                  </a:lnTo>
                  <a:cubicBezTo>
                    <a:pt x="1131" y="2718"/>
                    <a:pt x="1131" y="2721"/>
                    <a:pt x="1131" y="2723"/>
                  </a:cubicBezTo>
                  <a:lnTo>
                    <a:pt x="1131" y="2723"/>
                  </a:lnTo>
                  <a:cubicBezTo>
                    <a:pt x="1130" y="2742"/>
                    <a:pt x="1129" y="2760"/>
                    <a:pt x="1127" y="2778"/>
                  </a:cubicBezTo>
                  <a:lnTo>
                    <a:pt x="1127" y="2778"/>
                  </a:lnTo>
                  <a:cubicBezTo>
                    <a:pt x="1127" y="2781"/>
                    <a:pt x="1127" y="2784"/>
                    <a:pt x="1127" y="2787"/>
                  </a:cubicBezTo>
                  <a:lnTo>
                    <a:pt x="1127" y="2787"/>
                  </a:lnTo>
                  <a:cubicBezTo>
                    <a:pt x="1126" y="2805"/>
                    <a:pt x="1124" y="2823"/>
                    <a:pt x="1123" y="2841"/>
                  </a:cubicBezTo>
                  <a:lnTo>
                    <a:pt x="1123" y="2841"/>
                  </a:lnTo>
                  <a:lnTo>
                    <a:pt x="1123" y="2841"/>
                  </a:lnTo>
                  <a:lnTo>
                    <a:pt x="1123" y="2841"/>
                  </a:lnTo>
                  <a:cubicBezTo>
                    <a:pt x="1123" y="2844"/>
                    <a:pt x="1122" y="2847"/>
                    <a:pt x="1122" y="2850"/>
                  </a:cubicBezTo>
                  <a:lnTo>
                    <a:pt x="1122" y="2850"/>
                  </a:lnTo>
                  <a:cubicBezTo>
                    <a:pt x="1121" y="2868"/>
                    <a:pt x="1120" y="2885"/>
                    <a:pt x="1118" y="2902"/>
                  </a:cubicBezTo>
                  <a:lnTo>
                    <a:pt x="1118" y="2902"/>
                  </a:lnTo>
                  <a:lnTo>
                    <a:pt x="1118" y="2903"/>
                  </a:lnTo>
                  <a:lnTo>
                    <a:pt x="1118" y="2903"/>
                  </a:lnTo>
                  <a:cubicBezTo>
                    <a:pt x="1118" y="2907"/>
                    <a:pt x="1118" y="2910"/>
                    <a:pt x="1117" y="2913"/>
                  </a:cubicBezTo>
                  <a:lnTo>
                    <a:pt x="1117" y="2913"/>
                  </a:lnTo>
                  <a:cubicBezTo>
                    <a:pt x="1116" y="2930"/>
                    <a:pt x="1114" y="2947"/>
                    <a:pt x="1113" y="2962"/>
                  </a:cubicBezTo>
                  <a:lnTo>
                    <a:pt x="1113" y="2962"/>
                  </a:lnTo>
                  <a:cubicBezTo>
                    <a:pt x="1112" y="2964"/>
                    <a:pt x="1112" y="2965"/>
                    <a:pt x="1112" y="2967"/>
                  </a:cubicBezTo>
                  <a:lnTo>
                    <a:pt x="1112" y="2967"/>
                  </a:lnTo>
                  <a:cubicBezTo>
                    <a:pt x="1111" y="2970"/>
                    <a:pt x="1111" y="2973"/>
                    <a:pt x="1111" y="2975"/>
                  </a:cubicBezTo>
                  <a:lnTo>
                    <a:pt x="1111" y="2975"/>
                  </a:lnTo>
                  <a:cubicBezTo>
                    <a:pt x="1110" y="2991"/>
                    <a:pt x="1108" y="3007"/>
                    <a:pt x="1106" y="3023"/>
                  </a:cubicBezTo>
                  <a:lnTo>
                    <a:pt x="1106" y="3023"/>
                  </a:lnTo>
                  <a:cubicBezTo>
                    <a:pt x="1105" y="3027"/>
                    <a:pt x="1105" y="3031"/>
                    <a:pt x="1105" y="3034"/>
                  </a:cubicBezTo>
                  <a:lnTo>
                    <a:pt x="1105" y="3034"/>
                  </a:lnTo>
                  <a:cubicBezTo>
                    <a:pt x="1102" y="3052"/>
                    <a:pt x="1101" y="3069"/>
                    <a:pt x="1099" y="3085"/>
                  </a:cubicBezTo>
                  <a:lnTo>
                    <a:pt x="1099" y="3085"/>
                  </a:lnTo>
                  <a:cubicBezTo>
                    <a:pt x="1098" y="3089"/>
                    <a:pt x="1097" y="3092"/>
                    <a:pt x="1097" y="3096"/>
                  </a:cubicBezTo>
                  <a:lnTo>
                    <a:pt x="1097" y="3096"/>
                  </a:lnTo>
                  <a:cubicBezTo>
                    <a:pt x="1095" y="3113"/>
                    <a:pt x="1093" y="3129"/>
                    <a:pt x="1090" y="3145"/>
                  </a:cubicBezTo>
                  <a:lnTo>
                    <a:pt x="1090" y="3145"/>
                  </a:lnTo>
                  <a:cubicBezTo>
                    <a:pt x="1090" y="3147"/>
                    <a:pt x="1090" y="3149"/>
                    <a:pt x="1090" y="3151"/>
                  </a:cubicBezTo>
                  <a:lnTo>
                    <a:pt x="1090" y="3151"/>
                  </a:lnTo>
                  <a:cubicBezTo>
                    <a:pt x="1090" y="3152"/>
                    <a:pt x="1089" y="3153"/>
                    <a:pt x="1089" y="3154"/>
                  </a:cubicBezTo>
                  <a:lnTo>
                    <a:pt x="1089" y="3154"/>
                  </a:lnTo>
                  <a:cubicBezTo>
                    <a:pt x="1086" y="3172"/>
                    <a:pt x="1084" y="3189"/>
                    <a:pt x="1081" y="3205"/>
                  </a:cubicBezTo>
                  <a:lnTo>
                    <a:pt x="1081" y="3205"/>
                  </a:lnTo>
                  <a:cubicBezTo>
                    <a:pt x="1081" y="3208"/>
                    <a:pt x="1080" y="3211"/>
                    <a:pt x="1080" y="3214"/>
                  </a:cubicBezTo>
                  <a:lnTo>
                    <a:pt x="1080" y="3214"/>
                  </a:lnTo>
                  <a:cubicBezTo>
                    <a:pt x="1077" y="3231"/>
                    <a:pt x="1075" y="3247"/>
                    <a:pt x="1072" y="3264"/>
                  </a:cubicBezTo>
                  <a:lnTo>
                    <a:pt x="1072" y="3264"/>
                  </a:lnTo>
                  <a:cubicBezTo>
                    <a:pt x="1072" y="3266"/>
                    <a:pt x="1071" y="3269"/>
                    <a:pt x="1070" y="3271"/>
                  </a:cubicBezTo>
                  <a:lnTo>
                    <a:pt x="1070" y="3271"/>
                  </a:lnTo>
                  <a:cubicBezTo>
                    <a:pt x="1068" y="3289"/>
                    <a:pt x="1064" y="3307"/>
                    <a:pt x="1061" y="3325"/>
                  </a:cubicBezTo>
                  <a:lnTo>
                    <a:pt x="1061" y="3325"/>
                  </a:lnTo>
                  <a:cubicBezTo>
                    <a:pt x="1061" y="3326"/>
                    <a:pt x="1061" y="3327"/>
                    <a:pt x="1061" y="3328"/>
                  </a:cubicBezTo>
                  <a:lnTo>
                    <a:pt x="1061" y="3328"/>
                  </a:lnTo>
                  <a:cubicBezTo>
                    <a:pt x="1057" y="3346"/>
                    <a:pt x="1054" y="3363"/>
                    <a:pt x="1051" y="3381"/>
                  </a:cubicBezTo>
                  <a:lnTo>
                    <a:pt x="1051" y="3381"/>
                  </a:lnTo>
                  <a:cubicBezTo>
                    <a:pt x="1051" y="3383"/>
                    <a:pt x="1050" y="3385"/>
                    <a:pt x="1049" y="3387"/>
                  </a:cubicBezTo>
                  <a:lnTo>
                    <a:pt x="1049" y="3387"/>
                  </a:lnTo>
                  <a:cubicBezTo>
                    <a:pt x="1046" y="3404"/>
                    <a:pt x="1042" y="3420"/>
                    <a:pt x="1039" y="3437"/>
                  </a:cubicBezTo>
                  <a:lnTo>
                    <a:pt x="1039" y="3437"/>
                  </a:lnTo>
                  <a:cubicBezTo>
                    <a:pt x="1039" y="3439"/>
                    <a:pt x="1038" y="3441"/>
                    <a:pt x="1038" y="3443"/>
                  </a:cubicBezTo>
                  <a:lnTo>
                    <a:pt x="1038" y="3443"/>
                  </a:lnTo>
                  <a:cubicBezTo>
                    <a:pt x="1034" y="3460"/>
                    <a:pt x="1031" y="3476"/>
                    <a:pt x="1027" y="3493"/>
                  </a:cubicBezTo>
                  <a:lnTo>
                    <a:pt x="1027" y="3493"/>
                  </a:lnTo>
                  <a:cubicBezTo>
                    <a:pt x="1027" y="3494"/>
                    <a:pt x="1026" y="3495"/>
                    <a:pt x="1026" y="3498"/>
                  </a:cubicBezTo>
                  <a:lnTo>
                    <a:pt x="1026" y="3498"/>
                  </a:lnTo>
                  <a:cubicBezTo>
                    <a:pt x="1022" y="3514"/>
                    <a:pt x="1018" y="3530"/>
                    <a:pt x="1014" y="3547"/>
                  </a:cubicBezTo>
                  <a:lnTo>
                    <a:pt x="1014" y="3547"/>
                  </a:lnTo>
                  <a:cubicBezTo>
                    <a:pt x="1014" y="3548"/>
                    <a:pt x="1014" y="3550"/>
                    <a:pt x="1013" y="3551"/>
                  </a:cubicBezTo>
                  <a:lnTo>
                    <a:pt x="1013" y="3551"/>
                  </a:lnTo>
                  <a:cubicBezTo>
                    <a:pt x="1009" y="3568"/>
                    <a:pt x="1005" y="3585"/>
                    <a:pt x="1001" y="3602"/>
                  </a:cubicBezTo>
                  <a:lnTo>
                    <a:pt x="1001" y="3602"/>
                  </a:lnTo>
                  <a:cubicBezTo>
                    <a:pt x="1000" y="3602"/>
                    <a:pt x="1000" y="3603"/>
                    <a:pt x="1000" y="3603"/>
                  </a:cubicBezTo>
                  <a:lnTo>
                    <a:pt x="1000" y="3603"/>
                  </a:lnTo>
                  <a:cubicBezTo>
                    <a:pt x="1000" y="3604"/>
                    <a:pt x="1000" y="3604"/>
                    <a:pt x="1000" y="3606"/>
                  </a:cubicBezTo>
                  <a:lnTo>
                    <a:pt x="1000" y="3606"/>
                  </a:lnTo>
                  <a:cubicBezTo>
                    <a:pt x="995" y="3621"/>
                    <a:pt x="991" y="3637"/>
                    <a:pt x="987" y="3653"/>
                  </a:cubicBezTo>
                  <a:lnTo>
                    <a:pt x="987" y="3653"/>
                  </a:lnTo>
                  <a:cubicBezTo>
                    <a:pt x="986" y="3656"/>
                    <a:pt x="986" y="3658"/>
                    <a:pt x="985" y="3661"/>
                  </a:cubicBezTo>
                  <a:lnTo>
                    <a:pt x="985" y="3661"/>
                  </a:lnTo>
                  <a:cubicBezTo>
                    <a:pt x="981" y="3675"/>
                    <a:pt x="977" y="3690"/>
                    <a:pt x="973" y="3705"/>
                  </a:cubicBezTo>
                  <a:lnTo>
                    <a:pt x="973" y="3705"/>
                  </a:lnTo>
                  <a:cubicBezTo>
                    <a:pt x="971" y="3707"/>
                    <a:pt x="971" y="3710"/>
                    <a:pt x="970" y="3713"/>
                  </a:cubicBezTo>
                  <a:lnTo>
                    <a:pt x="970" y="3713"/>
                  </a:lnTo>
                  <a:cubicBezTo>
                    <a:pt x="966" y="3727"/>
                    <a:pt x="962" y="3741"/>
                    <a:pt x="958" y="3755"/>
                  </a:cubicBezTo>
                  <a:lnTo>
                    <a:pt x="958" y="3755"/>
                  </a:lnTo>
                  <a:cubicBezTo>
                    <a:pt x="957" y="3758"/>
                    <a:pt x="955" y="3761"/>
                    <a:pt x="955" y="3765"/>
                  </a:cubicBezTo>
                  <a:lnTo>
                    <a:pt x="955" y="3765"/>
                  </a:lnTo>
                  <a:cubicBezTo>
                    <a:pt x="951" y="3778"/>
                    <a:pt x="946" y="3791"/>
                    <a:pt x="942" y="3804"/>
                  </a:cubicBezTo>
                  <a:lnTo>
                    <a:pt x="942" y="3804"/>
                  </a:lnTo>
                  <a:cubicBezTo>
                    <a:pt x="941" y="3808"/>
                    <a:pt x="940" y="3811"/>
                    <a:pt x="939" y="3815"/>
                  </a:cubicBezTo>
                  <a:lnTo>
                    <a:pt x="939" y="3815"/>
                  </a:lnTo>
                  <a:cubicBezTo>
                    <a:pt x="935" y="3828"/>
                    <a:pt x="931" y="3840"/>
                    <a:pt x="926" y="3853"/>
                  </a:cubicBezTo>
                  <a:lnTo>
                    <a:pt x="926" y="3853"/>
                  </a:lnTo>
                  <a:cubicBezTo>
                    <a:pt x="925" y="3857"/>
                    <a:pt x="924" y="3860"/>
                    <a:pt x="923" y="3864"/>
                  </a:cubicBezTo>
                  <a:lnTo>
                    <a:pt x="923" y="3864"/>
                  </a:lnTo>
                  <a:cubicBezTo>
                    <a:pt x="918" y="3877"/>
                    <a:pt x="914" y="3889"/>
                    <a:pt x="910" y="3902"/>
                  </a:cubicBezTo>
                  <a:lnTo>
                    <a:pt x="910" y="3902"/>
                  </a:lnTo>
                  <a:cubicBezTo>
                    <a:pt x="908" y="3905"/>
                    <a:pt x="907" y="3908"/>
                    <a:pt x="906" y="3912"/>
                  </a:cubicBezTo>
                  <a:lnTo>
                    <a:pt x="906" y="3912"/>
                  </a:lnTo>
                  <a:cubicBezTo>
                    <a:pt x="901" y="3924"/>
                    <a:pt x="897" y="3937"/>
                    <a:pt x="892" y="3949"/>
                  </a:cubicBezTo>
                  <a:lnTo>
                    <a:pt x="892" y="3949"/>
                  </a:lnTo>
                  <a:cubicBezTo>
                    <a:pt x="891" y="3953"/>
                    <a:pt x="890" y="3955"/>
                    <a:pt x="888" y="3959"/>
                  </a:cubicBezTo>
                  <a:lnTo>
                    <a:pt x="888" y="3959"/>
                  </a:lnTo>
                  <a:cubicBezTo>
                    <a:pt x="884" y="3971"/>
                    <a:pt x="879" y="3983"/>
                    <a:pt x="874" y="3996"/>
                  </a:cubicBezTo>
                  <a:lnTo>
                    <a:pt x="874" y="3996"/>
                  </a:lnTo>
                  <a:cubicBezTo>
                    <a:pt x="873" y="3999"/>
                    <a:pt x="872" y="4002"/>
                    <a:pt x="871" y="4005"/>
                  </a:cubicBezTo>
                  <a:lnTo>
                    <a:pt x="871" y="4005"/>
                  </a:lnTo>
                  <a:cubicBezTo>
                    <a:pt x="866" y="4017"/>
                    <a:pt x="861" y="4030"/>
                    <a:pt x="856" y="4042"/>
                  </a:cubicBezTo>
                  <a:lnTo>
                    <a:pt x="856" y="4042"/>
                  </a:lnTo>
                  <a:cubicBezTo>
                    <a:pt x="855" y="4045"/>
                    <a:pt x="853" y="4047"/>
                    <a:pt x="852" y="4050"/>
                  </a:cubicBezTo>
                  <a:lnTo>
                    <a:pt x="852" y="4050"/>
                  </a:lnTo>
                  <a:cubicBezTo>
                    <a:pt x="847" y="4063"/>
                    <a:pt x="842" y="4075"/>
                    <a:pt x="836" y="4087"/>
                  </a:cubicBezTo>
                  <a:lnTo>
                    <a:pt x="836" y="4087"/>
                  </a:lnTo>
                  <a:cubicBezTo>
                    <a:pt x="836" y="4090"/>
                    <a:pt x="835" y="4092"/>
                    <a:pt x="834" y="4094"/>
                  </a:cubicBezTo>
                  <a:lnTo>
                    <a:pt x="834" y="4094"/>
                  </a:lnTo>
                  <a:cubicBezTo>
                    <a:pt x="828" y="4107"/>
                    <a:pt x="823" y="4119"/>
                    <a:pt x="817" y="4132"/>
                  </a:cubicBezTo>
                  <a:lnTo>
                    <a:pt x="817" y="4132"/>
                  </a:lnTo>
                  <a:cubicBezTo>
                    <a:pt x="816" y="4133"/>
                    <a:pt x="816" y="4135"/>
                    <a:pt x="815" y="4137"/>
                  </a:cubicBezTo>
                  <a:lnTo>
                    <a:pt x="815" y="4137"/>
                  </a:lnTo>
                  <a:cubicBezTo>
                    <a:pt x="809" y="4150"/>
                    <a:pt x="803" y="4163"/>
                    <a:pt x="797" y="4176"/>
                  </a:cubicBezTo>
                  <a:lnTo>
                    <a:pt x="797" y="4176"/>
                  </a:lnTo>
                  <a:cubicBezTo>
                    <a:pt x="797" y="4176"/>
                    <a:pt x="796" y="4176"/>
                    <a:pt x="796" y="4177"/>
                  </a:cubicBezTo>
                  <a:lnTo>
                    <a:pt x="796" y="4177"/>
                  </a:lnTo>
                  <a:cubicBezTo>
                    <a:pt x="790" y="4190"/>
                    <a:pt x="784" y="4202"/>
                    <a:pt x="777" y="4215"/>
                  </a:cubicBezTo>
                  <a:lnTo>
                    <a:pt x="777" y="4215"/>
                  </a:lnTo>
                  <a:cubicBezTo>
                    <a:pt x="777" y="4217"/>
                    <a:pt x="776" y="4217"/>
                    <a:pt x="776" y="4218"/>
                  </a:cubicBezTo>
                  <a:lnTo>
                    <a:pt x="776" y="4218"/>
                  </a:lnTo>
                  <a:cubicBezTo>
                    <a:pt x="770" y="4230"/>
                    <a:pt x="764" y="4242"/>
                    <a:pt x="758" y="4253"/>
                  </a:cubicBezTo>
                  <a:lnTo>
                    <a:pt x="758" y="4253"/>
                  </a:lnTo>
                  <a:cubicBezTo>
                    <a:pt x="757" y="4256"/>
                    <a:pt x="756" y="4258"/>
                    <a:pt x="754" y="4259"/>
                  </a:cubicBezTo>
                  <a:lnTo>
                    <a:pt x="754" y="4259"/>
                  </a:lnTo>
                  <a:cubicBezTo>
                    <a:pt x="749" y="4270"/>
                    <a:pt x="743" y="4281"/>
                    <a:pt x="737" y="4292"/>
                  </a:cubicBezTo>
                  <a:lnTo>
                    <a:pt x="737" y="4292"/>
                  </a:lnTo>
                  <a:cubicBezTo>
                    <a:pt x="736" y="4295"/>
                    <a:pt x="735" y="4297"/>
                    <a:pt x="734" y="4299"/>
                  </a:cubicBezTo>
                  <a:lnTo>
                    <a:pt x="734" y="4299"/>
                  </a:lnTo>
                  <a:cubicBezTo>
                    <a:pt x="727" y="4310"/>
                    <a:pt x="721" y="4321"/>
                    <a:pt x="715" y="4332"/>
                  </a:cubicBezTo>
                  <a:lnTo>
                    <a:pt x="715" y="4332"/>
                  </a:lnTo>
                  <a:cubicBezTo>
                    <a:pt x="714" y="4333"/>
                    <a:pt x="713" y="4335"/>
                    <a:pt x="713" y="4336"/>
                  </a:cubicBezTo>
                  <a:lnTo>
                    <a:pt x="713" y="4336"/>
                  </a:lnTo>
                  <a:cubicBezTo>
                    <a:pt x="707" y="4346"/>
                    <a:pt x="702" y="4355"/>
                    <a:pt x="696" y="4365"/>
                  </a:cubicBezTo>
                  <a:lnTo>
                    <a:pt x="696" y="4365"/>
                  </a:lnTo>
                  <a:cubicBezTo>
                    <a:pt x="695" y="4367"/>
                    <a:pt x="693" y="4369"/>
                    <a:pt x="691" y="4372"/>
                  </a:cubicBezTo>
                  <a:lnTo>
                    <a:pt x="691" y="4372"/>
                  </a:lnTo>
                  <a:cubicBezTo>
                    <a:pt x="686" y="4382"/>
                    <a:pt x="680" y="4391"/>
                    <a:pt x="674" y="4401"/>
                  </a:cubicBezTo>
                  <a:lnTo>
                    <a:pt x="674" y="4401"/>
                  </a:lnTo>
                  <a:cubicBezTo>
                    <a:pt x="672" y="4404"/>
                    <a:pt x="670" y="4407"/>
                    <a:pt x="668" y="4410"/>
                  </a:cubicBezTo>
                  <a:lnTo>
                    <a:pt x="668" y="4410"/>
                  </a:lnTo>
                  <a:cubicBezTo>
                    <a:pt x="663" y="4418"/>
                    <a:pt x="658" y="4425"/>
                    <a:pt x="653" y="4433"/>
                  </a:cubicBezTo>
                  <a:lnTo>
                    <a:pt x="653" y="4433"/>
                  </a:lnTo>
                  <a:cubicBezTo>
                    <a:pt x="651" y="4436"/>
                    <a:pt x="650" y="4438"/>
                    <a:pt x="648" y="4441"/>
                  </a:cubicBezTo>
                  <a:lnTo>
                    <a:pt x="648" y="4441"/>
                  </a:lnTo>
                  <a:cubicBezTo>
                    <a:pt x="642" y="4450"/>
                    <a:pt x="636" y="4459"/>
                    <a:pt x="630" y="4468"/>
                  </a:cubicBezTo>
                  <a:lnTo>
                    <a:pt x="630" y="4468"/>
                  </a:lnTo>
                  <a:cubicBezTo>
                    <a:pt x="628" y="4471"/>
                    <a:pt x="625" y="4474"/>
                    <a:pt x="623" y="4477"/>
                  </a:cubicBezTo>
                  <a:lnTo>
                    <a:pt x="623" y="4477"/>
                  </a:lnTo>
                  <a:cubicBezTo>
                    <a:pt x="619" y="4484"/>
                    <a:pt x="614" y="4491"/>
                    <a:pt x="609" y="4497"/>
                  </a:cubicBezTo>
                  <a:lnTo>
                    <a:pt x="609" y="4497"/>
                  </a:lnTo>
                  <a:cubicBezTo>
                    <a:pt x="607" y="4500"/>
                    <a:pt x="605" y="4504"/>
                    <a:pt x="603" y="4506"/>
                  </a:cubicBezTo>
                  <a:lnTo>
                    <a:pt x="603" y="4506"/>
                  </a:lnTo>
                  <a:cubicBezTo>
                    <a:pt x="596" y="4515"/>
                    <a:pt x="590" y="4524"/>
                    <a:pt x="583" y="4532"/>
                  </a:cubicBezTo>
                  <a:lnTo>
                    <a:pt x="583" y="4532"/>
                  </a:lnTo>
                  <a:cubicBezTo>
                    <a:pt x="581" y="4535"/>
                    <a:pt x="579" y="4538"/>
                    <a:pt x="576" y="4541"/>
                  </a:cubicBezTo>
                  <a:lnTo>
                    <a:pt x="576" y="4541"/>
                  </a:lnTo>
                  <a:cubicBezTo>
                    <a:pt x="571" y="4547"/>
                    <a:pt x="567" y="4553"/>
                    <a:pt x="562" y="4559"/>
                  </a:cubicBezTo>
                  <a:lnTo>
                    <a:pt x="562" y="4559"/>
                  </a:lnTo>
                  <a:cubicBezTo>
                    <a:pt x="560" y="4562"/>
                    <a:pt x="558" y="4565"/>
                    <a:pt x="555" y="4568"/>
                  </a:cubicBezTo>
                  <a:lnTo>
                    <a:pt x="555" y="4568"/>
                  </a:lnTo>
                  <a:cubicBezTo>
                    <a:pt x="550" y="4574"/>
                    <a:pt x="545" y="4580"/>
                    <a:pt x="540" y="4587"/>
                  </a:cubicBezTo>
                  <a:lnTo>
                    <a:pt x="540" y="4587"/>
                  </a:lnTo>
                  <a:cubicBezTo>
                    <a:pt x="538" y="4589"/>
                    <a:pt x="535" y="4592"/>
                    <a:pt x="533" y="4595"/>
                  </a:cubicBezTo>
                  <a:lnTo>
                    <a:pt x="533" y="4595"/>
                  </a:lnTo>
                  <a:cubicBezTo>
                    <a:pt x="526" y="4603"/>
                    <a:pt x="519" y="4612"/>
                    <a:pt x="512" y="4620"/>
                  </a:cubicBezTo>
                  <a:lnTo>
                    <a:pt x="512" y="4620"/>
                  </a:lnTo>
                  <a:cubicBezTo>
                    <a:pt x="509" y="4622"/>
                    <a:pt x="507" y="4625"/>
                    <a:pt x="505" y="4627"/>
                  </a:cubicBezTo>
                  <a:lnTo>
                    <a:pt x="505" y="4627"/>
                  </a:lnTo>
                  <a:cubicBezTo>
                    <a:pt x="499" y="4633"/>
                    <a:pt x="495" y="4638"/>
                    <a:pt x="489" y="4644"/>
                  </a:cubicBezTo>
                  <a:lnTo>
                    <a:pt x="489" y="4644"/>
                  </a:lnTo>
                  <a:cubicBezTo>
                    <a:pt x="486" y="4647"/>
                    <a:pt x="483" y="4650"/>
                    <a:pt x="480" y="4653"/>
                  </a:cubicBezTo>
                  <a:lnTo>
                    <a:pt x="480" y="4653"/>
                  </a:lnTo>
                  <a:cubicBezTo>
                    <a:pt x="476" y="4658"/>
                    <a:pt x="472" y="4662"/>
                    <a:pt x="467" y="4667"/>
                  </a:cubicBezTo>
                  <a:lnTo>
                    <a:pt x="467" y="4667"/>
                  </a:lnTo>
                  <a:cubicBezTo>
                    <a:pt x="463" y="4672"/>
                    <a:pt x="458" y="4677"/>
                    <a:pt x="454" y="4681"/>
                  </a:cubicBezTo>
                  <a:lnTo>
                    <a:pt x="454" y="4681"/>
                  </a:lnTo>
                  <a:cubicBezTo>
                    <a:pt x="449" y="4684"/>
                    <a:pt x="445" y="4689"/>
                    <a:pt x="442" y="4693"/>
                  </a:cubicBezTo>
                  <a:lnTo>
                    <a:pt x="442" y="4693"/>
                  </a:lnTo>
                  <a:cubicBezTo>
                    <a:pt x="437" y="4697"/>
                    <a:pt x="433" y="4701"/>
                    <a:pt x="428" y="4705"/>
                  </a:cubicBezTo>
                  <a:lnTo>
                    <a:pt x="428" y="4705"/>
                  </a:lnTo>
                  <a:cubicBezTo>
                    <a:pt x="424" y="4709"/>
                    <a:pt x="420" y="4713"/>
                    <a:pt x="416" y="4716"/>
                  </a:cubicBezTo>
                  <a:lnTo>
                    <a:pt x="416" y="4716"/>
                  </a:lnTo>
                  <a:cubicBezTo>
                    <a:pt x="411" y="4721"/>
                    <a:pt x="406" y="4725"/>
                    <a:pt x="402" y="4729"/>
                  </a:cubicBezTo>
                  <a:lnTo>
                    <a:pt x="402" y="4729"/>
                  </a:lnTo>
                  <a:cubicBezTo>
                    <a:pt x="398" y="4732"/>
                    <a:pt x="394" y="4736"/>
                    <a:pt x="391" y="4739"/>
                  </a:cubicBezTo>
                  <a:lnTo>
                    <a:pt x="391" y="4739"/>
                  </a:lnTo>
                  <a:cubicBezTo>
                    <a:pt x="385" y="4743"/>
                    <a:pt x="380" y="4747"/>
                    <a:pt x="375" y="4752"/>
                  </a:cubicBezTo>
                  <a:lnTo>
                    <a:pt x="375" y="4752"/>
                  </a:lnTo>
                  <a:cubicBezTo>
                    <a:pt x="372" y="4754"/>
                    <a:pt x="368" y="4757"/>
                    <a:pt x="364" y="4760"/>
                  </a:cubicBezTo>
                  <a:lnTo>
                    <a:pt x="364" y="4760"/>
                  </a:lnTo>
                  <a:cubicBezTo>
                    <a:pt x="361" y="4763"/>
                    <a:pt x="358" y="4765"/>
                    <a:pt x="355" y="4768"/>
                  </a:cubicBezTo>
                  <a:lnTo>
                    <a:pt x="355" y="4768"/>
                  </a:lnTo>
                  <a:cubicBezTo>
                    <a:pt x="350" y="4771"/>
                    <a:pt x="345" y="4774"/>
                    <a:pt x="341" y="4778"/>
                  </a:cubicBezTo>
                  <a:lnTo>
                    <a:pt x="341" y="4778"/>
                  </a:lnTo>
                  <a:cubicBezTo>
                    <a:pt x="337" y="4781"/>
                    <a:pt x="334" y="4783"/>
                    <a:pt x="330" y="4786"/>
                  </a:cubicBezTo>
                  <a:lnTo>
                    <a:pt x="330" y="4786"/>
                  </a:lnTo>
                  <a:cubicBezTo>
                    <a:pt x="326" y="4789"/>
                    <a:pt x="322" y="4792"/>
                    <a:pt x="317" y="4795"/>
                  </a:cubicBezTo>
                  <a:lnTo>
                    <a:pt x="317" y="4795"/>
                  </a:lnTo>
                  <a:cubicBezTo>
                    <a:pt x="313" y="4798"/>
                    <a:pt x="310" y="4800"/>
                    <a:pt x="306" y="4803"/>
                  </a:cubicBezTo>
                  <a:lnTo>
                    <a:pt x="306" y="4803"/>
                  </a:lnTo>
                  <a:cubicBezTo>
                    <a:pt x="302" y="4805"/>
                    <a:pt x="298" y="4809"/>
                    <a:pt x="293" y="4812"/>
                  </a:cubicBezTo>
                  <a:lnTo>
                    <a:pt x="293" y="4812"/>
                  </a:lnTo>
                  <a:cubicBezTo>
                    <a:pt x="289" y="4814"/>
                    <a:pt x="286" y="4816"/>
                    <a:pt x="282" y="4818"/>
                  </a:cubicBezTo>
                  <a:lnTo>
                    <a:pt x="282" y="4818"/>
                  </a:lnTo>
                  <a:cubicBezTo>
                    <a:pt x="277" y="4821"/>
                    <a:pt x="273" y="4824"/>
                    <a:pt x="269" y="4826"/>
                  </a:cubicBezTo>
                  <a:lnTo>
                    <a:pt x="269" y="4826"/>
                  </a:lnTo>
                  <a:cubicBezTo>
                    <a:pt x="265" y="4829"/>
                    <a:pt x="261" y="4831"/>
                    <a:pt x="258" y="4833"/>
                  </a:cubicBezTo>
                  <a:lnTo>
                    <a:pt x="258" y="4833"/>
                  </a:lnTo>
                  <a:cubicBezTo>
                    <a:pt x="254" y="4836"/>
                    <a:pt x="249" y="4839"/>
                    <a:pt x="244" y="4841"/>
                  </a:cubicBezTo>
                  <a:lnTo>
                    <a:pt x="244" y="4841"/>
                  </a:lnTo>
                  <a:cubicBezTo>
                    <a:pt x="241" y="4843"/>
                    <a:pt x="237" y="4845"/>
                    <a:pt x="233" y="4847"/>
                  </a:cubicBezTo>
                  <a:lnTo>
                    <a:pt x="233" y="4847"/>
                  </a:lnTo>
                  <a:cubicBezTo>
                    <a:pt x="228" y="4850"/>
                    <a:pt x="224" y="4852"/>
                    <a:pt x="219" y="4855"/>
                  </a:cubicBezTo>
                  <a:lnTo>
                    <a:pt x="219" y="4855"/>
                  </a:lnTo>
                  <a:cubicBezTo>
                    <a:pt x="215" y="4856"/>
                    <a:pt x="213" y="4857"/>
                    <a:pt x="209" y="4860"/>
                  </a:cubicBezTo>
                  <a:lnTo>
                    <a:pt x="209" y="4860"/>
                  </a:lnTo>
                  <a:cubicBezTo>
                    <a:pt x="201" y="4863"/>
                    <a:pt x="193" y="4867"/>
                    <a:pt x="185" y="4870"/>
                  </a:cubicBezTo>
                  <a:lnTo>
                    <a:pt x="185" y="4870"/>
                  </a:lnTo>
                  <a:cubicBezTo>
                    <a:pt x="183" y="4872"/>
                    <a:pt x="180" y="4873"/>
                    <a:pt x="178" y="4874"/>
                  </a:cubicBezTo>
                  <a:lnTo>
                    <a:pt x="178" y="4874"/>
                  </a:lnTo>
                  <a:cubicBezTo>
                    <a:pt x="172" y="4877"/>
                    <a:pt x="166" y="4879"/>
                    <a:pt x="161" y="4881"/>
                  </a:cubicBezTo>
                  <a:lnTo>
                    <a:pt x="161" y="4881"/>
                  </a:lnTo>
                  <a:cubicBezTo>
                    <a:pt x="157" y="4883"/>
                    <a:pt x="154" y="4884"/>
                    <a:pt x="151" y="4885"/>
                  </a:cubicBezTo>
                  <a:lnTo>
                    <a:pt x="151" y="4885"/>
                  </a:lnTo>
                  <a:cubicBezTo>
                    <a:pt x="146" y="4887"/>
                    <a:pt x="141" y="4889"/>
                    <a:pt x="135" y="4891"/>
                  </a:cubicBezTo>
                  <a:lnTo>
                    <a:pt x="135" y="4891"/>
                  </a:lnTo>
                  <a:cubicBezTo>
                    <a:pt x="132" y="4892"/>
                    <a:pt x="129" y="4893"/>
                    <a:pt x="125" y="4894"/>
                  </a:cubicBezTo>
                  <a:lnTo>
                    <a:pt x="125" y="4894"/>
                  </a:lnTo>
                  <a:cubicBezTo>
                    <a:pt x="120" y="4896"/>
                    <a:pt x="115" y="4897"/>
                    <a:pt x="111" y="4899"/>
                  </a:cubicBezTo>
                  <a:lnTo>
                    <a:pt x="111" y="4899"/>
                  </a:lnTo>
                  <a:cubicBezTo>
                    <a:pt x="107" y="4900"/>
                    <a:pt x="104" y="4901"/>
                    <a:pt x="100" y="4902"/>
                  </a:cubicBezTo>
                  <a:lnTo>
                    <a:pt x="100" y="4902"/>
                  </a:lnTo>
                  <a:cubicBezTo>
                    <a:pt x="95" y="4903"/>
                    <a:pt x="90" y="4905"/>
                    <a:pt x="85" y="4907"/>
                  </a:cubicBezTo>
                  <a:lnTo>
                    <a:pt x="85" y="4907"/>
                  </a:lnTo>
                  <a:cubicBezTo>
                    <a:pt x="82" y="4907"/>
                    <a:pt x="79" y="4908"/>
                    <a:pt x="75" y="4909"/>
                  </a:cubicBezTo>
                  <a:lnTo>
                    <a:pt x="75" y="4909"/>
                  </a:lnTo>
                  <a:cubicBezTo>
                    <a:pt x="70" y="4910"/>
                    <a:pt x="65" y="4912"/>
                    <a:pt x="60" y="4913"/>
                  </a:cubicBezTo>
                  <a:lnTo>
                    <a:pt x="60" y="4913"/>
                  </a:lnTo>
                  <a:cubicBezTo>
                    <a:pt x="57" y="4913"/>
                    <a:pt x="53" y="4914"/>
                    <a:pt x="50" y="4915"/>
                  </a:cubicBezTo>
                  <a:lnTo>
                    <a:pt x="50" y="4915"/>
                  </a:lnTo>
                  <a:cubicBezTo>
                    <a:pt x="44" y="4916"/>
                    <a:pt x="39" y="4917"/>
                    <a:pt x="33" y="4918"/>
                  </a:cubicBezTo>
                  <a:lnTo>
                    <a:pt x="33" y="4918"/>
                  </a:lnTo>
                  <a:cubicBezTo>
                    <a:pt x="30" y="4919"/>
                    <a:pt x="28" y="4919"/>
                    <a:pt x="25" y="4920"/>
                  </a:cubicBezTo>
                  <a:lnTo>
                    <a:pt x="25" y="4920"/>
                  </a:lnTo>
                  <a:cubicBezTo>
                    <a:pt x="17" y="4921"/>
                    <a:pt x="8" y="4922"/>
                    <a:pt x="0" y="4924"/>
                  </a:cubicBezTo>
                  <a:lnTo>
                    <a:pt x="444" y="4868"/>
                  </a:lnTo>
                  <a:lnTo>
                    <a:pt x="444" y="4868"/>
                  </a:lnTo>
                  <a:cubicBezTo>
                    <a:pt x="454" y="4867"/>
                    <a:pt x="462" y="4866"/>
                    <a:pt x="471" y="4864"/>
                  </a:cubicBezTo>
                  <a:lnTo>
                    <a:pt x="471" y="4864"/>
                  </a:lnTo>
                  <a:cubicBezTo>
                    <a:pt x="474" y="4864"/>
                    <a:pt x="477" y="4863"/>
                    <a:pt x="479" y="4862"/>
                  </a:cubicBezTo>
                  <a:lnTo>
                    <a:pt x="479" y="4862"/>
                  </a:lnTo>
                  <a:cubicBezTo>
                    <a:pt x="485" y="4861"/>
                    <a:pt x="491" y="4861"/>
                    <a:pt x="497" y="4860"/>
                  </a:cubicBezTo>
                  <a:lnTo>
                    <a:pt x="497" y="4860"/>
                  </a:lnTo>
                  <a:cubicBezTo>
                    <a:pt x="501" y="4859"/>
                    <a:pt x="504" y="4857"/>
                    <a:pt x="507" y="4857"/>
                  </a:cubicBezTo>
                  <a:lnTo>
                    <a:pt x="507" y="4857"/>
                  </a:lnTo>
                  <a:cubicBezTo>
                    <a:pt x="512" y="4856"/>
                    <a:pt x="518" y="4855"/>
                    <a:pt x="523" y="4853"/>
                  </a:cubicBezTo>
                  <a:lnTo>
                    <a:pt x="523" y="4853"/>
                  </a:lnTo>
                  <a:cubicBezTo>
                    <a:pt x="527" y="4853"/>
                    <a:pt x="530" y="4851"/>
                    <a:pt x="534" y="4851"/>
                  </a:cubicBezTo>
                  <a:lnTo>
                    <a:pt x="534" y="4851"/>
                  </a:lnTo>
                  <a:cubicBezTo>
                    <a:pt x="537" y="4850"/>
                    <a:pt x="539" y="4849"/>
                    <a:pt x="542" y="4848"/>
                  </a:cubicBezTo>
                  <a:lnTo>
                    <a:pt x="542" y="4848"/>
                  </a:lnTo>
                  <a:cubicBezTo>
                    <a:pt x="544" y="4848"/>
                    <a:pt x="546" y="4847"/>
                    <a:pt x="549" y="4847"/>
                  </a:cubicBezTo>
                  <a:lnTo>
                    <a:pt x="549" y="4847"/>
                  </a:lnTo>
                  <a:cubicBezTo>
                    <a:pt x="553" y="4845"/>
                    <a:pt x="556" y="4844"/>
                    <a:pt x="560" y="4843"/>
                  </a:cubicBezTo>
                  <a:lnTo>
                    <a:pt x="560" y="4843"/>
                  </a:lnTo>
                  <a:cubicBezTo>
                    <a:pt x="565" y="4842"/>
                    <a:pt x="570" y="4840"/>
                    <a:pt x="575" y="4839"/>
                  </a:cubicBezTo>
                  <a:lnTo>
                    <a:pt x="575" y="4839"/>
                  </a:lnTo>
                  <a:cubicBezTo>
                    <a:pt x="579" y="4837"/>
                    <a:pt x="582" y="4836"/>
                    <a:pt x="586" y="4835"/>
                  </a:cubicBezTo>
                  <a:lnTo>
                    <a:pt x="586" y="4835"/>
                  </a:lnTo>
                  <a:cubicBezTo>
                    <a:pt x="591" y="4833"/>
                    <a:pt x="597" y="4831"/>
                    <a:pt x="602" y="4829"/>
                  </a:cubicBezTo>
                  <a:lnTo>
                    <a:pt x="602" y="4829"/>
                  </a:lnTo>
                  <a:cubicBezTo>
                    <a:pt x="605" y="4828"/>
                    <a:pt x="609" y="4826"/>
                    <a:pt x="612" y="4825"/>
                  </a:cubicBezTo>
                  <a:lnTo>
                    <a:pt x="612" y="4825"/>
                  </a:lnTo>
                  <a:cubicBezTo>
                    <a:pt x="618" y="4823"/>
                    <a:pt x="624" y="4820"/>
                    <a:pt x="630" y="4818"/>
                  </a:cubicBezTo>
                  <a:lnTo>
                    <a:pt x="630" y="4818"/>
                  </a:lnTo>
                  <a:cubicBezTo>
                    <a:pt x="633" y="4817"/>
                    <a:pt x="635" y="4816"/>
                    <a:pt x="638" y="4815"/>
                  </a:cubicBezTo>
                  <a:lnTo>
                    <a:pt x="638" y="4815"/>
                  </a:lnTo>
                  <a:lnTo>
                    <a:pt x="638" y="4815"/>
                  </a:lnTo>
                  <a:lnTo>
                    <a:pt x="638" y="4815"/>
                  </a:lnTo>
                  <a:cubicBezTo>
                    <a:pt x="646" y="4811"/>
                    <a:pt x="654" y="4807"/>
                    <a:pt x="663" y="4804"/>
                  </a:cubicBezTo>
                  <a:lnTo>
                    <a:pt x="663" y="4804"/>
                  </a:lnTo>
                  <a:cubicBezTo>
                    <a:pt x="666" y="4802"/>
                    <a:pt x="669" y="4801"/>
                    <a:pt x="672" y="4799"/>
                  </a:cubicBezTo>
                  <a:lnTo>
                    <a:pt x="672" y="4799"/>
                  </a:lnTo>
                  <a:cubicBezTo>
                    <a:pt x="677" y="4797"/>
                    <a:pt x="683" y="4794"/>
                    <a:pt x="688" y="4792"/>
                  </a:cubicBezTo>
                  <a:lnTo>
                    <a:pt x="688" y="4792"/>
                  </a:lnTo>
                  <a:cubicBezTo>
                    <a:pt x="691" y="4789"/>
                    <a:pt x="695" y="4787"/>
                    <a:pt x="699" y="4785"/>
                  </a:cubicBezTo>
                  <a:lnTo>
                    <a:pt x="699" y="4785"/>
                  </a:lnTo>
                  <a:cubicBezTo>
                    <a:pt x="704" y="4783"/>
                    <a:pt x="708" y="4781"/>
                    <a:pt x="713" y="4777"/>
                  </a:cubicBezTo>
                  <a:lnTo>
                    <a:pt x="713" y="4777"/>
                  </a:lnTo>
                  <a:cubicBezTo>
                    <a:pt x="717" y="4776"/>
                    <a:pt x="721" y="4773"/>
                    <a:pt x="724" y="4771"/>
                  </a:cubicBezTo>
                  <a:lnTo>
                    <a:pt x="724" y="4771"/>
                  </a:lnTo>
                  <a:cubicBezTo>
                    <a:pt x="727" y="4769"/>
                    <a:pt x="731" y="4768"/>
                    <a:pt x="733" y="4766"/>
                  </a:cubicBezTo>
                  <a:lnTo>
                    <a:pt x="733" y="4766"/>
                  </a:lnTo>
                  <a:cubicBezTo>
                    <a:pt x="735" y="4765"/>
                    <a:pt x="737" y="4765"/>
                    <a:pt x="738" y="4763"/>
                  </a:cubicBezTo>
                  <a:lnTo>
                    <a:pt x="738" y="4763"/>
                  </a:lnTo>
                  <a:cubicBezTo>
                    <a:pt x="742" y="4761"/>
                    <a:pt x="746" y="4758"/>
                    <a:pt x="750" y="4756"/>
                  </a:cubicBezTo>
                  <a:lnTo>
                    <a:pt x="750" y="4756"/>
                  </a:lnTo>
                  <a:cubicBezTo>
                    <a:pt x="754" y="4753"/>
                    <a:pt x="759" y="4751"/>
                    <a:pt x="764" y="4747"/>
                  </a:cubicBezTo>
                  <a:lnTo>
                    <a:pt x="764" y="4747"/>
                  </a:lnTo>
                  <a:cubicBezTo>
                    <a:pt x="767" y="4745"/>
                    <a:pt x="771" y="4742"/>
                    <a:pt x="775" y="4740"/>
                  </a:cubicBezTo>
                  <a:lnTo>
                    <a:pt x="775" y="4740"/>
                  </a:lnTo>
                  <a:cubicBezTo>
                    <a:pt x="779" y="4737"/>
                    <a:pt x="784" y="4734"/>
                    <a:pt x="789" y="4731"/>
                  </a:cubicBezTo>
                  <a:lnTo>
                    <a:pt x="789" y="4731"/>
                  </a:lnTo>
                  <a:cubicBezTo>
                    <a:pt x="792" y="4729"/>
                    <a:pt x="796" y="4726"/>
                    <a:pt x="800" y="4724"/>
                  </a:cubicBezTo>
                  <a:lnTo>
                    <a:pt x="800" y="4724"/>
                  </a:lnTo>
                  <a:cubicBezTo>
                    <a:pt x="805" y="4720"/>
                    <a:pt x="810" y="4716"/>
                    <a:pt x="814" y="4713"/>
                  </a:cubicBezTo>
                  <a:lnTo>
                    <a:pt x="814" y="4713"/>
                  </a:lnTo>
                  <a:cubicBezTo>
                    <a:pt x="817" y="4710"/>
                    <a:pt x="821" y="4708"/>
                    <a:pt x="824" y="4705"/>
                  </a:cubicBezTo>
                  <a:lnTo>
                    <a:pt x="824" y="4705"/>
                  </a:lnTo>
                  <a:cubicBezTo>
                    <a:pt x="825" y="4705"/>
                    <a:pt x="826" y="4704"/>
                    <a:pt x="827" y="4703"/>
                  </a:cubicBezTo>
                  <a:lnTo>
                    <a:pt x="827" y="4703"/>
                  </a:lnTo>
                  <a:cubicBezTo>
                    <a:pt x="829" y="4701"/>
                    <a:pt x="832" y="4699"/>
                    <a:pt x="835" y="4697"/>
                  </a:cubicBezTo>
                  <a:lnTo>
                    <a:pt x="835" y="4697"/>
                  </a:lnTo>
                  <a:cubicBezTo>
                    <a:pt x="841" y="4693"/>
                    <a:pt x="846" y="4689"/>
                    <a:pt x="851" y="4684"/>
                  </a:cubicBezTo>
                  <a:lnTo>
                    <a:pt x="851" y="4684"/>
                  </a:lnTo>
                  <a:cubicBezTo>
                    <a:pt x="852" y="4683"/>
                    <a:pt x="853" y="4683"/>
                    <a:pt x="855" y="4682"/>
                  </a:cubicBezTo>
                  <a:lnTo>
                    <a:pt x="855" y="4682"/>
                  </a:lnTo>
                  <a:cubicBezTo>
                    <a:pt x="857" y="4680"/>
                    <a:pt x="860" y="4677"/>
                    <a:pt x="863" y="4675"/>
                  </a:cubicBezTo>
                  <a:lnTo>
                    <a:pt x="863" y="4675"/>
                  </a:lnTo>
                  <a:cubicBezTo>
                    <a:pt x="866" y="4672"/>
                    <a:pt x="869" y="4670"/>
                    <a:pt x="873" y="4667"/>
                  </a:cubicBezTo>
                  <a:lnTo>
                    <a:pt x="873" y="4667"/>
                  </a:lnTo>
                  <a:cubicBezTo>
                    <a:pt x="874" y="4666"/>
                    <a:pt x="876" y="4664"/>
                    <a:pt x="878" y="4662"/>
                  </a:cubicBezTo>
                  <a:lnTo>
                    <a:pt x="878" y="4662"/>
                  </a:lnTo>
                  <a:cubicBezTo>
                    <a:pt x="879" y="4661"/>
                    <a:pt x="881" y="4660"/>
                    <a:pt x="882" y="4659"/>
                  </a:cubicBezTo>
                  <a:lnTo>
                    <a:pt x="882" y="4659"/>
                  </a:lnTo>
                  <a:cubicBezTo>
                    <a:pt x="885" y="4656"/>
                    <a:pt x="888" y="4654"/>
                    <a:pt x="890" y="4651"/>
                  </a:cubicBezTo>
                  <a:lnTo>
                    <a:pt x="890" y="4651"/>
                  </a:lnTo>
                  <a:cubicBezTo>
                    <a:pt x="895" y="4647"/>
                    <a:pt x="900" y="4643"/>
                    <a:pt x="905" y="4638"/>
                  </a:cubicBezTo>
                  <a:lnTo>
                    <a:pt x="905" y="4638"/>
                  </a:lnTo>
                  <a:cubicBezTo>
                    <a:pt x="906" y="4637"/>
                    <a:pt x="908" y="4636"/>
                    <a:pt x="910" y="4634"/>
                  </a:cubicBezTo>
                  <a:lnTo>
                    <a:pt x="910" y="4634"/>
                  </a:lnTo>
                  <a:cubicBezTo>
                    <a:pt x="912" y="4632"/>
                    <a:pt x="915" y="4630"/>
                    <a:pt x="916" y="4627"/>
                  </a:cubicBezTo>
                  <a:lnTo>
                    <a:pt x="916" y="4627"/>
                  </a:lnTo>
                  <a:cubicBezTo>
                    <a:pt x="921" y="4623"/>
                    <a:pt x="926" y="4619"/>
                    <a:pt x="931" y="4614"/>
                  </a:cubicBezTo>
                  <a:lnTo>
                    <a:pt x="931" y="4614"/>
                  </a:lnTo>
                  <a:cubicBezTo>
                    <a:pt x="933" y="4612"/>
                    <a:pt x="935" y="4610"/>
                    <a:pt x="937" y="4609"/>
                  </a:cubicBezTo>
                  <a:lnTo>
                    <a:pt x="937" y="4609"/>
                  </a:lnTo>
                  <a:cubicBezTo>
                    <a:pt x="940" y="4606"/>
                    <a:pt x="942" y="4603"/>
                    <a:pt x="945" y="4600"/>
                  </a:cubicBezTo>
                  <a:lnTo>
                    <a:pt x="945" y="4600"/>
                  </a:lnTo>
                  <a:cubicBezTo>
                    <a:pt x="948" y="4598"/>
                    <a:pt x="951" y="4595"/>
                    <a:pt x="954" y="4591"/>
                  </a:cubicBezTo>
                  <a:lnTo>
                    <a:pt x="954" y="4591"/>
                  </a:lnTo>
                  <a:cubicBezTo>
                    <a:pt x="955" y="4590"/>
                    <a:pt x="956" y="4589"/>
                    <a:pt x="957" y="4588"/>
                  </a:cubicBezTo>
                  <a:lnTo>
                    <a:pt x="957" y="4588"/>
                  </a:lnTo>
                  <a:cubicBezTo>
                    <a:pt x="962" y="4584"/>
                    <a:pt x="966" y="4579"/>
                    <a:pt x="970" y="4575"/>
                  </a:cubicBezTo>
                  <a:lnTo>
                    <a:pt x="970" y="4575"/>
                  </a:lnTo>
                  <a:cubicBezTo>
                    <a:pt x="972" y="4573"/>
                    <a:pt x="975" y="4570"/>
                    <a:pt x="977" y="4568"/>
                  </a:cubicBezTo>
                  <a:lnTo>
                    <a:pt x="977" y="4568"/>
                  </a:lnTo>
                  <a:cubicBezTo>
                    <a:pt x="978" y="4567"/>
                    <a:pt x="978" y="4567"/>
                    <a:pt x="978" y="4567"/>
                  </a:cubicBezTo>
                  <a:lnTo>
                    <a:pt x="978" y="4567"/>
                  </a:lnTo>
                  <a:cubicBezTo>
                    <a:pt x="985" y="4559"/>
                    <a:pt x="992" y="4552"/>
                    <a:pt x="999" y="4544"/>
                  </a:cubicBezTo>
                  <a:lnTo>
                    <a:pt x="999" y="4544"/>
                  </a:lnTo>
                  <a:lnTo>
                    <a:pt x="999" y="4543"/>
                  </a:lnTo>
                  <a:lnTo>
                    <a:pt x="999" y="4543"/>
                  </a:lnTo>
                  <a:cubicBezTo>
                    <a:pt x="1002" y="4540"/>
                    <a:pt x="1004" y="4538"/>
                    <a:pt x="1006" y="4535"/>
                  </a:cubicBezTo>
                  <a:lnTo>
                    <a:pt x="1006" y="4535"/>
                  </a:lnTo>
                  <a:cubicBezTo>
                    <a:pt x="1011" y="4530"/>
                    <a:pt x="1015" y="4526"/>
                    <a:pt x="1018" y="4521"/>
                  </a:cubicBezTo>
                  <a:lnTo>
                    <a:pt x="1018" y="4521"/>
                  </a:lnTo>
                  <a:cubicBezTo>
                    <a:pt x="1020" y="4520"/>
                    <a:pt x="1021" y="4518"/>
                    <a:pt x="1022" y="4517"/>
                  </a:cubicBezTo>
                  <a:lnTo>
                    <a:pt x="1022" y="4517"/>
                  </a:lnTo>
                  <a:cubicBezTo>
                    <a:pt x="1025" y="4514"/>
                    <a:pt x="1027" y="4511"/>
                    <a:pt x="1030" y="4508"/>
                  </a:cubicBezTo>
                  <a:lnTo>
                    <a:pt x="1030" y="4508"/>
                  </a:lnTo>
                  <a:cubicBezTo>
                    <a:pt x="1032" y="4506"/>
                    <a:pt x="1034" y="4503"/>
                    <a:pt x="1036" y="4500"/>
                  </a:cubicBezTo>
                  <a:lnTo>
                    <a:pt x="1036" y="4500"/>
                  </a:lnTo>
                  <a:cubicBezTo>
                    <a:pt x="1039" y="4497"/>
                    <a:pt x="1042" y="4494"/>
                    <a:pt x="1045" y="4490"/>
                  </a:cubicBezTo>
                  <a:lnTo>
                    <a:pt x="1045" y="4490"/>
                  </a:lnTo>
                  <a:cubicBezTo>
                    <a:pt x="1047" y="4487"/>
                    <a:pt x="1049" y="4484"/>
                    <a:pt x="1052" y="4481"/>
                  </a:cubicBezTo>
                  <a:lnTo>
                    <a:pt x="1052" y="4481"/>
                  </a:lnTo>
                  <a:lnTo>
                    <a:pt x="1053" y="4480"/>
                  </a:lnTo>
                  <a:lnTo>
                    <a:pt x="1053" y="4480"/>
                  </a:lnTo>
                  <a:cubicBezTo>
                    <a:pt x="1059" y="4472"/>
                    <a:pt x="1065" y="4465"/>
                    <a:pt x="1070" y="4458"/>
                  </a:cubicBezTo>
                  <a:lnTo>
                    <a:pt x="1070" y="4458"/>
                  </a:lnTo>
                  <a:cubicBezTo>
                    <a:pt x="1070" y="4457"/>
                    <a:pt x="1071" y="4456"/>
                    <a:pt x="1072" y="4456"/>
                  </a:cubicBezTo>
                  <a:lnTo>
                    <a:pt x="1072" y="4456"/>
                  </a:lnTo>
                  <a:cubicBezTo>
                    <a:pt x="1074" y="4453"/>
                    <a:pt x="1076" y="4450"/>
                    <a:pt x="1079" y="4447"/>
                  </a:cubicBezTo>
                  <a:lnTo>
                    <a:pt x="1079" y="4447"/>
                  </a:lnTo>
                  <a:cubicBezTo>
                    <a:pt x="1081" y="4443"/>
                    <a:pt x="1085" y="4439"/>
                    <a:pt x="1087" y="4436"/>
                  </a:cubicBezTo>
                  <a:lnTo>
                    <a:pt x="1087" y="4436"/>
                  </a:lnTo>
                  <a:cubicBezTo>
                    <a:pt x="1090" y="4432"/>
                    <a:pt x="1091" y="4430"/>
                    <a:pt x="1093" y="4428"/>
                  </a:cubicBezTo>
                  <a:lnTo>
                    <a:pt x="1093" y="4428"/>
                  </a:lnTo>
                  <a:cubicBezTo>
                    <a:pt x="1096" y="4425"/>
                    <a:pt x="1097" y="4421"/>
                    <a:pt x="1100" y="4418"/>
                  </a:cubicBezTo>
                  <a:lnTo>
                    <a:pt x="1100" y="4418"/>
                  </a:lnTo>
                  <a:cubicBezTo>
                    <a:pt x="1101" y="4417"/>
                    <a:pt x="1102" y="4416"/>
                    <a:pt x="1103" y="4415"/>
                  </a:cubicBezTo>
                  <a:lnTo>
                    <a:pt x="1103" y="4415"/>
                  </a:lnTo>
                  <a:cubicBezTo>
                    <a:pt x="1108" y="4407"/>
                    <a:pt x="1113" y="4400"/>
                    <a:pt x="1118" y="4393"/>
                  </a:cubicBezTo>
                  <a:lnTo>
                    <a:pt x="1118" y="4393"/>
                  </a:lnTo>
                  <a:cubicBezTo>
                    <a:pt x="1118" y="4393"/>
                    <a:pt x="1119" y="4392"/>
                    <a:pt x="1119" y="4391"/>
                  </a:cubicBezTo>
                  <a:lnTo>
                    <a:pt x="1119" y="4391"/>
                  </a:lnTo>
                  <a:cubicBezTo>
                    <a:pt x="1121" y="4390"/>
                    <a:pt x="1122" y="4387"/>
                    <a:pt x="1124" y="4385"/>
                  </a:cubicBezTo>
                  <a:lnTo>
                    <a:pt x="1124" y="4385"/>
                  </a:lnTo>
                  <a:cubicBezTo>
                    <a:pt x="1127" y="4380"/>
                    <a:pt x="1130" y="4376"/>
                    <a:pt x="1133" y="4371"/>
                  </a:cubicBezTo>
                  <a:lnTo>
                    <a:pt x="1133" y="4371"/>
                  </a:lnTo>
                  <a:cubicBezTo>
                    <a:pt x="1135" y="4368"/>
                    <a:pt x="1137" y="4365"/>
                    <a:pt x="1140" y="4362"/>
                  </a:cubicBezTo>
                  <a:lnTo>
                    <a:pt x="1140" y="4362"/>
                  </a:lnTo>
                  <a:cubicBezTo>
                    <a:pt x="1142" y="4359"/>
                    <a:pt x="1143" y="4356"/>
                    <a:pt x="1145" y="4353"/>
                  </a:cubicBezTo>
                  <a:lnTo>
                    <a:pt x="1145" y="4353"/>
                  </a:lnTo>
                  <a:cubicBezTo>
                    <a:pt x="1146" y="4352"/>
                    <a:pt x="1147" y="4351"/>
                    <a:pt x="1148" y="4349"/>
                  </a:cubicBezTo>
                  <a:lnTo>
                    <a:pt x="1148" y="4349"/>
                  </a:lnTo>
                  <a:cubicBezTo>
                    <a:pt x="1153" y="4342"/>
                    <a:pt x="1157" y="4335"/>
                    <a:pt x="1162" y="4328"/>
                  </a:cubicBezTo>
                  <a:lnTo>
                    <a:pt x="1162" y="4328"/>
                  </a:lnTo>
                  <a:cubicBezTo>
                    <a:pt x="1162" y="4327"/>
                    <a:pt x="1163" y="4326"/>
                    <a:pt x="1164" y="4324"/>
                  </a:cubicBezTo>
                  <a:lnTo>
                    <a:pt x="1164" y="4324"/>
                  </a:lnTo>
                  <a:cubicBezTo>
                    <a:pt x="1165" y="4322"/>
                    <a:pt x="1167" y="4320"/>
                    <a:pt x="1168" y="4317"/>
                  </a:cubicBezTo>
                  <a:lnTo>
                    <a:pt x="1168" y="4317"/>
                  </a:lnTo>
                  <a:cubicBezTo>
                    <a:pt x="1171" y="4313"/>
                    <a:pt x="1173" y="4310"/>
                    <a:pt x="1175" y="4307"/>
                  </a:cubicBezTo>
                  <a:lnTo>
                    <a:pt x="1175" y="4307"/>
                  </a:lnTo>
                  <a:cubicBezTo>
                    <a:pt x="1179" y="4300"/>
                    <a:pt x="1183" y="4295"/>
                    <a:pt x="1186" y="4289"/>
                  </a:cubicBezTo>
                  <a:lnTo>
                    <a:pt x="1186" y="4289"/>
                  </a:lnTo>
                  <a:cubicBezTo>
                    <a:pt x="1187" y="4288"/>
                    <a:pt x="1187" y="4286"/>
                    <a:pt x="1189" y="4285"/>
                  </a:cubicBezTo>
                  <a:lnTo>
                    <a:pt x="1189" y="4285"/>
                  </a:lnTo>
                  <a:lnTo>
                    <a:pt x="1189" y="4285"/>
                  </a:lnTo>
                  <a:lnTo>
                    <a:pt x="1189" y="4285"/>
                  </a:lnTo>
                  <a:cubicBezTo>
                    <a:pt x="1194" y="4277"/>
                    <a:pt x="1198" y="4270"/>
                    <a:pt x="1202" y="4262"/>
                  </a:cubicBezTo>
                  <a:lnTo>
                    <a:pt x="1202" y="4262"/>
                  </a:lnTo>
                  <a:lnTo>
                    <a:pt x="1202" y="4262"/>
                  </a:lnTo>
                  <a:lnTo>
                    <a:pt x="1202" y="4262"/>
                  </a:lnTo>
                  <a:cubicBezTo>
                    <a:pt x="1204" y="4259"/>
                    <a:pt x="1206" y="4257"/>
                    <a:pt x="1207" y="4253"/>
                  </a:cubicBezTo>
                  <a:lnTo>
                    <a:pt x="1207" y="4253"/>
                  </a:lnTo>
                  <a:cubicBezTo>
                    <a:pt x="1209" y="4251"/>
                    <a:pt x="1210" y="4249"/>
                    <a:pt x="1211" y="4247"/>
                  </a:cubicBezTo>
                  <a:lnTo>
                    <a:pt x="1211" y="4247"/>
                  </a:lnTo>
                  <a:cubicBezTo>
                    <a:pt x="1212" y="4245"/>
                    <a:pt x="1214" y="4243"/>
                    <a:pt x="1214" y="4241"/>
                  </a:cubicBezTo>
                  <a:lnTo>
                    <a:pt x="1214" y="4241"/>
                  </a:lnTo>
                  <a:cubicBezTo>
                    <a:pt x="1219" y="4234"/>
                    <a:pt x="1223" y="4227"/>
                    <a:pt x="1226" y="4220"/>
                  </a:cubicBezTo>
                  <a:lnTo>
                    <a:pt x="1226" y="4220"/>
                  </a:lnTo>
                  <a:cubicBezTo>
                    <a:pt x="1228" y="4218"/>
                    <a:pt x="1228" y="4216"/>
                    <a:pt x="1230" y="4215"/>
                  </a:cubicBezTo>
                  <a:lnTo>
                    <a:pt x="1230" y="4215"/>
                  </a:lnTo>
                  <a:cubicBezTo>
                    <a:pt x="1231" y="4212"/>
                    <a:pt x="1232" y="4211"/>
                    <a:pt x="1233" y="4209"/>
                  </a:cubicBezTo>
                  <a:lnTo>
                    <a:pt x="1233" y="4209"/>
                  </a:lnTo>
                  <a:cubicBezTo>
                    <a:pt x="1235" y="4205"/>
                    <a:pt x="1237" y="4201"/>
                    <a:pt x="1239" y="4198"/>
                  </a:cubicBezTo>
                  <a:lnTo>
                    <a:pt x="1239" y="4198"/>
                  </a:lnTo>
                  <a:cubicBezTo>
                    <a:pt x="1242" y="4191"/>
                    <a:pt x="1247" y="4184"/>
                    <a:pt x="1250" y="4176"/>
                  </a:cubicBezTo>
                  <a:lnTo>
                    <a:pt x="1250" y="4176"/>
                  </a:lnTo>
                  <a:cubicBezTo>
                    <a:pt x="1251" y="4176"/>
                    <a:pt x="1251" y="4175"/>
                    <a:pt x="1252" y="4174"/>
                  </a:cubicBezTo>
                  <a:lnTo>
                    <a:pt x="1252" y="4174"/>
                  </a:lnTo>
                  <a:cubicBezTo>
                    <a:pt x="1252" y="4174"/>
                    <a:pt x="1252" y="4174"/>
                    <a:pt x="1252" y="4173"/>
                  </a:cubicBezTo>
                  <a:lnTo>
                    <a:pt x="1252" y="4173"/>
                  </a:lnTo>
                  <a:cubicBezTo>
                    <a:pt x="1252" y="4173"/>
                    <a:pt x="1253" y="4172"/>
                    <a:pt x="1253" y="4171"/>
                  </a:cubicBezTo>
                  <a:lnTo>
                    <a:pt x="1253" y="4171"/>
                  </a:lnTo>
                  <a:cubicBezTo>
                    <a:pt x="1256" y="4166"/>
                    <a:pt x="1259" y="4160"/>
                    <a:pt x="1262" y="4154"/>
                  </a:cubicBezTo>
                  <a:lnTo>
                    <a:pt x="1262" y="4154"/>
                  </a:lnTo>
                  <a:cubicBezTo>
                    <a:pt x="1266" y="4148"/>
                    <a:pt x="1269" y="4141"/>
                    <a:pt x="1272" y="4133"/>
                  </a:cubicBezTo>
                  <a:lnTo>
                    <a:pt x="1272" y="4133"/>
                  </a:lnTo>
                  <a:lnTo>
                    <a:pt x="1273" y="4133"/>
                  </a:lnTo>
                  <a:lnTo>
                    <a:pt x="1273" y="4133"/>
                  </a:lnTo>
                  <a:cubicBezTo>
                    <a:pt x="1273" y="4132"/>
                    <a:pt x="1273" y="4132"/>
                    <a:pt x="1273" y="4132"/>
                  </a:cubicBezTo>
                  <a:lnTo>
                    <a:pt x="1273" y="4132"/>
                  </a:lnTo>
                  <a:cubicBezTo>
                    <a:pt x="1277" y="4125"/>
                    <a:pt x="1281" y="4118"/>
                    <a:pt x="1285" y="4110"/>
                  </a:cubicBezTo>
                  <a:lnTo>
                    <a:pt x="1285" y="4110"/>
                  </a:lnTo>
                  <a:cubicBezTo>
                    <a:pt x="1287" y="4105"/>
                    <a:pt x="1289" y="4100"/>
                    <a:pt x="1292" y="4094"/>
                  </a:cubicBezTo>
                  <a:lnTo>
                    <a:pt x="1292" y="4094"/>
                  </a:lnTo>
                  <a:cubicBezTo>
                    <a:pt x="1293" y="4093"/>
                    <a:pt x="1293" y="4091"/>
                    <a:pt x="1294" y="4090"/>
                  </a:cubicBezTo>
                  <a:lnTo>
                    <a:pt x="1294" y="4090"/>
                  </a:lnTo>
                  <a:cubicBezTo>
                    <a:pt x="1294" y="4089"/>
                    <a:pt x="1295" y="4088"/>
                    <a:pt x="1296" y="4087"/>
                  </a:cubicBezTo>
                  <a:lnTo>
                    <a:pt x="1296" y="4087"/>
                  </a:lnTo>
                  <a:cubicBezTo>
                    <a:pt x="1299" y="4080"/>
                    <a:pt x="1302" y="4072"/>
                    <a:pt x="1306" y="4066"/>
                  </a:cubicBezTo>
                  <a:lnTo>
                    <a:pt x="1306" y="4066"/>
                  </a:lnTo>
                  <a:cubicBezTo>
                    <a:pt x="1308" y="4061"/>
                    <a:pt x="1310" y="4057"/>
                    <a:pt x="1311" y="4053"/>
                  </a:cubicBezTo>
                  <a:lnTo>
                    <a:pt x="1311" y="4053"/>
                  </a:lnTo>
                  <a:cubicBezTo>
                    <a:pt x="1313" y="4050"/>
                    <a:pt x="1313" y="4048"/>
                    <a:pt x="1315" y="4047"/>
                  </a:cubicBezTo>
                  <a:lnTo>
                    <a:pt x="1315" y="4047"/>
                  </a:lnTo>
                  <a:cubicBezTo>
                    <a:pt x="1315" y="4045"/>
                    <a:pt x="1315" y="4044"/>
                    <a:pt x="1316" y="4043"/>
                  </a:cubicBezTo>
                  <a:lnTo>
                    <a:pt x="1316" y="4043"/>
                  </a:lnTo>
                  <a:cubicBezTo>
                    <a:pt x="1320" y="4035"/>
                    <a:pt x="1322" y="4028"/>
                    <a:pt x="1326" y="4021"/>
                  </a:cubicBezTo>
                  <a:lnTo>
                    <a:pt x="1326" y="4021"/>
                  </a:lnTo>
                  <a:cubicBezTo>
                    <a:pt x="1327" y="4017"/>
                    <a:pt x="1329" y="4014"/>
                    <a:pt x="1331" y="4009"/>
                  </a:cubicBezTo>
                  <a:lnTo>
                    <a:pt x="1331" y="4009"/>
                  </a:lnTo>
                  <a:cubicBezTo>
                    <a:pt x="1332" y="4007"/>
                    <a:pt x="1333" y="4004"/>
                    <a:pt x="1334" y="4002"/>
                  </a:cubicBezTo>
                  <a:lnTo>
                    <a:pt x="1334" y="4002"/>
                  </a:lnTo>
                  <a:cubicBezTo>
                    <a:pt x="1335" y="4001"/>
                    <a:pt x="1335" y="4000"/>
                    <a:pt x="1336" y="3998"/>
                  </a:cubicBezTo>
                  <a:lnTo>
                    <a:pt x="1336" y="3998"/>
                  </a:lnTo>
                  <a:cubicBezTo>
                    <a:pt x="1339" y="3991"/>
                    <a:pt x="1343" y="3983"/>
                    <a:pt x="1346" y="3976"/>
                  </a:cubicBezTo>
                  <a:lnTo>
                    <a:pt x="1346" y="3976"/>
                  </a:lnTo>
                  <a:cubicBezTo>
                    <a:pt x="1347" y="3973"/>
                    <a:pt x="1348" y="3969"/>
                    <a:pt x="1350" y="3966"/>
                  </a:cubicBezTo>
                  <a:lnTo>
                    <a:pt x="1350" y="3966"/>
                  </a:lnTo>
                  <a:cubicBezTo>
                    <a:pt x="1351" y="3963"/>
                    <a:pt x="1352" y="3960"/>
                    <a:pt x="1354" y="3957"/>
                  </a:cubicBezTo>
                  <a:lnTo>
                    <a:pt x="1354" y="3957"/>
                  </a:lnTo>
                  <a:cubicBezTo>
                    <a:pt x="1354" y="3955"/>
                    <a:pt x="1355" y="3954"/>
                    <a:pt x="1355" y="3953"/>
                  </a:cubicBezTo>
                  <a:lnTo>
                    <a:pt x="1355" y="3953"/>
                  </a:lnTo>
                  <a:cubicBezTo>
                    <a:pt x="1359" y="3945"/>
                    <a:pt x="1362" y="3938"/>
                    <a:pt x="1365" y="3930"/>
                  </a:cubicBezTo>
                  <a:lnTo>
                    <a:pt x="1365" y="3930"/>
                  </a:lnTo>
                  <a:cubicBezTo>
                    <a:pt x="1366" y="3927"/>
                    <a:pt x="1367" y="3924"/>
                    <a:pt x="1368" y="3920"/>
                  </a:cubicBezTo>
                  <a:lnTo>
                    <a:pt x="1368" y="3920"/>
                  </a:lnTo>
                  <a:cubicBezTo>
                    <a:pt x="1370" y="3918"/>
                    <a:pt x="1371" y="3914"/>
                    <a:pt x="1372" y="3911"/>
                  </a:cubicBezTo>
                  <a:lnTo>
                    <a:pt x="1372" y="3911"/>
                  </a:lnTo>
                  <a:cubicBezTo>
                    <a:pt x="1373" y="3910"/>
                    <a:pt x="1373" y="3908"/>
                    <a:pt x="1374" y="3907"/>
                  </a:cubicBezTo>
                  <a:lnTo>
                    <a:pt x="1374" y="3907"/>
                  </a:lnTo>
                  <a:cubicBezTo>
                    <a:pt x="1377" y="3899"/>
                    <a:pt x="1380" y="3891"/>
                    <a:pt x="1383" y="3884"/>
                  </a:cubicBezTo>
                  <a:lnTo>
                    <a:pt x="1383" y="3884"/>
                  </a:lnTo>
                  <a:cubicBezTo>
                    <a:pt x="1384" y="3881"/>
                    <a:pt x="1385" y="3878"/>
                    <a:pt x="1386" y="3875"/>
                  </a:cubicBezTo>
                  <a:lnTo>
                    <a:pt x="1386" y="3875"/>
                  </a:lnTo>
                  <a:cubicBezTo>
                    <a:pt x="1387" y="3872"/>
                    <a:pt x="1389" y="3868"/>
                    <a:pt x="1390" y="3865"/>
                  </a:cubicBezTo>
                  <a:lnTo>
                    <a:pt x="1390" y="3865"/>
                  </a:lnTo>
                  <a:cubicBezTo>
                    <a:pt x="1390" y="3864"/>
                    <a:pt x="1391" y="3862"/>
                    <a:pt x="1392" y="3861"/>
                  </a:cubicBezTo>
                  <a:lnTo>
                    <a:pt x="1392" y="3861"/>
                  </a:lnTo>
                  <a:cubicBezTo>
                    <a:pt x="1395" y="3853"/>
                    <a:pt x="1397" y="3845"/>
                    <a:pt x="1400" y="3838"/>
                  </a:cubicBezTo>
                  <a:lnTo>
                    <a:pt x="1400" y="3838"/>
                  </a:lnTo>
                  <a:cubicBezTo>
                    <a:pt x="1401" y="3834"/>
                    <a:pt x="1403" y="3831"/>
                    <a:pt x="1404" y="3828"/>
                  </a:cubicBezTo>
                  <a:lnTo>
                    <a:pt x="1404" y="3828"/>
                  </a:lnTo>
                  <a:cubicBezTo>
                    <a:pt x="1405" y="3825"/>
                    <a:pt x="1406" y="3821"/>
                    <a:pt x="1408" y="3818"/>
                  </a:cubicBezTo>
                  <a:lnTo>
                    <a:pt x="1408" y="3818"/>
                  </a:lnTo>
                  <a:cubicBezTo>
                    <a:pt x="1408" y="3817"/>
                    <a:pt x="1408" y="3815"/>
                    <a:pt x="1409" y="3814"/>
                  </a:cubicBezTo>
                  <a:lnTo>
                    <a:pt x="1409" y="3814"/>
                  </a:lnTo>
                  <a:cubicBezTo>
                    <a:pt x="1411" y="3806"/>
                    <a:pt x="1414" y="3798"/>
                    <a:pt x="1417" y="3790"/>
                  </a:cubicBezTo>
                  <a:lnTo>
                    <a:pt x="1417" y="3790"/>
                  </a:lnTo>
                  <a:cubicBezTo>
                    <a:pt x="1418" y="3787"/>
                    <a:pt x="1419" y="3784"/>
                    <a:pt x="1420" y="3780"/>
                  </a:cubicBezTo>
                  <a:lnTo>
                    <a:pt x="1420" y="3780"/>
                  </a:lnTo>
                  <a:cubicBezTo>
                    <a:pt x="1422" y="3777"/>
                    <a:pt x="1423" y="3773"/>
                    <a:pt x="1424" y="3770"/>
                  </a:cubicBezTo>
                  <a:lnTo>
                    <a:pt x="1424" y="3770"/>
                  </a:lnTo>
                  <a:cubicBezTo>
                    <a:pt x="1424" y="3769"/>
                    <a:pt x="1425" y="3768"/>
                    <a:pt x="1425" y="3767"/>
                  </a:cubicBezTo>
                  <a:lnTo>
                    <a:pt x="1425" y="3767"/>
                  </a:lnTo>
                  <a:cubicBezTo>
                    <a:pt x="1428" y="3759"/>
                    <a:pt x="1430" y="3751"/>
                    <a:pt x="1433" y="3743"/>
                  </a:cubicBezTo>
                  <a:lnTo>
                    <a:pt x="1433" y="3743"/>
                  </a:lnTo>
                  <a:cubicBezTo>
                    <a:pt x="1435" y="3739"/>
                    <a:pt x="1436" y="3735"/>
                    <a:pt x="1437" y="3731"/>
                  </a:cubicBezTo>
                  <a:lnTo>
                    <a:pt x="1437" y="3731"/>
                  </a:lnTo>
                  <a:cubicBezTo>
                    <a:pt x="1438" y="3728"/>
                    <a:pt x="1439" y="3725"/>
                    <a:pt x="1440" y="3721"/>
                  </a:cubicBezTo>
                  <a:lnTo>
                    <a:pt x="1440" y="3721"/>
                  </a:lnTo>
                  <a:cubicBezTo>
                    <a:pt x="1441" y="3721"/>
                    <a:pt x="1441" y="3719"/>
                    <a:pt x="1441" y="3719"/>
                  </a:cubicBezTo>
                  <a:lnTo>
                    <a:pt x="1441" y="3719"/>
                  </a:lnTo>
                  <a:cubicBezTo>
                    <a:pt x="1444" y="3711"/>
                    <a:pt x="1446" y="3703"/>
                    <a:pt x="1448" y="3695"/>
                  </a:cubicBezTo>
                  <a:lnTo>
                    <a:pt x="1448" y="3695"/>
                  </a:lnTo>
                  <a:cubicBezTo>
                    <a:pt x="1450" y="3690"/>
                    <a:pt x="1452" y="3686"/>
                    <a:pt x="1453" y="3681"/>
                  </a:cubicBezTo>
                  <a:lnTo>
                    <a:pt x="1453" y="3681"/>
                  </a:lnTo>
                  <a:cubicBezTo>
                    <a:pt x="1453" y="3678"/>
                    <a:pt x="1455" y="3675"/>
                    <a:pt x="1455" y="3672"/>
                  </a:cubicBezTo>
                  <a:lnTo>
                    <a:pt x="1455" y="3672"/>
                  </a:lnTo>
                  <a:cubicBezTo>
                    <a:pt x="1455" y="3672"/>
                    <a:pt x="1456" y="3672"/>
                    <a:pt x="1456" y="3671"/>
                  </a:cubicBezTo>
                  <a:lnTo>
                    <a:pt x="1456" y="3671"/>
                  </a:lnTo>
                  <a:cubicBezTo>
                    <a:pt x="1458" y="3662"/>
                    <a:pt x="1461" y="3655"/>
                    <a:pt x="1463" y="3647"/>
                  </a:cubicBezTo>
                  <a:lnTo>
                    <a:pt x="1463" y="3647"/>
                  </a:lnTo>
                  <a:cubicBezTo>
                    <a:pt x="1465" y="3641"/>
                    <a:pt x="1466" y="3635"/>
                    <a:pt x="1468" y="3630"/>
                  </a:cubicBezTo>
                  <a:lnTo>
                    <a:pt x="1468" y="3630"/>
                  </a:lnTo>
                  <a:cubicBezTo>
                    <a:pt x="1469" y="3627"/>
                    <a:pt x="1469" y="3625"/>
                    <a:pt x="1470" y="3623"/>
                  </a:cubicBezTo>
                  <a:lnTo>
                    <a:pt x="1471" y="3622"/>
                  </a:lnTo>
                  <a:lnTo>
                    <a:pt x="1471" y="3622"/>
                  </a:lnTo>
                  <a:lnTo>
                    <a:pt x="1471" y="3622"/>
                  </a:lnTo>
                  <a:lnTo>
                    <a:pt x="1471" y="3622"/>
                  </a:lnTo>
                  <a:cubicBezTo>
                    <a:pt x="1473" y="3614"/>
                    <a:pt x="1475" y="3606"/>
                    <a:pt x="1477" y="3598"/>
                  </a:cubicBezTo>
                  <a:lnTo>
                    <a:pt x="1477" y="3598"/>
                  </a:lnTo>
                  <a:cubicBezTo>
                    <a:pt x="1479" y="3590"/>
                    <a:pt x="1482" y="3583"/>
                    <a:pt x="1483" y="3576"/>
                  </a:cubicBezTo>
                  <a:lnTo>
                    <a:pt x="1483" y="3576"/>
                  </a:lnTo>
                  <a:cubicBezTo>
                    <a:pt x="1483" y="3574"/>
                    <a:pt x="1484" y="3573"/>
                    <a:pt x="1485" y="3572"/>
                  </a:cubicBezTo>
                  <a:lnTo>
                    <a:pt x="1485" y="3572"/>
                  </a:lnTo>
                  <a:cubicBezTo>
                    <a:pt x="1487" y="3564"/>
                    <a:pt x="1489" y="3557"/>
                    <a:pt x="1491" y="3549"/>
                  </a:cubicBezTo>
                  <a:lnTo>
                    <a:pt x="1491" y="3549"/>
                  </a:lnTo>
                  <a:cubicBezTo>
                    <a:pt x="1493" y="3540"/>
                    <a:pt x="1495" y="3532"/>
                    <a:pt x="1498" y="3524"/>
                  </a:cubicBezTo>
                  <a:lnTo>
                    <a:pt x="1498" y="3524"/>
                  </a:lnTo>
                  <a:lnTo>
                    <a:pt x="1498" y="3523"/>
                  </a:lnTo>
                  <a:lnTo>
                    <a:pt x="1499" y="3519"/>
                  </a:lnTo>
                  <a:lnTo>
                    <a:pt x="1499" y="3519"/>
                  </a:lnTo>
                  <a:cubicBezTo>
                    <a:pt x="1500" y="3513"/>
                    <a:pt x="1502" y="3506"/>
                    <a:pt x="1504" y="3499"/>
                  </a:cubicBezTo>
                  <a:lnTo>
                    <a:pt x="1504" y="3499"/>
                  </a:lnTo>
                  <a:cubicBezTo>
                    <a:pt x="1505" y="3491"/>
                    <a:pt x="1507" y="3483"/>
                    <a:pt x="1510" y="3475"/>
                  </a:cubicBezTo>
                  <a:lnTo>
                    <a:pt x="1510" y="3475"/>
                  </a:lnTo>
                  <a:cubicBezTo>
                    <a:pt x="1510" y="3473"/>
                    <a:pt x="1510" y="3472"/>
                    <a:pt x="1510" y="3471"/>
                  </a:cubicBezTo>
                  <a:lnTo>
                    <a:pt x="1510" y="3471"/>
                  </a:lnTo>
                  <a:cubicBezTo>
                    <a:pt x="1511" y="3469"/>
                    <a:pt x="1511" y="3467"/>
                    <a:pt x="1511" y="3466"/>
                  </a:cubicBezTo>
                  <a:lnTo>
                    <a:pt x="1511" y="3466"/>
                  </a:lnTo>
                  <a:cubicBezTo>
                    <a:pt x="1513" y="3460"/>
                    <a:pt x="1514" y="3455"/>
                    <a:pt x="1515" y="3450"/>
                  </a:cubicBezTo>
                  <a:lnTo>
                    <a:pt x="1515" y="3450"/>
                  </a:lnTo>
                  <a:cubicBezTo>
                    <a:pt x="1518" y="3441"/>
                    <a:pt x="1519" y="3433"/>
                    <a:pt x="1521" y="3425"/>
                  </a:cubicBezTo>
                  <a:lnTo>
                    <a:pt x="1521" y="3425"/>
                  </a:lnTo>
                  <a:cubicBezTo>
                    <a:pt x="1522" y="3422"/>
                    <a:pt x="1523" y="3420"/>
                    <a:pt x="1523" y="3417"/>
                  </a:cubicBezTo>
                  <a:lnTo>
                    <a:pt x="1523" y="3417"/>
                  </a:lnTo>
                  <a:cubicBezTo>
                    <a:pt x="1523" y="3417"/>
                    <a:pt x="1523" y="3415"/>
                    <a:pt x="1524" y="3415"/>
                  </a:cubicBezTo>
                  <a:lnTo>
                    <a:pt x="1524" y="3415"/>
                  </a:lnTo>
                  <a:cubicBezTo>
                    <a:pt x="1524" y="3414"/>
                    <a:pt x="1524" y="3413"/>
                    <a:pt x="1524" y="3412"/>
                  </a:cubicBezTo>
                  <a:lnTo>
                    <a:pt x="1524" y="3412"/>
                  </a:lnTo>
                  <a:cubicBezTo>
                    <a:pt x="1525" y="3408"/>
                    <a:pt x="1526" y="3404"/>
                    <a:pt x="1527" y="3400"/>
                  </a:cubicBezTo>
                  <a:lnTo>
                    <a:pt x="1527" y="3400"/>
                  </a:lnTo>
                  <a:cubicBezTo>
                    <a:pt x="1529" y="3392"/>
                    <a:pt x="1530" y="3384"/>
                    <a:pt x="1532" y="3376"/>
                  </a:cubicBezTo>
                  <a:lnTo>
                    <a:pt x="1532" y="3376"/>
                  </a:lnTo>
                  <a:cubicBezTo>
                    <a:pt x="1533" y="3372"/>
                    <a:pt x="1534" y="3367"/>
                    <a:pt x="1535" y="3363"/>
                  </a:cubicBezTo>
                  <a:lnTo>
                    <a:pt x="1535" y="3363"/>
                  </a:lnTo>
                  <a:cubicBezTo>
                    <a:pt x="1535" y="3361"/>
                    <a:pt x="1535" y="3359"/>
                    <a:pt x="1536" y="3357"/>
                  </a:cubicBezTo>
                  <a:lnTo>
                    <a:pt x="1536" y="3357"/>
                  </a:lnTo>
                  <a:cubicBezTo>
                    <a:pt x="1537" y="3355"/>
                    <a:pt x="1537" y="3353"/>
                    <a:pt x="1537" y="3351"/>
                  </a:cubicBezTo>
                  <a:lnTo>
                    <a:pt x="1537" y="3351"/>
                  </a:lnTo>
                  <a:cubicBezTo>
                    <a:pt x="1539" y="3343"/>
                    <a:pt x="1541" y="3334"/>
                    <a:pt x="1543" y="3326"/>
                  </a:cubicBezTo>
                  <a:lnTo>
                    <a:pt x="1543" y="3326"/>
                  </a:lnTo>
                  <a:cubicBezTo>
                    <a:pt x="1544" y="3320"/>
                    <a:pt x="1545" y="3313"/>
                    <a:pt x="1546" y="3306"/>
                  </a:cubicBezTo>
                  <a:lnTo>
                    <a:pt x="1547" y="3303"/>
                  </a:lnTo>
                  <a:lnTo>
                    <a:pt x="1547" y="3303"/>
                  </a:lnTo>
                  <a:cubicBezTo>
                    <a:pt x="1547" y="3302"/>
                    <a:pt x="1547" y="3302"/>
                    <a:pt x="1547" y="3302"/>
                  </a:cubicBezTo>
                  <a:lnTo>
                    <a:pt x="1547" y="3302"/>
                  </a:lnTo>
                  <a:cubicBezTo>
                    <a:pt x="1549" y="3294"/>
                    <a:pt x="1551" y="3286"/>
                    <a:pt x="1552" y="3278"/>
                  </a:cubicBezTo>
                  <a:lnTo>
                    <a:pt x="1552" y="3278"/>
                  </a:lnTo>
                  <a:cubicBezTo>
                    <a:pt x="1553" y="3270"/>
                    <a:pt x="1555" y="3261"/>
                    <a:pt x="1556" y="3253"/>
                  </a:cubicBezTo>
                  <a:lnTo>
                    <a:pt x="1556" y="3253"/>
                  </a:lnTo>
                  <a:cubicBezTo>
                    <a:pt x="1557" y="3252"/>
                    <a:pt x="1557" y="3251"/>
                    <a:pt x="1557" y="3250"/>
                  </a:cubicBezTo>
                  <a:lnTo>
                    <a:pt x="1557" y="3250"/>
                  </a:lnTo>
                  <a:cubicBezTo>
                    <a:pt x="1557" y="3247"/>
                    <a:pt x="1558" y="3246"/>
                    <a:pt x="1558" y="3243"/>
                  </a:cubicBezTo>
                  <a:lnTo>
                    <a:pt x="1558" y="3243"/>
                  </a:lnTo>
                  <a:cubicBezTo>
                    <a:pt x="1559" y="3238"/>
                    <a:pt x="1560" y="3234"/>
                    <a:pt x="1561" y="3229"/>
                  </a:cubicBezTo>
                  <a:lnTo>
                    <a:pt x="1561" y="3229"/>
                  </a:lnTo>
                  <a:cubicBezTo>
                    <a:pt x="1562" y="3221"/>
                    <a:pt x="1563" y="3213"/>
                    <a:pt x="1565" y="3205"/>
                  </a:cubicBezTo>
                  <a:lnTo>
                    <a:pt x="1565" y="3205"/>
                  </a:lnTo>
                  <a:cubicBezTo>
                    <a:pt x="1565" y="3201"/>
                    <a:pt x="1566" y="3198"/>
                    <a:pt x="1567" y="3195"/>
                  </a:cubicBezTo>
                  <a:lnTo>
                    <a:pt x="1567" y="3195"/>
                  </a:lnTo>
                  <a:cubicBezTo>
                    <a:pt x="1567" y="3192"/>
                    <a:pt x="1568" y="3189"/>
                    <a:pt x="1568" y="3186"/>
                  </a:cubicBezTo>
                  <a:lnTo>
                    <a:pt x="1568" y="3186"/>
                  </a:lnTo>
                  <a:cubicBezTo>
                    <a:pt x="1568" y="3184"/>
                    <a:pt x="1568" y="3183"/>
                    <a:pt x="1569" y="3181"/>
                  </a:cubicBezTo>
                  <a:lnTo>
                    <a:pt x="1569" y="3181"/>
                  </a:lnTo>
                  <a:cubicBezTo>
                    <a:pt x="1570" y="3173"/>
                    <a:pt x="1571" y="3165"/>
                    <a:pt x="1573" y="3157"/>
                  </a:cubicBezTo>
                  <a:lnTo>
                    <a:pt x="1573" y="3157"/>
                  </a:lnTo>
                  <a:cubicBezTo>
                    <a:pt x="1574" y="3150"/>
                    <a:pt x="1575" y="3143"/>
                    <a:pt x="1576" y="3137"/>
                  </a:cubicBezTo>
                  <a:lnTo>
                    <a:pt x="1576" y="3137"/>
                  </a:lnTo>
                  <a:cubicBezTo>
                    <a:pt x="1576" y="3133"/>
                    <a:pt x="1577" y="3131"/>
                    <a:pt x="1578" y="3127"/>
                  </a:cubicBezTo>
                  <a:lnTo>
                    <a:pt x="1578" y="3127"/>
                  </a:lnTo>
                  <a:cubicBezTo>
                    <a:pt x="1578" y="3122"/>
                    <a:pt x="1579" y="3116"/>
                    <a:pt x="1580" y="3111"/>
                  </a:cubicBezTo>
                  <a:lnTo>
                    <a:pt x="1580" y="3111"/>
                  </a:lnTo>
                  <a:cubicBezTo>
                    <a:pt x="1581" y="3104"/>
                    <a:pt x="1582" y="3096"/>
                    <a:pt x="1583" y="3088"/>
                  </a:cubicBezTo>
                  <a:lnTo>
                    <a:pt x="1583" y="3088"/>
                  </a:lnTo>
                  <a:cubicBezTo>
                    <a:pt x="1584" y="3085"/>
                    <a:pt x="1584" y="3083"/>
                    <a:pt x="1584" y="3080"/>
                  </a:cubicBezTo>
                  <a:lnTo>
                    <a:pt x="1586" y="3069"/>
                  </a:lnTo>
                  <a:lnTo>
                    <a:pt x="1586" y="3069"/>
                  </a:lnTo>
                  <a:cubicBezTo>
                    <a:pt x="1586" y="3068"/>
                    <a:pt x="1586" y="3068"/>
                    <a:pt x="1586" y="3066"/>
                  </a:cubicBezTo>
                  <a:lnTo>
                    <a:pt x="1586" y="3066"/>
                  </a:lnTo>
                  <a:cubicBezTo>
                    <a:pt x="1587" y="3059"/>
                    <a:pt x="1588" y="3052"/>
                    <a:pt x="1589" y="3044"/>
                  </a:cubicBezTo>
                  <a:lnTo>
                    <a:pt x="1589" y="3044"/>
                  </a:lnTo>
                  <a:cubicBezTo>
                    <a:pt x="1590" y="3036"/>
                    <a:pt x="1591" y="3029"/>
                    <a:pt x="1592" y="3022"/>
                  </a:cubicBezTo>
                  <a:lnTo>
                    <a:pt x="1592" y="3022"/>
                  </a:lnTo>
                  <a:cubicBezTo>
                    <a:pt x="1592" y="3021"/>
                    <a:pt x="1592" y="3021"/>
                    <a:pt x="1592" y="3019"/>
                  </a:cubicBezTo>
                  <a:lnTo>
                    <a:pt x="1592" y="3019"/>
                  </a:lnTo>
                  <a:cubicBezTo>
                    <a:pt x="1593" y="3016"/>
                    <a:pt x="1593" y="3012"/>
                    <a:pt x="1593" y="3008"/>
                  </a:cubicBezTo>
                  <a:lnTo>
                    <a:pt x="1593" y="3008"/>
                  </a:lnTo>
                  <a:cubicBezTo>
                    <a:pt x="1594" y="3005"/>
                    <a:pt x="1594" y="3002"/>
                    <a:pt x="1595" y="2999"/>
                  </a:cubicBezTo>
                  <a:lnTo>
                    <a:pt x="1595" y="2999"/>
                  </a:lnTo>
                  <a:cubicBezTo>
                    <a:pt x="1595" y="2992"/>
                    <a:pt x="1597" y="2984"/>
                    <a:pt x="1597" y="2976"/>
                  </a:cubicBezTo>
                  <a:lnTo>
                    <a:pt x="1597" y="2976"/>
                  </a:lnTo>
                  <a:cubicBezTo>
                    <a:pt x="1598" y="2971"/>
                    <a:pt x="1598" y="2966"/>
                    <a:pt x="1599" y="2962"/>
                  </a:cubicBezTo>
                  <a:lnTo>
                    <a:pt x="1599" y="2962"/>
                  </a:lnTo>
                  <a:cubicBezTo>
                    <a:pt x="1599" y="2958"/>
                    <a:pt x="1599" y="2954"/>
                    <a:pt x="1600" y="2949"/>
                  </a:cubicBezTo>
                  <a:lnTo>
                    <a:pt x="1600" y="2949"/>
                  </a:lnTo>
                  <a:cubicBezTo>
                    <a:pt x="1601" y="2944"/>
                    <a:pt x="1602" y="2938"/>
                    <a:pt x="1602" y="2933"/>
                  </a:cubicBezTo>
                  <a:lnTo>
                    <a:pt x="1602" y="2933"/>
                  </a:lnTo>
                  <a:cubicBezTo>
                    <a:pt x="1603" y="2926"/>
                    <a:pt x="1603" y="2919"/>
                    <a:pt x="1604" y="2913"/>
                  </a:cubicBezTo>
                  <a:lnTo>
                    <a:pt x="1604" y="2913"/>
                  </a:lnTo>
                  <a:cubicBezTo>
                    <a:pt x="1604" y="2908"/>
                    <a:pt x="1604" y="2905"/>
                    <a:pt x="1605" y="2901"/>
                  </a:cubicBezTo>
                  <a:lnTo>
                    <a:pt x="1605" y="2901"/>
                  </a:lnTo>
                  <a:cubicBezTo>
                    <a:pt x="1606" y="2897"/>
                    <a:pt x="1606" y="2895"/>
                    <a:pt x="1606" y="2891"/>
                  </a:cubicBezTo>
                  <a:lnTo>
                    <a:pt x="1606" y="2891"/>
                  </a:lnTo>
                  <a:cubicBezTo>
                    <a:pt x="1607" y="2884"/>
                    <a:pt x="1608" y="2877"/>
                    <a:pt x="1608" y="2871"/>
                  </a:cubicBezTo>
                  <a:lnTo>
                    <a:pt x="1608" y="2871"/>
                  </a:lnTo>
                  <a:cubicBezTo>
                    <a:pt x="1609" y="2864"/>
                    <a:pt x="1609" y="2858"/>
                    <a:pt x="1610" y="2851"/>
                  </a:cubicBezTo>
                  <a:lnTo>
                    <a:pt x="1610" y="2851"/>
                  </a:lnTo>
                  <a:cubicBezTo>
                    <a:pt x="1610" y="2847"/>
                    <a:pt x="1610" y="2844"/>
                    <a:pt x="1610" y="2840"/>
                  </a:cubicBezTo>
                  <a:lnTo>
                    <a:pt x="1610" y="2840"/>
                  </a:lnTo>
                  <a:cubicBezTo>
                    <a:pt x="1610" y="2837"/>
                    <a:pt x="1611" y="2834"/>
                    <a:pt x="1611" y="2831"/>
                  </a:cubicBezTo>
                  <a:lnTo>
                    <a:pt x="1611" y="2831"/>
                  </a:lnTo>
                  <a:lnTo>
                    <a:pt x="1611" y="2831"/>
                  </a:lnTo>
                  <a:cubicBezTo>
                    <a:pt x="1612" y="2824"/>
                    <a:pt x="1613" y="2817"/>
                    <a:pt x="1613" y="2811"/>
                  </a:cubicBezTo>
                  <a:lnTo>
                    <a:pt x="1613" y="2811"/>
                  </a:lnTo>
                  <a:cubicBezTo>
                    <a:pt x="1614" y="2804"/>
                    <a:pt x="1614" y="2797"/>
                    <a:pt x="1614" y="2791"/>
                  </a:cubicBezTo>
                  <a:lnTo>
                    <a:pt x="1614" y="2791"/>
                  </a:lnTo>
                  <a:cubicBezTo>
                    <a:pt x="1615" y="2786"/>
                    <a:pt x="1615" y="2782"/>
                    <a:pt x="1615" y="2778"/>
                  </a:cubicBezTo>
                  <a:lnTo>
                    <a:pt x="1615" y="2778"/>
                  </a:lnTo>
                  <a:cubicBezTo>
                    <a:pt x="1615" y="2776"/>
                    <a:pt x="1615" y="2773"/>
                    <a:pt x="1616" y="2770"/>
                  </a:cubicBezTo>
                  <a:lnTo>
                    <a:pt x="1616" y="2770"/>
                  </a:lnTo>
                  <a:lnTo>
                    <a:pt x="1616" y="2770"/>
                  </a:lnTo>
                  <a:lnTo>
                    <a:pt x="1616" y="2770"/>
                  </a:lnTo>
                  <a:cubicBezTo>
                    <a:pt x="1616" y="2764"/>
                    <a:pt x="1617" y="2757"/>
                    <a:pt x="1617" y="2750"/>
                  </a:cubicBezTo>
                  <a:lnTo>
                    <a:pt x="1617" y="2750"/>
                  </a:lnTo>
                  <a:cubicBezTo>
                    <a:pt x="1617" y="2743"/>
                    <a:pt x="1618" y="2736"/>
                    <a:pt x="1619" y="2729"/>
                  </a:cubicBezTo>
                  <a:lnTo>
                    <a:pt x="1619" y="2729"/>
                  </a:lnTo>
                  <a:cubicBezTo>
                    <a:pt x="1619" y="2725"/>
                    <a:pt x="1619" y="2721"/>
                    <a:pt x="1619" y="2716"/>
                  </a:cubicBezTo>
                  <a:lnTo>
                    <a:pt x="1619" y="2716"/>
                  </a:lnTo>
                  <a:cubicBezTo>
                    <a:pt x="1619" y="2714"/>
                    <a:pt x="1619" y="2712"/>
                    <a:pt x="1620" y="2709"/>
                  </a:cubicBezTo>
                  <a:lnTo>
                    <a:pt x="1620" y="2709"/>
                  </a:lnTo>
                  <a:lnTo>
                    <a:pt x="1620" y="2709"/>
                  </a:lnTo>
                  <a:lnTo>
                    <a:pt x="1620" y="2709"/>
                  </a:lnTo>
                  <a:cubicBezTo>
                    <a:pt x="1620" y="2702"/>
                    <a:pt x="1620" y="2696"/>
                    <a:pt x="1620" y="2690"/>
                  </a:cubicBezTo>
                  <a:lnTo>
                    <a:pt x="1620" y="2690"/>
                  </a:lnTo>
                  <a:cubicBezTo>
                    <a:pt x="1621" y="2683"/>
                    <a:pt x="1621" y="2677"/>
                    <a:pt x="1621" y="2671"/>
                  </a:cubicBezTo>
                  <a:lnTo>
                    <a:pt x="1621" y="2671"/>
                  </a:lnTo>
                  <a:cubicBezTo>
                    <a:pt x="1621" y="2665"/>
                    <a:pt x="1622" y="2658"/>
                    <a:pt x="1622" y="2652"/>
                  </a:cubicBezTo>
                  <a:lnTo>
                    <a:pt x="1622" y="2652"/>
                  </a:lnTo>
                  <a:cubicBezTo>
                    <a:pt x="1622" y="2650"/>
                    <a:pt x="1622" y="2649"/>
                    <a:pt x="1622" y="2648"/>
                  </a:cubicBezTo>
                  <a:lnTo>
                    <a:pt x="1622" y="2648"/>
                  </a:lnTo>
                  <a:cubicBezTo>
                    <a:pt x="1623" y="2642"/>
                    <a:pt x="1623" y="2637"/>
                    <a:pt x="1623" y="2632"/>
                  </a:cubicBezTo>
                  <a:lnTo>
                    <a:pt x="1623" y="2632"/>
                  </a:lnTo>
                  <a:cubicBezTo>
                    <a:pt x="1623" y="2625"/>
                    <a:pt x="1623" y="2619"/>
                    <a:pt x="1623" y="2613"/>
                  </a:cubicBezTo>
                  <a:lnTo>
                    <a:pt x="1623" y="2613"/>
                  </a:lnTo>
                  <a:cubicBezTo>
                    <a:pt x="1624" y="2606"/>
                    <a:pt x="1624" y="2600"/>
                    <a:pt x="1624" y="2593"/>
                  </a:cubicBezTo>
                  <a:lnTo>
                    <a:pt x="1624" y="2593"/>
                  </a:lnTo>
                  <a:cubicBezTo>
                    <a:pt x="1624" y="2592"/>
                    <a:pt x="1625" y="2591"/>
                    <a:pt x="1625" y="2589"/>
                  </a:cubicBezTo>
                  <a:lnTo>
                    <a:pt x="1625" y="2589"/>
                  </a:lnTo>
                  <a:cubicBezTo>
                    <a:pt x="1625" y="2588"/>
                    <a:pt x="1625" y="2586"/>
                    <a:pt x="1625" y="2585"/>
                  </a:cubicBezTo>
                  <a:lnTo>
                    <a:pt x="1625" y="2585"/>
                  </a:lnTo>
                  <a:cubicBezTo>
                    <a:pt x="1625" y="2581"/>
                    <a:pt x="1625" y="2578"/>
                    <a:pt x="1625" y="2574"/>
                  </a:cubicBezTo>
                  <a:lnTo>
                    <a:pt x="1625" y="2574"/>
                  </a:lnTo>
                  <a:cubicBezTo>
                    <a:pt x="1625" y="2567"/>
                    <a:pt x="1625" y="2561"/>
                    <a:pt x="1625" y="2554"/>
                  </a:cubicBezTo>
                  <a:lnTo>
                    <a:pt x="1625" y="2554"/>
                  </a:lnTo>
                  <a:cubicBezTo>
                    <a:pt x="1625" y="2548"/>
                    <a:pt x="1625" y="2541"/>
                    <a:pt x="1625" y="2535"/>
                  </a:cubicBezTo>
                  <a:lnTo>
                    <a:pt x="1625" y="2535"/>
                  </a:lnTo>
                  <a:cubicBezTo>
                    <a:pt x="1626" y="2533"/>
                    <a:pt x="1626" y="2529"/>
                    <a:pt x="1626" y="2526"/>
                  </a:cubicBezTo>
                  <a:lnTo>
                    <a:pt x="1626" y="2526"/>
                  </a:lnTo>
                  <a:cubicBezTo>
                    <a:pt x="1626" y="2525"/>
                    <a:pt x="1626" y="2524"/>
                    <a:pt x="1626" y="2523"/>
                  </a:cubicBezTo>
                  <a:lnTo>
                    <a:pt x="1626" y="2523"/>
                  </a:lnTo>
                  <a:cubicBezTo>
                    <a:pt x="1626" y="2521"/>
                    <a:pt x="1626" y="2518"/>
                    <a:pt x="1626" y="2516"/>
                  </a:cubicBezTo>
                  <a:lnTo>
                    <a:pt x="1626" y="2516"/>
                  </a:lnTo>
                  <a:cubicBezTo>
                    <a:pt x="1626" y="2509"/>
                    <a:pt x="1626" y="2503"/>
                    <a:pt x="1626" y="2496"/>
                  </a:cubicBezTo>
                  <a:lnTo>
                    <a:pt x="1626" y="2496"/>
                  </a:lnTo>
                  <a:cubicBezTo>
                    <a:pt x="1626" y="2490"/>
                    <a:pt x="1626" y="2483"/>
                    <a:pt x="1626" y="2477"/>
                  </a:cubicBezTo>
                  <a:lnTo>
                    <a:pt x="1626" y="2477"/>
                  </a:lnTo>
                  <a:cubicBezTo>
                    <a:pt x="1626" y="2476"/>
                    <a:pt x="1626" y="2474"/>
                    <a:pt x="1626" y="2473"/>
                  </a:cubicBezTo>
                  <a:lnTo>
                    <a:pt x="1626" y="2473"/>
                  </a:lnTo>
                  <a:cubicBezTo>
                    <a:pt x="1626" y="2472"/>
                    <a:pt x="1626" y="2471"/>
                    <a:pt x="1626" y="2469"/>
                  </a:cubicBezTo>
                  <a:lnTo>
                    <a:pt x="1626" y="2465"/>
                  </a:lnTo>
                  <a:lnTo>
                    <a:pt x="1626" y="2461"/>
                  </a:lnTo>
                  <a:lnTo>
                    <a:pt x="1626" y="2461"/>
                  </a:lnTo>
                  <a:cubicBezTo>
                    <a:pt x="1626" y="2455"/>
                    <a:pt x="1626" y="2449"/>
                    <a:pt x="1626" y="2444"/>
                  </a:cubicBezTo>
                </a:path>
              </a:pathLst>
            </a:custGeom>
            <a:solidFill>
              <a:schemeClr val="accent4"/>
            </a:solidFill>
            <a:ln>
              <a:noFill/>
            </a:ln>
            <a:effectLst/>
          </p:spPr>
          <p:txBody>
            <a:bodyPr wrap="none" anchor="ctr"/>
            <a:lstStyle/>
            <a:p>
              <a:endParaRPr lang="en-US" dirty="0">
                <a:latin typeface="Poppins" pitchFamily="2" charset="77"/>
              </a:endParaRPr>
            </a:p>
          </p:txBody>
        </p:sp>
        <p:sp>
          <p:nvSpPr>
            <p:cNvPr id="114" name="Freeform 314">
              <a:extLst>
                <a:ext uri="{FF2B5EF4-FFF2-40B4-BE49-F238E27FC236}">
                  <a16:creationId xmlns:a16="http://schemas.microsoft.com/office/drawing/2014/main" id="{88B1C885-6B7F-1471-DE0E-2E7B6692501A}"/>
                </a:ext>
              </a:extLst>
            </p:cNvPr>
            <p:cNvSpPr>
              <a:spLocks noChangeArrowheads="1"/>
            </p:cNvSpPr>
            <p:nvPr/>
          </p:nvSpPr>
          <p:spPr bwMode="auto">
            <a:xfrm>
              <a:off x="20851359" y="5056283"/>
              <a:ext cx="2026933" cy="6135735"/>
            </a:xfrm>
            <a:custGeom>
              <a:avLst/>
              <a:gdLst>
                <a:gd name="T0" fmla="*/ 1623 w 1627"/>
                <a:gd name="T1" fmla="*/ 2282 h 4925"/>
                <a:gd name="T2" fmla="*/ 1613 w 1627"/>
                <a:gd name="T3" fmla="*/ 2112 h 4925"/>
                <a:gd name="T4" fmla="*/ 1583 w 1627"/>
                <a:gd name="T5" fmla="*/ 1834 h 4925"/>
                <a:gd name="T6" fmla="*/ 1540 w 1627"/>
                <a:gd name="T7" fmla="*/ 1583 h 4925"/>
                <a:gd name="T8" fmla="*/ 1504 w 1627"/>
                <a:gd name="T9" fmla="*/ 1426 h 4925"/>
                <a:gd name="T10" fmla="*/ 1467 w 1627"/>
                <a:gd name="T11" fmla="*/ 1290 h 4925"/>
                <a:gd name="T12" fmla="*/ 1419 w 1627"/>
                <a:gd name="T13" fmla="*/ 1137 h 4925"/>
                <a:gd name="T14" fmla="*/ 1368 w 1627"/>
                <a:gd name="T15" fmla="*/ 1003 h 4925"/>
                <a:gd name="T16" fmla="*/ 1297 w 1627"/>
                <a:gd name="T17" fmla="*/ 839 h 4925"/>
                <a:gd name="T18" fmla="*/ 1242 w 1627"/>
                <a:gd name="T19" fmla="*/ 732 h 4925"/>
                <a:gd name="T20" fmla="*/ 1168 w 1627"/>
                <a:gd name="T21" fmla="*/ 605 h 4925"/>
                <a:gd name="T22" fmla="*/ 1094 w 1627"/>
                <a:gd name="T23" fmla="*/ 497 h 4925"/>
                <a:gd name="T24" fmla="*/ 1022 w 1627"/>
                <a:gd name="T25" fmla="*/ 406 h 4925"/>
                <a:gd name="T26" fmla="*/ 932 w 1627"/>
                <a:gd name="T27" fmla="*/ 310 h 4925"/>
                <a:gd name="T28" fmla="*/ 871 w 1627"/>
                <a:gd name="T29" fmla="*/ 255 h 4925"/>
                <a:gd name="T30" fmla="*/ 794 w 1627"/>
                <a:gd name="T31" fmla="*/ 196 h 4925"/>
                <a:gd name="T32" fmla="*/ 719 w 1627"/>
                <a:gd name="T33" fmla="*/ 149 h 4925"/>
                <a:gd name="T34" fmla="*/ 639 w 1627"/>
                <a:gd name="T35" fmla="*/ 109 h 4925"/>
                <a:gd name="T36" fmla="*/ 564 w 1627"/>
                <a:gd name="T37" fmla="*/ 81 h 4925"/>
                <a:gd name="T38" fmla="*/ 482 w 1627"/>
                <a:gd name="T39" fmla="*/ 61 h 4925"/>
                <a:gd name="T40" fmla="*/ 55 w 1627"/>
                <a:gd name="T41" fmla="*/ 9 h 4925"/>
                <a:gd name="T42" fmla="*/ 208 w 1627"/>
                <a:gd name="T43" fmla="*/ 63 h 4925"/>
                <a:gd name="T44" fmla="*/ 361 w 1627"/>
                <a:gd name="T45" fmla="*/ 160 h 4925"/>
                <a:gd name="T46" fmla="*/ 488 w 1627"/>
                <a:gd name="T47" fmla="*/ 278 h 4925"/>
                <a:gd name="T48" fmla="*/ 624 w 1627"/>
                <a:gd name="T49" fmla="*/ 447 h 4925"/>
                <a:gd name="T50" fmla="*/ 737 w 1627"/>
                <a:gd name="T51" fmla="*/ 631 h 4925"/>
                <a:gd name="T52" fmla="*/ 855 w 1627"/>
                <a:gd name="T53" fmla="*/ 880 h 4925"/>
                <a:gd name="T54" fmla="*/ 955 w 1627"/>
                <a:gd name="T55" fmla="*/ 1160 h 4925"/>
                <a:gd name="T56" fmla="*/ 1037 w 1627"/>
                <a:gd name="T57" fmla="*/ 1476 h 4925"/>
                <a:gd name="T58" fmla="*/ 1093 w 1627"/>
                <a:gd name="T59" fmla="*/ 1795 h 4925"/>
                <a:gd name="T60" fmla="*/ 1127 w 1627"/>
                <a:gd name="T61" fmla="*/ 2138 h 4925"/>
                <a:gd name="T62" fmla="*/ 1137 w 1627"/>
                <a:gd name="T63" fmla="*/ 2524 h 4925"/>
                <a:gd name="T64" fmla="*/ 1123 w 1627"/>
                <a:gd name="T65" fmla="*/ 2841 h 4925"/>
                <a:gd name="T66" fmla="*/ 1097 w 1627"/>
                <a:gd name="T67" fmla="*/ 3096 h 4925"/>
                <a:gd name="T68" fmla="*/ 1039 w 1627"/>
                <a:gd name="T69" fmla="*/ 3437 h 4925"/>
                <a:gd name="T70" fmla="*/ 973 w 1627"/>
                <a:gd name="T71" fmla="*/ 3705 h 4925"/>
                <a:gd name="T72" fmla="*/ 874 w 1627"/>
                <a:gd name="T73" fmla="*/ 3996 h 4925"/>
                <a:gd name="T74" fmla="*/ 776 w 1627"/>
                <a:gd name="T75" fmla="*/ 4218 h 4925"/>
                <a:gd name="T76" fmla="*/ 648 w 1627"/>
                <a:gd name="T77" fmla="*/ 4441 h 4925"/>
                <a:gd name="T78" fmla="*/ 512 w 1627"/>
                <a:gd name="T79" fmla="*/ 4620 h 4925"/>
                <a:gd name="T80" fmla="*/ 364 w 1627"/>
                <a:gd name="T81" fmla="*/ 4760 h 4925"/>
                <a:gd name="T82" fmla="*/ 233 w 1627"/>
                <a:gd name="T83" fmla="*/ 4847 h 4925"/>
                <a:gd name="T84" fmla="*/ 75 w 1627"/>
                <a:gd name="T85" fmla="*/ 4909 h 4925"/>
                <a:gd name="T86" fmla="*/ 534 w 1627"/>
                <a:gd name="T87" fmla="*/ 4851 h 4925"/>
                <a:gd name="T88" fmla="*/ 663 w 1627"/>
                <a:gd name="T89" fmla="*/ 4804 h 4925"/>
                <a:gd name="T90" fmla="*/ 800 w 1627"/>
                <a:gd name="T91" fmla="*/ 4724 h 4925"/>
                <a:gd name="T92" fmla="*/ 890 w 1627"/>
                <a:gd name="T93" fmla="*/ 4651 h 4925"/>
                <a:gd name="T94" fmla="*/ 999 w 1627"/>
                <a:gd name="T95" fmla="*/ 4544 h 4925"/>
                <a:gd name="T96" fmla="*/ 1072 w 1627"/>
                <a:gd name="T97" fmla="*/ 4456 h 4925"/>
                <a:gd name="T98" fmla="*/ 1148 w 1627"/>
                <a:gd name="T99" fmla="*/ 4349 h 4925"/>
                <a:gd name="T100" fmla="*/ 1211 w 1627"/>
                <a:gd name="T101" fmla="*/ 4247 h 4925"/>
                <a:gd name="T102" fmla="*/ 1273 w 1627"/>
                <a:gd name="T103" fmla="*/ 4133 h 4925"/>
                <a:gd name="T104" fmla="*/ 1331 w 1627"/>
                <a:gd name="T105" fmla="*/ 4009 h 4925"/>
                <a:gd name="T106" fmla="*/ 1386 w 1627"/>
                <a:gd name="T107" fmla="*/ 3875 h 4925"/>
                <a:gd name="T108" fmla="*/ 1433 w 1627"/>
                <a:gd name="T109" fmla="*/ 3743 h 4925"/>
                <a:gd name="T110" fmla="*/ 1471 w 1627"/>
                <a:gd name="T111" fmla="*/ 3622 h 4925"/>
                <a:gd name="T112" fmla="*/ 1515 w 1627"/>
                <a:gd name="T113" fmla="*/ 3450 h 4925"/>
                <a:gd name="T114" fmla="*/ 1547 w 1627"/>
                <a:gd name="T115" fmla="*/ 3303 h 4925"/>
                <a:gd name="T116" fmla="*/ 1576 w 1627"/>
                <a:gd name="T117" fmla="*/ 3137 h 4925"/>
                <a:gd name="T118" fmla="*/ 1597 w 1627"/>
                <a:gd name="T119" fmla="*/ 2976 h 4925"/>
                <a:gd name="T120" fmla="*/ 1613 w 1627"/>
                <a:gd name="T121" fmla="*/ 2811 h 4925"/>
                <a:gd name="T122" fmla="*/ 1621 w 1627"/>
                <a:gd name="T123" fmla="*/ 2671 h 4925"/>
                <a:gd name="T124" fmla="*/ 1626 w 1627"/>
                <a:gd name="T125" fmla="*/ 2523 h 4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27" h="4925">
                  <a:moveTo>
                    <a:pt x="1626" y="2444"/>
                  </a:moveTo>
                  <a:lnTo>
                    <a:pt x="1626" y="2444"/>
                  </a:lnTo>
                  <a:cubicBezTo>
                    <a:pt x="1626" y="2438"/>
                    <a:pt x="1626" y="2432"/>
                    <a:pt x="1626" y="2426"/>
                  </a:cubicBezTo>
                  <a:lnTo>
                    <a:pt x="1626" y="2426"/>
                  </a:lnTo>
                  <a:cubicBezTo>
                    <a:pt x="1626" y="2420"/>
                    <a:pt x="1626" y="2414"/>
                    <a:pt x="1626" y="2409"/>
                  </a:cubicBezTo>
                  <a:lnTo>
                    <a:pt x="1626" y="2399"/>
                  </a:lnTo>
                  <a:lnTo>
                    <a:pt x="1626" y="2399"/>
                  </a:lnTo>
                  <a:cubicBezTo>
                    <a:pt x="1626" y="2398"/>
                    <a:pt x="1626" y="2397"/>
                    <a:pt x="1626" y="2397"/>
                  </a:cubicBezTo>
                  <a:lnTo>
                    <a:pt x="1626" y="2397"/>
                  </a:lnTo>
                  <a:cubicBezTo>
                    <a:pt x="1626" y="2395"/>
                    <a:pt x="1626" y="2393"/>
                    <a:pt x="1626" y="2391"/>
                  </a:cubicBezTo>
                  <a:lnTo>
                    <a:pt x="1626" y="2391"/>
                  </a:lnTo>
                  <a:cubicBezTo>
                    <a:pt x="1625" y="2384"/>
                    <a:pt x="1625" y="2376"/>
                    <a:pt x="1625" y="2369"/>
                  </a:cubicBezTo>
                  <a:lnTo>
                    <a:pt x="1625" y="2369"/>
                  </a:lnTo>
                  <a:cubicBezTo>
                    <a:pt x="1625" y="2362"/>
                    <a:pt x="1625" y="2355"/>
                    <a:pt x="1625" y="2348"/>
                  </a:cubicBezTo>
                  <a:lnTo>
                    <a:pt x="1625" y="2348"/>
                  </a:lnTo>
                  <a:cubicBezTo>
                    <a:pt x="1625" y="2344"/>
                    <a:pt x="1625" y="2341"/>
                    <a:pt x="1625" y="2338"/>
                  </a:cubicBezTo>
                  <a:lnTo>
                    <a:pt x="1625" y="2332"/>
                  </a:lnTo>
                  <a:lnTo>
                    <a:pt x="1625" y="2332"/>
                  </a:lnTo>
                  <a:cubicBezTo>
                    <a:pt x="1624" y="2330"/>
                    <a:pt x="1624" y="2328"/>
                    <a:pt x="1624" y="2326"/>
                  </a:cubicBezTo>
                  <a:lnTo>
                    <a:pt x="1624" y="2326"/>
                  </a:lnTo>
                  <a:cubicBezTo>
                    <a:pt x="1624" y="2318"/>
                    <a:pt x="1624" y="2311"/>
                    <a:pt x="1623" y="2304"/>
                  </a:cubicBezTo>
                  <a:lnTo>
                    <a:pt x="1623" y="2304"/>
                  </a:lnTo>
                  <a:cubicBezTo>
                    <a:pt x="1623" y="2296"/>
                    <a:pt x="1623" y="2289"/>
                    <a:pt x="1623" y="2282"/>
                  </a:cubicBezTo>
                  <a:lnTo>
                    <a:pt x="1623" y="2282"/>
                  </a:lnTo>
                  <a:cubicBezTo>
                    <a:pt x="1623" y="2279"/>
                    <a:pt x="1623" y="2277"/>
                    <a:pt x="1622" y="2276"/>
                  </a:cubicBezTo>
                  <a:lnTo>
                    <a:pt x="1622" y="2276"/>
                  </a:lnTo>
                  <a:cubicBezTo>
                    <a:pt x="1622" y="2273"/>
                    <a:pt x="1622" y="2271"/>
                    <a:pt x="1622" y="2269"/>
                  </a:cubicBezTo>
                  <a:lnTo>
                    <a:pt x="1622" y="2269"/>
                  </a:lnTo>
                  <a:cubicBezTo>
                    <a:pt x="1622" y="2265"/>
                    <a:pt x="1622" y="2262"/>
                    <a:pt x="1621" y="2259"/>
                  </a:cubicBezTo>
                  <a:lnTo>
                    <a:pt x="1621" y="2259"/>
                  </a:lnTo>
                  <a:cubicBezTo>
                    <a:pt x="1621" y="2251"/>
                    <a:pt x="1621" y="2244"/>
                    <a:pt x="1621" y="2236"/>
                  </a:cubicBezTo>
                  <a:lnTo>
                    <a:pt x="1621" y="2236"/>
                  </a:lnTo>
                  <a:cubicBezTo>
                    <a:pt x="1620" y="2229"/>
                    <a:pt x="1620" y="2221"/>
                    <a:pt x="1620" y="2214"/>
                  </a:cubicBezTo>
                  <a:lnTo>
                    <a:pt x="1620" y="2214"/>
                  </a:lnTo>
                  <a:lnTo>
                    <a:pt x="1620" y="2213"/>
                  </a:lnTo>
                  <a:lnTo>
                    <a:pt x="1620" y="2213"/>
                  </a:lnTo>
                  <a:cubicBezTo>
                    <a:pt x="1619" y="2210"/>
                    <a:pt x="1619" y="2206"/>
                    <a:pt x="1619" y="2203"/>
                  </a:cubicBezTo>
                  <a:lnTo>
                    <a:pt x="1619" y="2203"/>
                  </a:lnTo>
                  <a:cubicBezTo>
                    <a:pt x="1619" y="2195"/>
                    <a:pt x="1618" y="2188"/>
                    <a:pt x="1618" y="2180"/>
                  </a:cubicBezTo>
                  <a:lnTo>
                    <a:pt x="1618" y="2180"/>
                  </a:lnTo>
                  <a:cubicBezTo>
                    <a:pt x="1617" y="2172"/>
                    <a:pt x="1617" y="2164"/>
                    <a:pt x="1616" y="2157"/>
                  </a:cubicBezTo>
                  <a:lnTo>
                    <a:pt x="1616" y="2157"/>
                  </a:lnTo>
                  <a:cubicBezTo>
                    <a:pt x="1616" y="2153"/>
                    <a:pt x="1615" y="2149"/>
                    <a:pt x="1615" y="2145"/>
                  </a:cubicBezTo>
                  <a:lnTo>
                    <a:pt x="1615" y="2145"/>
                  </a:lnTo>
                  <a:cubicBezTo>
                    <a:pt x="1615" y="2134"/>
                    <a:pt x="1614" y="2123"/>
                    <a:pt x="1613" y="2112"/>
                  </a:cubicBezTo>
                  <a:lnTo>
                    <a:pt x="1613" y="2112"/>
                  </a:lnTo>
                  <a:cubicBezTo>
                    <a:pt x="1613" y="2108"/>
                    <a:pt x="1613" y="2103"/>
                    <a:pt x="1612" y="2097"/>
                  </a:cubicBezTo>
                  <a:lnTo>
                    <a:pt x="1612" y="2097"/>
                  </a:lnTo>
                  <a:cubicBezTo>
                    <a:pt x="1611" y="2092"/>
                    <a:pt x="1611" y="2087"/>
                    <a:pt x="1610" y="2082"/>
                  </a:cubicBezTo>
                  <a:lnTo>
                    <a:pt x="1610" y="2082"/>
                  </a:lnTo>
                  <a:cubicBezTo>
                    <a:pt x="1610" y="2081"/>
                    <a:pt x="1610" y="2080"/>
                    <a:pt x="1610" y="2079"/>
                  </a:cubicBezTo>
                  <a:lnTo>
                    <a:pt x="1610" y="2079"/>
                  </a:lnTo>
                  <a:cubicBezTo>
                    <a:pt x="1610" y="2075"/>
                    <a:pt x="1610" y="2072"/>
                    <a:pt x="1609" y="2068"/>
                  </a:cubicBezTo>
                  <a:lnTo>
                    <a:pt x="1609" y="2068"/>
                  </a:lnTo>
                  <a:cubicBezTo>
                    <a:pt x="1608" y="2051"/>
                    <a:pt x="1606" y="2035"/>
                    <a:pt x="1605" y="2018"/>
                  </a:cubicBezTo>
                  <a:lnTo>
                    <a:pt x="1605" y="2018"/>
                  </a:lnTo>
                  <a:cubicBezTo>
                    <a:pt x="1604" y="2012"/>
                    <a:pt x="1604" y="2007"/>
                    <a:pt x="1603" y="2002"/>
                  </a:cubicBezTo>
                  <a:lnTo>
                    <a:pt x="1603" y="2002"/>
                  </a:lnTo>
                  <a:cubicBezTo>
                    <a:pt x="1602" y="1986"/>
                    <a:pt x="1600" y="1971"/>
                    <a:pt x="1598" y="1956"/>
                  </a:cubicBezTo>
                  <a:lnTo>
                    <a:pt x="1598" y="1956"/>
                  </a:lnTo>
                  <a:cubicBezTo>
                    <a:pt x="1598" y="1954"/>
                    <a:pt x="1598" y="1953"/>
                    <a:pt x="1598" y="1951"/>
                  </a:cubicBezTo>
                  <a:lnTo>
                    <a:pt x="1598" y="1951"/>
                  </a:lnTo>
                  <a:cubicBezTo>
                    <a:pt x="1597" y="1947"/>
                    <a:pt x="1597" y="1942"/>
                    <a:pt x="1596" y="1937"/>
                  </a:cubicBezTo>
                  <a:lnTo>
                    <a:pt x="1596" y="1937"/>
                  </a:lnTo>
                  <a:cubicBezTo>
                    <a:pt x="1595" y="1923"/>
                    <a:pt x="1593" y="1909"/>
                    <a:pt x="1591" y="1895"/>
                  </a:cubicBezTo>
                  <a:lnTo>
                    <a:pt x="1591" y="1895"/>
                  </a:lnTo>
                  <a:cubicBezTo>
                    <a:pt x="1590" y="1888"/>
                    <a:pt x="1589" y="1881"/>
                    <a:pt x="1589" y="1874"/>
                  </a:cubicBezTo>
                  <a:lnTo>
                    <a:pt x="1589" y="1874"/>
                  </a:lnTo>
                  <a:cubicBezTo>
                    <a:pt x="1587" y="1861"/>
                    <a:pt x="1585" y="1847"/>
                    <a:pt x="1583" y="1834"/>
                  </a:cubicBezTo>
                  <a:lnTo>
                    <a:pt x="1583" y="1834"/>
                  </a:lnTo>
                  <a:cubicBezTo>
                    <a:pt x="1582" y="1831"/>
                    <a:pt x="1582" y="1828"/>
                    <a:pt x="1582" y="1825"/>
                  </a:cubicBezTo>
                  <a:lnTo>
                    <a:pt x="1582" y="1825"/>
                  </a:lnTo>
                  <a:cubicBezTo>
                    <a:pt x="1581" y="1821"/>
                    <a:pt x="1581" y="1816"/>
                    <a:pt x="1580" y="1812"/>
                  </a:cubicBezTo>
                  <a:lnTo>
                    <a:pt x="1580" y="1812"/>
                  </a:lnTo>
                  <a:cubicBezTo>
                    <a:pt x="1578" y="1799"/>
                    <a:pt x="1576" y="1786"/>
                    <a:pt x="1574" y="1774"/>
                  </a:cubicBezTo>
                  <a:lnTo>
                    <a:pt x="1574" y="1774"/>
                  </a:lnTo>
                  <a:cubicBezTo>
                    <a:pt x="1573" y="1766"/>
                    <a:pt x="1571" y="1759"/>
                    <a:pt x="1570" y="1751"/>
                  </a:cubicBezTo>
                  <a:lnTo>
                    <a:pt x="1570" y="1751"/>
                  </a:lnTo>
                  <a:cubicBezTo>
                    <a:pt x="1568" y="1739"/>
                    <a:pt x="1567" y="1726"/>
                    <a:pt x="1564" y="1715"/>
                  </a:cubicBezTo>
                  <a:lnTo>
                    <a:pt x="1564" y="1715"/>
                  </a:lnTo>
                  <a:cubicBezTo>
                    <a:pt x="1563" y="1711"/>
                    <a:pt x="1563" y="1706"/>
                    <a:pt x="1562" y="1702"/>
                  </a:cubicBezTo>
                  <a:lnTo>
                    <a:pt x="1562" y="1702"/>
                  </a:lnTo>
                  <a:cubicBezTo>
                    <a:pt x="1562" y="1698"/>
                    <a:pt x="1561" y="1695"/>
                    <a:pt x="1560" y="1691"/>
                  </a:cubicBezTo>
                  <a:lnTo>
                    <a:pt x="1560" y="1691"/>
                  </a:lnTo>
                  <a:cubicBezTo>
                    <a:pt x="1558" y="1679"/>
                    <a:pt x="1556" y="1668"/>
                    <a:pt x="1554" y="1656"/>
                  </a:cubicBezTo>
                  <a:lnTo>
                    <a:pt x="1554" y="1656"/>
                  </a:lnTo>
                  <a:cubicBezTo>
                    <a:pt x="1552" y="1648"/>
                    <a:pt x="1551" y="1639"/>
                    <a:pt x="1550" y="1632"/>
                  </a:cubicBezTo>
                  <a:lnTo>
                    <a:pt x="1550" y="1632"/>
                  </a:lnTo>
                  <a:cubicBezTo>
                    <a:pt x="1547" y="1621"/>
                    <a:pt x="1545" y="1610"/>
                    <a:pt x="1543" y="1598"/>
                  </a:cubicBezTo>
                  <a:lnTo>
                    <a:pt x="1543" y="1598"/>
                  </a:lnTo>
                  <a:cubicBezTo>
                    <a:pt x="1541" y="1593"/>
                    <a:pt x="1541" y="1587"/>
                    <a:pt x="1540" y="1583"/>
                  </a:cubicBezTo>
                  <a:lnTo>
                    <a:pt x="1540" y="1583"/>
                  </a:lnTo>
                  <a:cubicBezTo>
                    <a:pt x="1539" y="1578"/>
                    <a:pt x="1538" y="1573"/>
                    <a:pt x="1537" y="1568"/>
                  </a:cubicBezTo>
                  <a:lnTo>
                    <a:pt x="1537" y="1568"/>
                  </a:lnTo>
                  <a:cubicBezTo>
                    <a:pt x="1536" y="1565"/>
                    <a:pt x="1535" y="1562"/>
                    <a:pt x="1535" y="1558"/>
                  </a:cubicBezTo>
                  <a:lnTo>
                    <a:pt x="1535" y="1558"/>
                  </a:lnTo>
                  <a:cubicBezTo>
                    <a:pt x="1534" y="1556"/>
                    <a:pt x="1534" y="1553"/>
                    <a:pt x="1533" y="1550"/>
                  </a:cubicBezTo>
                  <a:lnTo>
                    <a:pt x="1533" y="1550"/>
                  </a:lnTo>
                  <a:cubicBezTo>
                    <a:pt x="1530" y="1539"/>
                    <a:pt x="1528" y="1528"/>
                    <a:pt x="1526" y="1518"/>
                  </a:cubicBezTo>
                  <a:lnTo>
                    <a:pt x="1526" y="1518"/>
                  </a:lnTo>
                  <a:cubicBezTo>
                    <a:pt x="1526" y="1515"/>
                    <a:pt x="1525" y="1513"/>
                    <a:pt x="1524" y="1511"/>
                  </a:cubicBezTo>
                  <a:lnTo>
                    <a:pt x="1524" y="1511"/>
                  </a:lnTo>
                  <a:cubicBezTo>
                    <a:pt x="1524" y="1510"/>
                    <a:pt x="1524" y="1509"/>
                    <a:pt x="1524" y="1507"/>
                  </a:cubicBezTo>
                  <a:lnTo>
                    <a:pt x="1524" y="1507"/>
                  </a:lnTo>
                  <a:cubicBezTo>
                    <a:pt x="1523" y="1506"/>
                    <a:pt x="1523" y="1504"/>
                    <a:pt x="1523" y="1502"/>
                  </a:cubicBezTo>
                  <a:lnTo>
                    <a:pt x="1523" y="1502"/>
                  </a:lnTo>
                  <a:cubicBezTo>
                    <a:pt x="1521" y="1496"/>
                    <a:pt x="1520" y="1491"/>
                    <a:pt x="1519" y="1486"/>
                  </a:cubicBezTo>
                  <a:lnTo>
                    <a:pt x="1519" y="1486"/>
                  </a:lnTo>
                  <a:cubicBezTo>
                    <a:pt x="1516" y="1475"/>
                    <a:pt x="1513" y="1465"/>
                    <a:pt x="1511" y="1454"/>
                  </a:cubicBezTo>
                  <a:lnTo>
                    <a:pt x="1511" y="1454"/>
                  </a:lnTo>
                  <a:lnTo>
                    <a:pt x="1511" y="1454"/>
                  </a:lnTo>
                  <a:lnTo>
                    <a:pt x="1511" y="1454"/>
                  </a:lnTo>
                  <a:lnTo>
                    <a:pt x="1511" y="1453"/>
                  </a:lnTo>
                  <a:lnTo>
                    <a:pt x="1511" y="1453"/>
                  </a:lnTo>
                  <a:cubicBezTo>
                    <a:pt x="1508" y="1445"/>
                    <a:pt x="1506" y="1436"/>
                    <a:pt x="1504" y="1426"/>
                  </a:cubicBezTo>
                  <a:lnTo>
                    <a:pt x="1504" y="1426"/>
                  </a:lnTo>
                  <a:cubicBezTo>
                    <a:pt x="1502" y="1419"/>
                    <a:pt x="1500" y="1412"/>
                    <a:pt x="1499" y="1406"/>
                  </a:cubicBezTo>
                  <a:lnTo>
                    <a:pt x="1499" y="1406"/>
                  </a:lnTo>
                  <a:cubicBezTo>
                    <a:pt x="1498" y="1404"/>
                    <a:pt x="1498" y="1402"/>
                    <a:pt x="1498" y="1400"/>
                  </a:cubicBezTo>
                  <a:lnTo>
                    <a:pt x="1498" y="1400"/>
                  </a:lnTo>
                  <a:cubicBezTo>
                    <a:pt x="1498" y="1399"/>
                    <a:pt x="1497" y="1399"/>
                    <a:pt x="1497" y="1398"/>
                  </a:cubicBezTo>
                  <a:lnTo>
                    <a:pt x="1497" y="1398"/>
                  </a:lnTo>
                  <a:cubicBezTo>
                    <a:pt x="1494" y="1389"/>
                    <a:pt x="1492" y="1379"/>
                    <a:pt x="1489" y="1370"/>
                  </a:cubicBezTo>
                  <a:lnTo>
                    <a:pt x="1489" y="1370"/>
                  </a:lnTo>
                  <a:cubicBezTo>
                    <a:pt x="1488" y="1365"/>
                    <a:pt x="1487" y="1360"/>
                    <a:pt x="1485" y="1355"/>
                  </a:cubicBezTo>
                  <a:lnTo>
                    <a:pt x="1485" y="1355"/>
                  </a:lnTo>
                  <a:cubicBezTo>
                    <a:pt x="1485" y="1352"/>
                    <a:pt x="1484" y="1349"/>
                    <a:pt x="1483" y="1346"/>
                  </a:cubicBezTo>
                  <a:lnTo>
                    <a:pt x="1483" y="1346"/>
                  </a:lnTo>
                  <a:cubicBezTo>
                    <a:pt x="1483" y="1345"/>
                    <a:pt x="1482" y="1343"/>
                    <a:pt x="1482" y="1342"/>
                  </a:cubicBezTo>
                  <a:lnTo>
                    <a:pt x="1482" y="1342"/>
                  </a:lnTo>
                  <a:cubicBezTo>
                    <a:pt x="1480" y="1334"/>
                    <a:pt x="1477" y="1324"/>
                    <a:pt x="1475" y="1316"/>
                  </a:cubicBezTo>
                  <a:lnTo>
                    <a:pt x="1475" y="1316"/>
                  </a:lnTo>
                  <a:cubicBezTo>
                    <a:pt x="1474" y="1311"/>
                    <a:pt x="1472" y="1308"/>
                    <a:pt x="1471" y="1304"/>
                  </a:cubicBezTo>
                  <a:lnTo>
                    <a:pt x="1471" y="1304"/>
                  </a:lnTo>
                  <a:cubicBezTo>
                    <a:pt x="1470" y="1300"/>
                    <a:pt x="1469" y="1297"/>
                    <a:pt x="1469" y="1294"/>
                  </a:cubicBezTo>
                  <a:lnTo>
                    <a:pt x="1469" y="1294"/>
                  </a:lnTo>
                  <a:cubicBezTo>
                    <a:pt x="1468" y="1293"/>
                    <a:pt x="1467" y="1291"/>
                    <a:pt x="1467" y="1290"/>
                  </a:cubicBezTo>
                  <a:lnTo>
                    <a:pt x="1467" y="1290"/>
                  </a:lnTo>
                  <a:cubicBezTo>
                    <a:pt x="1464" y="1282"/>
                    <a:pt x="1462" y="1273"/>
                    <a:pt x="1460" y="1264"/>
                  </a:cubicBezTo>
                  <a:lnTo>
                    <a:pt x="1460" y="1264"/>
                  </a:lnTo>
                  <a:cubicBezTo>
                    <a:pt x="1458" y="1261"/>
                    <a:pt x="1457" y="1257"/>
                    <a:pt x="1456" y="1253"/>
                  </a:cubicBezTo>
                  <a:lnTo>
                    <a:pt x="1456" y="1253"/>
                  </a:lnTo>
                  <a:cubicBezTo>
                    <a:pt x="1455" y="1250"/>
                    <a:pt x="1454" y="1247"/>
                    <a:pt x="1453" y="1244"/>
                  </a:cubicBezTo>
                  <a:lnTo>
                    <a:pt x="1453" y="1244"/>
                  </a:lnTo>
                  <a:cubicBezTo>
                    <a:pt x="1453" y="1242"/>
                    <a:pt x="1452" y="1241"/>
                    <a:pt x="1452" y="1239"/>
                  </a:cubicBezTo>
                  <a:lnTo>
                    <a:pt x="1452" y="1239"/>
                  </a:lnTo>
                  <a:cubicBezTo>
                    <a:pt x="1449" y="1231"/>
                    <a:pt x="1447" y="1222"/>
                    <a:pt x="1444" y="1214"/>
                  </a:cubicBezTo>
                  <a:lnTo>
                    <a:pt x="1444" y="1214"/>
                  </a:lnTo>
                  <a:cubicBezTo>
                    <a:pt x="1443" y="1210"/>
                    <a:pt x="1442" y="1207"/>
                    <a:pt x="1441" y="1204"/>
                  </a:cubicBezTo>
                  <a:lnTo>
                    <a:pt x="1441" y="1204"/>
                  </a:lnTo>
                  <a:cubicBezTo>
                    <a:pt x="1439" y="1200"/>
                    <a:pt x="1438" y="1197"/>
                    <a:pt x="1437" y="1193"/>
                  </a:cubicBezTo>
                  <a:lnTo>
                    <a:pt x="1437" y="1193"/>
                  </a:lnTo>
                  <a:cubicBezTo>
                    <a:pt x="1437" y="1192"/>
                    <a:pt x="1436" y="1190"/>
                    <a:pt x="1436" y="1188"/>
                  </a:cubicBezTo>
                  <a:lnTo>
                    <a:pt x="1436" y="1188"/>
                  </a:lnTo>
                  <a:cubicBezTo>
                    <a:pt x="1432" y="1179"/>
                    <a:pt x="1430" y="1171"/>
                    <a:pt x="1427" y="1162"/>
                  </a:cubicBezTo>
                  <a:lnTo>
                    <a:pt x="1427" y="1162"/>
                  </a:lnTo>
                  <a:cubicBezTo>
                    <a:pt x="1426" y="1160"/>
                    <a:pt x="1425" y="1157"/>
                    <a:pt x="1425" y="1155"/>
                  </a:cubicBezTo>
                  <a:lnTo>
                    <a:pt x="1425" y="1155"/>
                  </a:lnTo>
                  <a:cubicBezTo>
                    <a:pt x="1424" y="1151"/>
                    <a:pt x="1422" y="1148"/>
                    <a:pt x="1421" y="1144"/>
                  </a:cubicBezTo>
                  <a:lnTo>
                    <a:pt x="1421" y="1144"/>
                  </a:lnTo>
                  <a:cubicBezTo>
                    <a:pt x="1420" y="1141"/>
                    <a:pt x="1419" y="1140"/>
                    <a:pt x="1419" y="1137"/>
                  </a:cubicBezTo>
                  <a:lnTo>
                    <a:pt x="1419" y="1137"/>
                  </a:lnTo>
                  <a:cubicBezTo>
                    <a:pt x="1415" y="1128"/>
                    <a:pt x="1413" y="1120"/>
                    <a:pt x="1409" y="1110"/>
                  </a:cubicBezTo>
                  <a:lnTo>
                    <a:pt x="1409" y="1110"/>
                  </a:lnTo>
                  <a:cubicBezTo>
                    <a:pt x="1409" y="1109"/>
                    <a:pt x="1408" y="1107"/>
                    <a:pt x="1408" y="1106"/>
                  </a:cubicBezTo>
                  <a:lnTo>
                    <a:pt x="1408" y="1106"/>
                  </a:lnTo>
                  <a:cubicBezTo>
                    <a:pt x="1406" y="1102"/>
                    <a:pt x="1404" y="1098"/>
                    <a:pt x="1403" y="1094"/>
                  </a:cubicBezTo>
                  <a:lnTo>
                    <a:pt x="1403" y="1094"/>
                  </a:lnTo>
                  <a:cubicBezTo>
                    <a:pt x="1402" y="1091"/>
                    <a:pt x="1401" y="1087"/>
                    <a:pt x="1400" y="1083"/>
                  </a:cubicBezTo>
                  <a:lnTo>
                    <a:pt x="1400" y="1083"/>
                  </a:lnTo>
                  <a:cubicBezTo>
                    <a:pt x="1396" y="1075"/>
                    <a:pt x="1393" y="1066"/>
                    <a:pt x="1390" y="1057"/>
                  </a:cubicBezTo>
                  <a:lnTo>
                    <a:pt x="1390" y="1057"/>
                  </a:lnTo>
                  <a:lnTo>
                    <a:pt x="1389" y="1057"/>
                  </a:lnTo>
                  <a:lnTo>
                    <a:pt x="1389" y="1057"/>
                  </a:lnTo>
                  <a:cubicBezTo>
                    <a:pt x="1388" y="1054"/>
                    <a:pt x="1387" y="1051"/>
                    <a:pt x="1386" y="1047"/>
                  </a:cubicBezTo>
                  <a:lnTo>
                    <a:pt x="1386" y="1047"/>
                  </a:lnTo>
                  <a:cubicBezTo>
                    <a:pt x="1384" y="1042"/>
                    <a:pt x="1382" y="1037"/>
                    <a:pt x="1379" y="1031"/>
                  </a:cubicBezTo>
                  <a:lnTo>
                    <a:pt x="1379" y="1031"/>
                  </a:lnTo>
                  <a:cubicBezTo>
                    <a:pt x="1378" y="1026"/>
                    <a:pt x="1375" y="1020"/>
                    <a:pt x="1373" y="1015"/>
                  </a:cubicBezTo>
                  <a:lnTo>
                    <a:pt x="1373" y="1015"/>
                  </a:lnTo>
                  <a:cubicBezTo>
                    <a:pt x="1372" y="1012"/>
                    <a:pt x="1371" y="1008"/>
                    <a:pt x="1369" y="1005"/>
                  </a:cubicBezTo>
                  <a:lnTo>
                    <a:pt x="1369" y="1005"/>
                  </a:lnTo>
                  <a:cubicBezTo>
                    <a:pt x="1369" y="1005"/>
                    <a:pt x="1369" y="1004"/>
                    <a:pt x="1368" y="1003"/>
                  </a:cubicBezTo>
                  <a:lnTo>
                    <a:pt x="1368" y="1003"/>
                  </a:lnTo>
                  <a:cubicBezTo>
                    <a:pt x="1365" y="994"/>
                    <a:pt x="1361" y="985"/>
                    <a:pt x="1357" y="976"/>
                  </a:cubicBezTo>
                  <a:lnTo>
                    <a:pt x="1357" y="976"/>
                  </a:lnTo>
                  <a:cubicBezTo>
                    <a:pt x="1357" y="973"/>
                    <a:pt x="1356" y="971"/>
                    <a:pt x="1354" y="968"/>
                  </a:cubicBezTo>
                  <a:lnTo>
                    <a:pt x="1354" y="968"/>
                  </a:lnTo>
                  <a:cubicBezTo>
                    <a:pt x="1352" y="965"/>
                    <a:pt x="1351" y="961"/>
                    <a:pt x="1350" y="957"/>
                  </a:cubicBezTo>
                  <a:lnTo>
                    <a:pt x="1350" y="957"/>
                  </a:lnTo>
                  <a:cubicBezTo>
                    <a:pt x="1348" y="954"/>
                    <a:pt x="1348" y="951"/>
                    <a:pt x="1346" y="949"/>
                  </a:cubicBezTo>
                  <a:lnTo>
                    <a:pt x="1346" y="949"/>
                  </a:lnTo>
                  <a:cubicBezTo>
                    <a:pt x="1343" y="940"/>
                    <a:pt x="1338" y="931"/>
                    <a:pt x="1335" y="922"/>
                  </a:cubicBezTo>
                  <a:lnTo>
                    <a:pt x="1335" y="922"/>
                  </a:lnTo>
                  <a:cubicBezTo>
                    <a:pt x="1335" y="921"/>
                    <a:pt x="1334" y="921"/>
                    <a:pt x="1334" y="921"/>
                  </a:cubicBezTo>
                  <a:lnTo>
                    <a:pt x="1334" y="921"/>
                  </a:lnTo>
                  <a:cubicBezTo>
                    <a:pt x="1333" y="918"/>
                    <a:pt x="1332" y="915"/>
                    <a:pt x="1330" y="912"/>
                  </a:cubicBezTo>
                  <a:lnTo>
                    <a:pt x="1330" y="912"/>
                  </a:lnTo>
                  <a:cubicBezTo>
                    <a:pt x="1327" y="906"/>
                    <a:pt x="1325" y="900"/>
                    <a:pt x="1322" y="894"/>
                  </a:cubicBezTo>
                  <a:lnTo>
                    <a:pt x="1322" y="894"/>
                  </a:lnTo>
                  <a:cubicBezTo>
                    <a:pt x="1320" y="890"/>
                    <a:pt x="1318" y="885"/>
                    <a:pt x="1316" y="881"/>
                  </a:cubicBezTo>
                  <a:lnTo>
                    <a:pt x="1316" y="881"/>
                  </a:lnTo>
                  <a:cubicBezTo>
                    <a:pt x="1315" y="877"/>
                    <a:pt x="1313" y="874"/>
                    <a:pt x="1312" y="871"/>
                  </a:cubicBezTo>
                  <a:lnTo>
                    <a:pt x="1312" y="871"/>
                  </a:lnTo>
                  <a:cubicBezTo>
                    <a:pt x="1311" y="870"/>
                    <a:pt x="1310" y="868"/>
                    <a:pt x="1310" y="867"/>
                  </a:cubicBezTo>
                  <a:lnTo>
                    <a:pt x="1310" y="867"/>
                  </a:lnTo>
                  <a:cubicBezTo>
                    <a:pt x="1305" y="858"/>
                    <a:pt x="1301" y="849"/>
                    <a:pt x="1297" y="839"/>
                  </a:cubicBezTo>
                  <a:lnTo>
                    <a:pt x="1297" y="839"/>
                  </a:lnTo>
                  <a:cubicBezTo>
                    <a:pt x="1296" y="838"/>
                    <a:pt x="1296" y="836"/>
                    <a:pt x="1295" y="835"/>
                  </a:cubicBezTo>
                  <a:lnTo>
                    <a:pt x="1295" y="835"/>
                  </a:lnTo>
                  <a:cubicBezTo>
                    <a:pt x="1294" y="832"/>
                    <a:pt x="1292" y="830"/>
                    <a:pt x="1291" y="827"/>
                  </a:cubicBezTo>
                  <a:lnTo>
                    <a:pt x="1291" y="827"/>
                  </a:lnTo>
                  <a:cubicBezTo>
                    <a:pt x="1289" y="822"/>
                    <a:pt x="1287" y="817"/>
                    <a:pt x="1284" y="813"/>
                  </a:cubicBezTo>
                  <a:lnTo>
                    <a:pt x="1284" y="813"/>
                  </a:lnTo>
                  <a:cubicBezTo>
                    <a:pt x="1281" y="807"/>
                    <a:pt x="1278" y="801"/>
                    <a:pt x="1275" y="795"/>
                  </a:cubicBezTo>
                  <a:lnTo>
                    <a:pt x="1275" y="795"/>
                  </a:lnTo>
                  <a:cubicBezTo>
                    <a:pt x="1274" y="793"/>
                    <a:pt x="1273" y="791"/>
                    <a:pt x="1272" y="789"/>
                  </a:cubicBezTo>
                  <a:lnTo>
                    <a:pt x="1272" y="789"/>
                  </a:lnTo>
                  <a:cubicBezTo>
                    <a:pt x="1271" y="787"/>
                    <a:pt x="1270" y="786"/>
                    <a:pt x="1270" y="786"/>
                  </a:cubicBezTo>
                  <a:lnTo>
                    <a:pt x="1270" y="786"/>
                  </a:lnTo>
                  <a:cubicBezTo>
                    <a:pt x="1266" y="776"/>
                    <a:pt x="1261" y="767"/>
                    <a:pt x="1257" y="759"/>
                  </a:cubicBezTo>
                  <a:lnTo>
                    <a:pt x="1257" y="759"/>
                  </a:lnTo>
                  <a:cubicBezTo>
                    <a:pt x="1255" y="757"/>
                    <a:pt x="1255" y="755"/>
                    <a:pt x="1253" y="753"/>
                  </a:cubicBezTo>
                  <a:lnTo>
                    <a:pt x="1253" y="753"/>
                  </a:lnTo>
                  <a:cubicBezTo>
                    <a:pt x="1253" y="752"/>
                    <a:pt x="1252" y="751"/>
                    <a:pt x="1252" y="749"/>
                  </a:cubicBezTo>
                  <a:lnTo>
                    <a:pt x="1252" y="749"/>
                  </a:lnTo>
                  <a:cubicBezTo>
                    <a:pt x="1251" y="748"/>
                    <a:pt x="1250" y="747"/>
                    <a:pt x="1249" y="744"/>
                  </a:cubicBezTo>
                  <a:lnTo>
                    <a:pt x="1249" y="744"/>
                  </a:lnTo>
                  <a:cubicBezTo>
                    <a:pt x="1247" y="740"/>
                    <a:pt x="1244" y="736"/>
                    <a:pt x="1242" y="732"/>
                  </a:cubicBezTo>
                  <a:lnTo>
                    <a:pt x="1242" y="732"/>
                  </a:lnTo>
                  <a:cubicBezTo>
                    <a:pt x="1239" y="727"/>
                    <a:pt x="1236" y="721"/>
                    <a:pt x="1234" y="716"/>
                  </a:cubicBezTo>
                  <a:lnTo>
                    <a:pt x="1234" y="716"/>
                  </a:lnTo>
                  <a:cubicBezTo>
                    <a:pt x="1233" y="714"/>
                    <a:pt x="1231" y="712"/>
                    <a:pt x="1230" y="709"/>
                  </a:cubicBezTo>
                  <a:lnTo>
                    <a:pt x="1230" y="709"/>
                  </a:lnTo>
                  <a:cubicBezTo>
                    <a:pt x="1229" y="708"/>
                    <a:pt x="1228" y="707"/>
                    <a:pt x="1228" y="705"/>
                  </a:cubicBezTo>
                  <a:lnTo>
                    <a:pt x="1228" y="705"/>
                  </a:lnTo>
                  <a:cubicBezTo>
                    <a:pt x="1224" y="697"/>
                    <a:pt x="1219" y="689"/>
                    <a:pt x="1214" y="681"/>
                  </a:cubicBezTo>
                  <a:lnTo>
                    <a:pt x="1214" y="681"/>
                  </a:lnTo>
                  <a:cubicBezTo>
                    <a:pt x="1213" y="679"/>
                    <a:pt x="1212" y="678"/>
                    <a:pt x="1211" y="677"/>
                  </a:cubicBezTo>
                  <a:lnTo>
                    <a:pt x="1211" y="677"/>
                  </a:lnTo>
                  <a:cubicBezTo>
                    <a:pt x="1209" y="674"/>
                    <a:pt x="1208" y="671"/>
                    <a:pt x="1206" y="669"/>
                  </a:cubicBezTo>
                  <a:lnTo>
                    <a:pt x="1206" y="669"/>
                  </a:lnTo>
                  <a:cubicBezTo>
                    <a:pt x="1204" y="664"/>
                    <a:pt x="1202" y="660"/>
                    <a:pt x="1200" y="657"/>
                  </a:cubicBezTo>
                  <a:lnTo>
                    <a:pt x="1200" y="657"/>
                  </a:lnTo>
                  <a:cubicBezTo>
                    <a:pt x="1196" y="652"/>
                    <a:pt x="1194" y="647"/>
                    <a:pt x="1191" y="643"/>
                  </a:cubicBezTo>
                  <a:lnTo>
                    <a:pt x="1191" y="643"/>
                  </a:lnTo>
                  <a:cubicBezTo>
                    <a:pt x="1189" y="640"/>
                    <a:pt x="1188" y="638"/>
                    <a:pt x="1187" y="635"/>
                  </a:cubicBezTo>
                  <a:lnTo>
                    <a:pt x="1187" y="635"/>
                  </a:lnTo>
                  <a:cubicBezTo>
                    <a:pt x="1186" y="634"/>
                    <a:pt x="1185" y="633"/>
                    <a:pt x="1185" y="632"/>
                  </a:cubicBezTo>
                  <a:lnTo>
                    <a:pt x="1185" y="632"/>
                  </a:lnTo>
                  <a:cubicBezTo>
                    <a:pt x="1180" y="624"/>
                    <a:pt x="1175" y="617"/>
                    <a:pt x="1170" y="609"/>
                  </a:cubicBezTo>
                  <a:lnTo>
                    <a:pt x="1170" y="609"/>
                  </a:lnTo>
                  <a:cubicBezTo>
                    <a:pt x="1170" y="608"/>
                    <a:pt x="1168" y="606"/>
                    <a:pt x="1168" y="605"/>
                  </a:cubicBezTo>
                  <a:lnTo>
                    <a:pt x="1168" y="605"/>
                  </a:lnTo>
                  <a:cubicBezTo>
                    <a:pt x="1166" y="602"/>
                    <a:pt x="1164" y="599"/>
                    <a:pt x="1162" y="597"/>
                  </a:cubicBezTo>
                  <a:lnTo>
                    <a:pt x="1162" y="597"/>
                  </a:lnTo>
                  <a:cubicBezTo>
                    <a:pt x="1161" y="593"/>
                    <a:pt x="1158" y="590"/>
                    <a:pt x="1156" y="586"/>
                  </a:cubicBezTo>
                  <a:lnTo>
                    <a:pt x="1156" y="586"/>
                  </a:lnTo>
                  <a:cubicBezTo>
                    <a:pt x="1153" y="581"/>
                    <a:pt x="1149" y="576"/>
                    <a:pt x="1146" y="571"/>
                  </a:cubicBezTo>
                  <a:lnTo>
                    <a:pt x="1146" y="571"/>
                  </a:lnTo>
                  <a:cubicBezTo>
                    <a:pt x="1145" y="570"/>
                    <a:pt x="1143" y="567"/>
                    <a:pt x="1142" y="565"/>
                  </a:cubicBezTo>
                  <a:lnTo>
                    <a:pt x="1142" y="565"/>
                  </a:lnTo>
                  <a:cubicBezTo>
                    <a:pt x="1142" y="565"/>
                    <a:pt x="1142" y="565"/>
                    <a:pt x="1142" y="564"/>
                  </a:cubicBezTo>
                  <a:lnTo>
                    <a:pt x="1142" y="564"/>
                  </a:lnTo>
                  <a:cubicBezTo>
                    <a:pt x="1137" y="557"/>
                    <a:pt x="1132" y="550"/>
                    <a:pt x="1127" y="543"/>
                  </a:cubicBezTo>
                  <a:lnTo>
                    <a:pt x="1127" y="543"/>
                  </a:lnTo>
                  <a:cubicBezTo>
                    <a:pt x="1126" y="541"/>
                    <a:pt x="1124" y="539"/>
                    <a:pt x="1123" y="537"/>
                  </a:cubicBezTo>
                  <a:lnTo>
                    <a:pt x="1123" y="537"/>
                  </a:lnTo>
                  <a:cubicBezTo>
                    <a:pt x="1121" y="535"/>
                    <a:pt x="1119" y="532"/>
                    <a:pt x="1117" y="529"/>
                  </a:cubicBezTo>
                  <a:lnTo>
                    <a:pt x="1117" y="529"/>
                  </a:lnTo>
                  <a:cubicBezTo>
                    <a:pt x="1115" y="526"/>
                    <a:pt x="1114" y="524"/>
                    <a:pt x="1112" y="522"/>
                  </a:cubicBezTo>
                  <a:lnTo>
                    <a:pt x="1112" y="522"/>
                  </a:lnTo>
                  <a:cubicBezTo>
                    <a:pt x="1107" y="515"/>
                    <a:pt x="1103" y="508"/>
                    <a:pt x="1098" y="502"/>
                  </a:cubicBezTo>
                  <a:lnTo>
                    <a:pt x="1098" y="502"/>
                  </a:lnTo>
                  <a:lnTo>
                    <a:pt x="1098" y="502"/>
                  </a:lnTo>
                  <a:cubicBezTo>
                    <a:pt x="1097" y="501"/>
                    <a:pt x="1096" y="499"/>
                    <a:pt x="1094" y="497"/>
                  </a:cubicBezTo>
                  <a:lnTo>
                    <a:pt x="1094" y="497"/>
                  </a:lnTo>
                  <a:cubicBezTo>
                    <a:pt x="1091" y="493"/>
                    <a:pt x="1088" y="488"/>
                    <a:pt x="1084" y="483"/>
                  </a:cubicBezTo>
                  <a:lnTo>
                    <a:pt x="1084" y="483"/>
                  </a:lnTo>
                  <a:cubicBezTo>
                    <a:pt x="1081" y="480"/>
                    <a:pt x="1079" y="477"/>
                    <a:pt x="1077" y="474"/>
                  </a:cubicBezTo>
                  <a:lnTo>
                    <a:pt x="1077" y="474"/>
                  </a:lnTo>
                  <a:cubicBezTo>
                    <a:pt x="1075" y="472"/>
                    <a:pt x="1074" y="469"/>
                    <a:pt x="1072" y="467"/>
                  </a:cubicBezTo>
                  <a:lnTo>
                    <a:pt x="1072" y="467"/>
                  </a:lnTo>
                  <a:cubicBezTo>
                    <a:pt x="1071" y="466"/>
                    <a:pt x="1070" y="466"/>
                    <a:pt x="1070" y="465"/>
                  </a:cubicBezTo>
                  <a:lnTo>
                    <a:pt x="1070" y="465"/>
                  </a:lnTo>
                  <a:cubicBezTo>
                    <a:pt x="1065" y="458"/>
                    <a:pt x="1060" y="452"/>
                    <a:pt x="1055" y="447"/>
                  </a:cubicBezTo>
                  <a:lnTo>
                    <a:pt x="1055" y="447"/>
                  </a:lnTo>
                  <a:cubicBezTo>
                    <a:pt x="1054" y="445"/>
                    <a:pt x="1053" y="444"/>
                    <a:pt x="1052" y="443"/>
                  </a:cubicBezTo>
                  <a:lnTo>
                    <a:pt x="1052" y="443"/>
                  </a:lnTo>
                  <a:cubicBezTo>
                    <a:pt x="1051" y="440"/>
                    <a:pt x="1048" y="438"/>
                    <a:pt x="1047" y="436"/>
                  </a:cubicBezTo>
                  <a:lnTo>
                    <a:pt x="1047" y="436"/>
                  </a:lnTo>
                  <a:cubicBezTo>
                    <a:pt x="1045" y="433"/>
                    <a:pt x="1044" y="432"/>
                    <a:pt x="1042" y="430"/>
                  </a:cubicBezTo>
                  <a:lnTo>
                    <a:pt x="1042" y="430"/>
                  </a:lnTo>
                  <a:cubicBezTo>
                    <a:pt x="1037" y="424"/>
                    <a:pt x="1033" y="419"/>
                    <a:pt x="1028" y="413"/>
                  </a:cubicBezTo>
                  <a:lnTo>
                    <a:pt x="1028" y="413"/>
                  </a:lnTo>
                  <a:cubicBezTo>
                    <a:pt x="1028" y="413"/>
                    <a:pt x="1027" y="412"/>
                    <a:pt x="1027" y="411"/>
                  </a:cubicBezTo>
                  <a:lnTo>
                    <a:pt x="1027" y="411"/>
                  </a:lnTo>
                  <a:cubicBezTo>
                    <a:pt x="1025" y="410"/>
                    <a:pt x="1023" y="408"/>
                    <a:pt x="1022" y="406"/>
                  </a:cubicBezTo>
                  <a:lnTo>
                    <a:pt x="1022" y="406"/>
                  </a:lnTo>
                  <a:cubicBezTo>
                    <a:pt x="1020" y="403"/>
                    <a:pt x="1017" y="400"/>
                    <a:pt x="1014" y="397"/>
                  </a:cubicBezTo>
                  <a:lnTo>
                    <a:pt x="1014" y="397"/>
                  </a:lnTo>
                  <a:cubicBezTo>
                    <a:pt x="1010" y="392"/>
                    <a:pt x="1006" y="388"/>
                    <a:pt x="1002" y="383"/>
                  </a:cubicBezTo>
                  <a:lnTo>
                    <a:pt x="1002" y="383"/>
                  </a:lnTo>
                  <a:cubicBezTo>
                    <a:pt x="1001" y="382"/>
                    <a:pt x="1000" y="381"/>
                    <a:pt x="1000" y="381"/>
                  </a:cubicBezTo>
                  <a:lnTo>
                    <a:pt x="1000" y="381"/>
                  </a:lnTo>
                  <a:cubicBezTo>
                    <a:pt x="995" y="376"/>
                    <a:pt x="991" y="371"/>
                    <a:pt x="987" y="366"/>
                  </a:cubicBezTo>
                  <a:lnTo>
                    <a:pt x="987" y="366"/>
                  </a:lnTo>
                  <a:cubicBezTo>
                    <a:pt x="984" y="363"/>
                    <a:pt x="981" y="360"/>
                    <a:pt x="978" y="357"/>
                  </a:cubicBezTo>
                  <a:lnTo>
                    <a:pt x="978" y="357"/>
                  </a:lnTo>
                  <a:cubicBezTo>
                    <a:pt x="977" y="356"/>
                    <a:pt x="976" y="354"/>
                    <a:pt x="975" y="353"/>
                  </a:cubicBezTo>
                  <a:lnTo>
                    <a:pt x="975" y="353"/>
                  </a:lnTo>
                  <a:cubicBezTo>
                    <a:pt x="974" y="353"/>
                    <a:pt x="973" y="352"/>
                    <a:pt x="973" y="351"/>
                  </a:cubicBezTo>
                  <a:lnTo>
                    <a:pt x="973" y="351"/>
                  </a:lnTo>
                  <a:cubicBezTo>
                    <a:pt x="968" y="346"/>
                    <a:pt x="964" y="341"/>
                    <a:pt x="959" y="337"/>
                  </a:cubicBezTo>
                  <a:lnTo>
                    <a:pt x="959" y="337"/>
                  </a:lnTo>
                  <a:cubicBezTo>
                    <a:pt x="957" y="335"/>
                    <a:pt x="955" y="333"/>
                    <a:pt x="953" y="330"/>
                  </a:cubicBezTo>
                  <a:lnTo>
                    <a:pt x="953" y="330"/>
                  </a:lnTo>
                  <a:cubicBezTo>
                    <a:pt x="951" y="329"/>
                    <a:pt x="950" y="328"/>
                    <a:pt x="949" y="326"/>
                  </a:cubicBezTo>
                  <a:lnTo>
                    <a:pt x="949" y="326"/>
                  </a:lnTo>
                  <a:cubicBezTo>
                    <a:pt x="948" y="326"/>
                    <a:pt x="946" y="324"/>
                    <a:pt x="945" y="323"/>
                  </a:cubicBezTo>
                  <a:lnTo>
                    <a:pt x="945" y="323"/>
                  </a:lnTo>
                  <a:cubicBezTo>
                    <a:pt x="941" y="319"/>
                    <a:pt x="937" y="315"/>
                    <a:pt x="932" y="310"/>
                  </a:cubicBezTo>
                  <a:lnTo>
                    <a:pt x="932" y="310"/>
                  </a:lnTo>
                  <a:cubicBezTo>
                    <a:pt x="931" y="309"/>
                    <a:pt x="929" y="307"/>
                    <a:pt x="927" y="305"/>
                  </a:cubicBezTo>
                  <a:lnTo>
                    <a:pt x="927" y="305"/>
                  </a:lnTo>
                  <a:cubicBezTo>
                    <a:pt x="926" y="304"/>
                    <a:pt x="924" y="303"/>
                    <a:pt x="923" y="302"/>
                  </a:cubicBezTo>
                  <a:lnTo>
                    <a:pt x="923" y="302"/>
                  </a:lnTo>
                  <a:cubicBezTo>
                    <a:pt x="922" y="301"/>
                    <a:pt x="920" y="299"/>
                    <a:pt x="919" y="298"/>
                  </a:cubicBezTo>
                  <a:lnTo>
                    <a:pt x="919" y="298"/>
                  </a:lnTo>
                  <a:cubicBezTo>
                    <a:pt x="915" y="294"/>
                    <a:pt x="910" y="290"/>
                    <a:pt x="906" y="285"/>
                  </a:cubicBezTo>
                  <a:lnTo>
                    <a:pt x="906" y="285"/>
                  </a:lnTo>
                  <a:cubicBezTo>
                    <a:pt x="904" y="284"/>
                    <a:pt x="902" y="282"/>
                    <a:pt x="901" y="281"/>
                  </a:cubicBezTo>
                  <a:lnTo>
                    <a:pt x="901" y="281"/>
                  </a:lnTo>
                  <a:cubicBezTo>
                    <a:pt x="899" y="280"/>
                    <a:pt x="899" y="279"/>
                    <a:pt x="897" y="278"/>
                  </a:cubicBezTo>
                  <a:lnTo>
                    <a:pt x="897" y="278"/>
                  </a:lnTo>
                  <a:cubicBezTo>
                    <a:pt x="896" y="277"/>
                    <a:pt x="894" y="275"/>
                    <a:pt x="892" y="274"/>
                  </a:cubicBezTo>
                  <a:lnTo>
                    <a:pt x="892" y="274"/>
                  </a:lnTo>
                  <a:cubicBezTo>
                    <a:pt x="888" y="270"/>
                    <a:pt x="884" y="266"/>
                    <a:pt x="879" y="262"/>
                  </a:cubicBezTo>
                  <a:lnTo>
                    <a:pt x="879" y="262"/>
                  </a:lnTo>
                  <a:cubicBezTo>
                    <a:pt x="878" y="261"/>
                    <a:pt x="876" y="260"/>
                    <a:pt x="874" y="258"/>
                  </a:cubicBezTo>
                  <a:lnTo>
                    <a:pt x="874" y="258"/>
                  </a:lnTo>
                  <a:cubicBezTo>
                    <a:pt x="874" y="258"/>
                    <a:pt x="874" y="257"/>
                    <a:pt x="873" y="257"/>
                  </a:cubicBezTo>
                  <a:lnTo>
                    <a:pt x="873" y="257"/>
                  </a:lnTo>
                  <a:cubicBezTo>
                    <a:pt x="873" y="256"/>
                    <a:pt x="872" y="256"/>
                    <a:pt x="871" y="255"/>
                  </a:cubicBezTo>
                  <a:lnTo>
                    <a:pt x="871" y="255"/>
                  </a:lnTo>
                  <a:cubicBezTo>
                    <a:pt x="869" y="254"/>
                    <a:pt x="868" y="252"/>
                    <a:pt x="866" y="251"/>
                  </a:cubicBezTo>
                  <a:lnTo>
                    <a:pt x="866" y="251"/>
                  </a:lnTo>
                  <a:cubicBezTo>
                    <a:pt x="861" y="247"/>
                    <a:pt x="857" y="244"/>
                    <a:pt x="853" y="240"/>
                  </a:cubicBezTo>
                  <a:lnTo>
                    <a:pt x="853" y="240"/>
                  </a:lnTo>
                  <a:cubicBezTo>
                    <a:pt x="852" y="239"/>
                    <a:pt x="850" y="238"/>
                    <a:pt x="849" y="237"/>
                  </a:cubicBezTo>
                  <a:lnTo>
                    <a:pt x="849" y="237"/>
                  </a:lnTo>
                  <a:cubicBezTo>
                    <a:pt x="848" y="236"/>
                    <a:pt x="847" y="235"/>
                    <a:pt x="845" y="235"/>
                  </a:cubicBezTo>
                  <a:lnTo>
                    <a:pt x="845" y="235"/>
                  </a:lnTo>
                  <a:cubicBezTo>
                    <a:pt x="844" y="233"/>
                    <a:pt x="841" y="231"/>
                    <a:pt x="839" y="229"/>
                  </a:cubicBezTo>
                  <a:lnTo>
                    <a:pt x="839" y="229"/>
                  </a:lnTo>
                  <a:cubicBezTo>
                    <a:pt x="835" y="226"/>
                    <a:pt x="831" y="223"/>
                    <a:pt x="827" y="219"/>
                  </a:cubicBezTo>
                  <a:lnTo>
                    <a:pt x="827" y="219"/>
                  </a:lnTo>
                  <a:cubicBezTo>
                    <a:pt x="825" y="219"/>
                    <a:pt x="824" y="218"/>
                    <a:pt x="823" y="217"/>
                  </a:cubicBezTo>
                  <a:lnTo>
                    <a:pt x="823" y="217"/>
                  </a:lnTo>
                  <a:cubicBezTo>
                    <a:pt x="822" y="216"/>
                    <a:pt x="821" y="215"/>
                    <a:pt x="820" y="214"/>
                  </a:cubicBezTo>
                  <a:lnTo>
                    <a:pt x="820" y="214"/>
                  </a:lnTo>
                  <a:cubicBezTo>
                    <a:pt x="818" y="213"/>
                    <a:pt x="816" y="211"/>
                    <a:pt x="813" y="209"/>
                  </a:cubicBezTo>
                  <a:lnTo>
                    <a:pt x="813" y="209"/>
                  </a:lnTo>
                  <a:cubicBezTo>
                    <a:pt x="809" y="207"/>
                    <a:pt x="805" y="203"/>
                    <a:pt x="800" y="200"/>
                  </a:cubicBezTo>
                  <a:lnTo>
                    <a:pt x="800" y="200"/>
                  </a:lnTo>
                  <a:cubicBezTo>
                    <a:pt x="800" y="200"/>
                    <a:pt x="798" y="199"/>
                    <a:pt x="797" y="198"/>
                  </a:cubicBezTo>
                  <a:lnTo>
                    <a:pt x="797" y="198"/>
                  </a:lnTo>
                  <a:cubicBezTo>
                    <a:pt x="796" y="197"/>
                    <a:pt x="795" y="197"/>
                    <a:pt x="794" y="196"/>
                  </a:cubicBezTo>
                  <a:lnTo>
                    <a:pt x="794" y="196"/>
                  </a:lnTo>
                  <a:cubicBezTo>
                    <a:pt x="792" y="194"/>
                    <a:pt x="789" y="193"/>
                    <a:pt x="787" y="191"/>
                  </a:cubicBezTo>
                  <a:lnTo>
                    <a:pt x="787" y="191"/>
                  </a:lnTo>
                  <a:cubicBezTo>
                    <a:pt x="783" y="188"/>
                    <a:pt x="779" y="186"/>
                    <a:pt x="775" y="183"/>
                  </a:cubicBezTo>
                  <a:lnTo>
                    <a:pt x="775" y="183"/>
                  </a:lnTo>
                  <a:cubicBezTo>
                    <a:pt x="773" y="182"/>
                    <a:pt x="772" y="181"/>
                    <a:pt x="771" y="181"/>
                  </a:cubicBezTo>
                  <a:lnTo>
                    <a:pt x="771" y="181"/>
                  </a:lnTo>
                  <a:cubicBezTo>
                    <a:pt x="770" y="180"/>
                    <a:pt x="769" y="179"/>
                    <a:pt x="768" y="178"/>
                  </a:cubicBezTo>
                  <a:lnTo>
                    <a:pt x="768" y="178"/>
                  </a:lnTo>
                  <a:cubicBezTo>
                    <a:pt x="765" y="177"/>
                    <a:pt x="764" y="175"/>
                    <a:pt x="761" y="174"/>
                  </a:cubicBezTo>
                  <a:lnTo>
                    <a:pt x="761" y="174"/>
                  </a:lnTo>
                  <a:cubicBezTo>
                    <a:pt x="757" y="172"/>
                    <a:pt x="753" y="168"/>
                    <a:pt x="748" y="166"/>
                  </a:cubicBezTo>
                  <a:lnTo>
                    <a:pt x="748" y="166"/>
                  </a:lnTo>
                  <a:cubicBezTo>
                    <a:pt x="747" y="165"/>
                    <a:pt x="747" y="165"/>
                    <a:pt x="745" y="164"/>
                  </a:cubicBezTo>
                  <a:lnTo>
                    <a:pt x="745" y="164"/>
                  </a:lnTo>
                  <a:cubicBezTo>
                    <a:pt x="744" y="163"/>
                    <a:pt x="743" y="162"/>
                    <a:pt x="742" y="162"/>
                  </a:cubicBezTo>
                  <a:lnTo>
                    <a:pt x="742" y="162"/>
                  </a:lnTo>
                  <a:cubicBezTo>
                    <a:pt x="739" y="161"/>
                    <a:pt x="737" y="159"/>
                    <a:pt x="735" y="158"/>
                  </a:cubicBezTo>
                  <a:lnTo>
                    <a:pt x="735" y="158"/>
                  </a:lnTo>
                  <a:cubicBezTo>
                    <a:pt x="731" y="156"/>
                    <a:pt x="726" y="152"/>
                    <a:pt x="722" y="150"/>
                  </a:cubicBezTo>
                  <a:lnTo>
                    <a:pt x="722" y="150"/>
                  </a:lnTo>
                  <a:cubicBezTo>
                    <a:pt x="721" y="150"/>
                    <a:pt x="720" y="150"/>
                    <a:pt x="719" y="149"/>
                  </a:cubicBezTo>
                  <a:lnTo>
                    <a:pt x="719" y="149"/>
                  </a:lnTo>
                  <a:cubicBezTo>
                    <a:pt x="718" y="148"/>
                    <a:pt x="717" y="147"/>
                    <a:pt x="715" y="146"/>
                  </a:cubicBezTo>
                  <a:lnTo>
                    <a:pt x="715" y="146"/>
                  </a:lnTo>
                  <a:cubicBezTo>
                    <a:pt x="713" y="145"/>
                    <a:pt x="711" y="144"/>
                    <a:pt x="709" y="144"/>
                  </a:cubicBezTo>
                  <a:lnTo>
                    <a:pt x="709" y="144"/>
                  </a:lnTo>
                  <a:cubicBezTo>
                    <a:pt x="705" y="141"/>
                    <a:pt x="701" y="139"/>
                    <a:pt x="696" y="136"/>
                  </a:cubicBezTo>
                  <a:lnTo>
                    <a:pt x="696" y="136"/>
                  </a:lnTo>
                  <a:cubicBezTo>
                    <a:pt x="695" y="135"/>
                    <a:pt x="694" y="135"/>
                    <a:pt x="693" y="134"/>
                  </a:cubicBezTo>
                  <a:lnTo>
                    <a:pt x="693" y="134"/>
                  </a:lnTo>
                  <a:cubicBezTo>
                    <a:pt x="691" y="134"/>
                    <a:pt x="690" y="133"/>
                    <a:pt x="688" y="133"/>
                  </a:cubicBezTo>
                  <a:lnTo>
                    <a:pt x="688" y="133"/>
                  </a:lnTo>
                  <a:cubicBezTo>
                    <a:pt x="686" y="131"/>
                    <a:pt x="685" y="131"/>
                    <a:pt x="683" y="129"/>
                  </a:cubicBezTo>
                  <a:lnTo>
                    <a:pt x="683" y="129"/>
                  </a:lnTo>
                  <a:cubicBezTo>
                    <a:pt x="679" y="128"/>
                    <a:pt x="674" y="125"/>
                    <a:pt x="670" y="123"/>
                  </a:cubicBezTo>
                  <a:lnTo>
                    <a:pt x="670" y="123"/>
                  </a:lnTo>
                  <a:cubicBezTo>
                    <a:pt x="669" y="123"/>
                    <a:pt x="667" y="122"/>
                    <a:pt x="666" y="121"/>
                  </a:cubicBezTo>
                  <a:lnTo>
                    <a:pt x="666" y="121"/>
                  </a:lnTo>
                  <a:cubicBezTo>
                    <a:pt x="664" y="121"/>
                    <a:pt x="663" y="120"/>
                    <a:pt x="661" y="119"/>
                  </a:cubicBezTo>
                  <a:lnTo>
                    <a:pt x="661" y="119"/>
                  </a:lnTo>
                  <a:cubicBezTo>
                    <a:pt x="660" y="118"/>
                    <a:pt x="658" y="118"/>
                    <a:pt x="656" y="117"/>
                  </a:cubicBezTo>
                  <a:lnTo>
                    <a:pt x="656" y="117"/>
                  </a:lnTo>
                  <a:cubicBezTo>
                    <a:pt x="652" y="115"/>
                    <a:pt x="648" y="113"/>
                    <a:pt x="644" y="111"/>
                  </a:cubicBezTo>
                  <a:lnTo>
                    <a:pt x="644" y="111"/>
                  </a:lnTo>
                  <a:cubicBezTo>
                    <a:pt x="642" y="110"/>
                    <a:pt x="641" y="110"/>
                    <a:pt x="639" y="109"/>
                  </a:cubicBezTo>
                  <a:lnTo>
                    <a:pt x="639" y="109"/>
                  </a:lnTo>
                  <a:cubicBezTo>
                    <a:pt x="638" y="109"/>
                    <a:pt x="636" y="108"/>
                    <a:pt x="634" y="107"/>
                  </a:cubicBezTo>
                  <a:lnTo>
                    <a:pt x="634" y="107"/>
                  </a:lnTo>
                  <a:cubicBezTo>
                    <a:pt x="633" y="107"/>
                    <a:pt x="632" y="106"/>
                    <a:pt x="630" y="105"/>
                  </a:cubicBezTo>
                  <a:lnTo>
                    <a:pt x="630" y="105"/>
                  </a:lnTo>
                  <a:cubicBezTo>
                    <a:pt x="626" y="104"/>
                    <a:pt x="622" y="102"/>
                    <a:pt x="617" y="100"/>
                  </a:cubicBezTo>
                  <a:lnTo>
                    <a:pt x="617" y="100"/>
                  </a:lnTo>
                  <a:cubicBezTo>
                    <a:pt x="616" y="99"/>
                    <a:pt x="614" y="99"/>
                    <a:pt x="612" y="98"/>
                  </a:cubicBezTo>
                  <a:lnTo>
                    <a:pt x="612" y="98"/>
                  </a:lnTo>
                  <a:cubicBezTo>
                    <a:pt x="611" y="98"/>
                    <a:pt x="609" y="97"/>
                    <a:pt x="608" y="96"/>
                  </a:cubicBezTo>
                  <a:lnTo>
                    <a:pt x="608" y="96"/>
                  </a:lnTo>
                  <a:cubicBezTo>
                    <a:pt x="606" y="96"/>
                    <a:pt x="605" y="95"/>
                    <a:pt x="604" y="95"/>
                  </a:cubicBezTo>
                  <a:lnTo>
                    <a:pt x="604" y="95"/>
                  </a:lnTo>
                  <a:cubicBezTo>
                    <a:pt x="600" y="93"/>
                    <a:pt x="595" y="92"/>
                    <a:pt x="591" y="90"/>
                  </a:cubicBezTo>
                  <a:lnTo>
                    <a:pt x="591" y="90"/>
                  </a:lnTo>
                  <a:cubicBezTo>
                    <a:pt x="589" y="90"/>
                    <a:pt x="587" y="89"/>
                    <a:pt x="585" y="88"/>
                  </a:cubicBezTo>
                  <a:lnTo>
                    <a:pt x="585" y="88"/>
                  </a:lnTo>
                  <a:cubicBezTo>
                    <a:pt x="584" y="88"/>
                    <a:pt x="582" y="87"/>
                    <a:pt x="581" y="87"/>
                  </a:cubicBezTo>
                  <a:lnTo>
                    <a:pt x="581" y="87"/>
                  </a:lnTo>
                  <a:cubicBezTo>
                    <a:pt x="580" y="87"/>
                    <a:pt x="578" y="86"/>
                    <a:pt x="578" y="85"/>
                  </a:cubicBezTo>
                  <a:lnTo>
                    <a:pt x="578" y="85"/>
                  </a:lnTo>
                  <a:cubicBezTo>
                    <a:pt x="573" y="84"/>
                    <a:pt x="569" y="83"/>
                    <a:pt x="564" y="81"/>
                  </a:cubicBezTo>
                  <a:lnTo>
                    <a:pt x="564" y="81"/>
                  </a:lnTo>
                  <a:cubicBezTo>
                    <a:pt x="562" y="81"/>
                    <a:pt x="559" y="80"/>
                    <a:pt x="558" y="79"/>
                  </a:cubicBezTo>
                  <a:lnTo>
                    <a:pt x="558" y="79"/>
                  </a:lnTo>
                  <a:cubicBezTo>
                    <a:pt x="556" y="79"/>
                    <a:pt x="555" y="79"/>
                    <a:pt x="554" y="78"/>
                  </a:cubicBezTo>
                  <a:lnTo>
                    <a:pt x="554" y="78"/>
                  </a:lnTo>
                  <a:cubicBezTo>
                    <a:pt x="553" y="78"/>
                    <a:pt x="551" y="77"/>
                    <a:pt x="551" y="77"/>
                  </a:cubicBezTo>
                  <a:lnTo>
                    <a:pt x="551" y="77"/>
                  </a:lnTo>
                  <a:cubicBezTo>
                    <a:pt x="546" y="76"/>
                    <a:pt x="542" y="75"/>
                    <a:pt x="537" y="74"/>
                  </a:cubicBezTo>
                  <a:lnTo>
                    <a:pt x="537" y="74"/>
                  </a:lnTo>
                  <a:cubicBezTo>
                    <a:pt x="535" y="73"/>
                    <a:pt x="532" y="72"/>
                    <a:pt x="530" y="72"/>
                  </a:cubicBezTo>
                  <a:lnTo>
                    <a:pt x="530" y="72"/>
                  </a:lnTo>
                  <a:cubicBezTo>
                    <a:pt x="529" y="71"/>
                    <a:pt x="528" y="71"/>
                    <a:pt x="526" y="71"/>
                  </a:cubicBezTo>
                  <a:lnTo>
                    <a:pt x="526" y="71"/>
                  </a:lnTo>
                  <a:cubicBezTo>
                    <a:pt x="526" y="71"/>
                    <a:pt x="524" y="70"/>
                    <a:pt x="523" y="70"/>
                  </a:cubicBezTo>
                  <a:lnTo>
                    <a:pt x="523" y="70"/>
                  </a:lnTo>
                  <a:cubicBezTo>
                    <a:pt x="519" y="69"/>
                    <a:pt x="514" y="68"/>
                    <a:pt x="510" y="67"/>
                  </a:cubicBezTo>
                  <a:lnTo>
                    <a:pt x="510" y="67"/>
                  </a:lnTo>
                  <a:cubicBezTo>
                    <a:pt x="507" y="66"/>
                    <a:pt x="505" y="66"/>
                    <a:pt x="502" y="65"/>
                  </a:cubicBezTo>
                  <a:lnTo>
                    <a:pt x="502" y="65"/>
                  </a:lnTo>
                  <a:cubicBezTo>
                    <a:pt x="501" y="65"/>
                    <a:pt x="500" y="65"/>
                    <a:pt x="499" y="65"/>
                  </a:cubicBezTo>
                  <a:lnTo>
                    <a:pt x="499" y="65"/>
                  </a:lnTo>
                  <a:cubicBezTo>
                    <a:pt x="498" y="65"/>
                    <a:pt x="497" y="64"/>
                    <a:pt x="496" y="64"/>
                  </a:cubicBezTo>
                  <a:lnTo>
                    <a:pt x="496" y="64"/>
                  </a:lnTo>
                  <a:cubicBezTo>
                    <a:pt x="491" y="63"/>
                    <a:pt x="487" y="62"/>
                    <a:pt x="482" y="61"/>
                  </a:cubicBezTo>
                  <a:lnTo>
                    <a:pt x="482" y="61"/>
                  </a:lnTo>
                  <a:cubicBezTo>
                    <a:pt x="480" y="61"/>
                    <a:pt x="477" y="60"/>
                    <a:pt x="474" y="60"/>
                  </a:cubicBezTo>
                  <a:lnTo>
                    <a:pt x="474" y="60"/>
                  </a:lnTo>
                  <a:cubicBezTo>
                    <a:pt x="473" y="60"/>
                    <a:pt x="472" y="60"/>
                    <a:pt x="471" y="59"/>
                  </a:cubicBezTo>
                  <a:lnTo>
                    <a:pt x="471" y="59"/>
                  </a:lnTo>
                  <a:cubicBezTo>
                    <a:pt x="470" y="59"/>
                    <a:pt x="469" y="59"/>
                    <a:pt x="468" y="59"/>
                  </a:cubicBezTo>
                  <a:lnTo>
                    <a:pt x="468" y="59"/>
                  </a:lnTo>
                  <a:cubicBezTo>
                    <a:pt x="466" y="58"/>
                    <a:pt x="465" y="58"/>
                    <a:pt x="463" y="58"/>
                  </a:cubicBezTo>
                  <a:lnTo>
                    <a:pt x="463" y="58"/>
                  </a:lnTo>
                  <a:cubicBezTo>
                    <a:pt x="460" y="58"/>
                    <a:pt x="458" y="57"/>
                    <a:pt x="456" y="57"/>
                  </a:cubicBezTo>
                  <a:lnTo>
                    <a:pt x="456" y="57"/>
                  </a:lnTo>
                  <a:cubicBezTo>
                    <a:pt x="455" y="57"/>
                    <a:pt x="452" y="57"/>
                    <a:pt x="450" y="56"/>
                  </a:cubicBezTo>
                  <a:lnTo>
                    <a:pt x="450" y="56"/>
                  </a:lnTo>
                  <a:cubicBezTo>
                    <a:pt x="449" y="56"/>
                    <a:pt x="447" y="55"/>
                    <a:pt x="445" y="55"/>
                  </a:cubicBezTo>
                  <a:lnTo>
                    <a:pt x="0" y="0"/>
                  </a:lnTo>
                  <a:lnTo>
                    <a:pt x="0" y="0"/>
                  </a:lnTo>
                  <a:cubicBezTo>
                    <a:pt x="8" y="1"/>
                    <a:pt x="17" y="2"/>
                    <a:pt x="25" y="3"/>
                  </a:cubicBezTo>
                  <a:lnTo>
                    <a:pt x="25" y="3"/>
                  </a:lnTo>
                  <a:cubicBezTo>
                    <a:pt x="27" y="4"/>
                    <a:pt x="27" y="4"/>
                    <a:pt x="29" y="4"/>
                  </a:cubicBezTo>
                  <a:lnTo>
                    <a:pt x="29" y="4"/>
                  </a:lnTo>
                  <a:cubicBezTo>
                    <a:pt x="36" y="6"/>
                    <a:pt x="44" y="7"/>
                    <a:pt x="52" y="9"/>
                  </a:cubicBezTo>
                  <a:lnTo>
                    <a:pt x="52" y="9"/>
                  </a:lnTo>
                  <a:cubicBezTo>
                    <a:pt x="53" y="9"/>
                    <a:pt x="54" y="9"/>
                    <a:pt x="55" y="9"/>
                  </a:cubicBezTo>
                  <a:lnTo>
                    <a:pt x="55" y="9"/>
                  </a:lnTo>
                  <a:cubicBezTo>
                    <a:pt x="63" y="11"/>
                    <a:pt x="71" y="13"/>
                    <a:pt x="79" y="15"/>
                  </a:cubicBezTo>
                  <a:lnTo>
                    <a:pt x="79" y="15"/>
                  </a:lnTo>
                  <a:cubicBezTo>
                    <a:pt x="79" y="15"/>
                    <a:pt x="81" y="16"/>
                    <a:pt x="82" y="16"/>
                  </a:cubicBezTo>
                  <a:lnTo>
                    <a:pt x="82" y="16"/>
                  </a:lnTo>
                  <a:cubicBezTo>
                    <a:pt x="89" y="18"/>
                    <a:pt x="97" y="20"/>
                    <a:pt x="104" y="22"/>
                  </a:cubicBezTo>
                  <a:lnTo>
                    <a:pt x="104" y="22"/>
                  </a:lnTo>
                  <a:cubicBezTo>
                    <a:pt x="105" y="23"/>
                    <a:pt x="107" y="23"/>
                    <a:pt x="108" y="24"/>
                  </a:cubicBezTo>
                  <a:lnTo>
                    <a:pt x="108" y="24"/>
                  </a:lnTo>
                  <a:cubicBezTo>
                    <a:pt x="115" y="26"/>
                    <a:pt x="123" y="29"/>
                    <a:pt x="131" y="31"/>
                  </a:cubicBezTo>
                  <a:lnTo>
                    <a:pt x="131" y="31"/>
                  </a:lnTo>
                  <a:cubicBezTo>
                    <a:pt x="132" y="31"/>
                    <a:pt x="133" y="31"/>
                    <a:pt x="134" y="32"/>
                  </a:cubicBezTo>
                  <a:lnTo>
                    <a:pt x="134" y="32"/>
                  </a:lnTo>
                  <a:cubicBezTo>
                    <a:pt x="142" y="35"/>
                    <a:pt x="149" y="37"/>
                    <a:pt x="156" y="41"/>
                  </a:cubicBezTo>
                  <a:lnTo>
                    <a:pt x="156" y="41"/>
                  </a:lnTo>
                  <a:cubicBezTo>
                    <a:pt x="158" y="41"/>
                    <a:pt x="159" y="42"/>
                    <a:pt x="161" y="42"/>
                  </a:cubicBezTo>
                  <a:lnTo>
                    <a:pt x="161" y="42"/>
                  </a:lnTo>
                  <a:cubicBezTo>
                    <a:pt x="168" y="45"/>
                    <a:pt x="175" y="48"/>
                    <a:pt x="183" y="52"/>
                  </a:cubicBezTo>
                  <a:lnTo>
                    <a:pt x="183" y="52"/>
                  </a:lnTo>
                  <a:cubicBezTo>
                    <a:pt x="184" y="52"/>
                    <a:pt x="185" y="53"/>
                    <a:pt x="186" y="53"/>
                  </a:cubicBezTo>
                  <a:lnTo>
                    <a:pt x="186" y="53"/>
                  </a:lnTo>
                  <a:cubicBezTo>
                    <a:pt x="194" y="57"/>
                    <a:pt x="201" y="60"/>
                    <a:pt x="208" y="63"/>
                  </a:cubicBezTo>
                  <a:lnTo>
                    <a:pt x="208" y="63"/>
                  </a:lnTo>
                  <a:cubicBezTo>
                    <a:pt x="209" y="64"/>
                    <a:pt x="211" y="65"/>
                    <a:pt x="213" y="66"/>
                  </a:cubicBezTo>
                  <a:lnTo>
                    <a:pt x="213" y="66"/>
                  </a:lnTo>
                  <a:cubicBezTo>
                    <a:pt x="219" y="69"/>
                    <a:pt x="226" y="73"/>
                    <a:pt x="234" y="77"/>
                  </a:cubicBezTo>
                  <a:lnTo>
                    <a:pt x="234" y="77"/>
                  </a:lnTo>
                  <a:cubicBezTo>
                    <a:pt x="235" y="77"/>
                    <a:pt x="236" y="78"/>
                    <a:pt x="238" y="79"/>
                  </a:cubicBezTo>
                  <a:lnTo>
                    <a:pt x="238" y="79"/>
                  </a:lnTo>
                  <a:cubicBezTo>
                    <a:pt x="245" y="83"/>
                    <a:pt x="252" y="87"/>
                    <a:pt x="260" y="91"/>
                  </a:cubicBezTo>
                  <a:lnTo>
                    <a:pt x="260" y="91"/>
                  </a:lnTo>
                  <a:cubicBezTo>
                    <a:pt x="261" y="92"/>
                    <a:pt x="262" y="93"/>
                    <a:pt x="263" y="93"/>
                  </a:cubicBezTo>
                  <a:lnTo>
                    <a:pt x="263" y="93"/>
                  </a:lnTo>
                  <a:cubicBezTo>
                    <a:pt x="271" y="98"/>
                    <a:pt x="278" y="102"/>
                    <a:pt x="285" y="107"/>
                  </a:cubicBezTo>
                  <a:lnTo>
                    <a:pt x="285" y="107"/>
                  </a:lnTo>
                  <a:cubicBezTo>
                    <a:pt x="286" y="107"/>
                    <a:pt x="287" y="108"/>
                    <a:pt x="288" y="109"/>
                  </a:cubicBezTo>
                  <a:lnTo>
                    <a:pt x="288" y="109"/>
                  </a:lnTo>
                  <a:cubicBezTo>
                    <a:pt x="296" y="113"/>
                    <a:pt x="303" y="118"/>
                    <a:pt x="310" y="123"/>
                  </a:cubicBezTo>
                  <a:lnTo>
                    <a:pt x="310" y="123"/>
                  </a:lnTo>
                  <a:cubicBezTo>
                    <a:pt x="312" y="124"/>
                    <a:pt x="312" y="125"/>
                    <a:pt x="313" y="126"/>
                  </a:cubicBezTo>
                  <a:lnTo>
                    <a:pt x="313" y="126"/>
                  </a:lnTo>
                  <a:cubicBezTo>
                    <a:pt x="321" y="131"/>
                    <a:pt x="328" y="135"/>
                    <a:pt x="335" y="141"/>
                  </a:cubicBezTo>
                  <a:lnTo>
                    <a:pt x="335" y="141"/>
                  </a:lnTo>
                  <a:cubicBezTo>
                    <a:pt x="337" y="142"/>
                    <a:pt x="337" y="143"/>
                    <a:pt x="339" y="144"/>
                  </a:cubicBezTo>
                  <a:lnTo>
                    <a:pt x="339" y="144"/>
                  </a:lnTo>
                  <a:cubicBezTo>
                    <a:pt x="346" y="149"/>
                    <a:pt x="353" y="155"/>
                    <a:pt x="361" y="160"/>
                  </a:cubicBezTo>
                  <a:lnTo>
                    <a:pt x="361" y="160"/>
                  </a:lnTo>
                  <a:cubicBezTo>
                    <a:pt x="361" y="161"/>
                    <a:pt x="362" y="162"/>
                    <a:pt x="364" y="162"/>
                  </a:cubicBezTo>
                  <a:lnTo>
                    <a:pt x="364" y="162"/>
                  </a:lnTo>
                  <a:cubicBezTo>
                    <a:pt x="370" y="168"/>
                    <a:pt x="378" y="174"/>
                    <a:pt x="385" y="180"/>
                  </a:cubicBezTo>
                  <a:lnTo>
                    <a:pt x="385" y="180"/>
                  </a:lnTo>
                  <a:cubicBezTo>
                    <a:pt x="386" y="181"/>
                    <a:pt x="387" y="182"/>
                    <a:pt x="388" y="183"/>
                  </a:cubicBezTo>
                  <a:lnTo>
                    <a:pt x="388" y="183"/>
                  </a:lnTo>
                  <a:cubicBezTo>
                    <a:pt x="395" y="189"/>
                    <a:pt x="403" y="195"/>
                    <a:pt x="409" y="201"/>
                  </a:cubicBezTo>
                  <a:lnTo>
                    <a:pt x="409" y="201"/>
                  </a:lnTo>
                  <a:cubicBezTo>
                    <a:pt x="411" y="202"/>
                    <a:pt x="412" y="203"/>
                    <a:pt x="413" y="204"/>
                  </a:cubicBezTo>
                  <a:lnTo>
                    <a:pt x="413" y="204"/>
                  </a:lnTo>
                  <a:cubicBezTo>
                    <a:pt x="420" y="211"/>
                    <a:pt x="427" y="217"/>
                    <a:pt x="435" y="224"/>
                  </a:cubicBezTo>
                  <a:lnTo>
                    <a:pt x="435" y="224"/>
                  </a:lnTo>
                  <a:cubicBezTo>
                    <a:pt x="436" y="225"/>
                    <a:pt x="437" y="226"/>
                    <a:pt x="438" y="227"/>
                  </a:cubicBezTo>
                  <a:lnTo>
                    <a:pt x="438" y="227"/>
                  </a:lnTo>
                  <a:cubicBezTo>
                    <a:pt x="445" y="235"/>
                    <a:pt x="452" y="241"/>
                    <a:pt x="460" y="249"/>
                  </a:cubicBezTo>
                  <a:lnTo>
                    <a:pt x="460" y="249"/>
                  </a:lnTo>
                  <a:cubicBezTo>
                    <a:pt x="461" y="250"/>
                    <a:pt x="462" y="251"/>
                    <a:pt x="463" y="252"/>
                  </a:cubicBezTo>
                  <a:lnTo>
                    <a:pt x="463" y="252"/>
                  </a:lnTo>
                  <a:cubicBezTo>
                    <a:pt x="470" y="259"/>
                    <a:pt x="477" y="266"/>
                    <a:pt x="484" y="274"/>
                  </a:cubicBezTo>
                  <a:lnTo>
                    <a:pt x="484" y="274"/>
                  </a:lnTo>
                  <a:cubicBezTo>
                    <a:pt x="485" y="275"/>
                    <a:pt x="487" y="277"/>
                    <a:pt x="488" y="278"/>
                  </a:cubicBezTo>
                  <a:lnTo>
                    <a:pt x="488" y="278"/>
                  </a:lnTo>
                  <a:cubicBezTo>
                    <a:pt x="495" y="285"/>
                    <a:pt x="502" y="293"/>
                    <a:pt x="509" y="301"/>
                  </a:cubicBezTo>
                  <a:lnTo>
                    <a:pt x="509" y="301"/>
                  </a:lnTo>
                  <a:cubicBezTo>
                    <a:pt x="510" y="302"/>
                    <a:pt x="512" y="304"/>
                    <a:pt x="513" y="305"/>
                  </a:cubicBezTo>
                  <a:lnTo>
                    <a:pt x="513" y="305"/>
                  </a:lnTo>
                  <a:cubicBezTo>
                    <a:pt x="519" y="313"/>
                    <a:pt x="526" y="321"/>
                    <a:pt x="533" y="329"/>
                  </a:cubicBezTo>
                  <a:lnTo>
                    <a:pt x="533" y="329"/>
                  </a:lnTo>
                  <a:cubicBezTo>
                    <a:pt x="534" y="329"/>
                    <a:pt x="534" y="329"/>
                    <a:pt x="534" y="329"/>
                  </a:cubicBezTo>
                  <a:lnTo>
                    <a:pt x="534" y="329"/>
                  </a:lnTo>
                  <a:cubicBezTo>
                    <a:pt x="534" y="330"/>
                    <a:pt x="535" y="331"/>
                    <a:pt x="536" y="332"/>
                  </a:cubicBezTo>
                  <a:lnTo>
                    <a:pt x="536" y="332"/>
                  </a:lnTo>
                  <a:cubicBezTo>
                    <a:pt x="542" y="340"/>
                    <a:pt x="549" y="347"/>
                    <a:pt x="555" y="355"/>
                  </a:cubicBezTo>
                  <a:lnTo>
                    <a:pt x="555" y="355"/>
                  </a:lnTo>
                  <a:cubicBezTo>
                    <a:pt x="556" y="357"/>
                    <a:pt x="558" y="359"/>
                    <a:pt x="559" y="361"/>
                  </a:cubicBezTo>
                  <a:lnTo>
                    <a:pt x="559" y="361"/>
                  </a:lnTo>
                  <a:cubicBezTo>
                    <a:pt x="565" y="369"/>
                    <a:pt x="572" y="376"/>
                    <a:pt x="578" y="385"/>
                  </a:cubicBezTo>
                  <a:lnTo>
                    <a:pt x="578" y="385"/>
                  </a:lnTo>
                  <a:cubicBezTo>
                    <a:pt x="580" y="387"/>
                    <a:pt x="582" y="389"/>
                    <a:pt x="584" y="392"/>
                  </a:cubicBezTo>
                  <a:lnTo>
                    <a:pt x="584" y="392"/>
                  </a:lnTo>
                  <a:cubicBezTo>
                    <a:pt x="590" y="400"/>
                    <a:pt x="596" y="408"/>
                    <a:pt x="603" y="417"/>
                  </a:cubicBezTo>
                  <a:lnTo>
                    <a:pt x="603" y="417"/>
                  </a:lnTo>
                  <a:cubicBezTo>
                    <a:pt x="604" y="419"/>
                    <a:pt x="606" y="422"/>
                    <a:pt x="608" y="424"/>
                  </a:cubicBezTo>
                  <a:lnTo>
                    <a:pt x="608" y="424"/>
                  </a:lnTo>
                  <a:cubicBezTo>
                    <a:pt x="613" y="432"/>
                    <a:pt x="619" y="439"/>
                    <a:pt x="624" y="447"/>
                  </a:cubicBezTo>
                  <a:lnTo>
                    <a:pt x="624" y="447"/>
                  </a:lnTo>
                  <a:cubicBezTo>
                    <a:pt x="625" y="449"/>
                    <a:pt x="627" y="451"/>
                    <a:pt x="628" y="453"/>
                  </a:cubicBezTo>
                  <a:lnTo>
                    <a:pt x="628" y="453"/>
                  </a:lnTo>
                  <a:cubicBezTo>
                    <a:pt x="634" y="461"/>
                    <a:pt x="640" y="471"/>
                    <a:pt x="646" y="480"/>
                  </a:cubicBezTo>
                  <a:lnTo>
                    <a:pt x="646" y="480"/>
                  </a:lnTo>
                  <a:cubicBezTo>
                    <a:pt x="648" y="483"/>
                    <a:pt x="650" y="486"/>
                    <a:pt x="652" y="489"/>
                  </a:cubicBezTo>
                  <a:lnTo>
                    <a:pt x="652" y="489"/>
                  </a:lnTo>
                  <a:cubicBezTo>
                    <a:pt x="658" y="498"/>
                    <a:pt x="664" y="508"/>
                    <a:pt x="671" y="517"/>
                  </a:cubicBezTo>
                  <a:lnTo>
                    <a:pt x="671" y="517"/>
                  </a:lnTo>
                  <a:cubicBezTo>
                    <a:pt x="672" y="519"/>
                    <a:pt x="673" y="521"/>
                    <a:pt x="674" y="524"/>
                  </a:cubicBezTo>
                  <a:lnTo>
                    <a:pt x="674" y="524"/>
                  </a:lnTo>
                  <a:cubicBezTo>
                    <a:pt x="680" y="532"/>
                    <a:pt x="685" y="540"/>
                    <a:pt x="690" y="549"/>
                  </a:cubicBezTo>
                  <a:lnTo>
                    <a:pt x="690" y="549"/>
                  </a:lnTo>
                  <a:cubicBezTo>
                    <a:pt x="692" y="552"/>
                    <a:pt x="693" y="554"/>
                    <a:pt x="695" y="558"/>
                  </a:cubicBezTo>
                  <a:lnTo>
                    <a:pt x="695" y="558"/>
                  </a:lnTo>
                  <a:cubicBezTo>
                    <a:pt x="701" y="568"/>
                    <a:pt x="707" y="577"/>
                    <a:pt x="713" y="588"/>
                  </a:cubicBezTo>
                  <a:lnTo>
                    <a:pt x="713" y="588"/>
                  </a:lnTo>
                  <a:cubicBezTo>
                    <a:pt x="715" y="590"/>
                    <a:pt x="716" y="593"/>
                    <a:pt x="718" y="596"/>
                  </a:cubicBezTo>
                  <a:lnTo>
                    <a:pt x="718" y="596"/>
                  </a:lnTo>
                  <a:cubicBezTo>
                    <a:pt x="723" y="605"/>
                    <a:pt x="727" y="614"/>
                    <a:pt x="732" y="623"/>
                  </a:cubicBezTo>
                  <a:lnTo>
                    <a:pt x="732" y="623"/>
                  </a:lnTo>
                  <a:cubicBezTo>
                    <a:pt x="734" y="625"/>
                    <a:pt x="735" y="628"/>
                    <a:pt x="737" y="631"/>
                  </a:cubicBezTo>
                  <a:lnTo>
                    <a:pt x="737" y="631"/>
                  </a:lnTo>
                  <a:cubicBezTo>
                    <a:pt x="743" y="642"/>
                    <a:pt x="749" y="653"/>
                    <a:pt x="755" y="664"/>
                  </a:cubicBezTo>
                  <a:lnTo>
                    <a:pt x="755" y="664"/>
                  </a:lnTo>
                  <a:cubicBezTo>
                    <a:pt x="756" y="666"/>
                    <a:pt x="758" y="669"/>
                    <a:pt x="759" y="671"/>
                  </a:cubicBezTo>
                  <a:lnTo>
                    <a:pt x="759" y="671"/>
                  </a:lnTo>
                  <a:cubicBezTo>
                    <a:pt x="764" y="681"/>
                    <a:pt x="769" y="691"/>
                    <a:pt x="773" y="701"/>
                  </a:cubicBezTo>
                  <a:lnTo>
                    <a:pt x="773" y="701"/>
                  </a:lnTo>
                  <a:cubicBezTo>
                    <a:pt x="775" y="703"/>
                    <a:pt x="776" y="706"/>
                    <a:pt x="778" y="709"/>
                  </a:cubicBezTo>
                  <a:lnTo>
                    <a:pt x="778" y="709"/>
                  </a:lnTo>
                  <a:cubicBezTo>
                    <a:pt x="784" y="721"/>
                    <a:pt x="790" y="733"/>
                    <a:pt x="795" y="745"/>
                  </a:cubicBezTo>
                  <a:lnTo>
                    <a:pt x="795" y="745"/>
                  </a:lnTo>
                  <a:cubicBezTo>
                    <a:pt x="797" y="748"/>
                    <a:pt x="798" y="750"/>
                    <a:pt x="799" y="753"/>
                  </a:cubicBezTo>
                  <a:lnTo>
                    <a:pt x="799" y="753"/>
                  </a:lnTo>
                  <a:cubicBezTo>
                    <a:pt x="804" y="763"/>
                    <a:pt x="809" y="774"/>
                    <a:pt x="814" y="784"/>
                  </a:cubicBezTo>
                  <a:lnTo>
                    <a:pt x="814" y="784"/>
                  </a:lnTo>
                  <a:cubicBezTo>
                    <a:pt x="815" y="787"/>
                    <a:pt x="816" y="790"/>
                    <a:pt x="818" y="793"/>
                  </a:cubicBezTo>
                  <a:lnTo>
                    <a:pt x="818" y="793"/>
                  </a:lnTo>
                  <a:cubicBezTo>
                    <a:pt x="823" y="805"/>
                    <a:pt x="828" y="817"/>
                    <a:pt x="834" y="830"/>
                  </a:cubicBezTo>
                  <a:lnTo>
                    <a:pt x="834" y="830"/>
                  </a:lnTo>
                  <a:cubicBezTo>
                    <a:pt x="836" y="833"/>
                    <a:pt x="837" y="836"/>
                    <a:pt x="838" y="840"/>
                  </a:cubicBezTo>
                  <a:lnTo>
                    <a:pt x="838" y="840"/>
                  </a:lnTo>
                  <a:cubicBezTo>
                    <a:pt x="843" y="850"/>
                    <a:pt x="847" y="861"/>
                    <a:pt x="852" y="872"/>
                  </a:cubicBezTo>
                  <a:lnTo>
                    <a:pt x="852" y="872"/>
                  </a:lnTo>
                  <a:cubicBezTo>
                    <a:pt x="853" y="875"/>
                    <a:pt x="854" y="877"/>
                    <a:pt x="855" y="880"/>
                  </a:cubicBezTo>
                  <a:lnTo>
                    <a:pt x="855" y="880"/>
                  </a:lnTo>
                  <a:cubicBezTo>
                    <a:pt x="861" y="893"/>
                    <a:pt x="866" y="905"/>
                    <a:pt x="871" y="918"/>
                  </a:cubicBezTo>
                  <a:lnTo>
                    <a:pt x="871" y="918"/>
                  </a:lnTo>
                  <a:cubicBezTo>
                    <a:pt x="872" y="921"/>
                    <a:pt x="874" y="926"/>
                    <a:pt x="875" y="929"/>
                  </a:cubicBezTo>
                  <a:lnTo>
                    <a:pt x="875" y="929"/>
                  </a:lnTo>
                  <a:cubicBezTo>
                    <a:pt x="880" y="942"/>
                    <a:pt x="885" y="954"/>
                    <a:pt x="890" y="967"/>
                  </a:cubicBezTo>
                  <a:lnTo>
                    <a:pt x="890" y="967"/>
                  </a:lnTo>
                  <a:cubicBezTo>
                    <a:pt x="891" y="970"/>
                    <a:pt x="892" y="974"/>
                    <a:pt x="893" y="978"/>
                  </a:cubicBezTo>
                  <a:lnTo>
                    <a:pt x="893" y="978"/>
                  </a:lnTo>
                  <a:cubicBezTo>
                    <a:pt x="897" y="989"/>
                    <a:pt x="902" y="1000"/>
                    <a:pt x="905" y="1011"/>
                  </a:cubicBezTo>
                  <a:lnTo>
                    <a:pt x="905" y="1011"/>
                  </a:lnTo>
                  <a:cubicBezTo>
                    <a:pt x="907" y="1014"/>
                    <a:pt x="908" y="1017"/>
                    <a:pt x="909" y="1020"/>
                  </a:cubicBezTo>
                  <a:lnTo>
                    <a:pt x="909" y="1020"/>
                  </a:lnTo>
                  <a:cubicBezTo>
                    <a:pt x="913" y="1033"/>
                    <a:pt x="918" y="1046"/>
                    <a:pt x="922" y="1058"/>
                  </a:cubicBezTo>
                  <a:lnTo>
                    <a:pt x="922" y="1058"/>
                  </a:lnTo>
                  <a:cubicBezTo>
                    <a:pt x="924" y="1063"/>
                    <a:pt x="925" y="1066"/>
                    <a:pt x="926" y="1071"/>
                  </a:cubicBezTo>
                  <a:lnTo>
                    <a:pt x="926" y="1071"/>
                  </a:lnTo>
                  <a:cubicBezTo>
                    <a:pt x="931" y="1083"/>
                    <a:pt x="935" y="1096"/>
                    <a:pt x="939" y="1109"/>
                  </a:cubicBezTo>
                  <a:lnTo>
                    <a:pt x="939" y="1109"/>
                  </a:lnTo>
                  <a:cubicBezTo>
                    <a:pt x="940" y="1113"/>
                    <a:pt x="942" y="1117"/>
                    <a:pt x="943" y="1121"/>
                  </a:cubicBezTo>
                  <a:lnTo>
                    <a:pt x="943" y="1121"/>
                  </a:lnTo>
                  <a:cubicBezTo>
                    <a:pt x="947" y="1134"/>
                    <a:pt x="951" y="1146"/>
                    <a:pt x="955" y="1160"/>
                  </a:cubicBezTo>
                  <a:lnTo>
                    <a:pt x="955" y="1160"/>
                  </a:lnTo>
                  <a:cubicBezTo>
                    <a:pt x="956" y="1163"/>
                    <a:pt x="957" y="1167"/>
                    <a:pt x="959" y="1171"/>
                  </a:cubicBezTo>
                  <a:lnTo>
                    <a:pt x="959" y="1171"/>
                  </a:lnTo>
                  <a:cubicBezTo>
                    <a:pt x="962" y="1184"/>
                    <a:pt x="967" y="1198"/>
                    <a:pt x="970" y="1211"/>
                  </a:cubicBezTo>
                  <a:lnTo>
                    <a:pt x="970" y="1211"/>
                  </a:lnTo>
                  <a:cubicBezTo>
                    <a:pt x="971" y="1215"/>
                    <a:pt x="972" y="1219"/>
                    <a:pt x="973" y="1222"/>
                  </a:cubicBezTo>
                  <a:lnTo>
                    <a:pt x="973" y="1222"/>
                  </a:lnTo>
                  <a:cubicBezTo>
                    <a:pt x="978" y="1236"/>
                    <a:pt x="981" y="1250"/>
                    <a:pt x="985" y="1264"/>
                  </a:cubicBezTo>
                  <a:lnTo>
                    <a:pt x="985" y="1264"/>
                  </a:lnTo>
                  <a:cubicBezTo>
                    <a:pt x="986" y="1267"/>
                    <a:pt x="987" y="1270"/>
                    <a:pt x="988" y="1273"/>
                  </a:cubicBezTo>
                  <a:lnTo>
                    <a:pt x="988" y="1273"/>
                  </a:lnTo>
                  <a:cubicBezTo>
                    <a:pt x="992" y="1288"/>
                    <a:pt x="995" y="1302"/>
                    <a:pt x="999" y="1317"/>
                  </a:cubicBezTo>
                  <a:lnTo>
                    <a:pt x="999" y="1317"/>
                  </a:lnTo>
                  <a:cubicBezTo>
                    <a:pt x="1000" y="1319"/>
                    <a:pt x="1001" y="1323"/>
                    <a:pt x="1001" y="1326"/>
                  </a:cubicBezTo>
                  <a:lnTo>
                    <a:pt x="1001" y="1326"/>
                  </a:lnTo>
                  <a:cubicBezTo>
                    <a:pt x="1006" y="1341"/>
                    <a:pt x="1009" y="1356"/>
                    <a:pt x="1013" y="1372"/>
                  </a:cubicBezTo>
                  <a:lnTo>
                    <a:pt x="1013" y="1372"/>
                  </a:lnTo>
                  <a:cubicBezTo>
                    <a:pt x="1014" y="1374"/>
                    <a:pt x="1014" y="1376"/>
                    <a:pt x="1014" y="1378"/>
                  </a:cubicBezTo>
                  <a:lnTo>
                    <a:pt x="1014" y="1378"/>
                  </a:lnTo>
                  <a:cubicBezTo>
                    <a:pt x="1018" y="1394"/>
                    <a:pt x="1022" y="1410"/>
                    <a:pt x="1026" y="1427"/>
                  </a:cubicBezTo>
                  <a:lnTo>
                    <a:pt x="1026" y="1427"/>
                  </a:lnTo>
                  <a:cubicBezTo>
                    <a:pt x="1026" y="1427"/>
                    <a:pt x="1026" y="1428"/>
                    <a:pt x="1027" y="1428"/>
                  </a:cubicBezTo>
                  <a:lnTo>
                    <a:pt x="1027" y="1428"/>
                  </a:lnTo>
                  <a:cubicBezTo>
                    <a:pt x="1030" y="1444"/>
                    <a:pt x="1034" y="1460"/>
                    <a:pt x="1037" y="1476"/>
                  </a:cubicBezTo>
                  <a:lnTo>
                    <a:pt x="1037" y="1476"/>
                  </a:lnTo>
                  <a:cubicBezTo>
                    <a:pt x="1038" y="1479"/>
                    <a:pt x="1038" y="1482"/>
                    <a:pt x="1039" y="1485"/>
                  </a:cubicBezTo>
                  <a:lnTo>
                    <a:pt x="1039" y="1485"/>
                  </a:lnTo>
                  <a:cubicBezTo>
                    <a:pt x="1042" y="1502"/>
                    <a:pt x="1046" y="1518"/>
                    <a:pt x="1049" y="1534"/>
                  </a:cubicBezTo>
                  <a:lnTo>
                    <a:pt x="1049" y="1534"/>
                  </a:lnTo>
                  <a:cubicBezTo>
                    <a:pt x="1050" y="1537"/>
                    <a:pt x="1051" y="1541"/>
                    <a:pt x="1051" y="1544"/>
                  </a:cubicBezTo>
                  <a:lnTo>
                    <a:pt x="1051" y="1544"/>
                  </a:lnTo>
                  <a:cubicBezTo>
                    <a:pt x="1053" y="1555"/>
                    <a:pt x="1055" y="1565"/>
                    <a:pt x="1057" y="1575"/>
                  </a:cubicBezTo>
                  <a:lnTo>
                    <a:pt x="1057" y="1575"/>
                  </a:lnTo>
                  <a:cubicBezTo>
                    <a:pt x="1059" y="1587"/>
                    <a:pt x="1061" y="1598"/>
                    <a:pt x="1063" y="1610"/>
                  </a:cubicBezTo>
                  <a:lnTo>
                    <a:pt x="1063" y="1610"/>
                  </a:lnTo>
                  <a:cubicBezTo>
                    <a:pt x="1065" y="1617"/>
                    <a:pt x="1066" y="1626"/>
                    <a:pt x="1068" y="1635"/>
                  </a:cubicBezTo>
                  <a:lnTo>
                    <a:pt x="1068" y="1635"/>
                  </a:lnTo>
                  <a:cubicBezTo>
                    <a:pt x="1070" y="1646"/>
                    <a:pt x="1072" y="1659"/>
                    <a:pt x="1074" y="1670"/>
                  </a:cubicBezTo>
                  <a:lnTo>
                    <a:pt x="1074" y="1670"/>
                  </a:lnTo>
                  <a:cubicBezTo>
                    <a:pt x="1075" y="1678"/>
                    <a:pt x="1077" y="1687"/>
                    <a:pt x="1078" y="1695"/>
                  </a:cubicBezTo>
                  <a:lnTo>
                    <a:pt x="1078" y="1695"/>
                  </a:lnTo>
                  <a:cubicBezTo>
                    <a:pt x="1080" y="1707"/>
                    <a:pt x="1081" y="1720"/>
                    <a:pt x="1083" y="1732"/>
                  </a:cubicBezTo>
                  <a:lnTo>
                    <a:pt x="1083" y="1732"/>
                  </a:lnTo>
                  <a:cubicBezTo>
                    <a:pt x="1085" y="1740"/>
                    <a:pt x="1086" y="1748"/>
                    <a:pt x="1087" y="1755"/>
                  </a:cubicBezTo>
                  <a:lnTo>
                    <a:pt x="1087" y="1755"/>
                  </a:lnTo>
                  <a:cubicBezTo>
                    <a:pt x="1089" y="1769"/>
                    <a:pt x="1091" y="1781"/>
                    <a:pt x="1093" y="1795"/>
                  </a:cubicBezTo>
                  <a:lnTo>
                    <a:pt x="1093" y="1795"/>
                  </a:lnTo>
                  <a:cubicBezTo>
                    <a:pt x="1094" y="1802"/>
                    <a:pt x="1095" y="1810"/>
                    <a:pt x="1096" y="1817"/>
                  </a:cubicBezTo>
                  <a:lnTo>
                    <a:pt x="1096" y="1817"/>
                  </a:lnTo>
                  <a:cubicBezTo>
                    <a:pt x="1097" y="1831"/>
                    <a:pt x="1099" y="1845"/>
                    <a:pt x="1101" y="1859"/>
                  </a:cubicBezTo>
                  <a:lnTo>
                    <a:pt x="1101" y="1859"/>
                  </a:lnTo>
                  <a:cubicBezTo>
                    <a:pt x="1102" y="1866"/>
                    <a:pt x="1103" y="1873"/>
                    <a:pt x="1104" y="1879"/>
                  </a:cubicBezTo>
                  <a:lnTo>
                    <a:pt x="1104" y="1879"/>
                  </a:lnTo>
                  <a:cubicBezTo>
                    <a:pt x="1105" y="1894"/>
                    <a:pt x="1107" y="1909"/>
                    <a:pt x="1109" y="1924"/>
                  </a:cubicBezTo>
                  <a:lnTo>
                    <a:pt x="1109" y="1924"/>
                  </a:lnTo>
                  <a:cubicBezTo>
                    <a:pt x="1109" y="1930"/>
                    <a:pt x="1110" y="1936"/>
                    <a:pt x="1111" y="1942"/>
                  </a:cubicBezTo>
                  <a:lnTo>
                    <a:pt x="1111" y="1942"/>
                  </a:lnTo>
                  <a:cubicBezTo>
                    <a:pt x="1112" y="1958"/>
                    <a:pt x="1114" y="1974"/>
                    <a:pt x="1115" y="1990"/>
                  </a:cubicBezTo>
                  <a:lnTo>
                    <a:pt x="1115" y="1990"/>
                  </a:lnTo>
                  <a:cubicBezTo>
                    <a:pt x="1116" y="1995"/>
                    <a:pt x="1116" y="2001"/>
                    <a:pt x="1117" y="2006"/>
                  </a:cubicBezTo>
                  <a:lnTo>
                    <a:pt x="1117" y="2006"/>
                  </a:lnTo>
                  <a:cubicBezTo>
                    <a:pt x="1118" y="2024"/>
                    <a:pt x="1120" y="2041"/>
                    <a:pt x="1121" y="2058"/>
                  </a:cubicBezTo>
                  <a:lnTo>
                    <a:pt x="1121" y="2058"/>
                  </a:lnTo>
                  <a:cubicBezTo>
                    <a:pt x="1122" y="2063"/>
                    <a:pt x="1122" y="2067"/>
                    <a:pt x="1122" y="2072"/>
                  </a:cubicBezTo>
                  <a:lnTo>
                    <a:pt x="1122" y="2072"/>
                  </a:lnTo>
                  <a:cubicBezTo>
                    <a:pt x="1123" y="2077"/>
                    <a:pt x="1123" y="2082"/>
                    <a:pt x="1124" y="2088"/>
                  </a:cubicBezTo>
                  <a:lnTo>
                    <a:pt x="1124" y="2088"/>
                  </a:lnTo>
                  <a:cubicBezTo>
                    <a:pt x="1125" y="2104"/>
                    <a:pt x="1126" y="2120"/>
                    <a:pt x="1127" y="2136"/>
                  </a:cubicBezTo>
                  <a:lnTo>
                    <a:pt x="1127" y="2136"/>
                  </a:lnTo>
                  <a:cubicBezTo>
                    <a:pt x="1127" y="2137"/>
                    <a:pt x="1127" y="2137"/>
                    <a:pt x="1127" y="2138"/>
                  </a:cubicBezTo>
                  <a:lnTo>
                    <a:pt x="1127" y="2138"/>
                  </a:lnTo>
                  <a:cubicBezTo>
                    <a:pt x="1127" y="2142"/>
                    <a:pt x="1127" y="2145"/>
                    <a:pt x="1128" y="2149"/>
                  </a:cubicBezTo>
                  <a:lnTo>
                    <a:pt x="1128" y="2149"/>
                  </a:lnTo>
                  <a:cubicBezTo>
                    <a:pt x="1129" y="2164"/>
                    <a:pt x="1130" y="2180"/>
                    <a:pt x="1131" y="2196"/>
                  </a:cubicBezTo>
                  <a:lnTo>
                    <a:pt x="1131" y="2196"/>
                  </a:lnTo>
                  <a:cubicBezTo>
                    <a:pt x="1131" y="2200"/>
                    <a:pt x="1131" y="2203"/>
                    <a:pt x="1131" y="2206"/>
                  </a:cubicBezTo>
                  <a:lnTo>
                    <a:pt x="1131" y="2206"/>
                  </a:lnTo>
                  <a:cubicBezTo>
                    <a:pt x="1132" y="2225"/>
                    <a:pt x="1133" y="2244"/>
                    <a:pt x="1133" y="2263"/>
                  </a:cubicBezTo>
                  <a:lnTo>
                    <a:pt x="1133" y="2263"/>
                  </a:lnTo>
                  <a:cubicBezTo>
                    <a:pt x="1133" y="2266"/>
                    <a:pt x="1134" y="2268"/>
                    <a:pt x="1134" y="2271"/>
                  </a:cubicBezTo>
                  <a:lnTo>
                    <a:pt x="1134" y="2271"/>
                  </a:lnTo>
                  <a:cubicBezTo>
                    <a:pt x="1135" y="2290"/>
                    <a:pt x="1135" y="2309"/>
                    <a:pt x="1136" y="2329"/>
                  </a:cubicBezTo>
                  <a:lnTo>
                    <a:pt x="1136" y="2329"/>
                  </a:lnTo>
                  <a:cubicBezTo>
                    <a:pt x="1136" y="2331"/>
                    <a:pt x="1136" y="2332"/>
                    <a:pt x="1136" y="2334"/>
                  </a:cubicBezTo>
                  <a:lnTo>
                    <a:pt x="1136" y="2334"/>
                  </a:lnTo>
                  <a:cubicBezTo>
                    <a:pt x="1137" y="2355"/>
                    <a:pt x="1137" y="2375"/>
                    <a:pt x="1137" y="2395"/>
                  </a:cubicBezTo>
                  <a:lnTo>
                    <a:pt x="1137" y="2395"/>
                  </a:lnTo>
                  <a:cubicBezTo>
                    <a:pt x="1137" y="2396"/>
                    <a:pt x="1137" y="2397"/>
                    <a:pt x="1137" y="2398"/>
                  </a:cubicBezTo>
                  <a:lnTo>
                    <a:pt x="1137" y="2398"/>
                  </a:lnTo>
                  <a:cubicBezTo>
                    <a:pt x="1137" y="2419"/>
                    <a:pt x="1138" y="2440"/>
                    <a:pt x="1138" y="2461"/>
                  </a:cubicBezTo>
                  <a:lnTo>
                    <a:pt x="1138" y="2461"/>
                  </a:lnTo>
                  <a:cubicBezTo>
                    <a:pt x="1138" y="2482"/>
                    <a:pt x="1137" y="2504"/>
                    <a:pt x="1137" y="2524"/>
                  </a:cubicBezTo>
                  <a:lnTo>
                    <a:pt x="1137" y="2524"/>
                  </a:lnTo>
                  <a:cubicBezTo>
                    <a:pt x="1137" y="2526"/>
                    <a:pt x="1137" y="2527"/>
                    <a:pt x="1137" y="2528"/>
                  </a:cubicBezTo>
                  <a:lnTo>
                    <a:pt x="1137" y="2528"/>
                  </a:lnTo>
                  <a:cubicBezTo>
                    <a:pt x="1137" y="2548"/>
                    <a:pt x="1137" y="2568"/>
                    <a:pt x="1136" y="2588"/>
                  </a:cubicBezTo>
                  <a:lnTo>
                    <a:pt x="1136" y="2588"/>
                  </a:lnTo>
                  <a:cubicBezTo>
                    <a:pt x="1136" y="2590"/>
                    <a:pt x="1136" y="2591"/>
                    <a:pt x="1136" y="2593"/>
                  </a:cubicBezTo>
                  <a:lnTo>
                    <a:pt x="1136" y="2593"/>
                  </a:lnTo>
                  <a:cubicBezTo>
                    <a:pt x="1135" y="2613"/>
                    <a:pt x="1135" y="2633"/>
                    <a:pt x="1134" y="2652"/>
                  </a:cubicBezTo>
                  <a:lnTo>
                    <a:pt x="1134" y="2652"/>
                  </a:lnTo>
                  <a:cubicBezTo>
                    <a:pt x="1134" y="2654"/>
                    <a:pt x="1134" y="2655"/>
                    <a:pt x="1133" y="2656"/>
                  </a:cubicBezTo>
                  <a:lnTo>
                    <a:pt x="1133" y="2656"/>
                  </a:lnTo>
                  <a:lnTo>
                    <a:pt x="1133" y="2656"/>
                  </a:lnTo>
                  <a:lnTo>
                    <a:pt x="1133" y="2656"/>
                  </a:lnTo>
                  <a:cubicBezTo>
                    <a:pt x="1133" y="2677"/>
                    <a:pt x="1132" y="2696"/>
                    <a:pt x="1131" y="2716"/>
                  </a:cubicBezTo>
                  <a:lnTo>
                    <a:pt x="1131" y="2716"/>
                  </a:lnTo>
                  <a:cubicBezTo>
                    <a:pt x="1131" y="2718"/>
                    <a:pt x="1131" y="2721"/>
                    <a:pt x="1131" y="2723"/>
                  </a:cubicBezTo>
                  <a:lnTo>
                    <a:pt x="1131" y="2723"/>
                  </a:lnTo>
                  <a:cubicBezTo>
                    <a:pt x="1130" y="2742"/>
                    <a:pt x="1129" y="2760"/>
                    <a:pt x="1127" y="2778"/>
                  </a:cubicBezTo>
                  <a:lnTo>
                    <a:pt x="1127" y="2778"/>
                  </a:lnTo>
                  <a:cubicBezTo>
                    <a:pt x="1127" y="2781"/>
                    <a:pt x="1127" y="2784"/>
                    <a:pt x="1127" y="2787"/>
                  </a:cubicBezTo>
                  <a:lnTo>
                    <a:pt x="1127" y="2787"/>
                  </a:lnTo>
                  <a:cubicBezTo>
                    <a:pt x="1126" y="2805"/>
                    <a:pt x="1124" y="2823"/>
                    <a:pt x="1123" y="2841"/>
                  </a:cubicBezTo>
                  <a:lnTo>
                    <a:pt x="1123" y="2841"/>
                  </a:lnTo>
                  <a:lnTo>
                    <a:pt x="1123" y="2841"/>
                  </a:lnTo>
                  <a:lnTo>
                    <a:pt x="1123" y="2841"/>
                  </a:lnTo>
                  <a:cubicBezTo>
                    <a:pt x="1123" y="2844"/>
                    <a:pt x="1122" y="2847"/>
                    <a:pt x="1122" y="2850"/>
                  </a:cubicBezTo>
                  <a:lnTo>
                    <a:pt x="1122" y="2850"/>
                  </a:lnTo>
                  <a:cubicBezTo>
                    <a:pt x="1121" y="2868"/>
                    <a:pt x="1120" y="2885"/>
                    <a:pt x="1118" y="2902"/>
                  </a:cubicBezTo>
                  <a:lnTo>
                    <a:pt x="1118" y="2902"/>
                  </a:lnTo>
                  <a:lnTo>
                    <a:pt x="1118" y="2903"/>
                  </a:lnTo>
                  <a:lnTo>
                    <a:pt x="1118" y="2903"/>
                  </a:lnTo>
                  <a:cubicBezTo>
                    <a:pt x="1118" y="2907"/>
                    <a:pt x="1118" y="2910"/>
                    <a:pt x="1117" y="2913"/>
                  </a:cubicBezTo>
                  <a:lnTo>
                    <a:pt x="1117" y="2913"/>
                  </a:lnTo>
                  <a:cubicBezTo>
                    <a:pt x="1116" y="2930"/>
                    <a:pt x="1114" y="2947"/>
                    <a:pt x="1113" y="2962"/>
                  </a:cubicBezTo>
                  <a:lnTo>
                    <a:pt x="1113" y="2962"/>
                  </a:lnTo>
                  <a:cubicBezTo>
                    <a:pt x="1112" y="2964"/>
                    <a:pt x="1112" y="2965"/>
                    <a:pt x="1112" y="2967"/>
                  </a:cubicBezTo>
                  <a:lnTo>
                    <a:pt x="1112" y="2967"/>
                  </a:lnTo>
                  <a:cubicBezTo>
                    <a:pt x="1111" y="2970"/>
                    <a:pt x="1111" y="2973"/>
                    <a:pt x="1111" y="2975"/>
                  </a:cubicBezTo>
                  <a:lnTo>
                    <a:pt x="1111" y="2975"/>
                  </a:lnTo>
                  <a:cubicBezTo>
                    <a:pt x="1110" y="2991"/>
                    <a:pt x="1108" y="3007"/>
                    <a:pt x="1106" y="3023"/>
                  </a:cubicBezTo>
                  <a:lnTo>
                    <a:pt x="1106" y="3023"/>
                  </a:lnTo>
                  <a:cubicBezTo>
                    <a:pt x="1105" y="3027"/>
                    <a:pt x="1105" y="3031"/>
                    <a:pt x="1105" y="3034"/>
                  </a:cubicBezTo>
                  <a:lnTo>
                    <a:pt x="1105" y="3034"/>
                  </a:lnTo>
                  <a:cubicBezTo>
                    <a:pt x="1102" y="3052"/>
                    <a:pt x="1101" y="3069"/>
                    <a:pt x="1099" y="3085"/>
                  </a:cubicBezTo>
                  <a:lnTo>
                    <a:pt x="1099" y="3085"/>
                  </a:lnTo>
                  <a:cubicBezTo>
                    <a:pt x="1098" y="3089"/>
                    <a:pt x="1097" y="3092"/>
                    <a:pt x="1097" y="3096"/>
                  </a:cubicBezTo>
                  <a:lnTo>
                    <a:pt x="1097" y="3096"/>
                  </a:lnTo>
                  <a:cubicBezTo>
                    <a:pt x="1095" y="3113"/>
                    <a:pt x="1093" y="3129"/>
                    <a:pt x="1090" y="3145"/>
                  </a:cubicBezTo>
                  <a:lnTo>
                    <a:pt x="1090" y="3145"/>
                  </a:lnTo>
                  <a:cubicBezTo>
                    <a:pt x="1090" y="3147"/>
                    <a:pt x="1090" y="3149"/>
                    <a:pt x="1090" y="3151"/>
                  </a:cubicBezTo>
                  <a:lnTo>
                    <a:pt x="1090" y="3151"/>
                  </a:lnTo>
                  <a:cubicBezTo>
                    <a:pt x="1090" y="3152"/>
                    <a:pt x="1089" y="3153"/>
                    <a:pt x="1089" y="3154"/>
                  </a:cubicBezTo>
                  <a:lnTo>
                    <a:pt x="1089" y="3154"/>
                  </a:lnTo>
                  <a:cubicBezTo>
                    <a:pt x="1086" y="3172"/>
                    <a:pt x="1084" y="3189"/>
                    <a:pt x="1081" y="3205"/>
                  </a:cubicBezTo>
                  <a:lnTo>
                    <a:pt x="1081" y="3205"/>
                  </a:lnTo>
                  <a:cubicBezTo>
                    <a:pt x="1081" y="3208"/>
                    <a:pt x="1080" y="3211"/>
                    <a:pt x="1080" y="3214"/>
                  </a:cubicBezTo>
                  <a:lnTo>
                    <a:pt x="1080" y="3214"/>
                  </a:lnTo>
                  <a:cubicBezTo>
                    <a:pt x="1077" y="3231"/>
                    <a:pt x="1075" y="3247"/>
                    <a:pt x="1072" y="3264"/>
                  </a:cubicBezTo>
                  <a:lnTo>
                    <a:pt x="1072" y="3264"/>
                  </a:lnTo>
                  <a:cubicBezTo>
                    <a:pt x="1072" y="3266"/>
                    <a:pt x="1071" y="3269"/>
                    <a:pt x="1070" y="3271"/>
                  </a:cubicBezTo>
                  <a:lnTo>
                    <a:pt x="1070" y="3271"/>
                  </a:lnTo>
                  <a:cubicBezTo>
                    <a:pt x="1068" y="3289"/>
                    <a:pt x="1064" y="3307"/>
                    <a:pt x="1061" y="3325"/>
                  </a:cubicBezTo>
                  <a:lnTo>
                    <a:pt x="1061" y="3325"/>
                  </a:lnTo>
                  <a:cubicBezTo>
                    <a:pt x="1061" y="3326"/>
                    <a:pt x="1061" y="3327"/>
                    <a:pt x="1061" y="3328"/>
                  </a:cubicBezTo>
                  <a:lnTo>
                    <a:pt x="1061" y="3328"/>
                  </a:lnTo>
                  <a:cubicBezTo>
                    <a:pt x="1057" y="3346"/>
                    <a:pt x="1054" y="3363"/>
                    <a:pt x="1051" y="3381"/>
                  </a:cubicBezTo>
                  <a:lnTo>
                    <a:pt x="1051" y="3381"/>
                  </a:lnTo>
                  <a:cubicBezTo>
                    <a:pt x="1051" y="3383"/>
                    <a:pt x="1050" y="3385"/>
                    <a:pt x="1049" y="3387"/>
                  </a:cubicBezTo>
                  <a:lnTo>
                    <a:pt x="1049" y="3387"/>
                  </a:lnTo>
                  <a:cubicBezTo>
                    <a:pt x="1046" y="3404"/>
                    <a:pt x="1042" y="3420"/>
                    <a:pt x="1039" y="3437"/>
                  </a:cubicBezTo>
                  <a:lnTo>
                    <a:pt x="1039" y="3437"/>
                  </a:lnTo>
                  <a:cubicBezTo>
                    <a:pt x="1039" y="3439"/>
                    <a:pt x="1038" y="3441"/>
                    <a:pt x="1038" y="3443"/>
                  </a:cubicBezTo>
                  <a:lnTo>
                    <a:pt x="1038" y="3443"/>
                  </a:lnTo>
                  <a:cubicBezTo>
                    <a:pt x="1034" y="3460"/>
                    <a:pt x="1031" y="3476"/>
                    <a:pt x="1027" y="3493"/>
                  </a:cubicBezTo>
                  <a:lnTo>
                    <a:pt x="1027" y="3493"/>
                  </a:lnTo>
                  <a:cubicBezTo>
                    <a:pt x="1027" y="3494"/>
                    <a:pt x="1026" y="3495"/>
                    <a:pt x="1026" y="3498"/>
                  </a:cubicBezTo>
                  <a:lnTo>
                    <a:pt x="1026" y="3498"/>
                  </a:lnTo>
                  <a:cubicBezTo>
                    <a:pt x="1022" y="3514"/>
                    <a:pt x="1018" y="3530"/>
                    <a:pt x="1014" y="3547"/>
                  </a:cubicBezTo>
                  <a:lnTo>
                    <a:pt x="1014" y="3547"/>
                  </a:lnTo>
                  <a:cubicBezTo>
                    <a:pt x="1014" y="3548"/>
                    <a:pt x="1014" y="3550"/>
                    <a:pt x="1013" y="3551"/>
                  </a:cubicBezTo>
                  <a:lnTo>
                    <a:pt x="1013" y="3551"/>
                  </a:lnTo>
                  <a:cubicBezTo>
                    <a:pt x="1009" y="3568"/>
                    <a:pt x="1005" y="3585"/>
                    <a:pt x="1001" y="3602"/>
                  </a:cubicBezTo>
                  <a:lnTo>
                    <a:pt x="1001" y="3602"/>
                  </a:lnTo>
                  <a:cubicBezTo>
                    <a:pt x="1000" y="3602"/>
                    <a:pt x="1000" y="3603"/>
                    <a:pt x="1000" y="3603"/>
                  </a:cubicBezTo>
                  <a:lnTo>
                    <a:pt x="1000" y="3603"/>
                  </a:lnTo>
                  <a:cubicBezTo>
                    <a:pt x="1000" y="3604"/>
                    <a:pt x="1000" y="3604"/>
                    <a:pt x="1000" y="3606"/>
                  </a:cubicBezTo>
                  <a:lnTo>
                    <a:pt x="1000" y="3606"/>
                  </a:lnTo>
                  <a:cubicBezTo>
                    <a:pt x="995" y="3621"/>
                    <a:pt x="991" y="3637"/>
                    <a:pt x="987" y="3653"/>
                  </a:cubicBezTo>
                  <a:lnTo>
                    <a:pt x="987" y="3653"/>
                  </a:lnTo>
                  <a:cubicBezTo>
                    <a:pt x="986" y="3656"/>
                    <a:pt x="986" y="3658"/>
                    <a:pt x="985" y="3661"/>
                  </a:cubicBezTo>
                  <a:lnTo>
                    <a:pt x="985" y="3661"/>
                  </a:lnTo>
                  <a:cubicBezTo>
                    <a:pt x="981" y="3675"/>
                    <a:pt x="977" y="3690"/>
                    <a:pt x="973" y="3705"/>
                  </a:cubicBezTo>
                  <a:lnTo>
                    <a:pt x="973" y="3705"/>
                  </a:lnTo>
                  <a:cubicBezTo>
                    <a:pt x="971" y="3707"/>
                    <a:pt x="971" y="3710"/>
                    <a:pt x="970" y="3713"/>
                  </a:cubicBezTo>
                  <a:lnTo>
                    <a:pt x="970" y="3713"/>
                  </a:lnTo>
                  <a:cubicBezTo>
                    <a:pt x="966" y="3727"/>
                    <a:pt x="962" y="3741"/>
                    <a:pt x="958" y="3755"/>
                  </a:cubicBezTo>
                  <a:lnTo>
                    <a:pt x="958" y="3755"/>
                  </a:lnTo>
                  <a:cubicBezTo>
                    <a:pt x="957" y="3758"/>
                    <a:pt x="955" y="3761"/>
                    <a:pt x="955" y="3765"/>
                  </a:cubicBezTo>
                  <a:lnTo>
                    <a:pt x="955" y="3765"/>
                  </a:lnTo>
                  <a:cubicBezTo>
                    <a:pt x="951" y="3778"/>
                    <a:pt x="946" y="3791"/>
                    <a:pt x="942" y="3804"/>
                  </a:cubicBezTo>
                  <a:lnTo>
                    <a:pt x="942" y="3804"/>
                  </a:lnTo>
                  <a:cubicBezTo>
                    <a:pt x="941" y="3808"/>
                    <a:pt x="940" y="3811"/>
                    <a:pt x="939" y="3815"/>
                  </a:cubicBezTo>
                  <a:lnTo>
                    <a:pt x="939" y="3815"/>
                  </a:lnTo>
                  <a:cubicBezTo>
                    <a:pt x="935" y="3828"/>
                    <a:pt x="931" y="3840"/>
                    <a:pt x="926" y="3853"/>
                  </a:cubicBezTo>
                  <a:lnTo>
                    <a:pt x="926" y="3853"/>
                  </a:lnTo>
                  <a:cubicBezTo>
                    <a:pt x="925" y="3857"/>
                    <a:pt x="924" y="3860"/>
                    <a:pt x="923" y="3864"/>
                  </a:cubicBezTo>
                  <a:lnTo>
                    <a:pt x="923" y="3864"/>
                  </a:lnTo>
                  <a:cubicBezTo>
                    <a:pt x="918" y="3877"/>
                    <a:pt x="914" y="3889"/>
                    <a:pt x="910" y="3902"/>
                  </a:cubicBezTo>
                  <a:lnTo>
                    <a:pt x="910" y="3902"/>
                  </a:lnTo>
                  <a:cubicBezTo>
                    <a:pt x="908" y="3905"/>
                    <a:pt x="907" y="3908"/>
                    <a:pt x="906" y="3912"/>
                  </a:cubicBezTo>
                  <a:lnTo>
                    <a:pt x="906" y="3912"/>
                  </a:lnTo>
                  <a:cubicBezTo>
                    <a:pt x="901" y="3924"/>
                    <a:pt x="897" y="3937"/>
                    <a:pt x="892" y="3949"/>
                  </a:cubicBezTo>
                  <a:lnTo>
                    <a:pt x="892" y="3949"/>
                  </a:lnTo>
                  <a:cubicBezTo>
                    <a:pt x="891" y="3953"/>
                    <a:pt x="890" y="3955"/>
                    <a:pt x="888" y="3959"/>
                  </a:cubicBezTo>
                  <a:lnTo>
                    <a:pt x="888" y="3959"/>
                  </a:lnTo>
                  <a:cubicBezTo>
                    <a:pt x="884" y="3971"/>
                    <a:pt x="879" y="3983"/>
                    <a:pt x="874" y="3996"/>
                  </a:cubicBezTo>
                  <a:lnTo>
                    <a:pt x="874" y="3996"/>
                  </a:lnTo>
                  <a:cubicBezTo>
                    <a:pt x="873" y="3999"/>
                    <a:pt x="872" y="4002"/>
                    <a:pt x="871" y="4005"/>
                  </a:cubicBezTo>
                  <a:lnTo>
                    <a:pt x="871" y="4005"/>
                  </a:lnTo>
                  <a:cubicBezTo>
                    <a:pt x="866" y="4017"/>
                    <a:pt x="861" y="4030"/>
                    <a:pt x="856" y="4042"/>
                  </a:cubicBezTo>
                  <a:lnTo>
                    <a:pt x="856" y="4042"/>
                  </a:lnTo>
                  <a:cubicBezTo>
                    <a:pt x="855" y="4045"/>
                    <a:pt x="853" y="4047"/>
                    <a:pt x="852" y="4050"/>
                  </a:cubicBezTo>
                  <a:lnTo>
                    <a:pt x="852" y="4050"/>
                  </a:lnTo>
                  <a:cubicBezTo>
                    <a:pt x="847" y="4063"/>
                    <a:pt x="842" y="4075"/>
                    <a:pt x="836" y="4087"/>
                  </a:cubicBezTo>
                  <a:lnTo>
                    <a:pt x="836" y="4087"/>
                  </a:lnTo>
                  <a:cubicBezTo>
                    <a:pt x="836" y="4090"/>
                    <a:pt x="835" y="4092"/>
                    <a:pt x="834" y="4094"/>
                  </a:cubicBezTo>
                  <a:lnTo>
                    <a:pt x="834" y="4094"/>
                  </a:lnTo>
                  <a:cubicBezTo>
                    <a:pt x="828" y="4107"/>
                    <a:pt x="823" y="4119"/>
                    <a:pt x="817" y="4132"/>
                  </a:cubicBezTo>
                  <a:lnTo>
                    <a:pt x="817" y="4132"/>
                  </a:lnTo>
                  <a:cubicBezTo>
                    <a:pt x="816" y="4133"/>
                    <a:pt x="816" y="4135"/>
                    <a:pt x="815" y="4137"/>
                  </a:cubicBezTo>
                  <a:lnTo>
                    <a:pt x="815" y="4137"/>
                  </a:lnTo>
                  <a:cubicBezTo>
                    <a:pt x="809" y="4150"/>
                    <a:pt x="803" y="4163"/>
                    <a:pt x="797" y="4176"/>
                  </a:cubicBezTo>
                  <a:lnTo>
                    <a:pt x="797" y="4176"/>
                  </a:lnTo>
                  <a:cubicBezTo>
                    <a:pt x="797" y="4176"/>
                    <a:pt x="796" y="4176"/>
                    <a:pt x="796" y="4177"/>
                  </a:cubicBezTo>
                  <a:lnTo>
                    <a:pt x="796" y="4177"/>
                  </a:lnTo>
                  <a:cubicBezTo>
                    <a:pt x="790" y="4190"/>
                    <a:pt x="784" y="4202"/>
                    <a:pt x="777" y="4215"/>
                  </a:cubicBezTo>
                  <a:lnTo>
                    <a:pt x="777" y="4215"/>
                  </a:lnTo>
                  <a:cubicBezTo>
                    <a:pt x="777" y="4217"/>
                    <a:pt x="776" y="4217"/>
                    <a:pt x="776" y="4218"/>
                  </a:cubicBezTo>
                  <a:lnTo>
                    <a:pt x="776" y="4218"/>
                  </a:lnTo>
                  <a:cubicBezTo>
                    <a:pt x="770" y="4230"/>
                    <a:pt x="764" y="4242"/>
                    <a:pt x="758" y="4253"/>
                  </a:cubicBezTo>
                  <a:lnTo>
                    <a:pt x="758" y="4253"/>
                  </a:lnTo>
                  <a:cubicBezTo>
                    <a:pt x="757" y="4256"/>
                    <a:pt x="756" y="4258"/>
                    <a:pt x="754" y="4259"/>
                  </a:cubicBezTo>
                  <a:lnTo>
                    <a:pt x="754" y="4259"/>
                  </a:lnTo>
                  <a:cubicBezTo>
                    <a:pt x="749" y="4270"/>
                    <a:pt x="743" y="4281"/>
                    <a:pt x="737" y="4292"/>
                  </a:cubicBezTo>
                  <a:lnTo>
                    <a:pt x="737" y="4292"/>
                  </a:lnTo>
                  <a:cubicBezTo>
                    <a:pt x="736" y="4295"/>
                    <a:pt x="735" y="4297"/>
                    <a:pt x="734" y="4299"/>
                  </a:cubicBezTo>
                  <a:lnTo>
                    <a:pt x="734" y="4299"/>
                  </a:lnTo>
                  <a:cubicBezTo>
                    <a:pt x="727" y="4310"/>
                    <a:pt x="721" y="4321"/>
                    <a:pt x="715" y="4332"/>
                  </a:cubicBezTo>
                  <a:lnTo>
                    <a:pt x="715" y="4332"/>
                  </a:lnTo>
                  <a:cubicBezTo>
                    <a:pt x="714" y="4333"/>
                    <a:pt x="713" y="4335"/>
                    <a:pt x="713" y="4336"/>
                  </a:cubicBezTo>
                  <a:lnTo>
                    <a:pt x="713" y="4336"/>
                  </a:lnTo>
                  <a:cubicBezTo>
                    <a:pt x="707" y="4346"/>
                    <a:pt x="702" y="4355"/>
                    <a:pt x="696" y="4365"/>
                  </a:cubicBezTo>
                  <a:lnTo>
                    <a:pt x="696" y="4365"/>
                  </a:lnTo>
                  <a:cubicBezTo>
                    <a:pt x="695" y="4367"/>
                    <a:pt x="693" y="4369"/>
                    <a:pt x="691" y="4372"/>
                  </a:cubicBezTo>
                  <a:lnTo>
                    <a:pt x="691" y="4372"/>
                  </a:lnTo>
                  <a:cubicBezTo>
                    <a:pt x="686" y="4382"/>
                    <a:pt x="680" y="4391"/>
                    <a:pt x="674" y="4401"/>
                  </a:cubicBezTo>
                  <a:lnTo>
                    <a:pt x="674" y="4401"/>
                  </a:lnTo>
                  <a:cubicBezTo>
                    <a:pt x="672" y="4404"/>
                    <a:pt x="670" y="4407"/>
                    <a:pt x="668" y="4410"/>
                  </a:cubicBezTo>
                  <a:lnTo>
                    <a:pt x="668" y="4410"/>
                  </a:lnTo>
                  <a:cubicBezTo>
                    <a:pt x="663" y="4418"/>
                    <a:pt x="658" y="4425"/>
                    <a:pt x="653" y="4433"/>
                  </a:cubicBezTo>
                  <a:lnTo>
                    <a:pt x="653" y="4433"/>
                  </a:lnTo>
                  <a:cubicBezTo>
                    <a:pt x="651" y="4436"/>
                    <a:pt x="650" y="4438"/>
                    <a:pt x="648" y="4441"/>
                  </a:cubicBezTo>
                  <a:lnTo>
                    <a:pt x="648" y="4441"/>
                  </a:lnTo>
                  <a:cubicBezTo>
                    <a:pt x="642" y="4450"/>
                    <a:pt x="636" y="4459"/>
                    <a:pt x="630" y="4468"/>
                  </a:cubicBezTo>
                  <a:lnTo>
                    <a:pt x="630" y="4468"/>
                  </a:lnTo>
                  <a:cubicBezTo>
                    <a:pt x="628" y="4471"/>
                    <a:pt x="625" y="4474"/>
                    <a:pt x="623" y="4477"/>
                  </a:cubicBezTo>
                  <a:lnTo>
                    <a:pt x="623" y="4477"/>
                  </a:lnTo>
                  <a:cubicBezTo>
                    <a:pt x="619" y="4484"/>
                    <a:pt x="614" y="4491"/>
                    <a:pt x="609" y="4497"/>
                  </a:cubicBezTo>
                  <a:lnTo>
                    <a:pt x="609" y="4497"/>
                  </a:lnTo>
                  <a:cubicBezTo>
                    <a:pt x="607" y="4500"/>
                    <a:pt x="605" y="4504"/>
                    <a:pt x="603" y="4506"/>
                  </a:cubicBezTo>
                  <a:lnTo>
                    <a:pt x="603" y="4506"/>
                  </a:lnTo>
                  <a:cubicBezTo>
                    <a:pt x="596" y="4515"/>
                    <a:pt x="590" y="4524"/>
                    <a:pt x="583" y="4532"/>
                  </a:cubicBezTo>
                  <a:lnTo>
                    <a:pt x="583" y="4532"/>
                  </a:lnTo>
                  <a:cubicBezTo>
                    <a:pt x="581" y="4535"/>
                    <a:pt x="579" y="4538"/>
                    <a:pt x="576" y="4541"/>
                  </a:cubicBezTo>
                  <a:lnTo>
                    <a:pt x="576" y="4541"/>
                  </a:lnTo>
                  <a:cubicBezTo>
                    <a:pt x="571" y="4547"/>
                    <a:pt x="567" y="4553"/>
                    <a:pt x="562" y="4559"/>
                  </a:cubicBezTo>
                  <a:lnTo>
                    <a:pt x="562" y="4559"/>
                  </a:lnTo>
                  <a:cubicBezTo>
                    <a:pt x="560" y="4562"/>
                    <a:pt x="558" y="4565"/>
                    <a:pt x="555" y="4568"/>
                  </a:cubicBezTo>
                  <a:lnTo>
                    <a:pt x="555" y="4568"/>
                  </a:lnTo>
                  <a:cubicBezTo>
                    <a:pt x="550" y="4574"/>
                    <a:pt x="545" y="4580"/>
                    <a:pt x="540" y="4587"/>
                  </a:cubicBezTo>
                  <a:lnTo>
                    <a:pt x="540" y="4587"/>
                  </a:lnTo>
                  <a:cubicBezTo>
                    <a:pt x="538" y="4589"/>
                    <a:pt x="535" y="4592"/>
                    <a:pt x="533" y="4595"/>
                  </a:cubicBezTo>
                  <a:lnTo>
                    <a:pt x="533" y="4595"/>
                  </a:lnTo>
                  <a:cubicBezTo>
                    <a:pt x="526" y="4603"/>
                    <a:pt x="519" y="4612"/>
                    <a:pt x="512" y="4620"/>
                  </a:cubicBezTo>
                  <a:lnTo>
                    <a:pt x="512" y="4620"/>
                  </a:lnTo>
                  <a:cubicBezTo>
                    <a:pt x="509" y="4622"/>
                    <a:pt x="507" y="4625"/>
                    <a:pt x="505" y="4627"/>
                  </a:cubicBezTo>
                  <a:lnTo>
                    <a:pt x="505" y="4627"/>
                  </a:lnTo>
                  <a:cubicBezTo>
                    <a:pt x="499" y="4633"/>
                    <a:pt x="495" y="4638"/>
                    <a:pt x="489" y="4644"/>
                  </a:cubicBezTo>
                  <a:lnTo>
                    <a:pt x="489" y="4644"/>
                  </a:lnTo>
                  <a:cubicBezTo>
                    <a:pt x="486" y="4647"/>
                    <a:pt x="483" y="4650"/>
                    <a:pt x="480" y="4653"/>
                  </a:cubicBezTo>
                  <a:lnTo>
                    <a:pt x="480" y="4653"/>
                  </a:lnTo>
                  <a:cubicBezTo>
                    <a:pt x="476" y="4658"/>
                    <a:pt x="472" y="4662"/>
                    <a:pt x="467" y="4667"/>
                  </a:cubicBezTo>
                  <a:lnTo>
                    <a:pt x="467" y="4667"/>
                  </a:lnTo>
                  <a:cubicBezTo>
                    <a:pt x="463" y="4672"/>
                    <a:pt x="458" y="4677"/>
                    <a:pt x="454" y="4681"/>
                  </a:cubicBezTo>
                  <a:lnTo>
                    <a:pt x="454" y="4681"/>
                  </a:lnTo>
                  <a:cubicBezTo>
                    <a:pt x="449" y="4684"/>
                    <a:pt x="445" y="4689"/>
                    <a:pt x="442" y="4693"/>
                  </a:cubicBezTo>
                  <a:lnTo>
                    <a:pt x="442" y="4693"/>
                  </a:lnTo>
                  <a:cubicBezTo>
                    <a:pt x="437" y="4697"/>
                    <a:pt x="433" y="4701"/>
                    <a:pt x="428" y="4705"/>
                  </a:cubicBezTo>
                  <a:lnTo>
                    <a:pt x="428" y="4705"/>
                  </a:lnTo>
                  <a:cubicBezTo>
                    <a:pt x="424" y="4709"/>
                    <a:pt x="420" y="4713"/>
                    <a:pt x="416" y="4716"/>
                  </a:cubicBezTo>
                  <a:lnTo>
                    <a:pt x="416" y="4716"/>
                  </a:lnTo>
                  <a:cubicBezTo>
                    <a:pt x="411" y="4721"/>
                    <a:pt x="406" y="4725"/>
                    <a:pt x="402" y="4729"/>
                  </a:cubicBezTo>
                  <a:lnTo>
                    <a:pt x="402" y="4729"/>
                  </a:lnTo>
                  <a:cubicBezTo>
                    <a:pt x="398" y="4732"/>
                    <a:pt x="394" y="4736"/>
                    <a:pt x="391" y="4739"/>
                  </a:cubicBezTo>
                  <a:lnTo>
                    <a:pt x="391" y="4739"/>
                  </a:lnTo>
                  <a:cubicBezTo>
                    <a:pt x="385" y="4743"/>
                    <a:pt x="380" y="4747"/>
                    <a:pt x="375" y="4752"/>
                  </a:cubicBezTo>
                  <a:lnTo>
                    <a:pt x="375" y="4752"/>
                  </a:lnTo>
                  <a:cubicBezTo>
                    <a:pt x="372" y="4754"/>
                    <a:pt x="368" y="4757"/>
                    <a:pt x="364" y="4760"/>
                  </a:cubicBezTo>
                  <a:lnTo>
                    <a:pt x="364" y="4760"/>
                  </a:lnTo>
                  <a:cubicBezTo>
                    <a:pt x="361" y="4763"/>
                    <a:pt x="358" y="4765"/>
                    <a:pt x="355" y="4768"/>
                  </a:cubicBezTo>
                  <a:lnTo>
                    <a:pt x="355" y="4768"/>
                  </a:lnTo>
                  <a:cubicBezTo>
                    <a:pt x="350" y="4771"/>
                    <a:pt x="345" y="4774"/>
                    <a:pt x="341" y="4778"/>
                  </a:cubicBezTo>
                  <a:lnTo>
                    <a:pt x="341" y="4778"/>
                  </a:lnTo>
                  <a:cubicBezTo>
                    <a:pt x="337" y="4781"/>
                    <a:pt x="334" y="4783"/>
                    <a:pt x="330" y="4786"/>
                  </a:cubicBezTo>
                  <a:lnTo>
                    <a:pt x="330" y="4786"/>
                  </a:lnTo>
                  <a:cubicBezTo>
                    <a:pt x="326" y="4789"/>
                    <a:pt x="322" y="4792"/>
                    <a:pt x="317" y="4795"/>
                  </a:cubicBezTo>
                  <a:lnTo>
                    <a:pt x="317" y="4795"/>
                  </a:lnTo>
                  <a:cubicBezTo>
                    <a:pt x="313" y="4798"/>
                    <a:pt x="310" y="4800"/>
                    <a:pt x="306" y="4803"/>
                  </a:cubicBezTo>
                  <a:lnTo>
                    <a:pt x="306" y="4803"/>
                  </a:lnTo>
                  <a:cubicBezTo>
                    <a:pt x="302" y="4805"/>
                    <a:pt x="298" y="4809"/>
                    <a:pt x="293" y="4812"/>
                  </a:cubicBezTo>
                  <a:lnTo>
                    <a:pt x="293" y="4812"/>
                  </a:lnTo>
                  <a:cubicBezTo>
                    <a:pt x="289" y="4814"/>
                    <a:pt x="286" y="4816"/>
                    <a:pt x="282" y="4818"/>
                  </a:cubicBezTo>
                  <a:lnTo>
                    <a:pt x="282" y="4818"/>
                  </a:lnTo>
                  <a:cubicBezTo>
                    <a:pt x="277" y="4821"/>
                    <a:pt x="273" y="4824"/>
                    <a:pt x="269" y="4826"/>
                  </a:cubicBezTo>
                  <a:lnTo>
                    <a:pt x="269" y="4826"/>
                  </a:lnTo>
                  <a:cubicBezTo>
                    <a:pt x="265" y="4829"/>
                    <a:pt x="261" y="4831"/>
                    <a:pt x="258" y="4833"/>
                  </a:cubicBezTo>
                  <a:lnTo>
                    <a:pt x="258" y="4833"/>
                  </a:lnTo>
                  <a:cubicBezTo>
                    <a:pt x="254" y="4836"/>
                    <a:pt x="249" y="4839"/>
                    <a:pt x="244" y="4841"/>
                  </a:cubicBezTo>
                  <a:lnTo>
                    <a:pt x="244" y="4841"/>
                  </a:lnTo>
                  <a:cubicBezTo>
                    <a:pt x="241" y="4843"/>
                    <a:pt x="237" y="4845"/>
                    <a:pt x="233" y="4847"/>
                  </a:cubicBezTo>
                  <a:lnTo>
                    <a:pt x="233" y="4847"/>
                  </a:lnTo>
                  <a:cubicBezTo>
                    <a:pt x="228" y="4850"/>
                    <a:pt x="224" y="4852"/>
                    <a:pt x="219" y="4855"/>
                  </a:cubicBezTo>
                  <a:lnTo>
                    <a:pt x="219" y="4855"/>
                  </a:lnTo>
                  <a:cubicBezTo>
                    <a:pt x="215" y="4856"/>
                    <a:pt x="213" y="4857"/>
                    <a:pt x="209" y="4860"/>
                  </a:cubicBezTo>
                  <a:lnTo>
                    <a:pt x="209" y="4860"/>
                  </a:lnTo>
                  <a:cubicBezTo>
                    <a:pt x="201" y="4863"/>
                    <a:pt x="193" y="4867"/>
                    <a:pt x="185" y="4870"/>
                  </a:cubicBezTo>
                  <a:lnTo>
                    <a:pt x="185" y="4870"/>
                  </a:lnTo>
                  <a:cubicBezTo>
                    <a:pt x="183" y="4872"/>
                    <a:pt x="180" y="4873"/>
                    <a:pt x="178" y="4874"/>
                  </a:cubicBezTo>
                  <a:lnTo>
                    <a:pt x="178" y="4874"/>
                  </a:lnTo>
                  <a:cubicBezTo>
                    <a:pt x="172" y="4877"/>
                    <a:pt x="166" y="4879"/>
                    <a:pt x="161" y="4881"/>
                  </a:cubicBezTo>
                  <a:lnTo>
                    <a:pt x="161" y="4881"/>
                  </a:lnTo>
                  <a:cubicBezTo>
                    <a:pt x="157" y="4883"/>
                    <a:pt x="154" y="4884"/>
                    <a:pt x="151" y="4885"/>
                  </a:cubicBezTo>
                  <a:lnTo>
                    <a:pt x="151" y="4885"/>
                  </a:lnTo>
                  <a:cubicBezTo>
                    <a:pt x="146" y="4887"/>
                    <a:pt x="141" y="4889"/>
                    <a:pt x="135" y="4891"/>
                  </a:cubicBezTo>
                  <a:lnTo>
                    <a:pt x="135" y="4891"/>
                  </a:lnTo>
                  <a:cubicBezTo>
                    <a:pt x="132" y="4892"/>
                    <a:pt x="129" y="4893"/>
                    <a:pt x="125" y="4894"/>
                  </a:cubicBezTo>
                  <a:lnTo>
                    <a:pt x="125" y="4894"/>
                  </a:lnTo>
                  <a:cubicBezTo>
                    <a:pt x="120" y="4896"/>
                    <a:pt x="115" y="4897"/>
                    <a:pt x="111" y="4899"/>
                  </a:cubicBezTo>
                  <a:lnTo>
                    <a:pt x="111" y="4899"/>
                  </a:lnTo>
                  <a:cubicBezTo>
                    <a:pt x="107" y="4900"/>
                    <a:pt x="104" y="4901"/>
                    <a:pt x="100" y="4902"/>
                  </a:cubicBezTo>
                  <a:lnTo>
                    <a:pt x="100" y="4902"/>
                  </a:lnTo>
                  <a:cubicBezTo>
                    <a:pt x="95" y="4903"/>
                    <a:pt x="90" y="4905"/>
                    <a:pt x="85" y="4907"/>
                  </a:cubicBezTo>
                  <a:lnTo>
                    <a:pt x="85" y="4907"/>
                  </a:lnTo>
                  <a:cubicBezTo>
                    <a:pt x="82" y="4907"/>
                    <a:pt x="79" y="4908"/>
                    <a:pt x="75" y="4909"/>
                  </a:cubicBezTo>
                  <a:lnTo>
                    <a:pt x="75" y="4909"/>
                  </a:lnTo>
                  <a:cubicBezTo>
                    <a:pt x="70" y="4910"/>
                    <a:pt x="65" y="4912"/>
                    <a:pt x="60" y="4913"/>
                  </a:cubicBezTo>
                  <a:lnTo>
                    <a:pt x="60" y="4913"/>
                  </a:lnTo>
                  <a:cubicBezTo>
                    <a:pt x="57" y="4913"/>
                    <a:pt x="53" y="4914"/>
                    <a:pt x="50" y="4915"/>
                  </a:cubicBezTo>
                  <a:lnTo>
                    <a:pt x="50" y="4915"/>
                  </a:lnTo>
                  <a:cubicBezTo>
                    <a:pt x="44" y="4916"/>
                    <a:pt x="39" y="4917"/>
                    <a:pt x="33" y="4918"/>
                  </a:cubicBezTo>
                  <a:lnTo>
                    <a:pt x="33" y="4918"/>
                  </a:lnTo>
                  <a:cubicBezTo>
                    <a:pt x="30" y="4919"/>
                    <a:pt x="28" y="4919"/>
                    <a:pt x="25" y="4920"/>
                  </a:cubicBezTo>
                  <a:lnTo>
                    <a:pt x="25" y="4920"/>
                  </a:lnTo>
                  <a:cubicBezTo>
                    <a:pt x="17" y="4921"/>
                    <a:pt x="8" y="4922"/>
                    <a:pt x="0" y="4924"/>
                  </a:cubicBezTo>
                  <a:lnTo>
                    <a:pt x="444" y="4868"/>
                  </a:lnTo>
                  <a:lnTo>
                    <a:pt x="444" y="4868"/>
                  </a:lnTo>
                  <a:cubicBezTo>
                    <a:pt x="454" y="4867"/>
                    <a:pt x="462" y="4866"/>
                    <a:pt x="471" y="4864"/>
                  </a:cubicBezTo>
                  <a:lnTo>
                    <a:pt x="471" y="4864"/>
                  </a:lnTo>
                  <a:cubicBezTo>
                    <a:pt x="474" y="4864"/>
                    <a:pt x="477" y="4863"/>
                    <a:pt x="479" y="4862"/>
                  </a:cubicBezTo>
                  <a:lnTo>
                    <a:pt x="479" y="4862"/>
                  </a:lnTo>
                  <a:cubicBezTo>
                    <a:pt x="485" y="4861"/>
                    <a:pt x="491" y="4861"/>
                    <a:pt x="497" y="4860"/>
                  </a:cubicBezTo>
                  <a:lnTo>
                    <a:pt x="497" y="4860"/>
                  </a:lnTo>
                  <a:cubicBezTo>
                    <a:pt x="501" y="4859"/>
                    <a:pt x="504" y="4857"/>
                    <a:pt x="507" y="4857"/>
                  </a:cubicBezTo>
                  <a:lnTo>
                    <a:pt x="507" y="4857"/>
                  </a:lnTo>
                  <a:cubicBezTo>
                    <a:pt x="512" y="4856"/>
                    <a:pt x="518" y="4855"/>
                    <a:pt x="523" y="4853"/>
                  </a:cubicBezTo>
                  <a:lnTo>
                    <a:pt x="523" y="4853"/>
                  </a:lnTo>
                  <a:cubicBezTo>
                    <a:pt x="527" y="4853"/>
                    <a:pt x="530" y="4851"/>
                    <a:pt x="534" y="4851"/>
                  </a:cubicBezTo>
                  <a:lnTo>
                    <a:pt x="534" y="4851"/>
                  </a:lnTo>
                  <a:cubicBezTo>
                    <a:pt x="537" y="4850"/>
                    <a:pt x="539" y="4849"/>
                    <a:pt x="542" y="4848"/>
                  </a:cubicBezTo>
                  <a:lnTo>
                    <a:pt x="542" y="4848"/>
                  </a:lnTo>
                  <a:cubicBezTo>
                    <a:pt x="544" y="4848"/>
                    <a:pt x="546" y="4847"/>
                    <a:pt x="549" y="4847"/>
                  </a:cubicBezTo>
                  <a:lnTo>
                    <a:pt x="549" y="4847"/>
                  </a:lnTo>
                  <a:cubicBezTo>
                    <a:pt x="553" y="4845"/>
                    <a:pt x="556" y="4844"/>
                    <a:pt x="560" y="4843"/>
                  </a:cubicBezTo>
                  <a:lnTo>
                    <a:pt x="560" y="4843"/>
                  </a:lnTo>
                  <a:cubicBezTo>
                    <a:pt x="565" y="4842"/>
                    <a:pt x="570" y="4840"/>
                    <a:pt x="575" y="4839"/>
                  </a:cubicBezTo>
                  <a:lnTo>
                    <a:pt x="575" y="4839"/>
                  </a:lnTo>
                  <a:cubicBezTo>
                    <a:pt x="579" y="4837"/>
                    <a:pt x="582" y="4836"/>
                    <a:pt x="586" y="4835"/>
                  </a:cubicBezTo>
                  <a:lnTo>
                    <a:pt x="586" y="4835"/>
                  </a:lnTo>
                  <a:cubicBezTo>
                    <a:pt x="591" y="4833"/>
                    <a:pt x="597" y="4831"/>
                    <a:pt x="602" y="4829"/>
                  </a:cubicBezTo>
                  <a:lnTo>
                    <a:pt x="602" y="4829"/>
                  </a:lnTo>
                  <a:cubicBezTo>
                    <a:pt x="605" y="4828"/>
                    <a:pt x="609" y="4826"/>
                    <a:pt x="612" y="4825"/>
                  </a:cubicBezTo>
                  <a:lnTo>
                    <a:pt x="612" y="4825"/>
                  </a:lnTo>
                  <a:cubicBezTo>
                    <a:pt x="618" y="4823"/>
                    <a:pt x="624" y="4820"/>
                    <a:pt x="630" y="4818"/>
                  </a:cubicBezTo>
                  <a:lnTo>
                    <a:pt x="630" y="4818"/>
                  </a:lnTo>
                  <a:cubicBezTo>
                    <a:pt x="633" y="4817"/>
                    <a:pt x="635" y="4816"/>
                    <a:pt x="638" y="4815"/>
                  </a:cubicBezTo>
                  <a:lnTo>
                    <a:pt x="638" y="4815"/>
                  </a:lnTo>
                  <a:lnTo>
                    <a:pt x="638" y="4815"/>
                  </a:lnTo>
                  <a:lnTo>
                    <a:pt x="638" y="4815"/>
                  </a:lnTo>
                  <a:cubicBezTo>
                    <a:pt x="646" y="4811"/>
                    <a:pt x="654" y="4807"/>
                    <a:pt x="663" y="4804"/>
                  </a:cubicBezTo>
                  <a:lnTo>
                    <a:pt x="663" y="4804"/>
                  </a:lnTo>
                  <a:cubicBezTo>
                    <a:pt x="666" y="4802"/>
                    <a:pt x="669" y="4801"/>
                    <a:pt x="672" y="4799"/>
                  </a:cubicBezTo>
                  <a:lnTo>
                    <a:pt x="672" y="4799"/>
                  </a:lnTo>
                  <a:cubicBezTo>
                    <a:pt x="677" y="4797"/>
                    <a:pt x="683" y="4794"/>
                    <a:pt x="688" y="4792"/>
                  </a:cubicBezTo>
                  <a:lnTo>
                    <a:pt x="688" y="4792"/>
                  </a:lnTo>
                  <a:cubicBezTo>
                    <a:pt x="691" y="4789"/>
                    <a:pt x="695" y="4787"/>
                    <a:pt x="699" y="4785"/>
                  </a:cubicBezTo>
                  <a:lnTo>
                    <a:pt x="699" y="4785"/>
                  </a:lnTo>
                  <a:cubicBezTo>
                    <a:pt x="704" y="4783"/>
                    <a:pt x="708" y="4781"/>
                    <a:pt x="713" y="4777"/>
                  </a:cubicBezTo>
                  <a:lnTo>
                    <a:pt x="713" y="4777"/>
                  </a:lnTo>
                  <a:cubicBezTo>
                    <a:pt x="717" y="4776"/>
                    <a:pt x="721" y="4773"/>
                    <a:pt x="724" y="4771"/>
                  </a:cubicBezTo>
                  <a:lnTo>
                    <a:pt x="724" y="4771"/>
                  </a:lnTo>
                  <a:cubicBezTo>
                    <a:pt x="727" y="4769"/>
                    <a:pt x="731" y="4768"/>
                    <a:pt x="733" y="4766"/>
                  </a:cubicBezTo>
                  <a:lnTo>
                    <a:pt x="733" y="4766"/>
                  </a:lnTo>
                  <a:cubicBezTo>
                    <a:pt x="735" y="4765"/>
                    <a:pt x="737" y="4765"/>
                    <a:pt x="738" y="4763"/>
                  </a:cubicBezTo>
                  <a:lnTo>
                    <a:pt x="738" y="4763"/>
                  </a:lnTo>
                  <a:cubicBezTo>
                    <a:pt x="742" y="4761"/>
                    <a:pt x="746" y="4758"/>
                    <a:pt x="750" y="4756"/>
                  </a:cubicBezTo>
                  <a:lnTo>
                    <a:pt x="750" y="4756"/>
                  </a:lnTo>
                  <a:cubicBezTo>
                    <a:pt x="754" y="4753"/>
                    <a:pt x="759" y="4751"/>
                    <a:pt x="764" y="4747"/>
                  </a:cubicBezTo>
                  <a:lnTo>
                    <a:pt x="764" y="4747"/>
                  </a:lnTo>
                  <a:cubicBezTo>
                    <a:pt x="767" y="4745"/>
                    <a:pt x="771" y="4742"/>
                    <a:pt x="775" y="4740"/>
                  </a:cubicBezTo>
                  <a:lnTo>
                    <a:pt x="775" y="4740"/>
                  </a:lnTo>
                  <a:cubicBezTo>
                    <a:pt x="779" y="4737"/>
                    <a:pt x="784" y="4734"/>
                    <a:pt x="789" y="4731"/>
                  </a:cubicBezTo>
                  <a:lnTo>
                    <a:pt x="789" y="4731"/>
                  </a:lnTo>
                  <a:cubicBezTo>
                    <a:pt x="792" y="4729"/>
                    <a:pt x="796" y="4726"/>
                    <a:pt x="800" y="4724"/>
                  </a:cubicBezTo>
                  <a:lnTo>
                    <a:pt x="800" y="4724"/>
                  </a:lnTo>
                  <a:cubicBezTo>
                    <a:pt x="805" y="4720"/>
                    <a:pt x="810" y="4716"/>
                    <a:pt x="814" y="4713"/>
                  </a:cubicBezTo>
                  <a:lnTo>
                    <a:pt x="814" y="4713"/>
                  </a:lnTo>
                  <a:cubicBezTo>
                    <a:pt x="817" y="4710"/>
                    <a:pt x="821" y="4708"/>
                    <a:pt x="824" y="4705"/>
                  </a:cubicBezTo>
                  <a:lnTo>
                    <a:pt x="824" y="4705"/>
                  </a:lnTo>
                  <a:cubicBezTo>
                    <a:pt x="825" y="4705"/>
                    <a:pt x="826" y="4704"/>
                    <a:pt x="827" y="4703"/>
                  </a:cubicBezTo>
                  <a:lnTo>
                    <a:pt x="827" y="4703"/>
                  </a:lnTo>
                  <a:cubicBezTo>
                    <a:pt x="829" y="4701"/>
                    <a:pt x="832" y="4699"/>
                    <a:pt x="835" y="4697"/>
                  </a:cubicBezTo>
                  <a:lnTo>
                    <a:pt x="835" y="4697"/>
                  </a:lnTo>
                  <a:cubicBezTo>
                    <a:pt x="841" y="4693"/>
                    <a:pt x="846" y="4689"/>
                    <a:pt x="851" y="4684"/>
                  </a:cubicBezTo>
                  <a:lnTo>
                    <a:pt x="851" y="4684"/>
                  </a:lnTo>
                  <a:cubicBezTo>
                    <a:pt x="852" y="4683"/>
                    <a:pt x="853" y="4683"/>
                    <a:pt x="855" y="4682"/>
                  </a:cubicBezTo>
                  <a:lnTo>
                    <a:pt x="855" y="4682"/>
                  </a:lnTo>
                  <a:cubicBezTo>
                    <a:pt x="857" y="4680"/>
                    <a:pt x="860" y="4677"/>
                    <a:pt x="863" y="4675"/>
                  </a:cubicBezTo>
                  <a:lnTo>
                    <a:pt x="863" y="4675"/>
                  </a:lnTo>
                  <a:cubicBezTo>
                    <a:pt x="866" y="4672"/>
                    <a:pt x="869" y="4670"/>
                    <a:pt x="873" y="4667"/>
                  </a:cubicBezTo>
                  <a:lnTo>
                    <a:pt x="873" y="4667"/>
                  </a:lnTo>
                  <a:cubicBezTo>
                    <a:pt x="874" y="4666"/>
                    <a:pt x="876" y="4664"/>
                    <a:pt x="878" y="4662"/>
                  </a:cubicBezTo>
                  <a:lnTo>
                    <a:pt x="878" y="4662"/>
                  </a:lnTo>
                  <a:cubicBezTo>
                    <a:pt x="879" y="4661"/>
                    <a:pt x="881" y="4660"/>
                    <a:pt x="882" y="4659"/>
                  </a:cubicBezTo>
                  <a:lnTo>
                    <a:pt x="882" y="4659"/>
                  </a:lnTo>
                  <a:cubicBezTo>
                    <a:pt x="885" y="4656"/>
                    <a:pt x="888" y="4654"/>
                    <a:pt x="890" y="4651"/>
                  </a:cubicBezTo>
                  <a:lnTo>
                    <a:pt x="890" y="4651"/>
                  </a:lnTo>
                  <a:cubicBezTo>
                    <a:pt x="895" y="4647"/>
                    <a:pt x="900" y="4643"/>
                    <a:pt x="905" y="4638"/>
                  </a:cubicBezTo>
                  <a:lnTo>
                    <a:pt x="905" y="4638"/>
                  </a:lnTo>
                  <a:cubicBezTo>
                    <a:pt x="906" y="4637"/>
                    <a:pt x="908" y="4636"/>
                    <a:pt x="910" y="4634"/>
                  </a:cubicBezTo>
                  <a:lnTo>
                    <a:pt x="910" y="4634"/>
                  </a:lnTo>
                  <a:cubicBezTo>
                    <a:pt x="912" y="4632"/>
                    <a:pt x="915" y="4630"/>
                    <a:pt x="916" y="4627"/>
                  </a:cubicBezTo>
                  <a:lnTo>
                    <a:pt x="916" y="4627"/>
                  </a:lnTo>
                  <a:cubicBezTo>
                    <a:pt x="921" y="4623"/>
                    <a:pt x="926" y="4619"/>
                    <a:pt x="931" y="4614"/>
                  </a:cubicBezTo>
                  <a:lnTo>
                    <a:pt x="931" y="4614"/>
                  </a:lnTo>
                  <a:cubicBezTo>
                    <a:pt x="933" y="4612"/>
                    <a:pt x="935" y="4610"/>
                    <a:pt x="937" y="4609"/>
                  </a:cubicBezTo>
                  <a:lnTo>
                    <a:pt x="937" y="4609"/>
                  </a:lnTo>
                  <a:cubicBezTo>
                    <a:pt x="940" y="4606"/>
                    <a:pt x="942" y="4603"/>
                    <a:pt x="945" y="4600"/>
                  </a:cubicBezTo>
                  <a:lnTo>
                    <a:pt x="945" y="4600"/>
                  </a:lnTo>
                  <a:cubicBezTo>
                    <a:pt x="948" y="4598"/>
                    <a:pt x="951" y="4595"/>
                    <a:pt x="954" y="4591"/>
                  </a:cubicBezTo>
                  <a:lnTo>
                    <a:pt x="954" y="4591"/>
                  </a:lnTo>
                  <a:cubicBezTo>
                    <a:pt x="955" y="4590"/>
                    <a:pt x="956" y="4589"/>
                    <a:pt x="957" y="4588"/>
                  </a:cubicBezTo>
                  <a:lnTo>
                    <a:pt x="957" y="4588"/>
                  </a:lnTo>
                  <a:cubicBezTo>
                    <a:pt x="962" y="4584"/>
                    <a:pt x="966" y="4579"/>
                    <a:pt x="970" y="4575"/>
                  </a:cubicBezTo>
                  <a:lnTo>
                    <a:pt x="970" y="4575"/>
                  </a:lnTo>
                  <a:cubicBezTo>
                    <a:pt x="972" y="4573"/>
                    <a:pt x="975" y="4570"/>
                    <a:pt x="977" y="4568"/>
                  </a:cubicBezTo>
                  <a:lnTo>
                    <a:pt x="977" y="4568"/>
                  </a:lnTo>
                  <a:cubicBezTo>
                    <a:pt x="978" y="4567"/>
                    <a:pt x="978" y="4567"/>
                    <a:pt x="978" y="4567"/>
                  </a:cubicBezTo>
                  <a:lnTo>
                    <a:pt x="978" y="4567"/>
                  </a:lnTo>
                  <a:cubicBezTo>
                    <a:pt x="985" y="4559"/>
                    <a:pt x="992" y="4552"/>
                    <a:pt x="999" y="4544"/>
                  </a:cubicBezTo>
                  <a:lnTo>
                    <a:pt x="999" y="4544"/>
                  </a:lnTo>
                  <a:lnTo>
                    <a:pt x="999" y="4543"/>
                  </a:lnTo>
                  <a:lnTo>
                    <a:pt x="999" y="4543"/>
                  </a:lnTo>
                  <a:cubicBezTo>
                    <a:pt x="1002" y="4540"/>
                    <a:pt x="1004" y="4538"/>
                    <a:pt x="1006" y="4535"/>
                  </a:cubicBezTo>
                  <a:lnTo>
                    <a:pt x="1006" y="4535"/>
                  </a:lnTo>
                  <a:cubicBezTo>
                    <a:pt x="1011" y="4530"/>
                    <a:pt x="1015" y="4526"/>
                    <a:pt x="1018" y="4521"/>
                  </a:cubicBezTo>
                  <a:lnTo>
                    <a:pt x="1018" y="4521"/>
                  </a:lnTo>
                  <a:cubicBezTo>
                    <a:pt x="1020" y="4520"/>
                    <a:pt x="1021" y="4518"/>
                    <a:pt x="1022" y="4517"/>
                  </a:cubicBezTo>
                  <a:lnTo>
                    <a:pt x="1022" y="4517"/>
                  </a:lnTo>
                  <a:cubicBezTo>
                    <a:pt x="1025" y="4514"/>
                    <a:pt x="1027" y="4511"/>
                    <a:pt x="1030" y="4508"/>
                  </a:cubicBezTo>
                  <a:lnTo>
                    <a:pt x="1030" y="4508"/>
                  </a:lnTo>
                  <a:cubicBezTo>
                    <a:pt x="1032" y="4506"/>
                    <a:pt x="1034" y="4503"/>
                    <a:pt x="1036" y="4500"/>
                  </a:cubicBezTo>
                  <a:lnTo>
                    <a:pt x="1036" y="4500"/>
                  </a:lnTo>
                  <a:cubicBezTo>
                    <a:pt x="1039" y="4497"/>
                    <a:pt x="1042" y="4494"/>
                    <a:pt x="1045" y="4490"/>
                  </a:cubicBezTo>
                  <a:lnTo>
                    <a:pt x="1045" y="4490"/>
                  </a:lnTo>
                  <a:cubicBezTo>
                    <a:pt x="1047" y="4487"/>
                    <a:pt x="1049" y="4484"/>
                    <a:pt x="1052" y="4481"/>
                  </a:cubicBezTo>
                  <a:lnTo>
                    <a:pt x="1052" y="4481"/>
                  </a:lnTo>
                  <a:lnTo>
                    <a:pt x="1053" y="4480"/>
                  </a:lnTo>
                  <a:lnTo>
                    <a:pt x="1053" y="4480"/>
                  </a:lnTo>
                  <a:cubicBezTo>
                    <a:pt x="1059" y="4472"/>
                    <a:pt x="1065" y="4465"/>
                    <a:pt x="1070" y="4458"/>
                  </a:cubicBezTo>
                  <a:lnTo>
                    <a:pt x="1070" y="4458"/>
                  </a:lnTo>
                  <a:cubicBezTo>
                    <a:pt x="1070" y="4457"/>
                    <a:pt x="1071" y="4456"/>
                    <a:pt x="1072" y="4456"/>
                  </a:cubicBezTo>
                  <a:lnTo>
                    <a:pt x="1072" y="4456"/>
                  </a:lnTo>
                  <a:cubicBezTo>
                    <a:pt x="1074" y="4453"/>
                    <a:pt x="1076" y="4450"/>
                    <a:pt x="1079" y="4447"/>
                  </a:cubicBezTo>
                  <a:lnTo>
                    <a:pt x="1079" y="4447"/>
                  </a:lnTo>
                  <a:cubicBezTo>
                    <a:pt x="1081" y="4443"/>
                    <a:pt x="1085" y="4439"/>
                    <a:pt x="1087" y="4436"/>
                  </a:cubicBezTo>
                  <a:lnTo>
                    <a:pt x="1087" y="4436"/>
                  </a:lnTo>
                  <a:cubicBezTo>
                    <a:pt x="1090" y="4432"/>
                    <a:pt x="1091" y="4430"/>
                    <a:pt x="1093" y="4428"/>
                  </a:cubicBezTo>
                  <a:lnTo>
                    <a:pt x="1093" y="4428"/>
                  </a:lnTo>
                  <a:cubicBezTo>
                    <a:pt x="1096" y="4425"/>
                    <a:pt x="1097" y="4421"/>
                    <a:pt x="1100" y="4418"/>
                  </a:cubicBezTo>
                  <a:lnTo>
                    <a:pt x="1100" y="4418"/>
                  </a:lnTo>
                  <a:cubicBezTo>
                    <a:pt x="1101" y="4417"/>
                    <a:pt x="1102" y="4416"/>
                    <a:pt x="1103" y="4415"/>
                  </a:cubicBezTo>
                  <a:lnTo>
                    <a:pt x="1103" y="4415"/>
                  </a:lnTo>
                  <a:cubicBezTo>
                    <a:pt x="1108" y="4407"/>
                    <a:pt x="1113" y="4400"/>
                    <a:pt x="1118" y="4393"/>
                  </a:cubicBezTo>
                  <a:lnTo>
                    <a:pt x="1118" y="4393"/>
                  </a:lnTo>
                  <a:cubicBezTo>
                    <a:pt x="1118" y="4393"/>
                    <a:pt x="1119" y="4392"/>
                    <a:pt x="1119" y="4391"/>
                  </a:cubicBezTo>
                  <a:lnTo>
                    <a:pt x="1119" y="4391"/>
                  </a:lnTo>
                  <a:cubicBezTo>
                    <a:pt x="1121" y="4390"/>
                    <a:pt x="1122" y="4387"/>
                    <a:pt x="1124" y="4385"/>
                  </a:cubicBezTo>
                  <a:lnTo>
                    <a:pt x="1124" y="4385"/>
                  </a:lnTo>
                  <a:cubicBezTo>
                    <a:pt x="1127" y="4380"/>
                    <a:pt x="1130" y="4376"/>
                    <a:pt x="1133" y="4371"/>
                  </a:cubicBezTo>
                  <a:lnTo>
                    <a:pt x="1133" y="4371"/>
                  </a:lnTo>
                  <a:cubicBezTo>
                    <a:pt x="1135" y="4368"/>
                    <a:pt x="1137" y="4365"/>
                    <a:pt x="1140" y="4362"/>
                  </a:cubicBezTo>
                  <a:lnTo>
                    <a:pt x="1140" y="4362"/>
                  </a:lnTo>
                  <a:cubicBezTo>
                    <a:pt x="1142" y="4359"/>
                    <a:pt x="1143" y="4356"/>
                    <a:pt x="1145" y="4353"/>
                  </a:cubicBezTo>
                  <a:lnTo>
                    <a:pt x="1145" y="4353"/>
                  </a:lnTo>
                  <a:cubicBezTo>
                    <a:pt x="1146" y="4352"/>
                    <a:pt x="1147" y="4351"/>
                    <a:pt x="1148" y="4349"/>
                  </a:cubicBezTo>
                  <a:lnTo>
                    <a:pt x="1148" y="4349"/>
                  </a:lnTo>
                  <a:cubicBezTo>
                    <a:pt x="1153" y="4342"/>
                    <a:pt x="1157" y="4335"/>
                    <a:pt x="1162" y="4328"/>
                  </a:cubicBezTo>
                  <a:lnTo>
                    <a:pt x="1162" y="4328"/>
                  </a:lnTo>
                  <a:cubicBezTo>
                    <a:pt x="1162" y="4327"/>
                    <a:pt x="1163" y="4326"/>
                    <a:pt x="1164" y="4324"/>
                  </a:cubicBezTo>
                  <a:lnTo>
                    <a:pt x="1164" y="4324"/>
                  </a:lnTo>
                  <a:cubicBezTo>
                    <a:pt x="1165" y="4322"/>
                    <a:pt x="1167" y="4320"/>
                    <a:pt x="1168" y="4317"/>
                  </a:cubicBezTo>
                  <a:lnTo>
                    <a:pt x="1168" y="4317"/>
                  </a:lnTo>
                  <a:cubicBezTo>
                    <a:pt x="1171" y="4313"/>
                    <a:pt x="1173" y="4310"/>
                    <a:pt x="1175" y="4307"/>
                  </a:cubicBezTo>
                  <a:lnTo>
                    <a:pt x="1175" y="4307"/>
                  </a:lnTo>
                  <a:cubicBezTo>
                    <a:pt x="1179" y="4300"/>
                    <a:pt x="1183" y="4295"/>
                    <a:pt x="1186" y="4289"/>
                  </a:cubicBezTo>
                  <a:lnTo>
                    <a:pt x="1186" y="4289"/>
                  </a:lnTo>
                  <a:cubicBezTo>
                    <a:pt x="1187" y="4288"/>
                    <a:pt x="1187" y="4286"/>
                    <a:pt x="1189" y="4285"/>
                  </a:cubicBezTo>
                  <a:lnTo>
                    <a:pt x="1189" y="4285"/>
                  </a:lnTo>
                  <a:lnTo>
                    <a:pt x="1189" y="4285"/>
                  </a:lnTo>
                  <a:lnTo>
                    <a:pt x="1189" y="4285"/>
                  </a:lnTo>
                  <a:cubicBezTo>
                    <a:pt x="1194" y="4277"/>
                    <a:pt x="1198" y="4270"/>
                    <a:pt x="1202" y="4262"/>
                  </a:cubicBezTo>
                  <a:lnTo>
                    <a:pt x="1202" y="4262"/>
                  </a:lnTo>
                  <a:lnTo>
                    <a:pt x="1202" y="4262"/>
                  </a:lnTo>
                  <a:lnTo>
                    <a:pt x="1202" y="4262"/>
                  </a:lnTo>
                  <a:cubicBezTo>
                    <a:pt x="1204" y="4259"/>
                    <a:pt x="1206" y="4257"/>
                    <a:pt x="1207" y="4253"/>
                  </a:cubicBezTo>
                  <a:lnTo>
                    <a:pt x="1207" y="4253"/>
                  </a:lnTo>
                  <a:cubicBezTo>
                    <a:pt x="1209" y="4251"/>
                    <a:pt x="1210" y="4249"/>
                    <a:pt x="1211" y="4247"/>
                  </a:cubicBezTo>
                  <a:lnTo>
                    <a:pt x="1211" y="4247"/>
                  </a:lnTo>
                  <a:cubicBezTo>
                    <a:pt x="1212" y="4245"/>
                    <a:pt x="1214" y="4243"/>
                    <a:pt x="1214" y="4241"/>
                  </a:cubicBezTo>
                  <a:lnTo>
                    <a:pt x="1214" y="4241"/>
                  </a:lnTo>
                  <a:cubicBezTo>
                    <a:pt x="1219" y="4234"/>
                    <a:pt x="1223" y="4227"/>
                    <a:pt x="1226" y="4220"/>
                  </a:cubicBezTo>
                  <a:lnTo>
                    <a:pt x="1226" y="4220"/>
                  </a:lnTo>
                  <a:cubicBezTo>
                    <a:pt x="1228" y="4218"/>
                    <a:pt x="1228" y="4216"/>
                    <a:pt x="1230" y="4215"/>
                  </a:cubicBezTo>
                  <a:lnTo>
                    <a:pt x="1230" y="4215"/>
                  </a:lnTo>
                  <a:cubicBezTo>
                    <a:pt x="1231" y="4212"/>
                    <a:pt x="1232" y="4211"/>
                    <a:pt x="1233" y="4209"/>
                  </a:cubicBezTo>
                  <a:lnTo>
                    <a:pt x="1233" y="4209"/>
                  </a:lnTo>
                  <a:cubicBezTo>
                    <a:pt x="1235" y="4205"/>
                    <a:pt x="1237" y="4201"/>
                    <a:pt x="1239" y="4198"/>
                  </a:cubicBezTo>
                  <a:lnTo>
                    <a:pt x="1239" y="4198"/>
                  </a:lnTo>
                  <a:cubicBezTo>
                    <a:pt x="1242" y="4191"/>
                    <a:pt x="1247" y="4184"/>
                    <a:pt x="1250" y="4176"/>
                  </a:cubicBezTo>
                  <a:lnTo>
                    <a:pt x="1250" y="4176"/>
                  </a:lnTo>
                  <a:cubicBezTo>
                    <a:pt x="1251" y="4176"/>
                    <a:pt x="1251" y="4175"/>
                    <a:pt x="1252" y="4174"/>
                  </a:cubicBezTo>
                  <a:lnTo>
                    <a:pt x="1252" y="4174"/>
                  </a:lnTo>
                  <a:cubicBezTo>
                    <a:pt x="1252" y="4174"/>
                    <a:pt x="1252" y="4174"/>
                    <a:pt x="1252" y="4173"/>
                  </a:cubicBezTo>
                  <a:lnTo>
                    <a:pt x="1252" y="4173"/>
                  </a:lnTo>
                  <a:cubicBezTo>
                    <a:pt x="1252" y="4173"/>
                    <a:pt x="1253" y="4172"/>
                    <a:pt x="1253" y="4171"/>
                  </a:cubicBezTo>
                  <a:lnTo>
                    <a:pt x="1253" y="4171"/>
                  </a:lnTo>
                  <a:cubicBezTo>
                    <a:pt x="1256" y="4166"/>
                    <a:pt x="1259" y="4160"/>
                    <a:pt x="1262" y="4154"/>
                  </a:cubicBezTo>
                  <a:lnTo>
                    <a:pt x="1262" y="4154"/>
                  </a:lnTo>
                  <a:cubicBezTo>
                    <a:pt x="1266" y="4148"/>
                    <a:pt x="1269" y="4141"/>
                    <a:pt x="1272" y="4133"/>
                  </a:cubicBezTo>
                  <a:lnTo>
                    <a:pt x="1272" y="4133"/>
                  </a:lnTo>
                  <a:lnTo>
                    <a:pt x="1273" y="4133"/>
                  </a:lnTo>
                  <a:lnTo>
                    <a:pt x="1273" y="4133"/>
                  </a:lnTo>
                  <a:cubicBezTo>
                    <a:pt x="1273" y="4132"/>
                    <a:pt x="1273" y="4132"/>
                    <a:pt x="1273" y="4132"/>
                  </a:cubicBezTo>
                  <a:lnTo>
                    <a:pt x="1273" y="4132"/>
                  </a:lnTo>
                  <a:cubicBezTo>
                    <a:pt x="1277" y="4125"/>
                    <a:pt x="1281" y="4118"/>
                    <a:pt x="1285" y="4110"/>
                  </a:cubicBezTo>
                  <a:lnTo>
                    <a:pt x="1285" y="4110"/>
                  </a:lnTo>
                  <a:cubicBezTo>
                    <a:pt x="1287" y="4105"/>
                    <a:pt x="1289" y="4100"/>
                    <a:pt x="1292" y="4094"/>
                  </a:cubicBezTo>
                  <a:lnTo>
                    <a:pt x="1292" y="4094"/>
                  </a:lnTo>
                  <a:cubicBezTo>
                    <a:pt x="1293" y="4093"/>
                    <a:pt x="1293" y="4091"/>
                    <a:pt x="1294" y="4090"/>
                  </a:cubicBezTo>
                  <a:lnTo>
                    <a:pt x="1294" y="4090"/>
                  </a:lnTo>
                  <a:cubicBezTo>
                    <a:pt x="1294" y="4089"/>
                    <a:pt x="1295" y="4088"/>
                    <a:pt x="1296" y="4087"/>
                  </a:cubicBezTo>
                  <a:lnTo>
                    <a:pt x="1296" y="4087"/>
                  </a:lnTo>
                  <a:cubicBezTo>
                    <a:pt x="1299" y="4080"/>
                    <a:pt x="1302" y="4072"/>
                    <a:pt x="1306" y="4066"/>
                  </a:cubicBezTo>
                  <a:lnTo>
                    <a:pt x="1306" y="4066"/>
                  </a:lnTo>
                  <a:cubicBezTo>
                    <a:pt x="1308" y="4061"/>
                    <a:pt x="1310" y="4057"/>
                    <a:pt x="1311" y="4053"/>
                  </a:cubicBezTo>
                  <a:lnTo>
                    <a:pt x="1311" y="4053"/>
                  </a:lnTo>
                  <a:cubicBezTo>
                    <a:pt x="1313" y="4050"/>
                    <a:pt x="1313" y="4048"/>
                    <a:pt x="1315" y="4047"/>
                  </a:cubicBezTo>
                  <a:lnTo>
                    <a:pt x="1315" y="4047"/>
                  </a:lnTo>
                  <a:cubicBezTo>
                    <a:pt x="1315" y="4045"/>
                    <a:pt x="1315" y="4044"/>
                    <a:pt x="1316" y="4043"/>
                  </a:cubicBezTo>
                  <a:lnTo>
                    <a:pt x="1316" y="4043"/>
                  </a:lnTo>
                  <a:cubicBezTo>
                    <a:pt x="1320" y="4035"/>
                    <a:pt x="1322" y="4028"/>
                    <a:pt x="1326" y="4021"/>
                  </a:cubicBezTo>
                  <a:lnTo>
                    <a:pt x="1326" y="4021"/>
                  </a:lnTo>
                  <a:cubicBezTo>
                    <a:pt x="1327" y="4017"/>
                    <a:pt x="1329" y="4014"/>
                    <a:pt x="1331" y="4009"/>
                  </a:cubicBezTo>
                  <a:lnTo>
                    <a:pt x="1331" y="4009"/>
                  </a:lnTo>
                  <a:cubicBezTo>
                    <a:pt x="1332" y="4007"/>
                    <a:pt x="1333" y="4004"/>
                    <a:pt x="1334" y="4002"/>
                  </a:cubicBezTo>
                  <a:lnTo>
                    <a:pt x="1334" y="4002"/>
                  </a:lnTo>
                  <a:cubicBezTo>
                    <a:pt x="1335" y="4001"/>
                    <a:pt x="1335" y="4000"/>
                    <a:pt x="1336" y="3998"/>
                  </a:cubicBezTo>
                  <a:lnTo>
                    <a:pt x="1336" y="3998"/>
                  </a:lnTo>
                  <a:cubicBezTo>
                    <a:pt x="1339" y="3991"/>
                    <a:pt x="1343" y="3983"/>
                    <a:pt x="1346" y="3976"/>
                  </a:cubicBezTo>
                  <a:lnTo>
                    <a:pt x="1346" y="3976"/>
                  </a:lnTo>
                  <a:cubicBezTo>
                    <a:pt x="1347" y="3973"/>
                    <a:pt x="1348" y="3969"/>
                    <a:pt x="1350" y="3966"/>
                  </a:cubicBezTo>
                  <a:lnTo>
                    <a:pt x="1350" y="3966"/>
                  </a:lnTo>
                  <a:cubicBezTo>
                    <a:pt x="1351" y="3963"/>
                    <a:pt x="1352" y="3960"/>
                    <a:pt x="1354" y="3957"/>
                  </a:cubicBezTo>
                  <a:lnTo>
                    <a:pt x="1354" y="3957"/>
                  </a:lnTo>
                  <a:cubicBezTo>
                    <a:pt x="1354" y="3955"/>
                    <a:pt x="1355" y="3954"/>
                    <a:pt x="1355" y="3953"/>
                  </a:cubicBezTo>
                  <a:lnTo>
                    <a:pt x="1355" y="3953"/>
                  </a:lnTo>
                  <a:cubicBezTo>
                    <a:pt x="1359" y="3945"/>
                    <a:pt x="1362" y="3938"/>
                    <a:pt x="1365" y="3930"/>
                  </a:cubicBezTo>
                  <a:lnTo>
                    <a:pt x="1365" y="3930"/>
                  </a:lnTo>
                  <a:cubicBezTo>
                    <a:pt x="1366" y="3927"/>
                    <a:pt x="1367" y="3924"/>
                    <a:pt x="1368" y="3920"/>
                  </a:cubicBezTo>
                  <a:lnTo>
                    <a:pt x="1368" y="3920"/>
                  </a:lnTo>
                  <a:cubicBezTo>
                    <a:pt x="1370" y="3918"/>
                    <a:pt x="1371" y="3914"/>
                    <a:pt x="1372" y="3911"/>
                  </a:cubicBezTo>
                  <a:lnTo>
                    <a:pt x="1372" y="3911"/>
                  </a:lnTo>
                  <a:cubicBezTo>
                    <a:pt x="1373" y="3910"/>
                    <a:pt x="1373" y="3908"/>
                    <a:pt x="1374" y="3907"/>
                  </a:cubicBezTo>
                  <a:lnTo>
                    <a:pt x="1374" y="3907"/>
                  </a:lnTo>
                  <a:cubicBezTo>
                    <a:pt x="1377" y="3899"/>
                    <a:pt x="1380" y="3891"/>
                    <a:pt x="1383" y="3884"/>
                  </a:cubicBezTo>
                  <a:lnTo>
                    <a:pt x="1383" y="3884"/>
                  </a:lnTo>
                  <a:cubicBezTo>
                    <a:pt x="1384" y="3881"/>
                    <a:pt x="1385" y="3878"/>
                    <a:pt x="1386" y="3875"/>
                  </a:cubicBezTo>
                  <a:lnTo>
                    <a:pt x="1386" y="3875"/>
                  </a:lnTo>
                  <a:cubicBezTo>
                    <a:pt x="1387" y="3872"/>
                    <a:pt x="1389" y="3868"/>
                    <a:pt x="1390" y="3865"/>
                  </a:cubicBezTo>
                  <a:lnTo>
                    <a:pt x="1390" y="3865"/>
                  </a:lnTo>
                  <a:cubicBezTo>
                    <a:pt x="1390" y="3864"/>
                    <a:pt x="1391" y="3862"/>
                    <a:pt x="1392" y="3861"/>
                  </a:cubicBezTo>
                  <a:lnTo>
                    <a:pt x="1392" y="3861"/>
                  </a:lnTo>
                  <a:cubicBezTo>
                    <a:pt x="1395" y="3853"/>
                    <a:pt x="1397" y="3845"/>
                    <a:pt x="1400" y="3838"/>
                  </a:cubicBezTo>
                  <a:lnTo>
                    <a:pt x="1400" y="3838"/>
                  </a:lnTo>
                  <a:cubicBezTo>
                    <a:pt x="1401" y="3834"/>
                    <a:pt x="1403" y="3831"/>
                    <a:pt x="1404" y="3828"/>
                  </a:cubicBezTo>
                  <a:lnTo>
                    <a:pt x="1404" y="3828"/>
                  </a:lnTo>
                  <a:cubicBezTo>
                    <a:pt x="1405" y="3825"/>
                    <a:pt x="1406" y="3821"/>
                    <a:pt x="1408" y="3818"/>
                  </a:cubicBezTo>
                  <a:lnTo>
                    <a:pt x="1408" y="3818"/>
                  </a:lnTo>
                  <a:cubicBezTo>
                    <a:pt x="1408" y="3817"/>
                    <a:pt x="1408" y="3815"/>
                    <a:pt x="1409" y="3814"/>
                  </a:cubicBezTo>
                  <a:lnTo>
                    <a:pt x="1409" y="3814"/>
                  </a:lnTo>
                  <a:cubicBezTo>
                    <a:pt x="1411" y="3806"/>
                    <a:pt x="1414" y="3798"/>
                    <a:pt x="1417" y="3790"/>
                  </a:cubicBezTo>
                  <a:lnTo>
                    <a:pt x="1417" y="3790"/>
                  </a:lnTo>
                  <a:cubicBezTo>
                    <a:pt x="1418" y="3787"/>
                    <a:pt x="1419" y="3784"/>
                    <a:pt x="1420" y="3780"/>
                  </a:cubicBezTo>
                  <a:lnTo>
                    <a:pt x="1420" y="3780"/>
                  </a:lnTo>
                  <a:cubicBezTo>
                    <a:pt x="1422" y="3777"/>
                    <a:pt x="1423" y="3773"/>
                    <a:pt x="1424" y="3770"/>
                  </a:cubicBezTo>
                  <a:lnTo>
                    <a:pt x="1424" y="3770"/>
                  </a:lnTo>
                  <a:cubicBezTo>
                    <a:pt x="1424" y="3769"/>
                    <a:pt x="1425" y="3768"/>
                    <a:pt x="1425" y="3767"/>
                  </a:cubicBezTo>
                  <a:lnTo>
                    <a:pt x="1425" y="3767"/>
                  </a:lnTo>
                  <a:cubicBezTo>
                    <a:pt x="1428" y="3759"/>
                    <a:pt x="1430" y="3751"/>
                    <a:pt x="1433" y="3743"/>
                  </a:cubicBezTo>
                  <a:lnTo>
                    <a:pt x="1433" y="3743"/>
                  </a:lnTo>
                  <a:cubicBezTo>
                    <a:pt x="1435" y="3739"/>
                    <a:pt x="1436" y="3735"/>
                    <a:pt x="1437" y="3731"/>
                  </a:cubicBezTo>
                  <a:lnTo>
                    <a:pt x="1437" y="3731"/>
                  </a:lnTo>
                  <a:cubicBezTo>
                    <a:pt x="1438" y="3728"/>
                    <a:pt x="1439" y="3725"/>
                    <a:pt x="1440" y="3721"/>
                  </a:cubicBezTo>
                  <a:lnTo>
                    <a:pt x="1440" y="3721"/>
                  </a:lnTo>
                  <a:cubicBezTo>
                    <a:pt x="1441" y="3721"/>
                    <a:pt x="1441" y="3719"/>
                    <a:pt x="1441" y="3719"/>
                  </a:cubicBezTo>
                  <a:lnTo>
                    <a:pt x="1441" y="3719"/>
                  </a:lnTo>
                  <a:cubicBezTo>
                    <a:pt x="1444" y="3711"/>
                    <a:pt x="1446" y="3703"/>
                    <a:pt x="1448" y="3695"/>
                  </a:cubicBezTo>
                  <a:lnTo>
                    <a:pt x="1448" y="3695"/>
                  </a:lnTo>
                  <a:cubicBezTo>
                    <a:pt x="1450" y="3690"/>
                    <a:pt x="1452" y="3686"/>
                    <a:pt x="1453" y="3681"/>
                  </a:cubicBezTo>
                  <a:lnTo>
                    <a:pt x="1453" y="3681"/>
                  </a:lnTo>
                  <a:cubicBezTo>
                    <a:pt x="1453" y="3678"/>
                    <a:pt x="1455" y="3675"/>
                    <a:pt x="1455" y="3672"/>
                  </a:cubicBezTo>
                  <a:lnTo>
                    <a:pt x="1455" y="3672"/>
                  </a:lnTo>
                  <a:cubicBezTo>
                    <a:pt x="1455" y="3672"/>
                    <a:pt x="1456" y="3672"/>
                    <a:pt x="1456" y="3671"/>
                  </a:cubicBezTo>
                  <a:lnTo>
                    <a:pt x="1456" y="3671"/>
                  </a:lnTo>
                  <a:cubicBezTo>
                    <a:pt x="1458" y="3662"/>
                    <a:pt x="1461" y="3655"/>
                    <a:pt x="1463" y="3647"/>
                  </a:cubicBezTo>
                  <a:lnTo>
                    <a:pt x="1463" y="3647"/>
                  </a:lnTo>
                  <a:cubicBezTo>
                    <a:pt x="1465" y="3641"/>
                    <a:pt x="1466" y="3635"/>
                    <a:pt x="1468" y="3630"/>
                  </a:cubicBezTo>
                  <a:lnTo>
                    <a:pt x="1468" y="3630"/>
                  </a:lnTo>
                  <a:cubicBezTo>
                    <a:pt x="1469" y="3627"/>
                    <a:pt x="1469" y="3625"/>
                    <a:pt x="1470" y="3623"/>
                  </a:cubicBezTo>
                  <a:lnTo>
                    <a:pt x="1471" y="3622"/>
                  </a:lnTo>
                  <a:lnTo>
                    <a:pt x="1471" y="3622"/>
                  </a:lnTo>
                  <a:lnTo>
                    <a:pt x="1471" y="3622"/>
                  </a:lnTo>
                  <a:lnTo>
                    <a:pt x="1471" y="3622"/>
                  </a:lnTo>
                  <a:cubicBezTo>
                    <a:pt x="1473" y="3614"/>
                    <a:pt x="1475" y="3606"/>
                    <a:pt x="1477" y="3598"/>
                  </a:cubicBezTo>
                  <a:lnTo>
                    <a:pt x="1477" y="3598"/>
                  </a:lnTo>
                  <a:cubicBezTo>
                    <a:pt x="1479" y="3590"/>
                    <a:pt x="1482" y="3583"/>
                    <a:pt x="1483" y="3576"/>
                  </a:cubicBezTo>
                  <a:lnTo>
                    <a:pt x="1483" y="3576"/>
                  </a:lnTo>
                  <a:cubicBezTo>
                    <a:pt x="1483" y="3574"/>
                    <a:pt x="1484" y="3573"/>
                    <a:pt x="1485" y="3572"/>
                  </a:cubicBezTo>
                  <a:lnTo>
                    <a:pt x="1485" y="3572"/>
                  </a:lnTo>
                  <a:cubicBezTo>
                    <a:pt x="1487" y="3564"/>
                    <a:pt x="1489" y="3557"/>
                    <a:pt x="1491" y="3549"/>
                  </a:cubicBezTo>
                  <a:lnTo>
                    <a:pt x="1491" y="3549"/>
                  </a:lnTo>
                  <a:cubicBezTo>
                    <a:pt x="1493" y="3540"/>
                    <a:pt x="1495" y="3532"/>
                    <a:pt x="1498" y="3524"/>
                  </a:cubicBezTo>
                  <a:lnTo>
                    <a:pt x="1498" y="3524"/>
                  </a:lnTo>
                  <a:lnTo>
                    <a:pt x="1498" y="3523"/>
                  </a:lnTo>
                  <a:lnTo>
                    <a:pt x="1499" y="3519"/>
                  </a:lnTo>
                  <a:lnTo>
                    <a:pt x="1499" y="3519"/>
                  </a:lnTo>
                  <a:cubicBezTo>
                    <a:pt x="1500" y="3513"/>
                    <a:pt x="1502" y="3506"/>
                    <a:pt x="1504" y="3499"/>
                  </a:cubicBezTo>
                  <a:lnTo>
                    <a:pt x="1504" y="3499"/>
                  </a:lnTo>
                  <a:cubicBezTo>
                    <a:pt x="1505" y="3491"/>
                    <a:pt x="1507" y="3483"/>
                    <a:pt x="1510" y="3475"/>
                  </a:cubicBezTo>
                  <a:lnTo>
                    <a:pt x="1510" y="3475"/>
                  </a:lnTo>
                  <a:cubicBezTo>
                    <a:pt x="1510" y="3473"/>
                    <a:pt x="1510" y="3472"/>
                    <a:pt x="1510" y="3471"/>
                  </a:cubicBezTo>
                  <a:lnTo>
                    <a:pt x="1510" y="3471"/>
                  </a:lnTo>
                  <a:cubicBezTo>
                    <a:pt x="1511" y="3469"/>
                    <a:pt x="1511" y="3467"/>
                    <a:pt x="1511" y="3466"/>
                  </a:cubicBezTo>
                  <a:lnTo>
                    <a:pt x="1511" y="3466"/>
                  </a:lnTo>
                  <a:cubicBezTo>
                    <a:pt x="1513" y="3460"/>
                    <a:pt x="1514" y="3455"/>
                    <a:pt x="1515" y="3450"/>
                  </a:cubicBezTo>
                  <a:lnTo>
                    <a:pt x="1515" y="3450"/>
                  </a:lnTo>
                  <a:cubicBezTo>
                    <a:pt x="1518" y="3441"/>
                    <a:pt x="1519" y="3433"/>
                    <a:pt x="1521" y="3425"/>
                  </a:cubicBezTo>
                  <a:lnTo>
                    <a:pt x="1521" y="3425"/>
                  </a:lnTo>
                  <a:cubicBezTo>
                    <a:pt x="1522" y="3422"/>
                    <a:pt x="1523" y="3420"/>
                    <a:pt x="1523" y="3417"/>
                  </a:cubicBezTo>
                  <a:lnTo>
                    <a:pt x="1523" y="3417"/>
                  </a:lnTo>
                  <a:cubicBezTo>
                    <a:pt x="1523" y="3417"/>
                    <a:pt x="1523" y="3415"/>
                    <a:pt x="1524" y="3415"/>
                  </a:cubicBezTo>
                  <a:lnTo>
                    <a:pt x="1524" y="3415"/>
                  </a:lnTo>
                  <a:cubicBezTo>
                    <a:pt x="1524" y="3414"/>
                    <a:pt x="1524" y="3413"/>
                    <a:pt x="1524" y="3412"/>
                  </a:cubicBezTo>
                  <a:lnTo>
                    <a:pt x="1524" y="3412"/>
                  </a:lnTo>
                  <a:cubicBezTo>
                    <a:pt x="1525" y="3408"/>
                    <a:pt x="1526" y="3404"/>
                    <a:pt x="1527" y="3400"/>
                  </a:cubicBezTo>
                  <a:lnTo>
                    <a:pt x="1527" y="3400"/>
                  </a:lnTo>
                  <a:cubicBezTo>
                    <a:pt x="1529" y="3392"/>
                    <a:pt x="1530" y="3384"/>
                    <a:pt x="1532" y="3376"/>
                  </a:cubicBezTo>
                  <a:lnTo>
                    <a:pt x="1532" y="3376"/>
                  </a:lnTo>
                  <a:cubicBezTo>
                    <a:pt x="1533" y="3372"/>
                    <a:pt x="1534" y="3367"/>
                    <a:pt x="1535" y="3363"/>
                  </a:cubicBezTo>
                  <a:lnTo>
                    <a:pt x="1535" y="3363"/>
                  </a:lnTo>
                  <a:cubicBezTo>
                    <a:pt x="1535" y="3361"/>
                    <a:pt x="1535" y="3359"/>
                    <a:pt x="1536" y="3357"/>
                  </a:cubicBezTo>
                  <a:lnTo>
                    <a:pt x="1536" y="3357"/>
                  </a:lnTo>
                  <a:cubicBezTo>
                    <a:pt x="1537" y="3355"/>
                    <a:pt x="1537" y="3353"/>
                    <a:pt x="1537" y="3351"/>
                  </a:cubicBezTo>
                  <a:lnTo>
                    <a:pt x="1537" y="3351"/>
                  </a:lnTo>
                  <a:cubicBezTo>
                    <a:pt x="1539" y="3343"/>
                    <a:pt x="1541" y="3334"/>
                    <a:pt x="1543" y="3326"/>
                  </a:cubicBezTo>
                  <a:lnTo>
                    <a:pt x="1543" y="3326"/>
                  </a:lnTo>
                  <a:cubicBezTo>
                    <a:pt x="1544" y="3320"/>
                    <a:pt x="1545" y="3313"/>
                    <a:pt x="1546" y="3306"/>
                  </a:cubicBezTo>
                  <a:lnTo>
                    <a:pt x="1547" y="3303"/>
                  </a:lnTo>
                  <a:lnTo>
                    <a:pt x="1547" y="3303"/>
                  </a:lnTo>
                  <a:cubicBezTo>
                    <a:pt x="1547" y="3302"/>
                    <a:pt x="1547" y="3302"/>
                    <a:pt x="1547" y="3302"/>
                  </a:cubicBezTo>
                  <a:lnTo>
                    <a:pt x="1547" y="3302"/>
                  </a:lnTo>
                  <a:cubicBezTo>
                    <a:pt x="1549" y="3294"/>
                    <a:pt x="1551" y="3286"/>
                    <a:pt x="1552" y="3278"/>
                  </a:cubicBezTo>
                  <a:lnTo>
                    <a:pt x="1552" y="3278"/>
                  </a:lnTo>
                  <a:cubicBezTo>
                    <a:pt x="1553" y="3270"/>
                    <a:pt x="1555" y="3261"/>
                    <a:pt x="1556" y="3253"/>
                  </a:cubicBezTo>
                  <a:lnTo>
                    <a:pt x="1556" y="3253"/>
                  </a:lnTo>
                  <a:cubicBezTo>
                    <a:pt x="1557" y="3252"/>
                    <a:pt x="1557" y="3251"/>
                    <a:pt x="1557" y="3250"/>
                  </a:cubicBezTo>
                  <a:lnTo>
                    <a:pt x="1557" y="3250"/>
                  </a:lnTo>
                  <a:cubicBezTo>
                    <a:pt x="1557" y="3247"/>
                    <a:pt x="1558" y="3246"/>
                    <a:pt x="1558" y="3243"/>
                  </a:cubicBezTo>
                  <a:lnTo>
                    <a:pt x="1558" y="3243"/>
                  </a:lnTo>
                  <a:cubicBezTo>
                    <a:pt x="1559" y="3238"/>
                    <a:pt x="1560" y="3234"/>
                    <a:pt x="1561" y="3229"/>
                  </a:cubicBezTo>
                  <a:lnTo>
                    <a:pt x="1561" y="3229"/>
                  </a:lnTo>
                  <a:cubicBezTo>
                    <a:pt x="1562" y="3221"/>
                    <a:pt x="1563" y="3213"/>
                    <a:pt x="1565" y="3205"/>
                  </a:cubicBezTo>
                  <a:lnTo>
                    <a:pt x="1565" y="3205"/>
                  </a:lnTo>
                  <a:cubicBezTo>
                    <a:pt x="1565" y="3201"/>
                    <a:pt x="1566" y="3198"/>
                    <a:pt x="1567" y="3195"/>
                  </a:cubicBezTo>
                  <a:lnTo>
                    <a:pt x="1567" y="3195"/>
                  </a:lnTo>
                  <a:cubicBezTo>
                    <a:pt x="1567" y="3192"/>
                    <a:pt x="1568" y="3189"/>
                    <a:pt x="1568" y="3186"/>
                  </a:cubicBezTo>
                  <a:lnTo>
                    <a:pt x="1568" y="3186"/>
                  </a:lnTo>
                  <a:cubicBezTo>
                    <a:pt x="1568" y="3184"/>
                    <a:pt x="1568" y="3183"/>
                    <a:pt x="1569" y="3181"/>
                  </a:cubicBezTo>
                  <a:lnTo>
                    <a:pt x="1569" y="3181"/>
                  </a:lnTo>
                  <a:cubicBezTo>
                    <a:pt x="1570" y="3173"/>
                    <a:pt x="1571" y="3165"/>
                    <a:pt x="1573" y="3157"/>
                  </a:cubicBezTo>
                  <a:lnTo>
                    <a:pt x="1573" y="3157"/>
                  </a:lnTo>
                  <a:cubicBezTo>
                    <a:pt x="1574" y="3150"/>
                    <a:pt x="1575" y="3143"/>
                    <a:pt x="1576" y="3137"/>
                  </a:cubicBezTo>
                  <a:lnTo>
                    <a:pt x="1576" y="3137"/>
                  </a:lnTo>
                  <a:cubicBezTo>
                    <a:pt x="1576" y="3133"/>
                    <a:pt x="1577" y="3131"/>
                    <a:pt x="1578" y="3127"/>
                  </a:cubicBezTo>
                  <a:lnTo>
                    <a:pt x="1578" y="3127"/>
                  </a:lnTo>
                  <a:cubicBezTo>
                    <a:pt x="1578" y="3122"/>
                    <a:pt x="1579" y="3116"/>
                    <a:pt x="1580" y="3111"/>
                  </a:cubicBezTo>
                  <a:lnTo>
                    <a:pt x="1580" y="3111"/>
                  </a:lnTo>
                  <a:cubicBezTo>
                    <a:pt x="1581" y="3104"/>
                    <a:pt x="1582" y="3096"/>
                    <a:pt x="1583" y="3088"/>
                  </a:cubicBezTo>
                  <a:lnTo>
                    <a:pt x="1583" y="3088"/>
                  </a:lnTo>
                  <a:cubicBezTo>
                    <a:pt x="1584" y="3085"/>
                    <a:pt x="1584" y="3083"/>
                    <a:pt x="1584" y="3080"/>
                  </a:cubicBezTo>
                  <a:lnTo>
                    <a:pt x="1586" y="3069"/>
                  </a:lnTo>
                  <a:lnTo>
                    <a:pt x="1586" y="3069"/>
                  </a:lnTo>
                  <a:cubicBezTo>
                    <a:pt x="1586" y="3068"/>
                    <a:pt x="1586" y="3068"/>
                    <a:pt x="1586" y="3066"/>
                  </a:cubicBezTo>
                  <a:lnTo>
                    <a:pt x="1586" y="3066"/>
                  </a:lnTo>
                  <a:cubicBezTo>
                    <a:pt x="1587" y="3059"/>
                    <a:pt x="1588" y="3052"/>
                    <a:pt x="1589" y="3044"/>
                  </a:cubicBezTo>
                  <a:lnTo>
                    <a:pt x="1589" y="3044"/>
                  </a:lnTo>
                  <a:cubicBezTo>
                    <a:pt x="1590" y="3036"/>
                    <a:pt x="1591" y="3029"/>
                    <a:pt x="1592" y="3022"/>
                  </a:cubicBezTo>
                  <a:lnTo>
                    <a:pt x="1592" y="3022"/>
                  </a:lnTo>
                  <a:cubicBezTo>
                    <a:pt x="1592" y="3021"/>
                    <a:pt x="1592" y="3021"/>
                    <a:pt x="1592" y="3019"/>
                  </a:cubicBezTo>
                  <a:lnTo>
                    <a:pt x="1592" y="3019"/>
                  </a:lnTo>
                  <a:cubicBezTo>
                    <a:pt x="1593" y="3016"/>
                    <a:pt x="1593" y="3012"/>
                    <a:pt x="1593" y="3008"/>
                  </a:cubicBezTo>
                  <a:lnTo>
                    <a:pt x="1593" y="3008"/>
                  </a:lnTo>
                  <a:cubicBezTo>
                    <a:pt x="1594" y="3005"/>
                    <a:pt x="1594" y="3002"/>
                    <a:pt x="1595" y="2999"/>
                  </a:cubicBezTo>
                  <a:lnTo>
                    <a:pt x="1595" y="2999"/>
                  </a:lnTo>
                  <a:cubicBezTo>
                    <a:pt x="1595" y="2992"/>
                    <a:pt x="1597" y="2984"/>
                    <a:pt x="1597" y="2976"/>
                  </a:cubicBezTo>
                  <a:lnTo>
                    <a:pt x="1597" y="2976"/>
                  </a:lnTo>
                  <a:cubicBezTo>
                    <a:pt x="1598" y="2971"/>
                    <a:pt x="1598" y="2966"/>
                    <a:pt x="1599" y="2962"/>
                  </a:cubicBezTo>
                  <a:lnTo>
                    <a:pt x="1599" y="2962"/>
                  </a:lnTo>
                  <a:cubicBezTo>
                    <a:pt x="1599" y="2958"/>
                    <a:pt x="1599" y="2954"/>
                    <a:pt x="1600" y="2949"/>
                  </a:cubicBezTo>
                  <a:lnTo>
                    <a:pt x="1600" y="2949"/>
                  </a:lnTo>
                  <a:cubicBezTo>
                    <a:pt x="1601" y="2944"/>
                    <a:pt x="1602" y="2938"/>
                    <a:pt x="1602" y="2933"/>
                  </a:cubicBezTo>
                  <a:lnTo>
                    <a:pt x="1602" y="2933"/>
                  </a:lnTo>
                  <a:cubicBezTo>
                    <a:pt x="1603" y="2926"/>
                    <a:pt x="1603" y="2919"/>
                    <a:pt x="1604" y="2913"/>
                  </a:cubicBezTo>
                  <a:lnTo>
                    <a:pt x="1604" y="2913"/>
                  </a:lnTo>
                  <a:cubicBezTo>
                    <a:pt x="1604" y="2908"/>
                    <a:pt x="1604" y="2905"/>
                    <a:pt x="1605" y="2901"/>
                  </a:cubicBezTo>
                  <a:lnTo>
                    <a:pt x="1605" y="2901"/>
                  </a:lnTo>
                  <a:cubicBezTo>
                    <a:pt x="1606" y="2897"/>
                    <a:pt x="1606" y="2895"/>
                    <a:pt x="1606" y="2891"/>
                  </a:cubicBezTo>
                  <a:lnTo>
                    <a:pt x="1606" y="2891"/>
                  </a:lnTo>
                  <a:cubicBezTo>
                    <a:pt x="1607" y="2884"/>
                    <a:pt x="1608" y="2877"/>
                    <a:pt x="1608" y="2871"/>
                  </a:cubicBezTo>
                  <a:lnTo>
                    <a:pt x="1608" y="2871"/>
                  </a:lnTo>
                  <a:cubicBezTo>
                    <a:pt x="1609" y="2864"/>
                    <a:pt x="1609" y="2858"/>
                    <a:pt x="1610" y="2851"/>
                  </a:cubicBezTo>
                  <a:lnTo>
                    <a:pt x="1610" y="2851"/>
                  </a:lnTo>
                  <a:cubicBezTo>
                    <a:pt x="1610" y="2847"/>
                    <a:pt x="1610" y="2844"/>
                    <a:pt x="1610" y="2840"/>
                  </a:cubicBezTo>
                  <a:lnTo>
                    <a:pt x="1610" y="2840"/>
                  </a:lnTo>
                  <a:cubicBezTo>
                    <a:pt x="1610" y="2837"/>
                    <a:pt x="1611" y="2834"/>
                    <a:pt x="1611" y="2831"/>
                  </a:cubicBezTo>
                  <a:lnTo>
                    <a:pt x="1611" y="2831"/>
                  </a:lnTo>
                  <a:lnTo>
                    <a:pt x="1611" y="2831"/>
                  </a:lnTo>
                  <a:cubicBezTo>
                    <a:pt x="1612" y="2824"/>
                    <a:pt x="1613" y="2817"/>
                    <a:pt x="1613" y="2811"/>
                  </a:cubicBezTo>
                  <a:lnTo>
                    <a:pt x="1613" y="2811"/>
                  </a:lnTo>
                  <a:cubicBezTo>
                    <a:pt x="1614" y="2804"/>
                    <a:pt x="1614" y="2797"/>
                    <a:pt x="1614" y="2791"/>
                  </a:cubicBezTo>
                  <a:lnTo>
                    <a:pt x="1614" y="2791"/>
                  </a:lnTo>
                  <a:cubicBezTo>
                    <a:pt x="1615" y="2786"/>
                    <a:pt x="1615" y="2782"/>
                    <a:pt x="1615" y="2778"/>
                  </a:cubicBezTo>
                  <a:lnTo>
                    <a:pt x="1615" y="2778"/>
                  </a:lnTo>
                  <a:cubicBezTo>
                    <a:pt x="1615" y="2776"/>
                    <a:pt x="1615" y="2773"/>
                    <a:pt x="1616" y="2770"/>
                  </a:cubicBezTo>
                  <a:lnTo>
                    <a:pt x="1616" y="2770"/>
                  </a:lnTo>
                  <a:lnTo>
                    <a:pt x="1616" y="2770"/>
                  </a:lnTo>
                  <a:lnTo>
                    <a:pt x="1616" y="2770"/>
                  </a:lnTo>
                  <a:cubicBezTo>
                    <a:pt x="1616" y="2764"/>
                    <a:pt x="1617" y="2757"/>
                    <a:pt x="1617" y="2750"/>
                  </a:cubicBezTo>
                  <a:lnTo>
                    <a:pt x="1617" y="2750"/>
                  </a:lnTo>
                  <a:cubicBezTo>
                    <a:pt x="1617" y="2743"/>
                    <a:pt x="1618" y="2736"/>
                    <a:pt x="1619" y="2729"/>
                  </a:cubicBezTo>
                  <a:lnTo>
                    <a:pt x="1619" y="2729"/>
                  </a:lnTo>
                  <a:cubicBezTo>
                    <a:pt x="1619" y="2725"/>
                    <a:pt x="1619" y="2721"/>
                    <a:pt x="1619" y="2716"/>
                  </a:cubicBezTo>
                  <a:lnTo>
                    <a:pt x="1619" y="2716"/>
                  </a:lnTo>
                  <a:cubicBezTo>
                    <a:pt x="1619" y="2714"/>
                    <a:pt x="1619" y="2712"/>
                    <a:pt x="1620" y="2709"/>
                  </a:cubicBezTo>
                  <a:lnTo>
                    <a:pt x="1620" y="2709"/>
                  </a:lnTo>
                  <a:lnTo>
                    <a:pt x="1620" y="2709"/>
                  </a:lnTo>
                  <a:lnTo>
                    <a:pt x="1620" y="2709"/>
                  </a:lnTo>
                  <a:cubicBezTo>
                    <a:pt x="1620" y="2702"/>
                    <a:pt x="1620" y="2696"/>
                    <a:pt x="1620" y="2690"/>
                  </a:cubicBezTo>
                  <a:lnTo>
                    <a:pt x="1620" y="2690"/>
                  </a:lnTo>
                  <a:cubicBezTo>
                    <a:pt x="1621" y="2683"/>
                    <a:pt x="1621" y="2677"/>
                    <a:pt x="1621" y="2671"/>
                  </a:cubicBezTo>
                  <a:lnTo>
                    <a:pt x="1621" y="2671"/>
                  </a:lnTo>
                  <a:cubicBezTo>
                    <a:pt x="1621" y="2665"/>
                    <a:pt x="1622" y="2658"/>
                    <a:pt x="1622" y="2652"/>
                  </a:cubicBezTo>
                  <a:lnTo>
                    <a:pt x="1622" y="2652"/>
                  </a:lnTo>
                  <a:cubicBezTo>
                    <a:pt x="1622" y="2650"/>
                    <a:pt x="1622" y="2649"/>
                    <a:pt x="1622" y="2648"/>
                  </a:cubicBezTo>
                  <a:lnTo>
                    <a:pt x="1622" y="2648"/>
                  </a:lnTo>
                  <a:cubicBezTo>
                    <a:pt x="1623" y="2642"/>
                    <a:pt x="1623" y="2637"/>
                    <a:pt x="1623" y="2632"/>
                  </a:cubicBezTo>
                  <a:lnTo>
                    <a:pt x="1623" y="2632"/>
                  </a:lnTo>
                  <a:cubicBezTo>
                    <a:pt x="1623" y="2625"/>
                    <a:pt x="1623" y="2619"/>
                    <a:pt x="1623" y="2613"/>
                  </a:cubicBezTo>
                  <a:lnTo>
                    <a:pt x="1623" y="2613"/>
                  </a:lnTo>
                  <a:cubicBezTo>
                    <a:pt x="1624" y="2606"/>
                    <a:pt x="1624" y="2600"/>
                    <a:pt x="1624" y="2593"/>
                  </a:cubicBezTo>
                  <a:lnTo>
                    <a:pt x="1624" y="2593"/>
                  </a:lnTo>
                  <a:cubicBezTo>
                    <a:pt x="1624" y="2592"/>
                    <a:pt x="1625" y="2591"/>
                    <a:pt x="1625" y="2589"/>
                  </a:cubicBezTo>
                  <a:lnTo>
                    <a:pt x="1625" y="2589"/>
                  </a:lnTo>
                  <a:cubicBezTo>
                    <a:pt x="1625" y="2588"/>
                    <a:pt x="1625" y="2586"/>
                    <a:pt x="1625" y="2585"/>
                  </a:cubicBezTo>
                  <a:lnTo>
                    <a:pt x="1625" y="2585"/>
                  </a:lnTo>
                  <a:cubicBezTo>
                    <a:pt x="1625" y="2581"/>
                    <a:pt x="1625" y="2578"/>
                    <a:pt x="1625" y="2574"/>
                  </a:cubicBezTo>
                  <a:lnTo>
                    <a:pt x="1625" y="2574"/>
                  </a:lnTo>
                  <a:cubicBezTo>
                    <a:pt x="1625" y="2567"/>
                    <a:pt x="1625" y="2561"/>
                    <a:pt x="1625" y="2554"/>
                  </a:cubicBezTo>
                  <a:lnTo>
                    <a:pt x="1625" y="2554"/>
                  </a:lnTo>
                  <a:cubicBezTo>
                    <a:pt x="1625" y="2548"/>
                    <a:pt x="1625" y="2541"/>
                    <a:pt x="1625" y="2535"/>
                  </a:cubicBezTo>
                  <a:lnTo>
                    <a:pt x="1625" y="2535"/>
                  </a:lnTo>
                  <a:cubicBezTo>
                    <a:pt x="1626" y="2533"/>
                    <a:pt x="1626" y="2529"/>
                    <a:pt x="1626" y="2526"/>
                  </a:cubicBezTo>
                  <a:lnTo>
                    <a:pt x="1626" y="2526"/>
                  </a:lnTo>
                  <a:cubicBezTo>
                    <a:pt x="1626" y="2525"/>
                    <a:pt x="1626" y="2524"/>
                    <a:pt x="1626" y="2523"/>
                  </a:cubicBezTo>
                  <a:lnTo>
                    <a:pt x="1626" y="2523"/>
                  </a:lnTo>
                  <a:cubicBezTo>
                    <a:pt x="1626" y="2521"/>
                    <a:pt x="1626" y="2518"/>
                    <a:pt x="1626" y="2516"/>
                  </a:cubicBezTo>
                  <a:lnTo>
                    <a:pt x="1626" y="2516"/>
                  </a:lnTo>
                  <a:cubicBezTo>
                    <a:pt x="1626" y="2509"/>
                    <a:pt x="1626" y="2503"/>
                    <a:pt x="1626" y="2496"/>
                  </a:cubicBezTo>
                  <a:lnTo>
                    <a:pt x="1626" y="2496"/>
                  </a:lnTo>
                  <a:cubicBezTo>
                    <a:pt x="1626" y="2490"/>
                    <a:pt x="1626" y="2483"/>
                    <a:pt x="1626" y="2477"/>
                  </a:cubicBezTo>
                  <a:lnTo>
                    <a:pt x="1626" y="2477"/>
                  </a:lnTo>
                  <a:cubicBezTo>
                    <a:pt x="1626" y="2476"/>
                    <a:pt x="1626" y="2474"/>
                    <a:pt x="1626" y="2473"/>
                  </a:cubicBezTo>
                  <a:lnTo>
                    <a:pt x="1626" y="2473"/>
                  </a:lnTo>
                  <a:cubicBezTo>
                    <a:pt x="1626" y="2472"/>
                    <a:pt x="1626" y="2471"/>
                    <a:pt x="1626" y="2469"/>
                  </a:cubicBezTo>
                  <a:lnTo>
                    <a:pt x="1626" y="2465"/>
                  </a:lnTo>
                  <a:lnTo>
                    <a:pt x="1626" y="2461"/>
                  </a:lnTo>
                  <a:lnTo>
                    <a:pt x="1626" y="2461"/>
                  </a:lnTo>
                  <a:cubicBezTo>
                    <a:pt x="1626" y="2455"/>
                    <a:pt x="1626" y="2449"/>
                    <a:pt x="1626" y="2444"/>
                  </a:cubicBezTo>
                </a:path>
              </a:pathLst>
            </a:custGeom>
            <a:solidFill>
              <a:srgbClr val="111340">
                <a:alpha val="30000"/>
              </a:srgbClr>
            </a:solidFill>
            <a:ln>
              <a:noFill/>
            </a:ln>
            <a:effectLst/>
          </p:spPr>
          <p:txBody>
            <a:bodyPr wrap="none" anchor="ctr"/>
            <a:lstStyle/>
            <a:p>
              <a:endParaRPr lang="en-US" dirty="0">
                <a:latin typeface="Poppins" pitchFamily="2" charset="77"/>
              </a:endParaRPr>
            </a:p>
          </p:txBody>
        </p:sp>
      </p:grpSp>
      <p:sp>
        <p:nvSpPr>
          <p:cNvPr id="115" name="Freeform 315">
            <a:extLst>
              <a:ext uri="{FF2B5EF4-FFF2-40B4-BE49-F238E27FC236}">
                <a16:creationId xmlns:a16="http://schemas.microsoft.com/office/drawing/2014/main" id="{F460884D-E6CE-99C4-8970-B8F1E0900A09}"/>
              </a:ext>
            </a:extLst>
          </p:cNvPr>
          <p:cNvSpPr>
            <a:spLocks noChangeArrowheads="1"/>
          </p:cNvSpPr>
          <p:nvPr/>
        </p:nvSpPr>
        <p:spPr bwMode="auto">
          <a:xfrm>
            <a:off x="8479982" y="4597212"/>
            <a:ext cx="1744043" cy="469655"/>
          </a:xfrm>
          <a:custGeom>
            <a:avLst/>
            <a:gdLst>
              <a:gd name="T0" fmla="*/ 2485 w 2800"/>
              <a:gd name="T1" fmla="*/ 0 h 754"/>
              <a:gd name="T2" fmla="*/ 1488 w 2800"/>
              <a:gd name="T3" fmla="*/ 0 h 754"/>
              <a:gd name="T4" fmla="*/ 0 w 2800"/>
              <a:gd name="T5" fmla="*/ 0 h 754"/>
              <a:gd name="T6" fmla="*/ 0 w 2800"/>
              <a:gd name="T7" fmla="*/ 753 h 754"/>
              <a:gd name="T8" fmla="*/ 1488 w 2800"/>
              <a:gd name="T9" fmla="*/ 753 h 754"/>
              <a:gd name="T10" fmla="*/ 2485 w 2800"/>
              <a:gd name="T11" fmla="*/ 753 h 754"/>
              <a:gd name="T12" fmla="*/ 2799 w 2800"/>
              <a:gd name="T13" fmla="*/ 376 h 754"/>
              <a:gd name="T14" fmla="*/ 2485 w 2800"/>
              <a:gd name="T15" fmla="*/ 0 h 7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00" h="754">
                <a:moveTo>
                  <a:pt x="2485" y="0"/>
                </a:moveTo>
                <a:lnTo>
                  <a:pt x="1488" y="0"/>
                </a:lnTo>
                <a:lnTo>
                  <a:pt x="0" y="0"/>
                </a:lnTo>
                <a:lnTo>
                  <a:pt x="0" y="753"/>
                </a:lnTo>
                <a:lnTo>
                  <a:pt x="1488" y="753"/>
                </a:lnTo>
                <a:lnTo>
                  <a:pt x="2485" y="753"/>
                </a:lnTo>
                <a:lnTo>
                  <a:pt x="2799" y="376"/>
                </a:lnTo>
                <a:lnTo>
                  <a:pt x="2485" y="0"/>
                </a:lnTo>
              </a:path>
            </a:pathLst>
          </a:custGeom>
          <a:solidFill>
            <a:schemeClr val="accent2"/>
          </a:solidFill>
          <a:ln>
            <a:noFill/>
          </a:ln>
          <a:effectLst/>
        </p:spPr>
        <p:txBody>
          <a:bodyPr wrap="none" anchor="ctr"/>
          <a:lstStyle/>
          <a:p>
            <a:endParaRPr lang="en-US" dirty="0">
              <a:latin typeface="Poppins" pitchFamily="2" charset="77"/>
            </a:endParaRPr>
          </a:p>
        </p:txBody>
      </p:sp>
      <p:sp>
        <p:nvSpPr>
          <p:cNvPr id="116" name="Freeform 316">
            <a:extLst>
              <a:ext uri="{FF2B5EF4-FFF2-40B4-BE49-F238E27FC236}">
                <a16:creationId xmlns:a16="http://schemas.microsoft.com/office/drawing/2014/main" id="{86D97240-5E35-11C9-DDCA-AE09D4AD6DAA}"/>
              </a:ext>
            </a:extLst>
          </p:cNvPr>
          <p:cNvSpPr>
            <a:spLocks noChangeArrowheads="1"/>
          </p:cNvSpPr>
          <p:nvPr/>
        </p:nvSpPr>
        <p:spPr bwMode="auto">
          <a:xfrm>
            <a:off x="8479982" y="3852903"/>
            <a:ext cx="1502349" cy="686631"/>
          </a:xfrm>
          <a:custGeom>
            <a:avLst/>
            <a:gdLst>
              <a:gd name="T0" fmla="*/ 1782 w 2411"/>
              <a:gd name="T1" fmla="*/ 351 h 1104"/>
              <a:gd name="T2" fmla="*/ 1489 w 2411"/>
              <a:gd name="T3" fmla="*/ 0 h 1104"/>
              <a:gd name="T4" fmla="*/ 1489 w 2411"/>
              <a:gd name="T5" fmla="*/ 351 h 1104"/>
              <a:gd name="T6" fmla="*/ 0 w 2411"/>
              <a:gd name="T7" fmla="*/ 351 h 1104"/>
              <a:gd name="T8" fmla="*/ 0 w 2411"/>
              <a:gd name="T9" fmla="*/ 1103 h 1104"/>
              <a:gd name="T10" fmla="*/ 1489 w 2411"/>
              <a:gd name="T11" fmla="*/ 1103 h 1104"/>
              <a:gd name="T12" fmla="*/ 2410 w 2411"/>
              <a:gd name="T13" fmla="*/ 1103 h 1104"/>
              <a:gd name="T14" fmla="*/ 1782 w 2411"/>
              <a:gd name="T15" fmla="*/ 351 h 11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11" h="1104">
                <a:moveTo>
                  <a:pt x="1782" y="351"/>
                </a:moveTo>
                <a:lnTo>
                  <a:pt x="1489" y="0"/>
                </a:lnTo>
                <a:lnTo>
                  <a:pt x="1489" y="351"/>
                </a:lnTo>
                <a:lnTo>
                  <a:pt x="0" y="351"/>
                </a:lnTo>
                <a:lnTo>
                  <a:pt x="0" y="1103"/>
                </a:lnTo>
                <a:lnTo>
                  <a:pt x="1489" y="1103"/>
                </a:lnTo>
                <a:lnTo>
                  <a:pt x="2410" y="1103"/>
                </a:lnTo>
                <a:lnTo>
                  <a:pt x="1782" y="351"/>
                </a:lnTo>
              </a:path>
            </a:pathLst>
          </a:custGeom>
          <a:solidFill>
            <a:schemeClr val="accent1"/>
          </a:solidFill>
          <a:ln>
            <a:noFill/>
          </a:ln>
          <a:effectLst/>
        </p:spPr>
        <p:txBody>
          <a:bodyPr wrap="none" anchor="ctr"/>
          <a:lstStyle/>
          <a:p>
            <a:endParaRPr lang="en-US" dirty="0">
              <a:latin typeface="Poppins" pitchFamily="2" charset="77"/>
            </a:endParaRPr>
          </a:p>
        </p:txBody>
      </p:sp>
      <p:sp>
        <p:nvSpPr>
          <p:cNvPr id="117" name="Freeform 317">
            <a:extLst>
              <a:ext uri="{FF2B5EF4-FFF2-40B4-BE49-F238E27FC236}">
                <a16:creationId xmlns:a16="http://schemas.microsoft.com/office/drawing/2014/main" id="{31F9FA22-4A30-0FCA-3008-90E4ACB9EE26}"/>
              </a:ext>
            </a:extLst>
          </p:cNvPr>
          <p:cNvSpPr>
            <a:spLocks noChangeArrowheads="1"/>
          </p:cNvSpPr>
          <p:nvPr/>
        </p:nvSpPr>
        <p:spPr bwMode="auto">
          <a:xfrm>
            <a:off x="8479982" y="5124544"/>
            <a:ext cx="1502349" cy="689377"/>
          </a:xfrm>
          <a:custGeom>
            <a:avLst/>
            <a:gdLst>
              <a:gd name="T0" fmla="*/ 1489 w 2411"/>
              <a:gd name="T1" fmla="*/ 0 h 1105"/>
              <a:gd name="T2" fmla="*/ 0 w 2411"/>
              <a:gd name="T3" fmla="*/ 0 h 1105"/>
              <a:gd name="T4" fmla="*/ 0 w 2411"/>
              <a:gd name="T5" fmla="*/ 753 h 1105"/>
              <a:gd name="T6" fmla="*/ 1489 w 2411"/>
              <a:gd name="T7" fmla="*/ 753 h 1105"/>
              <a:gd name="T8" fmla="*/ 1489 w 2411"/>
              <a:gd name="T9" fmla="*/ 1104 h 1105"/>
              <a:gd name="T10" fmla="*/ 1782 w 2411"/>
              <a:gd name="T11" fmla="*/ 753 h 1105"/>
              <a:gd name="T12" fmla="*/ 2410 w 2411"/>
              <a:gd name="T13" fmla="*/ 0 h 1105"/>
              <a:gd name="T14" fmla="*/ 1489 w 2411"/>
              <a:gd name="T15" fmla="*/ 0 h 1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11" h="1105">
                <a:moveTo>
                  <a:pt x="1489" y="0"/>
                </a:moveTo>
                <a:lnTo>
                  <a:pt x="0" y="0"/>
                </a:lnTo>
                <a:lnTo>
                  <a:pt x="0" y="753"/>
                </a:lnTo>
                <a:lnTo>
                  <a:pt x="1489" y="753"/>
                </a:lnTo>
                <a:lnTo>
                  <a:pt x="1489" y="1104"/>
                </a:lnTo>
                <a:lnTo>
                  <a:pt x="1782" y="753"/>
                </a:lnTo>
                <a:lnTo>
                  <a:pt x="2410" y="0"/>
                </a:lnTo>
                <a:lnTo>
                  <a:pt x="1489" y="0"/>
                </a:lnTo>
              </a:path>
            </a:pathLst>
          </a:custGeom>
          <a:solidFill>
            <a:schemeClr val="accent3"/>
          </a:solidFill>
          <a:ln>
            <a:noFill/>
          </a:ln>
          <a:effectLst/>
        </p:spPr>
        <p:txBody>
          <a:bodyPr wrap="none" anchor="ctr"/>
          <a:lstStyle/>
          <a:p>
            <a:endParaRPr lang="en-US" dirty="0">
              <a:latin typeface="Poppins" pitchFamily="2" charset="77"/>
            </a:endParaRPr>
          </a:p>
        </p:txBody>
      </p:sp>
      <p:sp>
        <p:nvSpPr>
          <p:cNvPr id="118" name="TextBox 117">
            <a:extLst>
              <a:ext uri="{FF2B5EF4-FFF2-40B4-BE49-F238E27FC236}">
                <a16:creationId xmlns:a16="http://schemas.microsoft.com/office/drawing/2014/main" id="{60B7C0F6-E9E5-D2E6-0E7D-36A107B54F63}"/>
              </a:ext>
            </a:extLst>
          </p:cNvPr>
          <p:cNvSpPr txBox="1"/>
          <p:nvPr/>
        </p:nvSpPr>
        <p:spPr>
          <a:xfrm>
            <a:off x="8644844" y="4662552"/>
            <a:ext cx="1252331" cy="353943"/>
          </a:xfrm>
          <a:prstGeom prst="rect">
            <a:avLst/>
          </a:prstGeom>
          <a:noFill/>
        </p:spPr>
        <p:txBody>
          <a:bodyPr wrap="square" rtlCol="0" anchor="ctr">
            <a:spAutoFit/>
          </a:bodyPr>
          <a:lstStyle/>
          <a:p>
            <a:pPr algn="ctr"/>
            <a:r>
              <a:rPr lang="en-US" sz="1700" b="1" spc="-15" dirty="0">
                <a:solidFill>
                  <a:schemeClr val="bg1"/>
                </a:solidFill>
                <a:latin typeface="Poppins" pitchFamily="2" charset="77"/>
                <a:cs typeface="Poppins" pitchFamily="2" charset="77"/>
              </a:rPr>
              <a:t>GOALS</a:t>
            </a:r>
          </a:p>
        </p:txBody>
      </p:sp>
      <p:sp>
        <p:nvSpPr>
          <p:cNvPr id="119" name="TextBox 118">
            <a:extLst>
              <a:ext uri="{FF2B5EF4-FFF2-40B4-BE49-F238E27FC236}">
                <a16:creationId xmlns:a16="http://schemas.microsoft.com/office/drawing/2014/main" id="{606F18BB-5431-30CF-528C-7B4AF5C06520}"/>
              </a:ext>
            </a:extLst>
          </p:cNvPr>
          <p:cNvSpPr txBox="1"/>
          <p:nvPr/>
        </p:nvSpPr>
        <p:spPr>
          <a:xfrm>
            <a:off x="762000" y="3716072"/>
            <a:ext cx="2465426" cy="353943"/>
          </a:xfrm>
          <a:prstGeom prst="rect">
            <a:avLst/>
          </a:prstGeom>
          <a:noFill/>
        </p:spPr>
        <p:txBody>
          <a:bodyPr wrap="square" rtlCol="0" anchor="t">
            <a:spAutoFit/>
          </a:bodyPr>
          <a:lstStyle/>
          <a:p>
            <a:pPr algn="ctr"/>
            <a:r>
              <a:rPr lang="en-US" sz="1700" b="1" spc="-15" dirty="0">
                <a:solidFill>
                  <a:schemeClr val="bg1"/>
                </a:solidFill>
                <a:latin typeface="Poppins" pitchFamily="2" charset="77"/>
                <a:cs typeface="Poppins" pitchFamily="2" charset="77"/>
              </a:rPr>
              <a:t>CURRENT STATE</a:t>
            </a:r>
          </a:p>
        </p:txBody>
      </p:sp>
      <p:sp>
        <p:nvSpPr>
          <p:cNvPr id="120" name="TextBox 119">
            <a:extLst>
              <a:ext uri="{FF2B5EF4-FFF2-40B4-BE49-F238E27FC236}">
                <a16:creationId xmlns:a16="http://schemas.microsoft.com/office/drawing/2014/main" id="{B96A1ED5-5F9D-24D6-BD82-838363734663}"/>
              </a:ext>
            </a:extLst>
          </p:cNvPr>
          <p:cNvSpPr txBox="1"/>
          <p:nvPr/>
        </p:nvSpPr>
        <p:spPr>
          <a:xfrm>
            <a:off x="762000" y="3081356"/>
            <a:ext cx="2465426" cy="661720"/>
          </a:xfrm>
          <a:prstGeom prst="rect">
            <a:avLst/>
          </a:prstGeom>
          <a:noFill/>
        </p:spPr>
        <p:txBody>
          <a:bodyPr wrap="square" rtlCol="0" anchor="b">
            <a:spAutoFit/>
          </a:bodyPr>
          <a:lstStyle/>
          <a:p>
            <a:pPr algn="ctr"/>
            <a:r>
              <a:rPr lang="en-US" sz="3700" b="1" spc="-145" dirty="0">
                <a:solidFill>
                  <a:schemeClr val="bg1"/>
                </a:solidFill>
                <a:latin typeface="Poppins" pitchFamily="2" charset="77"/>
                <a:cs typeface="Poppins" pitchFamily="2" charset="77"/>
              </a:rPr>
              <a:t>A</a:t>
            </a:r>
          </a:p>
        </p:txBody>
      </p:sp>
      <p:sp>
        <p:nvSpPr>
          <p:cNvPr id="121" name="TextBox 120">
            <a:extLst>
              <a:ext uri="{FF2B5EF4-FFF2-40B4-BE49-F238E27FC236}">
                <a16:creationId xmlns:a16="http://schemas.microsoft.com/office/drawing/2014/main" id="{5B77C98D-B8C9-0B87-E55E-2F7EFA8003EB}"/>
              </a:ext>
            </a:extLst>
          </p:cNvPr>
          <p:cNvSpPr txBox="1"/>
          <p:nvPr/>
        </p:nvSpPr>
        <p:spPr>
          <a:xfrm>
            <a:off x="3981820" y="3229782"/>
            <a:ext cx="2898550" cy="770211"/>
          </a:xfrm>
          <a:prstGeom prst="rect">
            <a:avLst/>
          </a:prstGeom>
          <a:noFill/>
        </p:spPr>
        <p:txBody>
          <a:bodyPr wrap="square" rtlCol="0" anchor="ctr">
            <a:spAutoFit/>
          </a:bodyPr>
          <a:lstStyle/>
          <a:p>
            <a:pP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122" name="TextBox 121">
            <a:extLst>
              <a:ext uri="{FF2B5EF4-FFF2-40B4-BE49-F238E27FC236}">
                <a16:creationId xmlns:a16="http://schemas.microsoft.com/office/drawing/2014/main" id="{2D7FA6B0-0DEF-2AAE-64B6-BD95790C0842}"/>
              </a:ext>
            </a:extLst>
          </p:cNvPr>
          <p:cNvSpPr txBox="1"/>
          <p:nvPr/>
        </p:nvSpPr>
        <p:spPr>
          <a:xfrm>
            <a:off x="762000" y="4937420"/>
            <a:ext cx="2465426" cy="353943"/>
          </a:xfrm>
          <a:prstGeom prst="rect">
            <a:avLst/>
          </a:prstGeom>
          <a:noFill/>
        </p:spPr>
        <p:txBody>
          <a:bodyPr wrap="square" rtlCol="0" anchor="t">
            <a:spAutoFit/>
          </a:bodyPr>
          <a:lstStyle/>
          <a:p>
            <a:pPr algn="ctr"/>
            <a:r>
              <a:rPr lang="en-US" sz="1700" b="1" spc="-15" dirty="0">
                <a:solidFill>
                  <a:schemeClr val="bg1"/>
                </a:solidFill>
                <a:latin typeface="Poppins" pitchFamily="2" charset="77"/>
                <a:cs typeface="Poppins" pitchFamily="2" charset="77"/>
              </a:rPr>
              <a:t>ACTION PLAN</a:t>
            </a:r>
          </a:p>
        </p:txBody>
      </p:sp>
      <p:sp>
        <p:nvSpPr>
          <p:cNvPr id="123" name="TextBox 122">
            <a:extLst>
              <a:ext uri="{FF2B5EF4-FFF2-40B4-BE49-F238E27FC236}">
                <a16:creationId xmlns:a16="http://schemas.microsoft.com/office/drawing/2014/main" id="{52D8E4AF-3F62-1482-5328-4CB4024D9E77}"/>
              </a:ext>
            </a:extLst>
          </p:cNvPr>
          <p:cNvSpPr txBox="1"/>
          <p:nvPr/>
        </p:nvSpPr>
        <p:spPr>
          <a:xfrm>
            <a:off x="762000" y="4302704"/>
            <a:ext cx="2465426" cy="661720"/>
          </a:xfrm>
          <a:prstGeom prst="rect">
            <a:avLst/>
          </a:prstGeom>
          <a:noFill/>
        </p:spPr>
        <p:txBody>
          <a:bodyPr wrap="square" rtlCol="0" anchor="b">
            <a:spAutoFit/>
          </a:bodyPr>
          <a:lstStyle/>
          <a:p>
            <a:pPr algn="ctr"/>
            <a:r>
              <a:rPr lang="en-US" sz="3700" b="1" spc="-145" dirty="0">
                <a:solidFill>
                  <a:schemeClr val="bg1"/>
                </a:solidFill>
                <a:latin typeface="Poppins" pitchFamily="2" charset="77"/>
                <a:cs typeface="Poppins" pitchFamily="2" charset="77"/>
              </a:rPr>
              <a:t>B</a:t>
            </a:r>
          </a:p>
        </p:txBody>
      </p:sp>
      <p:sp>
        <p:nvSpPr>
          <p:cNvPr id="124" name="TextBox 123">
            <a:extLst>
              <a:ext uri="{FF2B5EF4-FFF2-40B4-BE49-F238E27FC236}">
                <a16:creationId xmlns:a16="http://schemas.microsoft.com/office/drawing/2014/main" id="{3F6E9B24-E6F3-B8FD-5EDA-CFDF4227A880}"/>
              </a:ext>
            </a:extLst>
          </p:cNvPr>
          <p:cNvSpPr txBox="1"/>
          <p:nvPr/>
        </p:nvSpPr>
        <p:spPr>
          <a:xfrm>
            <a:off x="3981820" y="4451130"/>
            <a:ext cx="2898550" cy="770211"/>
          </a:xfrm>
          <a:prstGeom prst="rect">
            <a:avLst/>
          </a:prstGeom>
          <a:noFill/>
        </p:spPr>
        <p:txBody>
          <a:bodyPr wrap="square" rtlCol="0" anchor="ctr">
            <a:spAutoFit/>
          </a:bodyPr>
          <a:lstStyle/>
          <a:p>
            <a:pP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
        <p:nvSpPr>
          <p:cNvPr id="125" name="TextBox 124">
            <a:extLst>
              <a:ext uri="{FF2B5EF4-FFF2-40B4-BE49-F238E27FC236}">
                <a16:creationId xmlns:a16="http://schemas.microsoft.com/office/drawing/2014/main" id="{BE5F2BB8-B947-9094-08D1-ED169021BBBD}"/>
              </a:ext>
            </a:extLst>
          </p:cNvPr>
          <p:cNvSpPr txBox="1"/>
          <p:nvPr/>
        </p:nvSpPr>
        <p:spPr>
          <a:xfrm>
            <a:off x="762000" y="6163547"/>
            <a:ext cx="2465426" cy="353943"/>
          </a:xfrm>
          <a:prstGeom prst="rect">
            <a:avLst/>
          </a:prstGeom>
          <a:noFill/>
        </p:spPr>
        <p:txBody>
          <a:bodyPr wrap="square" rtlCol="0" anchor="t">
            <a:spAutoFit/>
          </a:bodyPr>
          <a:lstStyle/>
          <a:p>
            <a:pPr algn="ctr"/>
            <a:r>
              <a:rPr lang="en-US" sz="1700" b="1" spc="-15" dirty="0">
                <a:solidFill>
                  <a:schemeClr val="bg1"/>
                </a:solidFill>
                <a:latin typeface="Poppins" pitchFamily="2" charset="77"/>
                <a:cs typeface="Poppins" pitchFamily="2" charset="77"/>
              </a:rPr>
              <a:t>DESIRED STATE</a:t>
            </a:r>
          </a:p>
        </p:txBody>
      </p:sp>
      <p:sp>
        <p:nvSpPr>
          <p:cNvPr id="126" name="TextBox 125">
            <a:extLst>
              <a:ext uri="{FF2B5EF4-FFF2-40B4-BE49-F238E27FC236}">
                <a16:creationId xmlns:a16="http://schemas.microsoft.com/office/drawing/2014/main" id="{9F96AD02-B771-7551-5105-93F68D73F4F9}"/>
              </a:ext>
            </a:extLst>
          </p:cNvPr>
          <p:cNvSpPr txBox="1"/>
          <p:nvPr/>
        </p:nvSpPr>
        <p:spPr>
          <a:xfrm>
            <a:off x="762000" y="5528832"/>
            <a:ext cx="2465426" cy="661720"/>
          </a:xfrm>
          <a:prstGeom prst="rect">
            <a:avLst/>
          </a:prstGeom>
          <a:noFill/>
        </p:spPr>
        <p:txBody>
          <a:bodyPr wrap="square" rtlCol="0" anchor="b">
            <a:spAutoFit/>
          </a:bodyPr>
          <a:lstStyle/>
          <a:p>
            <a:pPr algn="ctr"/>
            <a:r>
              <a:rPr lang="en-US" sz="3700" b="1" spc="-145" dirty="0">
                <a:solidFill>
                  <a:schemeClr val="bg1"/>
                </a:solidFill>
                <a:latin typeface="Poppins" pitchFamily="2" charset="77"/>
                <a:cs typeface="Poppins" pitchFamily="2" charset="77"/>
              </a:rPr>
              <a:t>C</a:t>
            </a:r>
          </a:p>
        </p:txBody>
      </p:sp>
      <p:sp>
        <p:nvSpPr>
          <p:cNvPr id="127" name="TextBox 126">
            <a:extLst>
              <a:ext uri="{FF2B5EF4-FFF2-40B4-BE49-F238E27FC236}">
                <a16:creationId xmlns:a16="http://schemas.microsoft.com/office/drawing/2014/main" id="{D6687F1B-60A9-6C53-A298-20A63541EA0B}"/>
              </a:ext>
            </a:extLst>
          </p:cNvPr>
          <p:cNvSpPr txBox="1"/>
          <p:nvPr/>
        </p:nvSpPr>
        <p:spPr>
          <a:xfrm>
            <a:off x="3981820" y="5677257"/>
            <a:ext cx="2898550" cy="770211"/>
          </a:xfrm>
          <a:prstGeom prst="rect">
            <a:avLst/>
          </a:prstGeom>
          <a:noFill/>
        </p:spPr>
        <p:txBody>
          <a:bodyPr wrap="square" rtlCol="0" anchor="ctr">
            <a:spAutoFit/>
          </a:bodyPr>
          <a:lstStyle/>
          <a:p>
            <a:pPr>
              <a:lnSpc>
                <a:spcPts val="1800"/>
              </a:lnSpc>
            </a:pPr>
            <a:r>
              <a:rPr lang="en-US" sz="1200" spc="-10" dirty="0">
                <a:solidFill>
                  <a:schemeClr val="bg1"/>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36308482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Company Introduction PPThemes">
  <a:themeElements>
    <a:clrScheme name="Google Theme">
      <a:dk1>
        <a:srgbClr val="000000"/>
      </a:dk1>
      <a:lt1>
        <a:srgbClr val="FFFFFF"/>
      </a:lt1>
      <a:dk2>
        <a:srgbClr val="5B9BD5"/>
      </a:dk2>
      <a:lt2>
        <a:srgbClr val="E7E6E6"/>
      </a:lt2>
      <a:accent1>
        <a:srgbClr val="4285F4"/>
      </a:accent1>
      <a:accent2>
        <a:srgbClr val="EA4335"/>
      </a:accent2>
      <a:accent3>
        <a:srgbClr val="FBBC05"/>
      </a:accent3>
      <a:accent4>
        <a:srgbClr val="34A853"/>
      </a:accent4>
      <a:accent5>
        <a:srgbClr val="EE5080"/>
      </a:accent5>
      <a:accent6>
        <a:srgbClr val="7D1D5D"/>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8744</TotalTime>
  <Words>889</Words>
  <Application>Microsoft Office PowerPoint</Application>
  <PresentationFormat>Widescreen</PresentationFormat>
  <Paragraphs>174</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Gill Sans</vt:lpstr>
      <vt:lpstr>Lato Black</vt:lpstr>
      <vt:lpstr>Lato Light</vt:lpstr>
      <vt:lpstr>Poppins</vt:lpstr>
      <vt:lpstr>SF New Republic</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488</cp:revision>
  <dcterms:created xsi:type="dcterms:W3CDTF">2020-03-21T22:03:23Z</dcterms:created>
  <dcterms:modified xsi:type="dcterms:W3CDTF">2025-04-04T16:54:43Z</dcterms:modified>
</cp:coreProperties>
</file>