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1482" r:id="rId2"/>
    <p:sldId id="1774" r:id="rId3"/>
    <p:sldId id="1480" r:id="rId4"/>
    <p:sldId id="287" r:id="rId5"/>
    <p:sldId id="265" r:id="rId6"/>
    <p:sldId id="314" r:id="rId7"/>
    <p:sldId id="290" r:id="rId8"/>
    <p:sldId id="312" r:id="rId9"/>
    <p:sldId id="307" r:id="rId10"/>
    <p:sldId id="308" r:id="rId11"/>
    <p:sldId id="305" r:id="rId12"/>
    <p:sldId id="315" r:id="rId13"/>
    <p:sldId id="316" r:id="rId14"/>
    <p:sldId id="317" r:id="rId15"/>
    <p:sldId id="1775" r:id="rId16"/>
    <p:sldId id="1776" r:id="rId17"/>
    <p:sldId id="1778" r:id="rId18"/>
    <p:sldId id="1772"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457B"/>
    <a:srgbClr val="44EEF2"/>
    <a:srgbClr val="895FA2"/>
    <a:srgbClr val="48606F"/>
    <a:srgbClr val="6D79B7"/>
    <a:srgbClr val="70CAD3"/>
    <a:srgbClr val="BA1C6C"/>
    <a:srgbClr val="73AEC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F8B07D-A61E-4DFF-9F3F-F31A952220F1}" v="2" dt="2025-02-06T16:32:39.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660"/>
  </p:normalViewPr>
  <p:slideViewPr>
    <p:cSldViewPr snapToGrid="0">
      <p:cViewPr>
        <p:scale>
          <a:sx n="100" d="100"/>
          <a:sy n="100" d="100"/>
        </p:scale>
        <p:origin x="1206" y="618"/>
      </p:cViewPr>
      <p:guideLst/>
    </p:cSldViewPr>
  </p:slideViewPr>
  <p:notesTextViewPr>
    <p:cViewPr>
      <p:scale>
        <a:sx n="1" d="1"/>
        <a:sy n="1" d="1"/>
      </p:scale>
      <p:origin x="0" y="0"/>
    </p:cViewPr>
  </p:notesTextViewPr>
  <p:notesViewPr>
    <p:cSldViewPr snapToGrid="0">
      <p:cViewPr varScale="1">
        <p:scale>
          <a:sx n="52" d="100"/>
          <a:sy n="52" d="100"/>
        </p:scale>
        <p:origin x="201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9BF8B07D-A61E-4DFF-9F3F-F31A952220F1}"/>
    <pc:docChg chg="modMainMaster">
      <pc:chgData name="Jolie Serrano Delgado" userId="d52b4219-5c60-4a0c-87ad-b1ec335c0c37" providerId="ADAL" clId="{9BF8B07D-A61E-4DFF-9F3F-F31A952220F1}" dt="2025-02-06T22:22:02.148" v="7" actId="1076"/>
      <pc:docMkLst>
        <pc:docMk/>
      </pc:docMkLst>
      <pc:sldMasterChg chg="addSp modSp mod">
        <pc:chgData name="Jolie Serrano Delgado" userId="d52b4219-5c60-4a0c-87ad-b1ec335c0c37" providerId="ADAL" clId="{9BF8B07D-A61E-4DFF-9F3F-F31A952220F1}" dt="2025-02-06T22:22:02.148" v="7" actId="1076"/>
        <pc:sldMasterMkLst>
          <pc:docMk/>
          <pc:sldMasterMk cId="3968079979" sldId="2147483648"/>
        </pc:sldMasterMkLst>
        <pc:spChg chg="add mod">
          <ac:chgData name="Jolie Serrano Delgado" userId="d52b4219-5c60-4a0c-87ad-b1ec335c0c37" providerId="ADAL" clId="{9BF8B07D-A61E-4DFF-9F3F-F31A952220F1}" dt="2025-02-06T16:32:39.137" v="1" actId="164"/>
          <ac:spMkLst>
            <pc:docMk/>
            <pc:sldMasterMk cId="3968079979" sldId="2147483648"/>
            <ac:spMk id="2" creationId="{9D34D98C-49E9-F736-3B5C-690836ED2A4C}"/>
          </ac:spMkLst>
        </pc:spChg>
        <pc:spChg chg="add mod">
          <ac:chgData name="Jolie Serrano Delgado" userId="d52b4219-5c60-4a0c-87ad-b1ec335c0c37" providerId="ADAL" clId="{9BF8B07D-A61E-4DFF-9F3F-F31A952220F1}" dt="2025-02-06T16:33:48.956" v="5" actId="404"/>
          <ac:spMkLst>
            <pc:docMk/>
            <pc:sldMasterMk cId="3968079979" sldId="2147483648"/>
            <ac:spMk id="3" creationId="{6771064F-0D3B-BEA9-B178-24D85408D44D}"/>
          </ac:spMkLst>
        </pc:spChg>
        <pc:spChg chg="add mod">
          <ac:chgData name="Jolie Serrano Delgado" userId="d52b4219-5c60-4a0c-87ad-b1ec335c0c37" providerId="ADAL" clId="{9BF8B07D-A61E-4DFF-9F3F-F31A952220F1}" dt="2025-02-06T16:32:39.137" v="1" actId="164"/>
          <ac:spMkLst>
            <pc:docMk/>
            <pc:sldMasterMk cId="3968079979" sldId="2147483648"/>
            <ac:spMk id="5" creationId="{E2BA291E-5685-674E-4242-D5596CAE6986}"/>
          </ac:spMkLst>
        </pc:spChg>
        <pc:grpChg chg="add mod">
          <ac:chgData name="Jolie Serrano Delgado" userId="d52b4219-5c60-4a0c-87ad-b1ec335c0c37" providerId="ADAL" clId="{9BF8B07D-A61E-4DFF-9F3F-F31A952220F1}" dt="2025-02-06T16:32:44.480" v="3" actId="1076"/>
          <ac:grpSpMkLst>
            <pc:docMk/>
            <pc:sldMasterMk cId="3968079979" sldId="2147483648"/>
            <ac:grpSpMk id="7" creationId="{ADA2A5BD-A625-F23B-9BB4-3CE7FC3216B1}"/>
          </ac:grpSpMkLst>
        </pc:grpChg>
        <pc:picChg chg="add mod">
          <ac:chgData name="Jolie Serrano Delgado" userId="d52b4219-5c60-4a0c-87ad-b1ec335c0c37" providerId="ADAL" clId="{9BF8B07D-A61E-4DFF-9F3F-F31A952220F1}" dt="2025-02-06T16:32:39.137" v="1" actId="164"/>
          <ac:picMkLst>
            <pc:docMk/>
            <pc:sldMasterMk cId="3968079979" sldId="2147483648"/>
            <ac:picMk id="4" creationId="{3A35EB9D-CA41-1E9E-6C85-55E7E1F50915}"/>
          </ac:picMkLst>
        </pc:picChg>
        <pc:picChg chg="add mod">
          <ac:chgData name="Jolie Serrano Delgado" userId="d52b4219-5c60-4a0c-87ad-b1ec335c0c37" providerId="ADAL" clId="{9BF8B07D-A61E-4DFF-9F3F-F31A952220F1}" dt="2025-02-06T22:22:02.148" v="7" actId="1076"/>
          <ac:picMkLst>
            <pc:docMk/>
            <pc:sldMasterMk cId="3968079979" sldId="2147483648"/>
            <ac:picMk id="6" creationId="{85AF8D16-C9B0-4B12-1809-2187D19D5EA2}"/>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latin typeface="Lato Light" panose="020F0302020204030203" pitchFamily="34" charset="0"/>
            </a:endParaRPr>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latin typeface="Lato Light" panose="020F0302020204030203" pitchFamily="34" charset="0"/>
              </a:rPr>
              <a:t>6/02/2025</a:t>
            </a:fld>
            <a:endParaRPr lang="es-CO" dirty="0">
              <a:latin typeface="Lato Light" panose="020F0302020204030203" pitchFamily="34" charset="0"/>
            </a:endParaRPr>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latin typeface="Lato Light" panose="020F0302020204030203" pitchFamily="34" charset="0"/>
            </a:endParaRPr>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latin typeface="Lato Light" panose="020F0302020204030203" pitchFamily="34" charset="0"/>
              </a:rPr>
              <a:t>‹#›</a:t>
            </a:fld>
            <a:endParaRPr lang="es-CO" dirty="0">
              <a:latin typeface="Lato Light" panose="020F0302020204030203" pitchFamily="34" charset="0"/>
            </a:endParaRPr>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ato Light" panose="020F0302020204030203" pitchFamily="34" charset="0"/>
              </a:defRPr>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ato Light" panose="020F0302020204030203" pitchFamily="34" charset="0"/>
              </a:defRPr>
            </a:lvl1pPr>
          </a:lstStyle>
          <a:p>
            <a:fld id="{EDA488C5-1697-4F06-B106-3EE216118B56}" type="datetimeFigureOut">
              <a:rPr lang="es-CO" smtClean="0"/>
              <a:pPr/>
              <a:t>6/02/2025</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ato Light" panose="020F0302020204030203" pitchFamily="34" charset="0"/>
              </a:defRPr>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ato Light" panose="020F0302020204030203" pitchFamily="34" charset="0"/>
              </a:defRPr>
            </a:lvl1pPr>
          </a:lstStyle>
          <a:p>
            <a:fld id="{3C1B8975-4C2E-4E2E-9D18-43E3EE8DFED9}" type="slidenum">
              <a:rPr lang="es-CO" smtClean="0"/>
              <a:pPr/>
              <a:t>‹#›</a:t>
            </a:fld>
            <a:endParaRPr lang="es-CO" dirty="0"/>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Light" panose="020F0302020204030203" pitchFamily="34" charset="0"/>
        <a:ea typeface="+mn-ea"/>
        <a:cs typeface="+mn-cs"/>
      </a:defRPr>
    </a:lvl1pPr>
    <a:lvl2pPr marL="457200" algn="l" defTabSz="914400" rtl="0" eaLnBrk="1" latinLnBrk="0" hangingPunct="1">
      <a:defRPr sz="1200" kern="1200">
        <a:solidFill>
          <a:schemeClr val="tx1"/>
        </a:solidFill>
        <a:latin typeface="Lato Light" panose="020F0302020204030203" pitchFamily="34" charset="0"/>
        <a:ea typeface="+mn-ea"/>
        <a:cs typeface="+mn-cs"/>
      </a:defRPr>
    </a:lvl2pPr>
    <a:lvl3pPr marL="914400" algn="l" defTabSz="914400" rtl="0" eaLnBrk="1" latinLnBrk="0" hangingPunct="1">
      <a:defRPr sz="1200" kern="1200">
        <a:solidFill>
          <a:schemeClr val="tx1"/>
        </a:solidFill>
        <a:latin typeface="Lato Light" panose="020F0302020204030203" pitchFamily="34" charset="0"/>
        <a:ea typeface="+mn-ea"/>
        <a:cs typeface="+mn-cs"/>
      </a:defRPr>
    </a:lvl3pPr>
    <a:lvl4pPr marL="1371600" algn="l" defTabSz="914400" rtl="0" eaLnBrk="1" latinLnBrk="0" hangingPunct="1">
      <a:defRPr sz="1200" kern="1200">
        <a:solidFill>
          <a:schemeClr val="tx1"/>
        </a:solidFill>
        <a:latin typeface="Lato Light" panose="020F0302020204030203" pitchFamily="34" charset="0"/>
        <a:ea typeface="+mn-ea"/>
        <a:cs typeface="+mn-cs"/>
      </a:defRPr>
    </a:lvl4pPr>
    <a:lvl5pPr marL="1828800" algn="l" defTabSz="914400" rtl="0" eaLnBrk="1" latinLnBrk="0" hangingPunct="1">
      <a:defRPr sz="1200" kern="1200">
        <a:solidFill>
          <a:schemeClr val="tx1"/>
        </a:solidFill>
        <a:latin typeface="Lato Light" panose="020F03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93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29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226774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slidesgratis.com/"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free-powerpoint-templates-download.com/" TargetMode="Externa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A2A5BD-A625-F23B-9BB4-3CE7FC3216B1}"/>
              </a:ext>
            </a:extLst>
          </p:cNvPr>
          <p:cNvGrpSpPr/>
          <p:nvPr userDrawn="1"/>
        </p:nvGrpSpPr>
        <p:grpSpPr>
          <a:xfrm>
            <a:off x="-1" y="-888809"/>
            <a:ext cx="12573001" cy="888809"/>
            <a:chOff x="-1" y="-1796143"/>
            <a:chExt cx="25161422" cy="1778709"/>
          </a:xfrm>
        </p:grpSpPr>
        <p:sp>
          <p:nvSpPr>
            <p:cNvPr id="2" name="Rectángulo 3">
              <a:extLst>
                <a:ext uri="{FF2B5EF4-FFF2-40B4-BE49-F238E27FC236}">
                  <a16:creationId xmlns:a16="http://schemas.microsoft.com/office/drawing/2014/main" id="{9D34D98C-49E9-F736-3B5C-690836ED2A4C}"/>
                </a:ext>
              </a:extLst>
            </p:cNvPr>
            <p:cNvSpPr/>
            <p:nvPr userDrawn="1"/>
          </p:nvSpPr>
          <p:spPr>
            <a:xfrm>
              <a:off x="-1" y="-1796143"/>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4">
              <a:extLst>
                <a:ext uri="{FF2B5EF4-FFF2-40B4-BE49-F238E27FC236}">
                  <a16:creationId xmlns:a16="http://schemas.microsoft.com/office/drawing/2014/main" id="{6771064F-0D3B-BEA9-B178-24D85408D44D}"/>
                </a:ext>
              </a:extLst>
            </p:cNvPr>
            <p:cNvSpPr txBox="1"/>
            <p:nvPr userDrawn="1"/>
          </p:nvSpPr>
          <p:spPr>
            <a:xfrm>
              <a:off x="3351927" y="-1193239"/>
              <a:ext cx="5623232" cy="800711"/>
            </a:xfrm>
            <a:prstGeom prst="rect">
              <a:avLst/>
            </a:prstGeom>
            <a:noFill/>
          </p:spPr>
          <p:txBody>
            <a:bodyPr wrap="square" rtlCol="0">
              <a:spAutoFit/>
            </a:bodyPr>
            <a:lstStyle/>
            <a:p>
              <a:r>
                <a:rPr lang="en-US" sz="2000" dirty="0">
                  <a:solidFill>
                    <a:schemeClr val="bg1"/>
                  </a:solidFill>
                  <a:hlinkClick r:id="rId6">
                    <a:extLst>
                      <a:ext uri="{A12FA001-AC4F-418D-AE19-62706E023703}">
                        <ahyp:hlinkClr xmlns:ahyp="http://schemas.microsoft.com/office/drawing/2018/hyperlinkcolor" val="tx"/>
                      </a:ext>
                    </a:extLst>
                  </a:hlinkClick>
                </a:rPr>
                <a:t>http://ppthemes.com/</a:t>
              </a:r>
              <a:r>
                <a:rPr lang="en-US" sz="2000" dirty="0">
                  <a:solidFill>
                    <a:schemeClr val="bg1"/>
                  </a:solidFill>
                </a:rPr>
                <a:t> </a:t>
              </a:r>
            </a:p>
          </p:txBody>
        </p:sp>
        <p:pic>
          <p:nvPicPr>
            <p:cNvPr id="4" name="Imagen 5">
              <a:extLst>
                <a:ext uri="{FF2B5EF4-FFF2-40B4-BE49-F238E27FC236}">
                  <a16:creationId xmlns:a16="http://schemas.microsoft.com/office/drawing/2014/main" id="{3A35EB9D-CA41-1E9E-6C85-55E7E1F5091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6106997" y="-1706080"/>
              <a:ext cx="2706359" cy="1688646"/>
            </a:xfrm>
            <a:prstGeom prst="rect">
              <a:avLst/>
            </a:prstGeom>
          </p:spPr>
        </p:pic>
        <p:sp>
          <p:nvSpPr>
            <p:cNvPr id="5" name="CuadroTexto 6">
              <a:extLst>
                <a:ext uri="{FF2B5EF4-FFF2-40B4-BE49-F238E27FC236}">
                  <a16:creationId xmlns:a16="http://schemas.microsoft.com/office/drawing/2014/main" id="{E2BA291E-5685-674E-4242-D5596CAE6986}"/>
                </a:ext>
              </a:extLst>
            </p:cNvPr>
            <p:cNvSpPr txBox="1"/>
            <p:nvPr userDrawn="1"/>
          </p:nvSpPr>
          <p:spPr>
            <a:xfrm>
              <a:off x="19052667" y="-1222950"/>
              <a:ext cx="6108754" cy="646331"/>
            </a:xfrm>
            <a:prstGeom prst="rect">
              <a:avLst/>
            </a:prstGeom>
            <a:noFill/>
          </p:spPr>
          <p:txBody>
            <a:bodyPr wrap="square" rtlCol="0">
              <a:spAutoFit/>
            </a:bodyPr>
            <a:lstStyle/>
            <a:p>
              <a:r>
                <a:rPr lang="en-US" dirty="0">
                  <a:solidFill>
                    <a:schemeClr val="bg1"/>
                  </a:solidFill>
                  <a:hlinkClick r:id="rId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6" name="Imagen 7">
              <a:extLst>
                <a:ext uri="{FF2B5EF4-FFF2-40B4-BE49-F238E27FC236}">
                  <a16:creationId xmlns:a16="http://schemas.microsoft.com/office/drawing/2014/main" id="{85AF8D16-C9B0-4B12-1809-2187D19D5EA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26389" r="12615" b="30833"/>
            <a:stretch/>
          </p:blipFill>
          <p:spPr>
            <a:xfrm>
              <a:off x="782390" y="-1472360"/>
              <a:ext cx="2246062" cy="1099526"/>
            </a:xfrm>
            <a:prstGeom prst="rect">
              <a:avLst/>
            </a:prstGeom>
          </p:spPr>
        </p:pic>
      </p:grpSp>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700" r:id="rId2"/>
    <p:sldLayoutId id="2147483701" r:id="rId3"/>
    <p:sldLayoutId id="214748370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Poppins" TargetMode="External"/><Relationship Id="rId2" Type="http://schemas.openxmlformats.org/officeDocument/2006/relationships/hyperlink" Target="https://fonts.google.com/specimen/Lato"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4.xml"/><Relationship Id="rId6" Type="http://schemas.openxmlformats.org/officeDocument/2006/relationships/hyperlink" Target="https://www.facebook.com/pptheme"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6">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a:t>
            </a:r>
            <a:r>
              <a:rPr lang="en-US" altLang="ja-JP" sz="1400" dirty="0">
                <a:solidFill>
                  <a:schemeClr val="bg1"/>
                </a:solidFill>
                <a:cs typeface="Arial" panose="020B0604020202020204" pitchFamily="34" charset="0"/>
              </a:rPr>
              <a:t> </a:t>
            </a:r>
            <a:r>
              <a:rPr lang="en-US" altLang="ja-JP" sz="1400" dirty="0">
                <a:solidFill>
                  <a:schemeClr val="bg1"/>
                </a:solidFill>
                <a:cs typeface="Arial" panose="020B0604020202020204" pitchFamily="34" charset="0"/>
                <a:hlinkClick r:id="rId2"/>
              </a:rPr>
              <a:t>Lato</a:t>
            </a:r>
            <a:r>
              <a:rPr lang="en-US" altLang="ja-JP" sz="1400" dirty="0">
                <a:solidFill>
                  <a:schemeClr val="bg1"/>
                </a:solidFill>
                <a:cs typeface="Arial" panose="020B0604020202020204" pitchFamily="34" charset="0"/>
              </a:rPr>
              <a:t> and </a:t>
            </a:r>
            <a:r>
              <a:rPr lang="en-US" altLang="ja-JP" sz="1400" dirty="0">
                <a:solidFill>
                  <a:schemeClr val="bg1"/>
                </a:solidFill>
                <a:cs typeface="Arial" panose="020B0604020202020204" pitchFamily="34" charset="0"/>
                <a:hlinkClick r:id="rId3"/>
              </a:rPr>
              <a:t>Poppins</a:t>
            </a:r>
            <a:r>
              <a:rPr lang="en-US" altLang="ja-JP" sz="1400" dirty="0">
                <a:solidFill>
                  <a:schemeClr val="bg1"/>
                </a:solidFill>
                <a:cs typeface="Arial" panose="020B0604020202020204" pitchFamily="34" charset="0"/>
              </a:rPr>
              <a:t>  before editing this template to ensure it looks just as you found it on PPTThemes.com.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907019"/>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F945764-3907-9DAB-8F99-4D0B41E6E7F2}"/>
              </a:ext>
            </a:extLst>
          </p:cNvPr>
          <p:cNvSpPr/>
          <p:nvPr/>
        </p:nvSpPr>
        <p:spPr>
          <a:xfrm rot="10800000">
            <a:off x="-133412" y="0"/>
            <a:ext cx="12325412" cy="6858000"/>
          </a:xfrm>
          <a:custGeom>
            <a:avLst/>
            <a:gdLst>
              <a:gd name="connsiteX0" fmla="*/ 0 w 12192000"/>
              <a:gd name="connsiteY0" fmla="*/ 0 h 6858000"/>
              <a:gd name="connsiteX1" fmla="*/ 12192000 w 12192000"/>
              <a:gd name="connsiteY1" fmla="*/ 0 h 6858000"/>
              <a:gd name="connsiteX2" fmla="*/ 12192000 w 12192000"/>
              <a:gd name="connsiteY2" fmla="*/ 356277 h 6858000"/>
              <a:gd name="connsiteX3" fmla="*/ 5152234 w 12192000"/>
              <a:gd name="connsiteY3" fmla="*/ 6858000 h 6858000"/>
              <a:gd name="connsiteX4" fmla="*/ 0 w 12192000"/>
              <a:gd name="connsiteY4" fmla="*/ 6858000 h 6858000"/>
              <a:gd name="connsiteX0" fmla="*/ 0 w 25528093"/>
              <a:gd name="connsiteY0" fmla="*/ 0 h 6858000"/>
              <a:gd name="connsiteX1" fmla="*/ 25528093 w 25528093"/>
              <a:gd name="connsiteY1" fmla="*/ 38100 h 6858000"/>
              <a:gd name="connsiteX2" fmla="*/ 12192000 w 25528093"/>
              <a:gd name="connsiteY2" fmla="*/ 356277 h 6858000"/>
              <a:gd name="connsiteX3" fmla="*/ 5152234 w 25528093"/>
              <a:gd name="connsiteY3" fmla="*/ 6858000 h 6858000"/>
              <a:gd name="connsiteX4" fmla="*/ 0 w 25528093"/>
              <a:gd name="connsiteY4" fmla="*/ 6858000 h 6858000"/>
              <a:gd name="connsiteX5" fmla="*/ 0 w 25528093"/>
              <a:gd name="connsiteY5"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093" h="6858000">
                <a:moveTo>
                  <a:pt x="0" y="0"/>
                </a:moveTo>
                <a:lnTo>
                  <a:pt x="25528093" y="38100"/>
                </a:lnTo>
                <a:cubicBezTo>
                  <a:pt x="19406891" y="3397250"/>
                  <a:pt x="2474773" y="279400"/>
                  <a:pt x="5152234" y="6858000"/>
                </a:cubicBezTo>
                <a:lnTo>
                  <a:pt x="0" y="6858000"/>
                </a:lnTo>
                <a:lnTo>
                  <a:pt x="0" y="0"/>
                </a:lnTo>
                <a:close/>
              </a:path>
            </a:pathLst>
          </a:cu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sp>
        <p:nvSpPr>
          <p:cNvPr id="3" name="Title 2"/>
          <p:cNvSpPr>
            <a:spLocks noGrp="1"/>
          </p:cNvSpPr>
          <p:nvPr>
            <p:ph type="title" idx="4294967295"/>
          </p:nvPr>
        </p:nvSpPr>
        <p:spPr>
          <a:xfrm>
            <a:off x="1007916" y="579330"/>
            <a:ext cx="3890963" cy="1125998"/>
          </a:xfrm>
        </p:spPr>
        <p:txBody>
          <a:bodyPr/>
          <a:lstStyle/>
          <a:p>
            <a:r>
              <a:rPr lang="en-US" b="1" dirty="0">
                <a:gradFill>
                  <a:gsLst>
                    <a:gs pos="0">
                      <a:schemeClr val="accent1"/>
                    </a:gs>
                    <a:gs pos="78000">
                      <a:schemeClr val="accent6"/>
                    </a:gs>
                  </a:gsLst>
                  <a:lin ang="0" scaled="1"/>
                </a:gradFill>
                <a:latin typeface="Poppins" panose="00000500000000000000" pitchFamily="2" charset="0"/>
                <a:ea typeface="+mn-ea"/>
                <a:cs typeface="Poppins" panose="00000500000000000000" pitchFamily="2" charset="0"/>
              </a:rPr>
              <a:t>Laptop </a:t>
            </a:r>
            <a:br>
              <a:rPr lang="en-US" b="1" dirty="0">
                <a:gradFill>
                  <a:gsLst>
                    <a:gs pos="0">
                      <a:schemeClr val="accent1"/>
                    </a:gs>
                    <a:gs pos="78000">
                      <a:schemeClr val="accent6"/>
                    </a:gs>
                  </a:gsLst>
                  <a:lin ang="0" scaled="1"/>
                </a:gradFill>
                <a:latin typeface="Poppins" panose="00000500000000000000" pitchFamily="2" charset="0"/>
                <a:ea typeface="+mn-ea"/>
                <a:cs typeface="Poppins" panose="00000500000000000000" pitchFamily="2" charset="0"/>
              </a:rPr>
            </a:br>
            <a:r>
              <a:rPr lang="en-US" b="1" dirty="0">
                <a:gradFill>
                  <a:gsLst>
                    <a:gs pos="0">
                      <a:schemeClr val="accent1"/>
                    </a:gs>
                    <a:gs pos="78000">
                      <a:schemeClr val="accent6"/>
                    </a:gs>
                  </a:gsLst>
                  <a:lin ang="0" scaled="1"/>
                </a:gradFill>
                <a:latin typeface="Poppins" panose="00000500000000000000" pitchFamily="2" charset="0"/>
                <a:ea typeface="+mn-ea"/>
                <a:cs typeface="Poppins" panose="00000500000000000000" pitchFamily="2" charset="0"/>
              </a:rPr>
              <a:t>device slide</a:t>
            </a:r>
          </a:p>
        </p:txBody>
      </p:sp>
      <p:grpSp>
        <p:nvGrpSpPr>
          <p:cNvPr id="19" name="Group 18"/>
          <p:cNvGrpSpPr/>
          <p:nvPr/>
        </p:nvGrpSpPr>
        <p:grpSpPr>
          <a:xfrm>
            <a:off x="1878376" y="3407325"/>
            <a:ext cx="1240725" cy="863552"/>
            <a:chOff x="8108760" y="2721114"/>
            <a:chExt cx="1240725" cy="863552"/>
          </a:xfrm>
        </p:grpSpPr>
        <p:sp>
          <p:nvSpPr>
            <p:cNvPr id="20" name="TextBox 19"/>
            <p:cNvSpPr txBox="1"/>
            <p:nvPr/>
          </p:nvSpPr>
          <p:spPr>
            <a:xfrm>
              <a:off x="8108760" y="2721114"/>
              <a:ext cx="1126912" cy="707886"/>
            </a:xfrm>
            <a:prstGeom prst="rect">
              <a:avLst/>
            </a:prstGeom>
            <a:noFill/>
          </p:spPr>
          <p:txBody>
            <a:bodyPr wrap="none" lIns="0" rIns="0" rtlCol="0">
              <a:spAutoFit/>
            </a:bodyPr>
            <a:lstStyle/>
            <a:p>
              <a:r>
                <a:rPr lang="en-US" sz="4000" b="1" dirty="0">
                  <a:latin typeface="Source Sans Pro" charset="0"/>
                  <a:ea typeface="Source Sans Pro" charset="0"/>
                  <a:cs typeface="Source Sans Pro" charset="0"/>
                </a:rPr>
                <a:t>400K</a:t>
              </a:r>
            </a:p>
          </p:txBody>
        </p:sp>
        <p:sp>
          <p:nvSpPr>
            <p:cNvPr id="21" name="TextBox 20"/>
            <p:cNvSpPr txBox="1"/>
            <p:nvPr/>
          </p:nvSpPr>
          <p:spPr>
            <a:xfrm>
              <a:off x="8108761" y="3338445"/>
              <a:ext cx="1240724" cy="246221"/>
            </a:xfrm>
            <a:prstGeom prst="rect">
              <a:avLst/>
            </a:prstGeom>
            <a:noFill/>
          </p:spPr>
          <p:txBody>
            <a:bodyPr wrap="none" lIns="0" rIns="0" rtlCol="0">
              <a:spAutoFit/>
            </a:bodyPr>
            <a:lstStyle/>
            <a:p>
              <a:r>
                <a:rPr lang="en-US" sz="1000" b="1" spc="100">
                  <a:latin typeface="Source Sans Pro" charset="0"/>
                  <a:ea typeface="Source Sans Pro" charset="0"/>
                  <a:cs typeface="Source Sans Pro" charset="0"/>
                </a:rPr>
                <a:t>WRITE TITLE HERE</a:t>
              </a:r>
              <a:endParaRPr lang="en-US" sz="1000" b="1" spc="100" dirty="0">
                <a:latin typeface="Source Sans Pro" charset="0"/>
                <a:ea typeface="Source Sans Pro" charset="0"/>
                <a:cs typeface="Source Sans Pro" charset="0"/>
              </a:endParaRPr>
            </a:p>
          </p:txBody>
        </p:sp>
      </p:grpSp>
      <p:sp>
        <p:nvSpPr>
          <p:cNvPr id="22" name="Freeform 849"/>
          <p:cNvSpPr>
            <a:spLocks noEditPoints="1"/>
          </p:cNvSpPr>
          <p:nvPr/>
        </p:nvSpPr>
        <p:spPr bwMode="auto">
          <a:xfrm>
            <a:off x="3439743" y="3580057"/>
            <a:ext cx="558800" cy="558800"/>
          </a:xfrm>
          <a:custGeom>
            <a:avLst/>
            <a:gdLst>
              <a:gd name="T0" fmla="*/ 85 w 164"/>
              <a:gd name="T1" fmla="*/ 74 h 162"/>
              <a:gd name="T2" fmla="*/ 79 w 164"/>
              <a:gd name="T3" fmla="*/ 46 h 162"/>
              <a:gd name="T4" fmla="*/ 82 w 164"/>
              <a:gd name="T5" fmla="*/ 96 h 162"/>
              <a:gd name="T6" fmla="*/ 115 w 164"/>
              <a:gd name="T7" fmla="*/ 85 h 162"/>
              <a:gd name="T8" fmla="*/ 76 w 164"/>
              <a:gd name="T9" fmla="*/ 85 h 162"/>
              <a:gd name="T10" fmla="*/ 82 w 164"/>
              <a:gd name="T11" fmla="*/ 90 h 162"/>
              <a:gd name="T12" fmla="*/ 153 w 164"/>
              <a:gd name="T13" fmla="*/ 41 h 162"/>
              <a:gd name="T14" fmla="*/ 123 w 164"/>
              <a:gd name="T15" fmla="*/ 9 h 162"/>
              <a:gd name="T16" fmla="*/ 136 w 164"/>
              <a:gd name="T17" fmla="*/ 25 h 162"/>
              <a:gd name="T18" fmla="*/ 32 w 164"/>
              <a:gd name="T19" fmla="*/ 30 h 162"/>
              <a:gd name="T20" fmla="*/ 41 w 164"/>
              <a:gd name="T21" fmla="*/ 10 h 162"/>
              <a:gd name="T22" fmla="*/ 9 w 164"/>
              <a:gd name="T23" fmla="*/ 40 h 162"/>
              <a:gd name="T24" fmla="*/ 24 w 164"/>
              <a:gd name="T25" fmla="*/ 29 h 162"/>
              <a:gd name="T26" fmla="*/ 44 w 164"/>
              <a:gd name="T27" fmla="*/ 149 h 162"/>
              <a:gd name="T28" fmla="*/ 38 w 164"/>
              <a:gd name="T29" fmla="*/ 162 h 162"/>
              <a:gd name="T30" fmla="*/ 82 w 164"/>
              <a:gd name="T31" fmla="*/ 159 h 162"/>
              <a:gd name="T32" fmla="*/ 126 w 164"/>
              <a:gd name="T33" fmla="*/ 162 h 162"/>
              <a:gd name="T34" fmla="*/ 119 w 164"/>
              <a:gd name="T35" fmla="*/ 149 h 162"/>
              <a:gd name="T36" fmla="*/ 140 w 164"/>
              <a:gd name="T37" fmla="*/ 29 h 162"/>
              <a:gd name="T38" fmla="*/ 129 w 164"/>
              <a:gd name="T39" fmla="*/ 11 h 162"/>
              <a:gd name="T40" fmla="*/ 12 w 164"/>
              <a:gd name="T41" fmla="*/ 12 h 162"/>
              <a:gd name="T42" fmla="*/ 82 w 164"/>
              <a:gd name="T43" fmla="*/ 154 h 162"/>
              <a:gd name="T44" fmla="*/ 151 w 164"/>
              <a:gd name="T45" fmla="*/ 85 h 162"/>
              <a:gd name="T46" fmla="*/ 114 w 164"/>
              <a:gd name="T47" fmla="*/ 30 h 162"/>
              <a:gd name="T48" fmla="*/ 82 w 164"/>
              <a:gd name="T49" fmla="*/ 22 h 162"/>
              <a:gd name="T50" fmla="*/ 50 w 164"/>
              <a:gd name="T51" fmla="*/ 30 h 162"/>
              <a:gd name="T52" fmla="*/ 27 w 164"/>
              <a:gd name="T53" fmla="*/ 53 h 162"/>
              <a:gd name="T54" fmla="*/ 27 w 164"/>
              <a:gd name="T55" fmla="*/ 117 h 162"/>
              <a:gd name="T56" fmla="*/ 50 w 164"/>
              <a:gd name="T57" fmla="*/ 140 h 162"/>
              <a:gd name="T58" fmla="*/ 113 w 164"/>
              <a:gd name="T59" fmla="*/ 140 h 162"/>
              <a:gd name="T60" fmla="*/ 136 w 164"/>
              <a:gd name="T61" fmla="*/ 117 h 162"/>
              <a:gd name="T62" fmla="*/ 145 w 164"/>
              <a:gd name="T63" fmla="*/ 85 h 162"/>
              <a:gd name="T64" fmla="*/ 136 w 164"/>
              <a:gd name="T65" fmla="*/ 53 h 162"/>
              <a:gd name="T66" fmla="*/ 108 w 164"/>
              <a:gd name="T67" fmla="*/ 130 h 162"/>
              <a:gd name="T68" fmla="*/ 85 w 164"/>
              <a:gd name="T69" fmla="*/ 143 h 162"/>
              <a:gd name="T70" fmla="*/ 79 w 164"/>
              <a:gd name="T71" fmla="*/ 140 h 162"/>
              <a:gd name="T72" fmla="*/ 57 w 164"/>
              <a:gd name="T73" fmla="*/ 134 h 162"/>
              <a:gd name="T74" fmla="*/ 51 w 164"/>
              <a:gd name="T75" fmla="*/ 134 h 162"/>
              <a:gd name="T76" fmla="*/ 37 w 164"/>
              <a:gd name="T77" fmla="*/ 111 h 162"/>
              <a:gd name="T78" fmla="*/ 24 w 164"/>
              <a:gd name="T79" fmla="*/ 88 h 162"/>
              <a:gd name="T80" fmla="*/ 27 w 164"/>
              <a:gd name="T81" fmla="*/ 82 h 162"/>
              <a:gd name="T82" fmla="*/ 33 w 164"/>
              <a:gd name="T83" fmla="*/ 60 h 162"/>
              <a:gd name="T84" fmla="*/ 36 w 164"/>
              <a:gd name="T85" fmla="*/ 55 h 162"/>
              <a:gd name="T86" fmla="*/ 52 w 164"/>
              <a:gd name="T87" fmla="*/ 39 h 162"/>
              <a:gd name="T88" fmla="*/ 57 w 164"/>
              <a:gd name="T89" fmla="*/ 36 h 162"/>
              <a:gd name="T90" fmla="*/ 79 w 164"/>
              <a:gd name="T91" fmla="*/ 30 h 162"/>
              <a:gd name="T92" fmla="*/ 85 w 164"/>
              <a:gd name="T93" fmla="*/ 27 h 162"/>
              <a:gd name="T94" fmla="*/ 108 w 164"/>
              <a:gd name="T95" fmla="*/ 40 h 162"/>
              <a:gd name="T96" fmla="*/ 113 w 164"/>
              <a:gd name="T97" fmla="*/ 36 h 162"/>
              <a:gd name="T98" fmla="*/ 127 w 164"/>
              <a:gd name="T99" fmla="*/ 59 h 162"/>
              <a:gd name="T100" fmla="*/ 133 w 164"/>
              <a:gd name="T101" fmla="*/ 59 h 162"/>
              <a:gd name="T102" fmla="*/ 134 w 164"/>
              <a:gd name="T103" fmla="*/ 85 h 162"/>
              <a:gd name="T104" fmla="*/ 133 w 164"/>
              <a:gd name="T105" fmla="*/ 111 h 162"/>
              <a:gd name="T106" fmla="*/ 128 w 164"/>
              <a:gd name="T107"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62">
                <a:moveTo>
                  <a:pt x="112" y="82"/>
                </a:moveTo>
                <a:cubicBezTo>
                  <a:pt x="92" y="82"/>
                  <a:pt x="92" y="82"/>
                  <a:pt x="92" y="82"/>
                </a:cubicBezTo>
                <a:cubicBezTo>
                  <a:pt x="91" y="78"/>
                  <a:pt x="88" y="75"/>
                  <a:pt x="85" y="74"/>
                </a:cubicBezTo>
                <a:cubicBezTo>
                  <a:pt x="85" y="46"/>
                  <a:pt x="85" y="46"/>
                  <a:pt x="85" y="46"/>
                </a:cubicBezTo>
                <a:cubicBezTo>
                  <a:pt x="85" y="45"/>
                  <a:pt x="83" y="44"/>
                  <a:pt x="82" y="44"/>
                </a:cubicBezTo>
                <a:cubicBezTo>
                  <a:pt x="80" y="44"/>
                  <a:pt x="79" y="45"/>
                  <a:pt x="79" y="46"/>
                </a:cubicBezTo>
                <a:cubicBezTo>
                  <a:pt x="79" y="74"/>
                  <a:pt x="79" y="74"/>
                  <a:pt x="79" y="74"/>
                </a:cubicBezTo>
                <a:cubicBezTo>
                  <a:pt x="74" y="76"/>
                  <a:pt x="71" y="80"/>
                  <a:pt x="71" y="85"/>
                </a:cubicBezTo>
                <a:cubicBezTo>
                  <a:pt x="71" y="91"/>
                  <a:pt x="76" y="96"/>
                  <a:pt x="82" y="96"/>
                </a:cubicBezTo>
                <a:cubicBezTo>
                  <a:pt x="87" y="96"/>
                  <a:pt x="91" y="92"/>
                  <a:pt x="92" y="88"/>
                </a:cubicBezTo>
                <a:cubicBezTo>
                  <a:pt x="112" y="88"/>
                  <a:pt x="112" y="88"/>
                  <a:pt x="112" y="88"/>
                </a:cubicBezTo>
                <a:cubicBezTo>
                  <a:pt x="114" y="88"/>
                  <a:pt x="115" y="86"/>
                  <a:pt x="115" y="85"/>
                </a:cubicBezTo>
                <a:cubicBezTo>
                  <a:pt x="115" y="83"/>
                  <a:pt x="114" y="82"/>
                  <a:pt x="112" y="82"/>
                </a:cubicBezTo>
                <a:close/>
                <a:moveTo>
                  <a:pt x="82" y="90"/>
                </a:moveTo>
                <a:cubicBezTo>
                  <a:pt x="79" y="90"/>
                  <a:pt x="76" y="88"/>
                  <a:pt x="76" y="85"/>
                </a:cubicBezTo>
                <a:cubicBezTo>
                  <a:pt x="76" y="82"/>
                  <a:pt x="79" y="79"/>
                  <a:pt x="82" y="79"/>
                </a:cubicBezTo>
                <a:cubicBezTo>
                  <a:pt x="85" y="79"/>
                  <a:pt x="87" y="82"/>
                  <a:pt x="87" y="85"/>
                </a:cubicBezTo>
                <a:cubicBezTo>
                  <a:pt x="87" y="88"/>
                  <a:pt x="85" y="90"/>
                  <a:pt x="82" y="90"/>
                </a:cubicBezTo>
                <a:close/>
                <a:moveTo>
                  <a:pt x="140" y="29"/>
                </a:moveTo>
                <a:cubicBezTo>
                  <a:pt x="151" y="40"/>
                  <a:pt x="151" y="40"/>
                  <a:pt x="151" y="40"/>
                </a:cubicBezTo>
                <a:cubicBezTo>
                  <a:pt x="152" y="41"/>
                  <a:pt x="152" y="41"/>
                  <a:pt x="153" y="41"/>
                </a:cubicBezTo>
                <a:cubicBezTo>
                  <a:pt x="154" y="41"/>
                  <a:pt x="155" y="41"/>
                  <a:pt x="155" y="40"/>
                </a:cubicBezTo>
                <a:cubicBezTo>
                  <a:pt x="164" y="31"/>
                  <a:pt x="164" y="17"/>
                  <a:pt x="155" y="9"/>
                </a:cubicBezTo>
                <a:cubicBezTo>
                  <a:pt x="146" y="0"/>
                  <a:pt x="132" y="0"/>
                  <a:pt x="123" y="9"/>
                </a:cubicBezTo>
                <a:cubicBezTo>
                  <a:pt x="123" y="9"/>
                  <a:pt x="123" y="10"/>
                  <a:pt x="123" y="10"/>
                </a:cubicBezTo>
                <a:cubicBezTo>
                  <a:pt x="123" y="11"/>
                  <a:pt x="123" y="12"/>
                  <a:pt x="123" y="12"/>
                </a:cubicBezTo>
                <a:cubicBezTo>
                  <a:pt x="136" y="25"/>
                  <a:pt x="136" y="25"/>
                  <a:pt x="136" y="25"/>
                </a:cubicBezTo>
                <a:cubicBezTo>
                  <a:pt x="131" y="30"/>
                  <a:pt x="131" y="30"/>
                  <a:pt x="131" y="30"/>
                </a:cubicBezTo>
                <a:cubicBezTo>
                  <a:pt x="118" y="18"/>
                  <a:pt x="101" y="11"/>
                  <a:pt x="82" y="11"/>
                </a:cubicBezTo>
                <a:cubicBezTo>
                  <a:pt x="63" y="11"/>
                  <a:pt x="45" y="18"/>
                  <a:pt x="32" y="30"/>
                </a:cubicBezTo>
                <a:cubicBezTo>
                  <a:pt x="28" y="25"/>
                  <a:pt x="28" y="25"/>
                  <a:pt x="28" y="25"/>
                </a:cubicBezTo>
                <a:cubicBezTo>
                  <a:pt x="40" y="12"/>
                  <a:pt x="40" y="12"/>
                  <a:pt x="40" y="12"/>
                </a:cubicBezTo>
                <a:cubicBezTo>
                  <a:pt x="41" y="12"/>
                  <a:pt x="41" y="11"/>
                  <a:pt x="41" y="10"/>
                </a:cubicBezTo>
                <a:cubicBezTo>
                  <a:pt x="41" y="10"/>
                  <a:pt x="41" y="9"/>
                  <a:pt x="40" y="9"/>
                </a:cubicBezTo>
                <a:cubicBezTo>
                  <a:pt x="31" y="0"/>
                  <a:pt x="17" y="0"/>
                  <a:pt x="9" y="9"/>
                </a:cubicBezTo>
                <a:cubicBezTo>
                  <a:pt x="0" y="17"/>
                  <a:pt x="0" y="31"/>
                  <a:pt x="9" y="40"/>
                </a:cubicBezTo>
                <a:cubicBezTo>
                  <a:pt x="9" y="41"/>
                  <a:pt x="10" y="41"/>
                  <a:pt x="10" y="41"/>
                </a:cubicBezTo>
                <a:cubicBezTo>
                  <a:pt x="11" y="41"/>
                  <a:pt x="12" y="41"/>
                  <a:pt x="12" y="40"/>
                </a:cubicBezTo>
                <a:cubicBezTo>
                  <a:pt x="24" y="29"/>
                  <a:pt x="24" y="29"/>
                  <a:pt x="24" y="29"/>
                </a:cubicBezTo>
                <a:cubicBezTo>
                  <a:pt x="28" y="33"/>
                  <a:pt x="28" y="33"/>
                  <a:pt x="28" y="33"/>
                </a:cubicBezTo>
                <a:cubicBezTo>
                  <a:pt x="15" y="47"/>
                  <a:pt x="7" y="65"/>
                  <a:pt x="7" y="85"/>
                </a:cubicBezTo>
                <a:cubicBezTo>
                  <a:pt x="7" y="112"/>
                  <a:pt x="22" y="136"/>
                  <a:pt x="44" y="149"/>
                </a:cubicBezTo>
                <a:cubicBezTo>
                  <a:pt x="36" y="157"/>
                  <a:pt x="36" y="157"/>
                  <a:pt x="36" y="157"/>
                </a:cubicBezTo>
                <a:cubicBezTo>
                  <a:pt x="35" y="158"/>
                  <a:pt x="35" y="160"/>
                  <a:pt x="36" y="161"/>
                </a:cubicBezTo>
                <a:cubicBezTo>
                  <a:pt x="36" y="162"/>
                  <a:pt x="37" y="162"/>
                  <a:pt x="38" y="162"/>
                </a:cubicBezTo>
                <a:cubicBezTo>
                  <a:pt x="38" y="162"/>
                  <a:pt x="39" y="162"/>
                  <a:pt x="40" y="161"/>
                </a:cubicBezTo>
                <a:cubicBezTo>
                  <a:pt x="49" y="152"/>
                  <a:pt x="49" y="152"/>
                  <a:pt x="49" y="152"/>
                </a:cubicBezTo>
                <a:cubicBezTo>
                  <a:pt x="59" y="157"/>
                  <a:pt x="70" y="159"/>
                  <a:pt x="82" y="159"/>
                </a:cubicBezTo>
                <a:cubicBezTo>
                  <a:pt x="93" y="159"/>
                  <a:pt x="105" y="157"/>
                  <a:pt x="114" y="152"/>
                </a:cubicBezTo>
                <a:cubicBezTo>
                  <a:pt x="124" y="161"/>
                  <a:pt x="124" y="161"/>
                  <a:pt x="124" y="161"/>
                </a:cubicBezTo>
                <a:cubicBezTo>
                  <a:pt x="124" y="162"/>
                  <a:pt x="125" y="162"/>
                  <a:pt x="126" y="162"/>
                </a:cubicBezTo>
                <a:cubicBezTo>
                  <a:pt x="127" y="162"/>
                  <a:pt x="127" y="162"/>
                  <a:pt x="128" y="161"/>
                </a:cubicBezTo>
                <a:cubicBezTo>
                  <a:pt x="129" y="160"/>
                  <a:pt x="129" y="158"/>
                  <a:pt x="128" y="157"/>
                </a:cubicBezTo>
                <a:cubicBezTo>
                  <a:pt x="119" y="149"/>
                  <a:pt x="119" y="149"/>
                  <a:pt x="119" y="149"/>
                </a:cubicBezTo>
                <a:cubicBezTo>
                  <a:pt x="141" y="136"/>
                  <a:pt x="156" y="112"/>
                  <a:pt x="156" y="85"/>
                </a:cubicBezTo>
                <a:cubicBezTo>
                  <a:pt x="156" y="65"/>
                  <a:pt x="148" y="47"/>
                  <a:pt x="135" y="33"/>
                </a:cubicBezTo>
                <a:lnTo>
                  <a:pt x="140" y="29"/>
                </a:lnTo>
                <a:close/>
                <a:moveTo>
                  <a:pt x="151" y="12"/>
                </a:moveTo>
                <a:cubicBezTo>
                  <a:pt x="157" y="18"/>
                  <a:pt x="158" y="28"/>
                  <a:pt x="153" y="34"/>
                </a:cubicBezTo>
                <a:cubicBezTo>
                  <a:pt x="129" y="11"/>
                  <a:pt x="129" y="11"/>
                  <a:pt x="129" y="11"/>
                </a:cubicBezTo>
                <a:cubicBezTo>
                  <a:pt x="136" y="6"/>
                  <a:pt x="145" y="7"/>
                  <a:pt x="151" y="12"/>
                </a:cubicBezTo>
                <a:close/>
                <a:moveTo>
                  <a:pt x="11" y="34"/>
                </a:moveTo>
                <a:cubicBezTo>
                  <a:pt x="6" y="28"/>
                  <a:pt x="7" y="18"/>
                  <a:pt x="12" y="12"/>
                </a:cubicBezTo>
                <a:cubicBezTo>
                  <a:pt x="18" y="7"/>
                  <a:pt x="28" y="6"/>
                  <a:pt x="34" y="11"/>
                </a:cubicBezTo>
                <a:lnTo>
                  <a:pt x="11" y="34"/>
                </a:lnTo>
                <a:close/>
                <a:moveTo>
                  <a:pt x="82" y="154"/>
                </a:moveTo>
                <a:cubicBezTo>
                  <a:pt x="44" y="154"/>
                  <a:pt x="13" y="123"/>
                  <a:pt x="13" y="85"/>
                </a:cubicBezTo>
                <a:cubicBezTo>
                  <a:pt x="13" y="47"/>
                  <a:pt x="44" y="16"/>
                  <a:pt x="82" y="16"/>
                </a:cubicBezTo>
                <a:cubicBezTo>
                  <a:pt x="120" y="16"/>
                  <a:pt x="151" y="47"/>
                  <a:pt x="151" y="85"/>
                </a:cubicBezTo>
                <a:cubicBezTo>
                  <a:pt x="151" y="123"/>
                  <a:pt x="120" y="154"/>
                  <a:pt x="82" y="154"/>
                </a:cubicBezTo>
                <a:close/>
                <a:moveTo>
                  <a:pt x="136" y="53"/>
                </a:moveTo>
                <a:cubicBezTo>
                  <a:pt x="131" y="44"/>
                  <a:pt x="123" y="36"/>
                  <a:pt x="114" y="30"/>
                </a:cubicBezTo>
                <a:cubicBezTo>
                  <a:pt x="113" y="30"/>
                  <a:pt x="113" y="30"/>
                  <a:pt x="113" y="30"/>
                </a:cubicBezTo>
                <a:cubicBezTo>
                  <a:pt x="113" y="30"/>
                  <a:pt x="113" y="30"/>
                  <a:pt x="113" y="30"/>
                </a:cubicBezTo>
                <a:cubicBezTo>
                  <a:pt x="104" y="25"/>
                  <a:pt x="93" y="22"/>
                  <a:pt x="82" y="22"/>
                </a:cubicBezTo>
                <a:cubicBezTo>
                  <a:pt x="70" y="22"/>
                  <a:pt x="60" y="25"/>
                  <a:pt x="50" y="30"/>
                </a:cubicBezTo>
                <a:cubicBezTo>
                  <a:pt x="50" y="30"/>
                  <a:pt x="50" y="30"/>
                  <a:pt x="50" y="30"/>
                </a:cubicBezTo>
                <a:cubicBezTo>
                  <a:pt x="50" y="30"/>
                  <a:pt x="50" y="30"/>
                  <a:pt x="50" y="30"/>
                </a:cubicBezTo>
                <a:cubicBezTo>
                  <a:pt x="41" y="36"/>
                  <a:pt x="33" y="44"/>
                  <a:pt x="27" y="53"/>
                </a:cubicBezTo>
                <a:cubicBezTo>
                  <a:pt x="27" y="53"/>
                  <a:pt x="27" y="53"/>
                  <a:pt x="27" y="53"/>
                </a:cubicBezTo>
                <a:cubicBezTo>
                  <a:pt x="27" y="53"/>
                  <a:pt x="27" y="53"/>
                  <a:pt x="27" y="53"/>
                </a:cubicBezTo>
                <a:cubicBezTo>
                  <a:pt x="22" y="63"/>
                  <a:pt x="19" y="74"/>
                  <a:pt x="19" y="85"/>
                </a:cubicBezTo>
                <a:cubicBezTo>
                  <a:pt x="19" y="96"/>
                  <a:pt x="22" y="107"/>
                  <a:pt x="27" y="116"/>
                </a:cubicBezTo>
                <a:cubicBezTo>
                  <a:pt x="27" y="117"/>
                  <a:pt x="27" y="117"/>
                  <a:pt x="27" y="117"/>
                </a:cubicBezTo>
                <a:cubicBezTo>
                  <a:pt x="27" y="117"/>
                  <a:pt x="27" y="117"/>
                  <a:pt x="27" y="117"/>
                </a:cubicBezTo>
                <a:cubicBezTo>
                  <a:pt x="33" y="126"/>
                  <a:pt x="41" y="134"/>
                  <a:pt x="50" y="140"/>
                </a:cubicBezTo>
                <a:cubicBezTo>
                  <a:pt x="50" y="140"/>
                  <a:pt x="50" y="140"/>
                  <a:pt x="50" y="140"/>
                </a:cubicBezTo>
                <a:cubicBezTo>
                  <a:pt x="50" y="140"/>
                  <a:pt x="50" y="140"/>
                  <a:pt x="50" y="140"/>
                </a:cubicBezTo>
                <a:cubicBezTo>
                  <a:pt x="60" y="145"/>
                  <a:pt x="70" y="148"/>
                  <a:pt x="82" y="148"/>
                </a:cubicBezTo>
                <a:cubicBezTo>
                  <a:pt x="93" y="148"/>
                  <a:pt x="104" y="145"/>
                  <a:pt x="113" y="140"/>
                </a:cubicBezTo>
                <a:cubicBezTo>
                  <a:pt x="113" y="140"/>
                  <a:pt x="113" y="140"/>
                  <a:pt x="113" y="140"/>
                </a:cubicBezTo>
                <a:cubicBezTo>
                  <a:pt x="113" y="140"/>
                  <a:pt x="113" y="140"/>
                  <a:pt x="114" y="140"/>
                </a:cubicBezTo>
                <a:cubicBezTo>
                  <a:pt x="123" y="134"/>
                  <a:pt x="131" y="126"/>
                  <a:pt x="136" y="117"/>
                </a:cubicBezTo>
                <a:cubicBezTo>
                  <a:pt x="136" y="117"/>
                  <a:pt x="137" y="117"/>
                  <a:pt x="137" y="117"/>
                </a:cubicBezTo>
                <a:cubicBezTo>
                  <a:pt x="137" y="117"/>
                  <a:pt x="137" y="117"/>
                  <a:pt x="137" y="116"/>
                </a:cubicBezTo>
                <a:cubicBezTo>
                  <a:pt x="142" y="107"/>
                  <a:pt x="145" y="96"/>
                  <a:pt x="145" y="85"/>
                </a:cubicBezTo>
                <a:cubicBezTo>
                  <a:pt x="145" y="74"/>
                  <a:pt x="142" y="63"/>
                  <a:pt x="137" y="53"/>
                </a:cubicBezTo>
                <a:cubicBezTo>
                  <a:pt x="137" y="53"/>
                  <a:pt x="137" y="53"/>
                  <a:pt x="137" y="53"/>
                </a:cubicBezTo>
                <a:cubicBezTo>
                  <a:pt x="137" y="53"/>
                  <a:pt x="137" y="53"/>
                  <a:pt x="136" y="53"/>
                </a:cubicBezTo>
                <a:close/>
                <a:moveTo>
                  <a:pt x="113" y="134"/>
                </a:moveTo>
                <a:cubicBezTo>
                  <a:pt x="112" y="131"/>
                  <a:pt x="112" y="131"/>
                  <a:pt x="112" y="131"/>
                </a:cubicBezTo>
                <a:cubicBezTo>
                  <a:pt x="111" y="130"/>
                  <a:pt x="109" y="129"/>
                  <a:pt x="108" y="130"/>
                </a:cubicBezTo>
                <a:cubicBezTo>
                  <a:pt x="107" y="131"/>
                  <a:pt x="106" y="133"/>
                  <a:pt x="107" y="134"/>
                </a:cubicBezTo>
                <a:cubicBezTo>
                  <a:pt x="108" y="136"/>
                  <a:pt x="108" y="136"/>
                  <a:pt x="108" y="136"/>
                </a:cubicBezTo>
                <a:cubicBezTo>
                  <a:pt x="101" y="140"/>
                  <a:pt x="93" y="142"/>
                  <a:pt x="85" y="143"/>
                </a:cubicBezTo>
                <a:cubicBezTo>
                  <a:pt x="85" y="140"/>
                  <a:pt x="85" y="140"/>
                  <a:pt x="85" y="140"/>
                </a:cubicBezTo>
                <a:cubicBezTo>
                  <a:pt x="85" y="138"/>
                  <a:pt x="83" y="137"/>
                  <a:pt x="82" y="137"/>
                </a:cubicBezTo>
                <a:cubicBezTo>
                  <a:pt x="80" y="137"/>
                  <a:pt x="79" y="138"/>
                  <a:pt x="79" y="140"/>
                </a:cubicBezTo>
                <a:cubicBezTo>
                  <a:pt x="79" y="143"/>
                  <a:pt x="79" y="143"/>
                  <a:pt x="79" y="143"/>
                </a:cubicBezTo>
                <a:cubicBezTo>
                  <a:pt x="71" y="142"/>
                  <a:pt x="62" y="140"/>
                  <a:pt x="55" y="136"/>
                </a:cubicBezTo>
                <a:cubicBezTo>
                  <a:pt x="57" y="134"/>
                  <a:pt x="57" y="134"/>
                  <a:pt x="57" y="134"/>
                </a:cubicBezTo>
                <a:cubicBezTo>
                  <a:pt x="57" y="133"/>
                  <a:pt x="57" y="131"/>
                  <a:pt x="56" y="130"/>
                </a:cubicBezTo>
                <a:cubicBezTo>
                  <a:pt x="54" y="129"/>
                  <a:pt x="53" y="130"/>
                  <a:pt x="52" y="131"/>
                </a:cubicBezTo>
                <a:cubicBezTo>
                  <a:pt x="51" y="134"/>
                  <a:pt x="51" y="134"/>
                  <a:pt x="51" y="134"/>
                </a:cubicBezTo>
                <a:cubicBezTo>
                  <a:pt x="44" y="129"/>
                  <a:pt x="38" y="123"/>
                  <a:pt x="33" y="116"/>
                </a:cubicBezTo>
                <a:cubicBezTo>
                  <a:pt x="36" y="115"/>
                  <a:pt x="36" y="115"/>
                  <a:pt x="36" y="115"/>
                </a:cubicBezTo>
                <a:cubicBezTo>
                  <a:pt x="37" y="114"/>
                  <a:pt x="37" y="112"/>
                  <a:pt x="37" y="111"/>
                </a:cubicBezTo>
                <a:cubicBezTo>
                  <a:pt x="36" y="110"/>
                  <a:pt x="34" y="109"/>
                  <a:pt x="33" y="110"/>
                </a:cubicBezTo>
                <a:cubicBezTo>
                  <a:pt x="30" y="111"/>
                  <a:pt x="30" y="111"/>
                  <a:pt x="30" y="111"/>
                </a:cubicBezTo>
                <a:cubicBezTo>
                  <a:pt x="27" y="104"/>
                  <a:pt x="25" y="96"/>
                  <a:pt x="24" y="88"/>
                </a:cubicBezTo>
                <a:cubicBezTo>
                  <a:pt x="27" y="88"/>
                  <a:pt x="27" y="88"/>
                  <a:pt x="27" y="88"/>
                </a:cubicBezTo>
                <a:cubicBezTo>
                  <a:pt x="28" y="88"/>
                  <a:pt x="30" y="86"/>
                  <a:pt x="30" y="85"/>
                </a:cubicBezTo>
                <a:cubicBezTo>
                  <a:pt x="30" y="83"/>
                  <a:pt x="28" y="82"/>
                  <a:pt x="27" y="82"/>
                </a:cubicBezTo>
                <a:cubicBezTo>
                  <a:pt x="24" y="82"/>
                  <a:pt x="24" y="82"/>
                  <a:pt x="24" y="82"/>
                </a:cubicBezTo>
                <a:cubicBezTo>
                  <a:pt x="25" y="74"/>
                  <a:pt x="27" y="66"/>
                  <a:pt x="30" y="59"/>
                </a:cubicBezTo>
                <a:cubicBezTo>
                  <a:pt x="33" y="60"/>
                  <a:pt x="33" y="60"/>
                  <a:pt x="33" y="60"/>
                </a:cubicBezTo>
                <a:cubicBezTo>
                  <a:pt x="33" y="60"/>
                  <a:pt x="34" y="60"/>
                  <a:pt x="34" y="60"/>
                </a:cubicBezTo>
                <a:cubicBezTo>
                  <a:pt x="35" y="60"/>
                  <a:pt x="36" y="60"/>
                  <a:pt x="37" y="59"/>
                </a:cubicBezTo>
                <a:cubicBezTo>
                  <a:pt x="37" y="58"/>
                  <a:pt x="37" y="56"/>
                  <a:pt x="36" y="55"/>
                </a:cubicBezTo>
                <a:cubicBezTo>
                  <a:pt x="33" y="54"/>
                  <a:pt x="33" y="54"/>
                  <a:pt x="33" y="54"/>
                </a:cubicBezTo>
                <a:cubicBezTo>
                  <a:pt x="38" y="47"/>
                  <a:pt x="44" y="41"/>
                  <a:pt x="51" y="36"/>
                </a:cubicBezTo>
                <a:cubicBezTo>
                  <a:pt x="52" y="39"/>
                  <a:pt x="52" y="39"/>
                  <a:pt x="52" y="39"/>
                </a:cubicBezTo>
                <a:cubicBezTo>
                  <a:pt x="52" y="40"/>
                  <a:pt x="53" y="40"/>
                  <a:pt x="54" y="40"/>
                </a:cubicBezTo>
                <a:cubicBezTo>
                  <a:pt x="55" y="40"/>
                  <a:pt x="55" y="40"/>
                  <a:pt x="56" y="40"/>
                </a:cubicBezTo>
                <a:cubicBezTo>
                  <a:pt x="57" y="39"/>
                  <a:pt x="57" y="37"/>
                  <a:pt x="57" y="36"/>
                </a:cubicBezTo>
                <a:cubicBezTo>
                  <a:pt x="55" y="34"/>
                  <a:pt x="55" y="34"/>
                  <a:pt x="55" y="34"/>
                </a:cubicBezTo>
                <a:cubicBezTo>
                  <a:pt x="62" y="30"/>
                  <a:pt x="71" y="28"/>
                  <a:pt x="79" y="27"/>
                </a:cubicBezTo>
                <a:cubicBezTo>
                  <a:pt x="79" y="30"/>
                  <a:pt x="79" y="30"/>
                  <a:pt x="79" y="30"/>
                </a:cubicBezTo>
                <a:cubicBezTo>
                  <a:pt x="79" y="31"/>
                  <a:pt x="80" y="33"/>
                  <a:pt x="82" y="33"/>
                </a:cubicBezTo>
                <a:cubicBezTo>
                  <a:pt x="83" y="33"/>
                  <a:pt x="85" y="31"/>
                  <a:pt x="85" y="30"/>
                </a:cubicBezTo>
                <a:cubicBezTo>
                  <a:pt x="85" y="27"/>
                  <a:pt x="85" y="27"/>
                  <a:pt x="85" y="27"/>
                </a:cubicBezTo>
                <a:cubicBezTo>
                  <a:pt x="93" y="28"/>
                  <a:pt x="101" y="30"/>
                  <a:pt x="108" y="34"/>
                </a:cubicBezTo>
                <a:cubicBezTo>
                  <a:pt x="107" y="36"/>
                  <a:pt x="107" y="36"/>
                  <a:pt x="107" y="36"/>
                </a:cubicBezTo>
                <a:cubicBezTo>
                  <a:pt x="106" y="37"/>
                  <a:pt x="107" y="39"/>
                  <a:pt x="108" y="40"/>
                </a:cubicBezTo>
                <a:cubicBezTo>
                  <a:pt x="108" y="40"/>
                  <a:pt x="109" y="40"/>
                  <a:pt x="109" y="40"/>
                </a:cubicBezTo>
                <a:cubicBezTo>
                  <a:pt x="110" y="40"/>
                  <a:pt x="111" y="40"/>
                  <a:pt x="112" y="39"/>
                </a:cubicBezTo>
                <a:cubicBezTo>
                  <a:pt x="113" y="36"/>
                  <a:pt x="113" y="36"/>
                  <a:pt x="113" y="36"/>
                </a:cubicBezTo>
                <a:cubicBezTo>
                  <a:pt x="120" y="41"/>
                  <a:pt x="126" y="47"/>
                  <a:pt x="130" y="54"/>
                </a:cubicBezTo>
                <a:cubicBezTo>
                  <a:pt x="128" y="55"/>
                  <a:pt x="128" y="55"/>
                  <a:pt x="128" y="55"/>
                </a:cubicBezTo>
                <a:cubicBezTo>
                  <a:pt x="127" y="56"/>
                  <a:pt x="126" y="58"/>
                  <a:pt x="127" y="59"/>
                </a:cubicBezTo>
                <a:cubicBezTo>
                  <a:pt x="128" y="60"/>
                  <a:pt x="128" y="60"/>
                  <a:pt x="129" y="60"/>
                </a:cubicBezTo>
                <a:cubicBezTo>
                  <a:pt x="130" y="60"/>
                  <a:pt x="130" y="60"/>
                  <a:pt x="131" y="60"/>
                </a:cubicBezTo>
                <a:cubicBezTo>
                  <a:pt x="133" y="59"/>
                  <a:pt x="133" y="59"/>
                  <a:pt x="133" y="59"/>
                </a:cubicBezTo>
                <a:cubicBezTo>
                  <a:pt x="137" y="66"/>
                  <a:pt x="139" y="74"/>
                  <a:pt x="139" y="82"/>
                </a:cubicBezTo>
                <a:cubicBezTo>
                  <a:pt x="137" y="82"/>
                  <a:pt x="137" y="82"/>
                  <a:pt x="137" y="82"/>
                </a:cubicBezTo>
                <a:cubicBezTo>
                  <a:pt x="135" y="82"/>
                  <a:pt x="134" y="83"/>
                  <a:pt x="134" y="85"/>
                </a:cubicBezTo>
                <a:cubicBezTo>
                  <a:pt x="134" y="86"/>
                  <a:pt x="135" y="88"/>
                  <a:pt x="137" y="88"/>
                </a:cubicBezTo>
                <a:cubicBezTo>
                  <a:pt x="139" y="88"/>
                  <a:pt x="139" y="88"/>
                  <a:pt x="139" y="88"/>
                </a:cubicBezTo>
                <a:cubicBezTo>
                  <a:pt x="139" y="96"/>
                  <a:pt x="137" y="104"/>
                  <a:pt x="133" y="111"/>
                </a:cubicBezTo>
                <a:cubicBezTo>
                  <a:pt x="131" y="110"/>
                  <a:pt x="131" y="110"/>
                  <a:pt x="131" y="110"/>
                </a:cubicBezTo>
                <a:cubicBezTo>
                  <a:pt x="129" y="109"/>
                  <a:pt x="128" y="110"/>
                  <a:pt x="127" y="111"/>
                </a:cubicBezTo>
                <a:cubicBezTo>
                  <a:pt x="126" y="112"/>
                  <a:pt x="127" y="114"/>
                  <a:pt x="128" y="115"/>
                </a:cubicBezTo>
                <a:cubicBezTo>
                  <a:pt x="130" y="116"/>
                  <a:pt x="130" y="116"/>
                  <a:pt x="130" y="116"/>
                </a:cubicBezTo>
                <a:cubicBezTo>
                  <a:pt x="126" y="123"/>
                  <a:pt x="120" y="129"/>
                  <a:pt x="113" y="1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23" name="Freeform 1056"/>
          <p:cNvSpPr>
            <a:spLocks noEditPoints="1"/>
          </p:cNvSpPr>
          <p:nvPr/>
        </p:nvSpPr>
        <p:spPr bwMode="auto">
          <a:xfrm>
            <a:off x="1041909" y="3646898"/>
            <a:ext cx="546100" cy="468313"/>
          </a:xfrm>
          <a:custGeom>
            <a:avLst/>
            <a:gdLst>
              <a:gd name="T0" fmla="*/ 147 w 160"/>
              <a:gd name="T1" fmla="*/ 24 h 136"/>
              <a:gd name="T2" fmla="*/ 120 w 160"/>
              <a:gd name="T3" fmla="*/ 16 h 136"/>
              <a:gd name="T4" fmla="*/ 109 w 160"/>
              <a:gd name="T5" fmla="*/ 24 h 136"/>
              <a:gd name="T6" fmla="*/ 101 w 160"/>
              <a:gd name="T7" fmla="*/ 0 h 136"/>
              <a:gd name="T8" fmla="*/ 51 w 160"/>
              <a:gd name="T9" fmla="*/ 9 h 136"/>
              <a:gd name="T10" fmla="*/ 40 w 160"/>
              <a:gd name="T11" fmla="*/ 24 h 136"/>
              <a:gd name="T12" fmla="*/ 13 w 160"/>
              <a:gd name="T13" fmla="*/ 16 h 136"/>
              <a:gd name="T14" fmla="*/ 8 w 160"/>
              <a:gd name="T15" fmla="*/ 24 h 136"/>
              <a:gd name="T16" fmla="*/ 0 w 160"/>
              <a:gd name="T17" fmla="*/ 128 h 136"/>
              <a:gd name="T18" fmla="*/ 152 w 160"/>
              <a:gd name="T19" fmla="*/ 136 h 136"/>
              <a:gd name="T20" fmla="*/ 160 w 160"/>
              <a:gd name="T21" fmla="*/ 32 h 136"/>
              <a:gd name="T22" fmla="*/ 125 w 160"/>
              <a:gd name="T23" fmla="*/ 21 h 136"/>
              <a:gd name="T24" fmla="*/ 141 w 160"/>
              <a:gd name="T25" fmla="*/ 24 h 136"/>
              <a:gd name="T26" fmla="*/ 125 w 160"/>
              <a:gd name="T27" fmla="*/ 21 h 136"/>
              <a:gd name="T28" fmla="*/ 59 w 160"/>
              <a:gd name="T29" fmla="*/ 5 h 136"/>
              <a:gd name="T30" fmla="*/ 104 w 160"/>
              <a:gd name="T31" fmla="*/ 9 h 136"/>
              <a:gd name="T32" fmla="*/ 56 w 160"/>
              <a:gd name="T33" fmla="*/ 24 h 136"/>
              <a:gd name="T34" fmla="*/ 51 w 160"/>
              <a:gd name="T35" fmla="*/ 29 h 136"/>
              <a:gd name="T36" fmla="*/ 120 w 160"/>
              <a:gd name="T37" fmla="*/ 29 h 136"/>
              <a:gd name="T38" fmla="*/ 133 w 160"/>
              <a:gd name="T39" fmla="*/ 131 h 136"/>
              <a:gd name="T40" fmla="*/ 27 w 160"/>
              <a:gd name="T41" fmla="*/ 29 h 136"/>
              <a:gd name="T42" fmla="*/ 51 w 160"/>
              <a:gd name="T43" fmla="*/ 29 h 136"/>
              <a:gd name="T44" fmla="*/ 35 w 160"/>
              <a:gd name="T45" fmla="*/ 21 h 136"/>
              <a:gd name="T46" fmla="*/ 19 w 160"/>
              <a:gd name="T47" fmla="*/ 24 h 136"/>
              <a:gd name="T48" fmla="*/ 5 w 160"/>
              <a:gd name="T49" fmla="*/ 128 h 136"/>
              <a:gd name="T50" fmla="*/ 8 w 160"/>
              <a:gd name="T51" fmla="*/ 29 h 136"/>
              <a:gd name="T52" fmla="*/ 21 w 160"/>
              <a:gd name="T53" fmla="*/ 29 h 136"/>
              <a:gd name="T54" fmla="*/ 8 w 160"/>
              <a:gd name="T55" fmla="*/ 131 h 136"/>
              <a:gd name="T56" fmla="*/ 155 w 160"/>
              <a:gd name="T57" fmla="*/ 128 h 136"/>
              <a:gd name="T58" fmla="*/ 139 w 160"/>
              <a:gd name="T59" fmla="*/ 131 h 136"/>
              <a:gd name="T60" fmla="*/ 147 w 160"/>
              <a:gd name="T61" fmla="*/ 29 h 136"/>
              <a:gd name="T62" fmla="*/ 155 w 160"/>
              <a:gd name="T63"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136">
                <a:moveTo>
                  <a:pt x="152" y="24"/>
                </a:moveTo>
                <a:cubicBezTo>
                  <a:pt x="147" y="24"/>
                  <a:pt x="147" y="24"/>
                  <a:pt x="147" y="24"/>
                </a:cubicBezTo>
                <a:cubicBezTo>
                  <a:pt x="147" y="16"/>
                  <a:pt x="147" y="16"/>
                  <a:pt x="147" y="16"/>
                </a:cubicBezTo>
                <a:cubicBezTo>
                  <a:pt x="120" y="16"/>
                  <a:pt x="120" y="16"/>
                  <a:pt x="120" y="16"/>
                </a:cubicBezTo>
                <a:cubicBezTo>
                  <a:pt x="120" y="24"/>
                  <a:pt x="120" y="24"/>
                  <a:pt x="120" y="24"/>
                </a:cubicBezTo>
                <a:cubicBezTo>
                  <a:pt x="109" y="24"/>
                  <a:pt x="109" y="24"/>
                  <a:pt x="109" y="24"/>
                </a:cubicBezTo>
                <a:cubicBezTo>
                  <a:pt x="109" y="9"/>
                  <a:pt x="109" y="9"/>
                  <a:pt x="109" y="9"/>
                </a:cubicBezTo>
                <a:cubicBezTo>
                  <a:pt x="109" y="4"/>
                  <a:pt x="106" y="0"/>
                  <a:pt x="101" y="0"/>
                </a:cubicBezTo>
                <a:cubicBezTo>
                  <a:pt x="59" y="0"/>
                  <a:pt x="59" y="0"/>
                  <a:pt x="59" y="0"/>
                </a:cubicBezTo>
                <a:cubicBezTo>
                  <a:pt x="55" y="0"/>
                  <a:pt x="51" y="4"/>
                  <a:pt x="51" y="9"/>
                </a:cubicBezTo>
                <a:cubicBezTo>
                  <a:pt x="51" y="24"/>
                  <a:pt x="51" y="24"/>
                  <a:pt x="51" y="24"/>
                </a:cubicBezTo>
                <a:cubicBezTo>
                  <a:pt x="40" y="24"/>
                  <a:pt x="40" y="24"/>
                  <a:pt x="40" y="24"/>
                </a:cubicBezTo>
                <a:cubicBezTo>
                  <a:pt x="40" y="16"/>
                  <a:pt x="40" y="16"/>
                  <a:pt x="40" y="16"/>
                </a:cubicBezTo>
                <a:cubicBezTo>
                  <a:pt x="13" y="16"/>
                  <a:pt x="13" y="16"/>
                  <a:pt x="13" y="16"/>
                </a:cubicBezTo>
                <a:cubicBezTo>
                  <a:pt x="13" y="24"/>
                  <a:pt x="13" y="24"/>
                  <a:pt x="13" y="24"/>
                </a:cubicBezTo>
                <a:cubicBezTo>
                  <a:pt x="8" y="24"/>
                  <a:pt x="8" y="24"/>
                  <a:pt x="8" y="24"/>
                </a:cubicBezTo>
                <a:cubicBezTo>
                  <a:pt x="4" y="24"/>
                  <a:pt x="0" y="28"/>
                  <a:pt x="0" y="32"/>
                </a:cubicBezTo>
                <a:cubicBezTo>
                  <a:pt x="0" y="128"/>
                  <a:pt x="0" y="128"/>
                  <a:pt x="0" y="128"/>
                </a:cubicBezTo>
                <a:cubicBezTo>
                  <a:pt x="0" y="132"/>
                  <a:pt x="4" y="136"/>
                  <a:pt x="8" y="136"/>
                </a:cubicBezTo>
                <a:cubicBezTo>
                  <a:pt x="152" y="136"/>
                  <a:pt x="152" y="136"/>
                  <a:pt x="152" y="136"/>
                </a:cubicBezTo>
                <a:cubicBezTo>
                  <a:pt x="156" y="136"/>
                  <a:pt x="160" y="132"/>
                  <a:pt x="160" y="128"/>
                </a:cubicBezTo>
                <a:cubicBezTo>
                  <a:pt x="160" y="32"/>
                  <a:pt x="160" y="32"/>
                  <a:pt x="160" y="32"/>
                </a:cubicBezTo>
                <a:cubicBezTo>
                  <a:pt x="160" y="28"/>
                  <a:pt x="156" y="24"/>
                  <a:pt x="152" y="24"/>
                </a:cubicBezTo>
                <a:close/>
                <a:moveTo>
                  <a:pt x="125" y="21"/>
                </a:moveTo>
                <a:cubicBezTo>
                  <a:pt x="141" y="21"/>
                  <a:pt x="141" y="21"/>
                  <a:pt x="141" y="21"/>
                </a:cubicBezTo>
                <a:cubicBezTo>
                  <a:pt x="141" y="24"/>
                  <a:pt x="141" y="24"/>
                  <a:pt x="141" y="24"/>
                </a:cubicBezTo>
                <a:cubicBezTo>
                  <a:pt x="125" y="24"/>
                  <a:pt x="125" y="24"/>
                  <a:pt x="125" y="24"/>
                </a:cubicBezTo>
                <a:lnTo>
                  <a:pt x="125" y="21"/>
                </a:lnTo>
                <a:close/>
                <a:moveTo>
                  <a:pt x="56" y="9"/>
                </a:moveTo>
                <a:cubicBezTo>
                  <a:pt x="56" y="7"/>
                  <a:pt x="57" y="5"/>
                  <a:pt x="59" y="5"/>
                </a:cubicBezTo>
                <a:cubicBezTo>
                  <a:pt x="101" y="5"/>
                  <a:pt x="101" y="5"/>
                  <a:pt x="101" y="5"/>
                </a:cubicBezTo>
                <a:cubicBezTo>
                  <a:pt x="103" y="5"/>
                  <a:pt x="104" y="7"/>
                  <a:pt x="104" y="9"/>
                </a:cubicBezTo>
                <a:cubicBezTo>
                  <a:pt x="104" y="24"/>
                  <a:pt x="104" y="24"/>
                  <a:pt x="104" y="24"/>
                </a:cubicBezTo>
                <a:cubicBezTo>
                  <a:pt x="56" y="24"/>
                  <a:pt x="56" y="24"/>
                  <a:pt x="56" y="24"/>
                </a:cubicBezTo>
                <a:lnTo>
                  <a:pt x="56" y="9"/>
                </a:lnTo>
                <a:close/>
                <a:moveTo>
                  <a:pt x="51" y="29"/>
                </a:moveTo>
                <a:cubicBezTo>
                  <a:pt x="109" y="29"/>
                  <a:pt x="109" y="29"/>
                  <a:pt x="109" y="29"/>
                </a:cubicBezTo>
                <a:cubicBezTo>
                  <a:pt x="120" y="29"/>
                  <a:pt x="120" y="29"/>
                  <a:pt x="120" y="29"/>
                </a:cubicBezTo>
                <a:cubicBezTo>
                  <a:pt x="133" y="29"/>
                  <a:pt x="133" y="29"/>
                  <a:pt x="133" y="29"/>
                </a:cubicBezTo>
                <a:cubicBezTo>
                  <a:pt x="133" y="131"/>
                  <a:pt x="133" y="131"/>
                  <a:pt x="133" y="131"/>
                </a:cubicBezTo>
                <a:cubicBezTo>
                  <a:pt x="27" y="131"/>
                  <a:pt x="27" y="131"/>
                  <a:pt x="27" y="131"/>
                </a:cubicBezTo>
                <a:cubicBezTo>
                  <a:pt x="27" y="29"/>
                  <a:pt x="27" y="29"/>
                  <a:pt x="27" y="29"/>
                </a:cubicBezTo>
                <a:cubicBezTo>
                  <a:pt x="40" y="29"/>
                  <a:pt x="40" y="29"/>
                  <a:pt x="40" y="29"/>
                </a:cubicBezTo>
                <a:lnTo>
                  <a:pt x="51" y="29"/>
                </a:lnTo>
                <a:close/>
                <a:moveTo>
                  <a:pt x="19" y="21"/>
                </a:moveTo>
                <a:cubicBezTo>
                  <a:pt x="35" y="21"/>
                  <a:pt x="35" y="21"/>
                  <a:pt x="35" y="21"/>
                </a:cubicBezTo>
                <a:cubicBezTo>
                  <a:pt x="35" y="24"/>
                  <a:pt x="35" y="24"/>
                  <a:pt x="35" y="24"/>
                </a:cubicBezTo>
                <a:cubicBezTo>
                  <a:pt x="19" y="24"/>
                  <a:pt x="19" y="24"/>
                  <a:pt x="19" y="24"/>
                </a:cubicBezTo>
                <a:lnTo>
                  <a:pt x="19" y="21"/>
                </a:lnTo>
                <a:close/>
                <a:moveTo>
                  <a:pt x="5" y="128"/>
                </a:moveTo>
                <a:cubicBezTo>
                  <a:pt x="5" y="32"/>
                  <a:pt x="5" y="32"/>
                  <a:pt x="5" y="32"/>
                </a:cubicBezTo>
                <a:cubicBezTo>
                  <a:pt x="5" y="31"/>
                  <a:pt x="7" y="29"/>
                  <a:pt x="8" y="29"/>
                </a:cubicBezTo>
                <a:cubicBezTo>
                  <a:pt x="13" y="29"/>
                  <a:pt x="13" y="29"/>
                  <a:pt x="13" y="29"/>
                </a:cubicBezTo>
                <a:cubicBezTo>
                  <a:pt x="21" y="29"/>
                  <a:pt x="21" y="29"/>
                  <a:pt x="21" y="29"/>
                </a:cubicBezTo>
                <a:cubicBezTo>
                  <a:pt x="21" y="131"/>
                  <a:pt x="21" y="131"/>
                  <a:pt x="21" y="131"/>
                </a:cubicBezTo>
                <a:cubicBezTo>
                  <a:pt x="8" y="131"/>
                  <a:pt x="8" y="131"/>
                  <a:pt x="8" y="131"/>
                </a:cubicBezTo>
                <a:cubicBezTo>
                  <a:pt x="7" y="131"/>
                  <a:pt x="5" y="129"/>
                  <a:pt x="5" y="128"/>
                </a:cubicBezTo>
                <a:close/>
                <a:moveTo>
                  <a:pt x="155" y="128"/>
                </a:moveTo>
                <a:cubicBezTo>
                  <a:pt x="155" y="129"/>
                  <a:pt x="153" y="131"/>
                  <a:pt x="152" y="131"/>
                </a:cubicBezTo>
                <a:cubicBezTo>
                  <a:pt x="139" y="131"/>
                  <a:pt x="139" y="131"/>
                  <a:pt x="139" y="131"/>
                </a:cubicBezTo>
                <a:cubicBezTo>
                  <a:pt x="139" y="29"/>
                  <a:pt x="139" y="29"/>
                  <a:pt x="139" y="29"/>
                </a:cubicBezTo>
                <a:cubicBezTo>
                  <a:pt x="147" y="29"/>
                  <a:pt x="147" y="29"/>
                  <a:pt x="147" y="29"/>
                </a:cubicBezTo>
                <a:cubicBezTo>
                  <a:pt x="152" y="29"/>
                  <a:pt x="152" y="29"/>
                  <a:pt x="152" y="29"/>
                </a:cubicBezTo>
                <a:cubicBezTo>
                  <a:pt x="153" y="29"/>
                  <a:pt x="155" y="31"/>
                  <a:pt x="155" y="32"/>
                </a:cubicBezTo>
                <a:lnTo>
                  <a:pt x="155"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grpSp>
        <p:nvGrpSpPr>
          <p:cNvPr id="24" name="Group 23"/>
          <p:cNvGrpSpPr/>
          <p:nvPr/>
        </p:nvGrpSpPr>
        <p:grpSpPr>
          <a:xfrm>
            <a:off x="4276210" y="3364342"/>
            <a:ext cx="1628651" cy="863552"/>
            <a:chOff x="8108760" y="2721114"/>
            <a:chExt cx="1628651" cy="863552"/>
          </a:xfrm>
        </p:grpSpPr>
        <p:sp>
          <p:nvSpPr>
            <p:cNvPr id="25" name="TextBox 24"/>
            <p:cNvSpPr txBox="1"/>
            <p:nvPr/>
          </p:nvSpPr>
          <p:spPr>
            <a:xfrm>
              <a:off x="8108760" y="2721114"/>
              <a:ext cx="1628651" cy="707886"/>
            </a:xfrm>
            <a:prstGeom prst="rect">
              <a:avLst/>
            </a:prstGeom>
            <a:noFill/>
          </p:spPr>
          <p:txBody>
            <a:bodyPr wrap="none" lIns="0" rIns="0" rtlCol="0">
              <a:spAutoFit/>
            </a:bodyPr>
            <a:lstStyle/>
            <a:p>
              <a:r>
                <a:rPr lang="en-US" sz="4000" b="1" dirty="0">
                  <a:latin typeface="Source Sans Pro" charset="0"/>
                  <a:ea typeface="Source Sans Pro" charset="0"/>
                  <a:cs typeface="Source Sans Pro" charset="0"/>
                </a:rPr>
                <a:t>2.572M</a:t>
              </a:r>
            </a:p>
          </p:txBody>
        </p:sp>
        <p:sp>
          <p:nvSpPr>
            <p:cNvPr id="26" name="TextBox 25"/>
            <p:cNvSpPr txBox="1"/>
            <p:nvPr/>
          </p:nvSpPr>
          <p:spPr>
            <a:xfrm>
              <a:off x="8108761" y="3338445"/>
              <a:ext cx="1240724" cy="246221"/>
            </a:xfrm>
            <a:prstGeom prst="rect">
              <a:avLst/>
            </a:prstGeom>
            <a:noFill/>
          </p:spPr>
          <p:txBody>
            <a:bodyPr wrap="none" lIns="0" rIns="0" rtlCol="0">
              <a:spAutoFit/>
            </a:bodyPr>
            <a:lstStyle/>
            <a:p>
              <a:r>
                <a:rPr lang="en-US" sz="1000" b="1" spc="100">
                  <a:latin typeface="Source Sans Pro" charset="0"/>
                  <a:ea typeface="Source Sans Pro" charset="0"/>
                  <a:cs typeface="Source Sans Pro" charset="0"/>
                </a:rPr>
                <a:t>WRITE TITLE HERE</a:t>
              </a:r>
              <a:endParaRPr lang="en-US" sz="1000" b="1" spc="100" dirty="0">
                <a:latin typeface="Source Sans Pro" charset="0"/>
                <a:ea typeface="Source Sans Pro" charset="0"/>
                <a:cs typeface="Source Sans Pro" charset="0"/>
              </a:endParaRPr>
            </a:p>
          </p:txBody>
        </p:sp>
      </p:grpSp>
      <p:sp>
        <p:nvSpPr>
          <p:cNvPr id="13" name="TextBox 12"/>
          <p:cNvSpPr txBox="1"/>
          <p:nvPr/>
        </p:nvSpPr>
        <p:spPr>
          <a:xfrm>
            <a:off x="1007916" y="2233166"/>
            <a:ext cx="3462484" cy="739754"/>
          </a:xfrm>
          <a:prstGeom prst="rect">
            <a:avLst/>
          </a:prstGeom>
          <a:noFill/>
        </p:spPr>
        <p:txBody>
          <a:bodyPr wrap="square" lIns="0" tIns="46800" rIns="0" rtlCol="0">
            <a:spAutoFit/>
          </a:bodyPr>
          <a:lstStyle/>
          <a:p>
            <a:r>
              <a:rPr lang="en-US" sz="1400" b="0" i="0" dirty="0">
                <a:solidFill>
                  <a:schemeClr val="tx2"/>
                </a:solidFill>
                <a:effectLst/>
                <a:latin typeface="Lato Light" panose="020F0302020204030203" pitchFamily="34" charset="0"/>
                <a:cs typeface="Poppins" panose="00000500000000000000" pitchFamily="2" charset="0"/>
              </a:rPr>
              <a:t>You can achieve anything you set your mind to—just put in the effort. Now go out there and present like a pro!</a:t>
            </a:r>
          </a:p>
        </p:txBody>
      </p:sp>
      <p:pic>
        <p:nvPicPr>
          <p:cNvPr id="5" name="Picture 4" descr="A computer with a colorful background&#10;&#10;Description automatically generated">
            <a:extLst>
              <a:ext uri="{FF2B5EF4-FFF2-40B4-BE49-F238E27FC236}">
                <a16:creationId xmlns:a16="http://schemas.microsoft.com/office/drawing/2014/main" id="{33983402-C3BF-5679-FDEB-170BF3C46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896" y="2226136"/>
            <a:ext cx="5173069" cy="2776506"/>
          </a:xfrm>
          <a:prstGeom prst="rect">
            <a:avLst/>
          </a:prstGeom>
        </p:spPr>
      </p:pic>
      <p:sp>
        <p:nvSpPr>
          <p:cNvPr id="4" name="Rectangle: Rounded Corners 3">
            <a:extLst>
              <a:ext uri="{FF2B5EF4-FFF2-40B4-BE49-F238E27FC236}">
                <a16:creationId xmlns:a16="http://schemas.microsoft.com/office/drawing/2014/main" id="{9D60B4C1-9F62-B8D8-89F9-8A8CF1A7373D}"/>
              </a:ext>
            </a:extLst>
          </p:cNvPr>
          <p:cNvSpPr/>
          <p:nvPr/>
        </p:nvSpPr>
        <p:spPr>
          <a:xfrm>
            <a:off x="1007916" y="1908566"/>
            <a:ext cx="3268294" cy="152918"/>
          </a:xfrm>
          <a:prstGeom prst="roundRect">
            <a:avLst>
              <a:gd name="adj" fmla="val 50000"/>
            </a:avLst>
          </a:prstGeom>
          <a:solidFill>
            <a:srgbClr val="D45AE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6" name="!!1">
            <a:extLst>
              <a:ext uri="{FF2B5EF4-FFF2-40B4-BE49-F238E27FC236}">
                <a16:creationId xmlns:a16="http://schemas.microsoft.com/office/drawing/2014/main" id="{337C8DE9-F7C0-2C40-FB65-10299FE912DB}"/>
              </a:ext>
            </a:extLst>
          </p:cNvPr>
          <p:cNvSpPr/>
          <p:nvPr/>
        </p:nvSpPr>
        <p:spPr>
          <a:xfrm>
            <a:off x="-3627730" y="6858000"/>
            <a:ext cx="2624840" cy="2624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7" name="Picture 6">
            <a:extLst>
              <a:ext uri="{FF2B5EF4-FFF2-40B4-BE49-F238E27FC236}">
                <a16:creationId xmlns:a16="http://schemas.microsoft.com/office/drawing/2014/main" id="{4B71CAAB-EDBC-6B35-31A9-981F8F393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438" y="6988774"/>
            <a:ext cx="1865082" cy="2058764"/>
          </a:xfrm>
          <a:prstGeom prst="rect">
            <a:avLst/>
          </a:prstGeom>
        </p:spPr>
      </p:pic>
      <p:sp>
        <p:nvSpPr>
          <p:cNvPr id="8" name="!!qwe">
            <a:extLst>
              <a:ext uri="{FF2B5EF4-FFF2-40B4-BE49-F238E27FC236}">
                <a16:creationId xmlns:a16="http://schemas.microsoft.com/office/drawing/2014/main" id="{A8DE7479-6DB4-BD5C-E399-AED28CBCB3B6}"/>
              </a:ext>
            </a:extLst>
          </p:cNvPr>
          <p:cNvSpPr/>
          <p:nvPr/>
        </p:nvSpPr>
        <p:spPr>
          <a:xfrm rot="5400000">
            <a:off x="5981700" y="-6197604"/>
            <a:ext cx="228599" cy="12623805"/>
          </a:xfrm>
          <a:prstGeom prst="roundRect">
            <a:avLst>
              <a:gd name="adj" fmla="val 0"/>
            </a:avLst>
          </a:prstGeom>
          <a:gradFill flip="none" rotWithShape="1">
            <a:gsLst>
              <a:gs pos="0">
                <a:schemeClr val="accent4">
                  <a:lumMod val="50000"/>
                </a:schemeClr>
              </a:gs>
              <a:gs pos="78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Tree>
    <p:extLst>
      <p:ext uri="{BB962C8B-B14F-4D97-AF65-F5344CB8AC3E}">
        <p14:creationId xmlns:p14="http://schemas.microsoft.com/office/powerpoint/2010/main" val="61191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qwe">
            <a:extLst>
              <a:ext uri="{FF2B5EF4-FFF2-40B4-BE49-F238E27FC236}">
                <a16:creationId xmlns:a16="http://schemas.microsoft.com/office/drawing/2014/main" id="{5FBA0488-F71C-3235-C298-2E5A4C8ED827}"/>
              </a:ext>
            </a:extLst>
          </p:cNvPr>
          <p:cNvSpPr/>
          <p:nvPr/>
        </p:nvSpPr>
        <p:spPr>
          <a:xfrm rot="5400000">
            <a:off x="3301999" y="-3759202"/>
            <a:ext cx="5562599" cy="12623805"/>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E5AFDB90-17A4-E26E-4CB0-41EF152CD7FA}"/>
              </a:ext>
            </a:extLst>
          </p:cNvPr>
          <p:cNvSpPr txBox="1"/>
          <p:nvPr/>
        </p:nvSpPr>
        <p:spPr>
          <a:xfrm>
            <a:off x="892607" y="1931636"/>
            <a:ext cx="10381381" cy="830997"/>
          </a:xfrm>
          <a:prstGeom prst="rect">
            <a:avLst/>
          </a:prstGeom>
          <a:noFill/>
        </p:spPr>
        <p:txBody>
          <a:bodyPr wrap="square" rtlCol="0">
            <a:spAutoFit/>
          </a:bodyPr>
          <a:lstStyle/>
          <a:p>
            <a:pPr algn="ctr"/>
            <a:r>
              <a:rPr lang="es-CO" sz="4800" b="1" dirty="0" err="1">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AirPods</a:t>
            </a:r>
            <a:r>
              <a:rPr lang="es-CO" sz="4800" b="1" dirty="0">
                <a:gradFill flip="none" rotWithShape="1">
                  <a:gsLst>
                    <a:gs pos="0">
                      <a:schemeClr val="accent6"/>
                    </a:gs>
                    <a:gs pos="78000">
                      <a:schemeClr val="accent5"/>
                    </a:gs>
                  </a:gsLst>
                  <a:lin ang="0" scaled="1"/>
                  <a:tileRect r="-100000" b="-100000"/>
                </a:gradFill>
                <a:latin typeface="Poppins" panose="00000500000000000000" pitchFamily="2" charset="0"/>
                <a:cs typeface="Poppins" panose="00000500000000000000" pitchFamily="2" charset="0"/>
              </a:rPr>
              <a:t>  Max</a:t>
            </a:r>
            <a:endParaRPr lang="id-ID" sz="4800" b="1" dirty="0">
              <a:gradFill flip="none" rotWithShape="1">
                <a:gsLst>
                  <a:gs pos="0">
                    <a:schemeClr val="accent6"/>
                  </a:gs>
                  <a:gs pos="78000">
                    <a:schemeClr val="accent5"/>
                  </a:gs>
                </a:gsLst>
                <a:lin ang="0" scaled="1"/>
                <a:tileRect r="-100000" b="-100000"/>
              </a:gradFill>
              <a:latin typeface="Poppins" panose="00000500000000000000" pitchFamily="2" charset="0"/>
              <a:cs typeface="Poppins" panose="00000500000000000000" pitchFamily="2" charset="0"/>
            </a:endParaRPr>
          </a:p>
        </p:txBody>
      </p:sp>
      <p:sp>
        <p:nvSpPr>
          <p:cNvPr id="9" name="!!dr">
            <a:extLst>
              <a:ext uri="{FF2B5EF4-FFF2-40B4-BE49-F238E27FC236}">
                <a16:creationId xmlns:a16="http://schemas.microsoft.com/office/drawing/2014/main" id="{E3AF926A-7396-6D15-39C3-A366ED603736}"/>
              </a:ext>
            </a:extLst>
          </p:cNvPr>
          <p:cNvSpPr/>
          <p:nvPr/>
        </p:nvSpPr>
        <p:spPr>
          <a:xfrm rot="17950984">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34" name="!!1">
            <a:extLst>
              <a:ext uri="{FF2B5EF4-FFF2-40B4-BE49-F238E27FC236}">
                <a16:creationId xmlns:a16="http://schemas.microsoft.com/office/drawing/2014/main" id="{08392E75-F68F-BA08-49EA-09AE3A7FA88E}"/>
              </a:ext>
            </a:extLst>
          </p:cNvPr>
          <p:cNvSpPr/>
          <p:nvPr/>
        </p:nvSpPr>
        <p:spPr>
          <a:xfrm>
            <a:off x="4601870" y="2923697"/>
            <a:ext cx="3512134" cy="3512134"/>
          </a:xfrm>
          <a:prstGeom prst="ellipse">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36" name="TextBox 35">
            <a:extLst>
              <a:ext uri="{FF2B5EF4-FFF2-40B4-BE49-F238E27FC236}">
                <a16:creationId xmlns:a16="http://schemas.microsoft.com/office/drawing/2014/main" id="{3C51009F-FF5C-E1CD-8CFD-E3B70B0CD98E}"/>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5" name="Picture 4">
            <a:extLst>
              <a:ext uri="{FF2B5EF4-FFF2-40B4-BE49-F238E27FC236}">
                <a16:creationId xmlns:a16="http://schemas.microsoft.com/office/drawing/2014/main" id="{0BFD4CD3-3DF8-572B-49CA-0EF06B18A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162" y="3245825"/>
            <a:ext cx="2495550" cy="2754704"/>
          </a:xfrm>
          <a:prstGeom prst="rect">
            <a:avLst/>
          </a:prstGeom>
        </p:spPr>
      </p:pic>
      <p:pic>
        <p:nvPicPr>
          <p:cNvPr id="6" name="Picture 5">
            <a:extLst>
              <a:ext uri="{FF2B5EF4-FFF2-40B4-BE49-F238E27FC236}">
                <a16:creationId xmlns:a16="http://schemas.microsoft.com/office/drawing/2014/main" id="{F5691E9E-3226-46DC-AE90-5863A725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690" y="6035560"/>
            <a:ext cx="1585714" cy="2007039"/>
          </a:xfrm>
          <a:prstGeom prst="rect">
            <a:avLst/>
          </a:prstGeom>
        </p:spPr>
      </p:pic>
    </p:spTree>
    <p:extLst>
      <p:ext uri="{BB962C8B-B14F-4D97-AF65-F5344CB8AC3E}">
        <p14:creationId xmlns:p14="http://schemas.microsoft.com/office/powerpoint/2010/main" val="927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qwe">
            <a:extLst>
              <a:ext uri="{FF2B5EF4-FFF2-40B4-BE49-F238E27FC236}">
                <a16:creationId xmlns:a16="http://schemas.microsoft.com/office/drawing/2014/main" id="{B3E80AB9-11D6-05AA-820E-41D10249FF9F}"/>
              </a:ext>
            </a:extLst>
          </p:cNvPr>
          <p:cNvSpPr/>
          <p:nvPr/>
        </p:nvSpPr>
        <p:spPr>
          <a:xfrm rot="5400000">
            <a:off x="3301999" y="-3759202"/>
            <a:ext cx="5562599" cy="12623805"/>
          </a:xfrm>
          <a:prstGeom prst="roundRect">
            <a:avLst>
              <a:gd name="adj" fmla="val 0"/>
            </a:avLst>
          </a:prstGeom>
          <a:gradFill flip="none" rotWithShape="1">
            <a:gsLst>
              <a:gs pos="0">
                <a:schemeClr val="accent5">
                  <a:lumMod val="50000"/>
                </a:schemeClr>
              </a:gs>
              <a:gs pos="78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E5AFDB90-17A4-E26E-4CB0-41EF152CD7FA}"/>
              </a:ext>
            </a:extLst>
          </p:cNvPr>
          <p:cNvSpPr txBox="1"/>
          <p:nvPr/>
        </p:nvSpPr>
        <p:spPr>
          <a:xfrm>
            <a:off x="905310" y="1802770"/>
            <a:ext cx="10381381" cy="830997"/>
          </a:xfrm>
          <a:prstGeom prst="rect">
            <a:avLst/>
          </a:prstGeom>
          <a:noFill/>
        </p:spPr>
        <p:txBody>
          <a:bodyPr wrap="square" rtlCol="0">
            <a:spAutoFit/>
          </a:bodyPr>
          <a:lstStyle/>
          <a:p>
            <a:pPr algn="ctr"/>
            <a:r>
              <a:rPr lang="id-ID"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iPhone</a:t>
            </a:r>
          </a:p>
        </p:txBody>
      </p:sp>
      <p:sp>
        <p:nvSpPr>
          <p:cNvPr id="9" name="!!dr">
            <a:extLst>
              <a:ext uri="{FF2B5EF4-FFF2-40B4-BE49-F238E27FC236}">
                <a16:creationId xmlns:a16="http://schemas.microsoft.com/office/drawing/2014/main" id="{E3AF926A-7396-6D15-39C3-A366ED603736}"/>
              </a:ext>
            </a:extLst>
          </p:cNvPr>
          <p:cNvSpPr/>
          <p:nvPr/>
        </p:nvSpPr>
        <p:spPr>
          <a:xfrm rot="14228369">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22" name="!!1">
            <a:extLst>
              <a:ext uri="{FF2B5EF4-FFF2-40B4-BE49-F238E27FC236}">
                <a16:creationId xmlns:a16="http://schemas.microsoft.com/office/drawing/2014/main" id="{8FA9D77D-DD1C-C987-7594-B25F5CA41F8A}"/>
              </a:ext>
            </a:extLst>
          </p:cNvPr>
          <p:cNvSpPr/>
          <p:nvPr/>
        </p:nvSpPr>
        <p:spPr>
          <a:xfrm>
            <a:off x="4092905" y="3330905"/>
            <a:ext cx="4006189" cy="4006189"/>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24" name="!!2">
            <a:extLst>
              <a:ext uri="{FF2B5EF4-FFF2-40B4-BE49-F238E27FC236}">
                <a16:creationId xmlns:a16="http://schemas.microsoft.com/office/drawing/2014/main" id="{F2B1B54C-E9D6-77B1-A3B7-1CB3BFA148AF}"/>
              </a:ext>
            </a:extLst>
          </p:cNvPr>
          <p:cNvSpPr/>
          <p:nvPr/>
        </p:nvSpPr>
        <p:spPr>
          <a:xfrm>
            <a:off x="-2028499" y="4434052"/>
            <a:ext cx="1799895" cy="17998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29" name="Picture 28">
            <a:extLst>
              <a:ext uri="{FF2B5EF4-FFF2-40B4-BE49-F238E27FC236}">
                <a16:creationId xmlns:a16="http://schemas.microsoft.com/office/drawing/2014/main" id="{F49BA335-9AB7-E9D3-15CC-0D2A3FA75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780" y="5206559"/>
            <a:ext cx="1270880" cy="1270880"/>
          </a:xfrm>
          <a:prstGeom prst="rect">
            <a:avLst/>
          </a:prstGeom>
        </p:spPr>
      </p:pic>
      <p:sp>
        <p:nvSpPr>
          <p:cNvPr id="30" name="TextBox 29">
            <a:extLst>
              <a:ext uri="{FF2B5EF4-FFF2-40B4-BE49-F238E27FC236}">
                <a16:creationId xmlns:a16="http://schemas.microsoft.com/office/drawing/2014/main" id="{6415CE0D-D97A-CBBF-52CE-CEDA78471B46}"/>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3" name="Picture 2">
            <a:extLst>
              <a:ext uri="{FF2B5EF4-FFF2-40B4-BE49-F238E27FC236}">
                <a16:creationId xmlns:a16="http://schemas.microsoft.com/office/drawing/2014/main" id="{B8A28EBA-A55A-CBD6-28FD-EC0895AD5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786" y="2765865"/>
            <a:ext cx="2932427" cy="3711574"/>
          </a:xfrm>
          <a:prstGeom prst="rect">
            <a:avLst/>
          </a:prstGeom>
        </p:spPr>
      </p:pic>
      <p:pic>
        <p:nvPicPr>
          <p:cNvPr id="4" name="Picture 3">
            <a:extLst>
              <a:ext uri="{FF2B5EF4-FFF2-40B4-BE49-F238E27FC236}">
                <a16:creationId xmlns:a16="http://schemas.microsoft.com/office/drawing/2014/main" id="{32923DA5-98F0-BA6B-D2B0-56C1FE2C6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9665" y="5199196"/>
            <a:ext cx="1502748" cy="1658803"/>
          </a:xfrm>
          <a:prstGeom prst="rect">
            <a:avLst/>
          </a:prstGeom>
        </p:spPr>
      </p:pic>
    </p:spTree>
    <p:extLst>
      <p:ext uri="{BB962C8B-B14F-4D97-AF65-F5344CB8AC3E}">
        <p14:creationId xmlns:p14="http://schemas.microsoft.com/office/powerpoint/2010/main" val="2027218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qwe">
            <a:extLst>
              <a:ext uri="{FF2B5EF4-FFF2-40B4-BE49-F238E27FC236}">
                <a16:creationId xmlns:a16="http://schemas.microsoft.com/office/drawing/2014/main" id="{B3E80AB9-11D6-05AA-820E-41D10249FF9F}"/>
              </a:ext>
            </a:extLst>
          </p:cNvPr>
          <p:cNvSpPr/>
          <p:nvPr/>
        </p:nvSpPr>
        <p:spPr>
          <a:xfrm rot="5400000">
            <a:off x="3301999" y="-3759202"/>
            <a:ext cx="5562599" cy="12623805"/>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E5AFDB90-17A4-E26E-4CB0-41EF152CD7FA}"/>
              </a:ext>
            </a:extLst>
          </p:cNvPr>
          <p:cNvSpPr txBox="1"/>
          <p:nvPr/>
        </p:nvSpPr>
        <p:spPr>
          <a:xfrm>
            <a:off x="905310" y="1802770"/>
            <a:ext cx="10381381" cy="830997"/>
          </a:xfrm>
          <a:prstGeom prst="rect">
            <a:avLst/>
          </a:prstGeom>
          <a:noFill/>
        </p:spPr>
        <p:txBody>
          <a:bodyPr wrap="square" rtlCol="0">
            <a:spAutoFit/>
          </a:bodyPr>
          <a:lstStyle/>
          <a:p>
            <a:pPr algn="ctr"/>
            <a:r>
              <a:rPr lang="id-ID"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Macbook</a:t>
            </a:r>
          </a:p>
        </p:txBody>
      </p:sp>
      <p:sp>
        <p:nvSpPr>
          <p:cNvPr id="9" name="!!dr">
            <a:extLst>
              <a:ext uri="{FF2B5EF4-FFF2-40B4-BE49-F238E27FC236}">
                <a16:creationId xmlns:a16="http://schemas.microsoft.com/office/drawing/2014/main" id="{E3AF926A-7396-6D15-39C3-A366ED603736}"/>
              </a:ext>
            </a:extLst>
          </p:cNvPr>
          <p:cNvSpPr/>
          <p:nvPr/>
        </p:nvSpPr>
        <p:spPr>
          <a:xfrm rot="10409504">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20" name="!!2">
            <a:extLst>
              <a:ext uri="{FF2B5EF4-FFF2-40B4-BE49-F238E27FC236}">
                <a16:creationId xmlns:a16="http://schemas.microsoft.com/office/drawing/2014/main" id="{500F2709-A217-3EF2-1A01-93758600879D}"/>
              </a:ext>
            </a:extLst>
          </p:cNvPr>
          <p:cNvSpPr/>
          <p:nvPr/>
        </p:nvSpPr>
        <p:spPr>
          <a:xfrm>
            <a:off x="4092905" y="3330905"/>
            <a:ext cx="4006189" cy="4006189"/>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19" name="Picture 18">
            <a:extLst>
              <a:ext uri="{FF2B5EF4-FFF2-40B4-BE49-F238E27FC236}">
                <a16:creationId xmlns:a16="http://schemas.microsoft.com/office/drawing/2014/main" id="{4C992369-7C52-8A05-6AA1-552C36D20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572" y="2820380"/>
            <a:ext cx="3680855" cy="3680855"/>
          </a:xfrm>
          <a:prstGeom prst="rect">
            <a:avLst/>
          </a:prstGeom>
        </p:spPr>
      </p:pic>
      <p:sp>
        <p:nvSpPr>
          <p:cNvPr id="21" name="!!1">
            <a:extLst>
              <a:ext uri="{FF2B5EF4-FFF2-40B4-BE49-F238E27FC236}">
                <a16:creationId xmlns:a16="http://schemas.microsoft.com/office/drawing/2014/main" id="{71B95271-B828-61A3-45FA-0B0F4D215F30}"/>
              </a:ext>
            </a:extLst>
          </p:cNvPr>
          <p:cNvSpPr/>
          <p:nvPr/>
        </p:nvSpPr>
        <p:spPr>
          <a:xfrm>
            <a:off x="12425134" y="4434052"/>
            <a:ext cx="1799895" cy="1799895"/>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24" name="!!3">
            <a:extLst>
              <a:ext uri="{FF2B5EF4-FFF2-40B4-BE49-F238E27FC236}">
                <a16:creationId xmlns:a16="http://schemas.microsoft.com/office/drawing/2014/main" id="{703F0371-FC6E-0EC3-1C88-1CC6D8A6DB02}"/>
              </a:ext>
            </a:extLst>
          </p:cNvPr>
          <p:cNvSpPr/>
          <p:nvPr/>
        </p:nvSpPr>
        <p:spPr>
          <a:xfrm>
            <a:off x="-2028499" y="4434052"/>
            <a:ext cx="1799895" cy="17998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grpSp>
        <p:nvGrpSpPr>
          <p:cNvPr id="25" name="Group 24">
            <a:extLst>
              <a:ext uri="{FF2B5EF4-FFF2-40B4-BE49-F238E27FC236}">
                <a16:creationId xmlns:a16="http://schemas.microsoft.com/office/drawing/2014/main" id="{2EB57783-3BB0-0AF6-9D80-53D9507BC535}"/>
              </a:ext>
            </a:extLst>
          </p:cNvPr>
          <p:cNvGrpSpPr/>
          <p:nvPr/>
        </p:nvGrpSpPr>
        <p:grpSpPr>
          <a:xfrm>
            <a:off x="-1871645" y="5333999"/>
            <a:ext cx="1561708" cy="1411326"/>
            <a:chOff x="3950065" y="3004405"/>
            <a:chExt cx="4139531" cy="3740921"/>
          </a:xfrm>
        </p:grpSpPr>
        <p:pic>
          <p:nvPicPr>
            <p:cNvPr id="26" name="Picture 25">
              <a:extLst>
                <a:ext uri="{FF2B5EF4-FFF2-40B4-BE49-F238E27FC236}">
                  <a16:creationId xmlns:a16="http://schemas.microsoft.com/office/drawing/2014/main" id="{7DBFC966-0765-CC62-8DAF-298741DA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065" y="3004405"/>
              <a:ext cx="2234834" cy="2234834"/>
            </a:xfrm>
            <a:prstGeom prst="rect">
              <a:avLst/>
            </a:prstGeom>
          </p:spPr>
        </p:pic>
        <p:pic>
          <p:nvPicPr>
            <p:cNvPr id="27" name="Picture 26">
              <a:extLst>
                <a:ext uri="{FF2B5EF4-FFF2-40B4-BE49-F238E27FC236}">
                  <a16:creationId xmlns:a16="http://schemas.microsoft.com/office/drawing/2014/main" id="{C4D05618-10C8-9414-427E-57783E4E6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896" y="3598626"/>
              <a:ext cx="3146700" cy="3146700"/>
            </a:xfrm>
            <a:prstGeom prst="rect">
              <a:avLst/>
            </a:prstGeom>
          </p:spPr>
        </p:pic>
      </p:grpSp>
      <p:sp>
        <p:nvSpPr>
          <p:cNvPr id="28" name="TextBox 27">
            <a:extLst>
              <a:ext uri="{FF2B5EF4-FFF2-40B4-BE49-F238E27FC236}">
                <a16:creationId xmlns:a16="http://schemas.microsoft.com/office/drawing/2014/main" id="{CD25A219-340B-E6D7-0582-FCA467F05F3C}"/>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3" name="Picture 2">
            <a:extLst>
              <a:ext uri="{FF2B5EF4-FFF2-40B4-BE49-F238E27FC236}">
                <a16:creationId xmlns:a16="http://schemas.microsoft.com/office/drawing/2014/main" id="{56DD7281-A465-3788-5B6A-73286D276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0923" y="4346050"/>
            <a:ext cx="1635640" cy="2070230"/>
          </a:xfrm>
          <a:prstGeom prst="rect">
            <a:avLst/>
          </a:prstGeom>
        </p:spPr>
      </p:pic>
    </p:spTree>
    <p:extLst>
      <p:ext uri="{BB962C8B-B14F-4D97-AF65-F5344CB8AC3E}">
        <p14:creationId xmlns:p14="http://schemas.microsoft.com/office/powerpoint/2010/main" val="171011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qwe">
            <a:extLst>
              <a:ext uri="{FF2B5EF4-FFF2-40B4-BE49-F238E27FC236}">
                <a16:creationId xmlns:a16="http://schemas.microsoft.com/office/drawing/2014/main" id="{B3E80AB9-11D6-05AA-820E-41D10249FF9F}"/>
              </a:ext>
            </a:extLst>
          </p:cNvPr>
          <p:cNvSpPr/>
          <p:nvPr/>
        </p:nvSpPr>
        <p:spPr>
          <a:xfrm rot="5400000">
            <a:off x="3301999" y="-3759202"/>
            <a:ext cx="5562599" cy="12623805"/>
          </a:xfrm>
          <a:prstGeom prst="roundRect">
            <a:avLst>
              <a:gd name="adj" fmla="val 0"/>
            </a:avLst>
          </a:prstGeom>
          <a:gradFill flip="none" rotWithShape="1">
            <a:gsLst>
              <a:gs pos="0">
                <a:schemeClr val="accent5">
                  <a:lumMod val="50000"/>
                </a:schemeClr>
              </a:gs>
              <a:gs pos="78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E5AFDB90-17A4-E26E-4CB0-41EF152CD7FA}"/>
              </a:ext>
            </a:extLst>
          </p:cNvPr>
          <p:cNvSpPr txBox="1"/>
          <p:nvPr/>
        </p:nvSpPr>
        <p:spPr>
          <a:xfrm>
            <a:off x="905310" y="1802770"/>
            <a:ext cx="10381381" cy="830997"/>
          </a:xfrm>
          <a:prstGeom prst="rect">
            <a:avLst/>
          </a:prstGeom>
          <a:noFill/>
        </p:spPr>
        <p:txBody>
          <a:bodyPr wrap="square" rtlCol="0">
            <a:spAutoFit/>
          </a:bodyPr>
          <a:lstStyle/>
          <a:p>
            <a:pPr algn="ctr"/>
            <a:r>
              <a:rPr lang="id-ID"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AirPods</a:t>
            </a:r>
          </a:p>
        </p:txBody>
      </p:sp>
      <p:sp>
        <p:nvSpPr>
          <p:cNvPr id="9" name="!!dr">
            <a:extLst>
              <a:ext uri="{FF2B5EF4-FFF2-40B4-BE49-F238E27FC236}">
                <a16:creationId xmlns:a16="http://schemas.microsoft.com/office/drawing/2014/main" id="{E3AF926A-7396-6D15-39C3-A366ED603736}"/>
              </a:ext>
            </a:extLst>
          </p:cNvPr>
          <p:cNvSpPr/>
          <p:nvPr/>
        </p:nvSpPr>
        <p:spPr>
          <a:xfrm rot="7225423">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16" name="!!3">
            <a:extLst>
              <a:ext uri="{FF2B5EF4-FFF2-40B4-BE49-F238E27FC236}">
                <a16:creationId xmlns:a16="http://schemas.microsoft.com/office/drawing/2014/main" id="{CD03B8DE-7B6D-E4CA-8BB9-A240D90806E5}"/>
              </a:ext>
            </a:extLst>
          </p:cNvPr>
          <p:cNvSpPr/>
          <p:nvPr/>
        </p:nvSpPr>
        <p:spPr>
          <a:xfrm>
            <a:off x="4092905" y="3330905"/>
            <a:ext cx="4006189" cy="4006189"/>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grpSp>
        <p:nvGrpSpPr>
          <p:cNvPr id="22" name="Group 21">
            <a:extLst>
              <a:ext uri="{FF2B5EF4-FFF2-40B4-BE49-F238E27FC236}">
                <a16:creationId xmlns:a16="http://schemas.microsoft.com/office/drawing/2014/main" id="{32518A2E-8B3A-646F-F4AE-9A5A9A9BA92C}"/>
              </a:ext>
            </a:extLst>
          </p:cNvPr>
          <p:cNvGrpSpPr/>
          <p:nvPr/>
        </p:nvGrpSpPr>
        <p:grpSpPr>
          <a:xfrm>
            <a:off x="3950065" y="3004405"/>
            <a:ext cx="4139531" cy="3740921"/>
            <a:chOff x="3950065" y="3004405"/>
            <a:chExt cx="4139531" cy="3740921"/>
          </a:xfrm>
        </p:grpSpPr>
        <p:pic>
          <p:nvPicPr>
            <p:cNvPr id="11" name="Picture 10">
              <a:extLst>
                <a:ext uri="{FF2B5EF4-FFF2-40B4-BE49-F238E27FC236}">
                  <a16:creationId xmlns:a16="http://schemas.microsoft.com/office/drawing/2014/main" id="{E2610B56-0E53-7274-E6BA-3087F9B6E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065" y="3004405"/>
              <a:ext cx="2234834" cy="2234834"/>
            </a:xfrm>
            <a:prstGeom prst="rect">
              <a:avLst/>
            </a:prstGeom>
          </p:spPr>
        </p:pic>
        <p:pic>
          <p:nvPicPr>
            <p:cNvPr id="15" name="Picture 14">
              <a:extLst>
                <a:ext uri="{FF2B5EF4-FFF2-40B4-BE49-F238E27FC236}">
                  <a16:creationId xmlns:a16="http://schemas.microsoft.com/office/drawing/2014/main" id="{7CB19B98-4E41-8C83-97EC-B03C36DB4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896" y="3598626"/>
              <a:ext cx="3146700" cy="3146700"/>
            </a:xfrm>
            <a:prstGeom prst="rect">
              <a:avLst/>
            </a:prstGeom>
          </p:spPr>
        </p:pic>
      </p:grpSp>
      <p:sp>
        <p:nvSpPr>
          <p:cNvPr id="18" name="!!2">
            <a:extLst>
              <a:ext uri="{FF2B5EF4-FFF2-40B4-BE49-F238E27FC236}">
                <a16:creationId xmlns:a16="http://schemas.microsoft.com/office/drawing/2014/main" id="{20BE10DF-99DF-6C28-A7B1-D319A90B8110}"/>
              </a:ext>
            </a:extLst>
          </p:cNvPr>
          <p:cNvSpPr/>
          <p:nvPr/>
        </p:nvSpPr>
        <p:spPr>
          <a:xfrm>
            <a:off x="12395201" y="4434052"/>
            <a:ext cx="1799895" cy="1799895"/>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19" name="Picture 18">
            <a:extLst>
              <a:ext uri="{FF2B5EF4-FFF2-40B4-BE49-F238E27FC236}">
                <a16:creationId xmlns:a16="http://schemas.microsoft.com/office/drawing/2014/main" id="{4ABDFE0C-1423-7392-1E94-55E73EC4F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0920" y="4698559"/>
            <a:ext cx="1270880" cy="1270880"/>
          </a:xfrm>
          <a:prstGeom prst="rect">
            <a:avLst/>
          </a:prstGeom>
        </p:spPr>
      </p:pic>
      <p:sp>
        <p:nvSpPr>
          <p:cNvPr id="23" name="TextBox 22">
            <a:extLst>
              <a:ext uri="{FF2B5EF4-FFF2-40B4-BE49-F238E27FC236}">
                <a16:creationId xmlns:a16="http://schemas.microsoft.com/office/drawing/2014/main" id="{F5BECF3B-A966-82A1-392E-1DC32B30BD46}"/>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3" name="Picture 2">
            <a:extLst>
              <a:ext uri="{FF2B5EF4-FFF2-40B4-BE49-F238E27FC236}">
                <a16:creationId xmlns:a16="http://schemas.microsoft.com/office/drawing/2014/main" id="{EA213988-0101-F1C4-93CA-38BD81711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499" y="5333999"/>
            <a:ext cx="1323975" cy="1635499"/>
          </a:xfrm>
          <a:prstGeom prst="rect">
            <a:avLst/>
          </a:prstGeom>
        </p:spPr>
      </p:pic>
    </p:spTree>
    <p:extLst>
      <p:ext uri="{BB962C8B-B14F-4D97-AF65-F5344CB8AC3E}">
        <p14:creationId xmlns:p14="http://schemas.microsoft.com/office/powerpoint/2010/main" val="151681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793B-C024-FD89-9DDE-1909DD96D0DE}"/>
            </a:ext>
          </a:extLst>
        </p:cNvPr>
        <p:cNvGrpSpPr/>
        <p:nvPr/>
      </p:nvGrpSpPr>
      <p:grpSpPr>
        <a:xfrm>
          <a:off x="0" y="0"/>
          <a:ext cx="0" cy="0"/>
          <a:chOff x="0" y="0"/>
          <a:chExt cx="0" cy="0"/>
        </a:xfrm>
      </p:grpSpPr>
      <p:sp>
        <p:nvSpPr>
          <p:cNvPr id="7" name="!!qwe">
            <a:extLst>
              <a:ext uri="{FF2B5EF4-FFF2-40B4-BE49-F238E27FC236}">
                <a16:creationId xmlns:a16="http://schemas.microsoft.com/office/drawing/2014/main" id="{DB0DC471-AD9B-AE5F-3B62-0E1294111A51}"/>
              </a:ext>
            </a:extLst>
          </p:cNvPr>
          <p:cNvSpPr/>
          <p:nvPr/>
        </p:nvSpPr>
        <p:spPr>
          <a:xfrm rot="5400000">
            <a:off x="3301999" y="-3759202"/>
            <a:ext cx="5562599" cy="12623805"/>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723C8790-8133-7B8A-9CA9-FE9BB7F69E47}"/>
              </a:ext>
            </a:extLst>
          </p:cNvPr>
          <p:cNvSpPr txBox="1"/>
          <p:nvPr/>
        </p:nvSpPr>
        <p:spPr>
          <a:xfrm>
            <a:off x="905310" y="1802770"/>
            <a:ext cx="10381381" cy="830997"/>
          </a:xfrm>
          <a:prstGeom prst="rect">
            <a:avLst/>
          </a:prstGeom>
          <a:noFill/>
        </p:spPr>
        <p:txBody>
          <a:bodyPr wrap="square" rtlCol="0">
            <a:spAutoFit/>
          </a:bodyPr>
          <a:lstStyle/>
          <a:p>
            <a:pPr algn="ctr"/>
            <a:r>
              <a:rPr lang="es-CO" sz="4800" b="1" dirty="0" err="1">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Watch</a:t>
            </a:r>
            <a:endParaRPr lang="id-ID"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endParaRPr>
          </a:p>
        </p:txBody>
      </p:sp>
      <p:sp>
        <p:nvSpPr>
          <p:cNvPr id="9" name="!!dr">
            <a:extLst>
              <a:ext uri="{FF2B5EF4-FFF2-40B4-BE49-F238E27FC236}">
                <a16:creationId xmlns:a16="http://schemas.microsoft.com/office/drawing/2014/main" id="{A7DBBF97-AAE9-BD14-2EEB-8C21F85B340A}"/>
              </a:ext>
            </a:extLst>
          </p:cNvPr>
          <p:cNvSpPr/>
          <p:nvPr/>
        </p:nvSpPr>
        <p:spPr>
          <a:xfrm rot="7225423">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16" name="!!3">
            <a:extLst>
              <a:ext uri="{FF2B5EF4-FFF2-40B4-BE49-F238E27FC236}">
                <a16:creationId xmlns:a16="http://schemas.microsoft.com/office/drawing/2014/main" id="{B2DA86C2-2354-E4E2-9A52-E809A5157854}"/>
              </a:ext>
            </a:extLst>
          </p:cNvPr>
          <p:cNvSpPr/>
          <p:nvPr/>
        </p:nvSpPr>
        <p:spPr>
          <a:xfrm>
            <a:off x="4092905" y="3330905"/>
            <a:ext cx="4006189" cy="4006189"/>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grpSp>
        <p:nvGrpSpPr>
          <p:cNvPr id="22" name="Group 21">
            <a:extLst>
              <a:ext uri="{FF2B5EF4-FFF2-40B4-BE49-F238E27FC236}">
                <a16:creationId xmlns:a16="http://schemas.microsoft.com/office/drawing/2014/main" id="{707B4C0E-4913-832B-8789-5FBF724EDED5}"/>
              </a:ext>
            </a:extLst>
          </p:cNvPr>
          <p:cNvGrpSpPr/>
          <p:nvPr/>
        </p:nvGrpSpPr>
        <p:grpSpPr>
          <a:xfrm>
            <a:off x="12573336" y="4832555"/>
            <a:ext cx="2241265" cy="2025445"/>
            <a:chOff x="3950065" y="3004405"/>
            <a:chExt cx="4139531" cy="3740921"/>
          </a:xfrm>
        </p:grpSpPr>
        <p:pic>
          <p:nvPicPr>
            <p:cNvPr id="11" name="Picture 10">
              <a:extLst>
                <a:ext uri="{FF2B5EF4-FFF2-40B4-BE49-F238E27FC236}">
                  <a16:creationId xmlns:a16="http://schemas.microsoft.com/office/drawing/2014/main" id="{A385895E-9B0D-6B0B-D89A-969A142C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065" y="3004405"/>
              <a:ext cx="2234834" cy="2234834"/>
            </a:xfrm>
            <a:prstGeom prst="rect">
              <a:avLst/>
            </a:prstGeom>
          </p:spPr>
        </p:pic>
        <p:pic>
          <p:nvPicPr>
            <p:cNvPr id="15" name="Picture 14">
              <a:extLst>
                <a:ext uri="{FF2B5EF4-FFF2-40B4-BE49-F238E27FC236}">
                  <a16:creationId xmlns:a16="http://schemas.microsoft.com/office/drawing/2014/main" id="{7A50AB64-7716-B645-7798-BF7961C69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896" y="3598626"/>
              <a:ext cx="3146700" cy="3146700"/>
            </a:xfrm>
            <a:prstGeom prst="rect">
              <a:avLst/>
            </a:prstGeom>
          </p:spPr>
        </p:pic>
      </p:grpSp>
      <p:sp>
        <p:nvSpPr>
          <p:cNvPr id="23" name="TextBox 22">
            <a:extLst>
              <a:ext uri="{FF2B5EF4-FFF2-40B4-BE49-F238E27FC236}">
                <a16:creationId xmlns:a16="http://schemas.microsoft.com/office/drawing/2014/main" id="{0F48D588-F3D6-71A6-1616-0D2B729149F0}"/>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2" name="Picture 1">
            <a:extLst>
              <a:ext uri="{FF2B5EF4-FFF2-40B4-BE49-F238E27FC236}">
                <a16:creationId xmlns:a16="http://schemas.microsoft.com/office/drawing/2014/main" id="{8600E7E4-6EA0-C43A-2F6E-8EB35294C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98" y="2893184"/>
            <a:ext cx="2920802" cy="3608051"/>
          </a:xfrm>
          <a:prstGeom prst="rect">
            <a:avLst/>
          </a:prstGeom>
        </p:spPr>
      </p:pic>
      <p:pic>
        <p:nvPicPr>
          <p:cNvPr id="3" name="Picture 2" descr="A black square box next to a silver remote control&#10;&#10;Description automatically generated">
            <a:extLst>
              <a:ext uri="{FF2B5EF4-FFF2-40B4-BE49-F238E27FC236}">
                <a16:creationId xmlns:a16="http://schemas.microsoft.com/office/drawing/2014/main" id="{57A186AB-4B05-4A59-92E7-6C44A43B067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18488" r="31245" b="19500"/>
          <a:stretch/>
        </p:blipFill>
        <p:spPr>
          <a:xfrm>
            <a:off x="-1962087" y="5773052"/>
            <a:ext cx="1396030" cy="1290166"/>
          </a:xfrm>
          <a:prstGeom prst="rect">
            <a:avLst/>
          </a:prstGeom>
        </p:spPr>
      </p:pic>
    </p:spTree>
    <p:extLst>
      <p:ext uri="{BB962C8B-B14F-4D97-AF65-F5344CB8AC3E}">
        <p14:creationId xmlns:p14="http://schemas.microsoft.com/office/powerpoint/2010/main" val="24968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B7C12-8F09-6121-8283-A8661299A10D}"/>
            </a:ext>
          </a:extLst>
        </p:cNvPr>
        <p:cNvGrpSpPr/>
        <p:nvPr/>
      </p:nvGrpSpPr>
      <p:grpSpPr>
        <a:xfrm>
          <a:off x="0" y="0"/>
          <a:ext cx="0" cy="0"/>
          <a:chOff x="0" y="0"/>
          <a:chExt cx="0" cy="0"/>
        </a:xfrm>
      </p:grpSpPr>
      <p:sp>
        <p:nvSpPr>
          <p:cNvPr id="7" name="!!qwe">
            <a:extLst>
              <a:ext uri="{FF2B5EF4-FFF2-40B4-BE49-F238E27FC236}">
                <a16:creationId xmlns:a16="http://schemas.microsoft.com/office/drawing/2014/main" id="{443AF8A5-018E-BB5F-EF32-6339CDBDBF30}"/>
              </a:ext>
            </a:extLst>
          </p:cNvPr>
          <p:cNvSpPr/>
          <p:nvPr/>
        </p:nvSpPr>
        <p:spPr>
          <a:xfrm rot="5400000">
            <a:off x="3301999" y="-3759202"/>
            <a:ext cx="5562599" cy="12623805"/>
          </a:xfrm>
          <a:prstGeom prst="roundRect">
            <a:avLst>
              <a:gd name="adj" fmla="val 0"/>
            </a:avLst>
          </a:prstGeom>
          <a:gradFill flip="none" rotWithShape="1">
            <a:gsLst>
              <a:gs pos="0">
                <a:schemeClr val="accent5">
                  <a:lumMod val="50000"/>
                </a:schemeClr>
              </a:gs>
              <a:gs pos="78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8" name="TextBox 7">
            <a:extLst>
              <a:ext uri="{FF2B5EF4-FFF2-40B4-BE49-F238E27FC236}">
                <a16:creationId xmlns:a16="http://schemas.microsoft.com/office/drawing/2014/main" id="{FE40197D-8B79-EEA8-C566-980647557D46}"/>
              </a:ext>
            </a:extLst>
          </p:cNvPr>
          <p:cNvSpPr txBox="1"/>
          <p:nvPr/>
        </p:nvSpPr>
        <p:spPr>
          <a:xfrm>
            <a:off x="905310" y="1802770"/>
            <a:ext cx="10381381" cy="830997"/>
          </a:xfrm>
          <a:prstGeom prst="rect">
            <a:avLst/>
          </a:prstGeom>
          <a:noFill/>
        </p:spPr>
        <p:txBody>
          <a:bodyPr wrap="square" rtlCol="0">
            <a:spAutoFit/>
          </a:bodyPr>
          <a:lstStyle/>
          <a:p>
            <a:pPr algn="ctr"/>
            <a:r>
              <a:rPr lang="es-CO"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rPr>
              <a:t>TV</a:t>
            </a:r>
            <a:endParaRPr lang="id-ID" sz="4800" b="1" dirty="0">
              <a:gradFill>
                <a:gsLst>
                  <a:gs pos="0">
                    <a:schemeClr val="accent1">
                      <a:lumMod val="20000"/>
                      <a:lumOff val="80000"/>
                    </a:schemeClr>
                  </a:gs>
                  <a:gs pos="78000">
                    <a:schemeClr val="accent6"/>
                  </a:gs>
                </a:gsLst>
                <a:lin ang="0" scaled="1"/>
              </a:gradFill>
              <a:latin typeface="Poppins" panose="00000500000000000000" pitchFamily="2" charset="0"/>
              <a:cs typeface="Poppins" panose="00000500000000000000" pitchFamily="2" charset="0"/>
            </a:endParaRPr>
          </a:p>
        </p:txBody>
      </p:sp>
      <p:sp>
        <p:nvSpPr>
          <p:cNvPr id="9" name="!!dr">
            <a:extLst>
              <a:ext uri="{FF2B5EF4-FFF2-40B4-BE49-F238E27FC236}">
                <a16:creationId xmlns:a16="http://schemas.microsoft.com/office/drawing/2014/main" id="{FA0E7BA4-133E-DEE2-FD85-0FE097CF84D9}"/>
              </a:ext>
            </a:extLst>
          </p:cNvPr>
          <p:cNvSpPr/>
          <p:nvPr/>
        </p:nvSpPr>
        <p:spPr>
          <a:xfrm rot="7225423">
            <a:off x="1950315" y="-7083179"/>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16" name="!!3">
            <a:extLst>
              <a:ext uri="{FF2B5EF4-FFF2-40B4-BE49-F238E27FC236}">
                <a16:creationId xmlns:a16="http://schemas.microsoft.com/office/drawing/2014/main" id="{621B7282-2C48-0DF4-F66F-300945FAA281}"/>
              </a:ext>
            </a:extLst>
          </p:cNvPr>
          <p:cNvSpPr/>
          <p:nvPr/>
        </p:nvSpPr>
        <p:spPr>
          <a:xfrm>
            <a:off x="4092905" y="3330905"/>
            <a:ext cx="4006189" cy="4006189"/>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23" name="TextBox 22">
            <a:extLst>
              <a:ext uri="{FF2B5EF4-FFF2-40B4-BE49-F238E27FC236}">
                <a16:creationId xmlns:a16="http://schemas.microsoft.com/office/drawing/2014/main" id="{8656ADFC-DE42-91E7-4C35-3C5D8A5A233E}"/>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pic>
        <p:nvPicPr>
          <p:cNvPr id="2" name="Picture 1">
            <a:extLst>
              <a:ext uri="{FF2B5EF4-FFF2-40B4-BE49-F238E27FC236}">
                <a16:creationId xmlns:a16="http://schemas.microsoft.com/office/drawing/2014/main" id="{D68CE317-F8C2-93AD-3A8C-1C6175CBE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2853" y="4939557"/>
            <a:ext cx="1504004" cy="1857888"/>
          </a:xfrm>
          <a:prstGeom prst="rect">
            <a:avLst/>
          </a:prstGeom>
        </p:spPr>
      </p:pic>
      <p:pic>
        <p:nvPicPr>
          <p:cNvPr id="4" name="Picture 3" descr="A black square box next to a silver remote control&#10;&#10;Description automatically generated">
            <a:extLst>
              <a:ext uri="{FF2B5EF4-FFF2-40B4-BE49-F238E27FC236}">
                <a16:creationId xmlns:a16="http://schemas.microsoft.com/office/drawing/2014/main" id="{3F3EDB47-6503-CB10-B73C-B30432965D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8488" r="31245" b="19500"/>
          <a:stretch/>
        </p:blipFill>
        <p:spPr>
          <a:xfrm>
            <a:off x="4092905" y="3084394"/>
            <a:ext cx="4178934" cy="3862039"/>
          </a:xfrm>
          <a:prstGeom prst="rect">
            <a:avLst/>
          </a:prstGeom>
        </p:spPr>
      </p:pic>
      <p:sp>
        <p:nvSpPr>
          <p:cNvPr id="5" name="Freeform: Shape 4">
            <a:extLst>
              <a:ext uri="{FF2B5EF4-FFF2-40B4-BE49-F238E27FC236}">
                <a16:creationId xmlns:a16="http://schemas.microsoft.com/office/drawing/2014/main" id="{C6862A44-29CA-6787-AE49-25CD76B077B4}"/>
              </a:ext>
            </a:extLst>
          </p:cNvPr>
          <p:cNvSpPr/>
          <p:nvPr/>
        </p:nvSpPr>
        <p:spPr>
          <a:xfrm rot="16200000">
            <a:off x="-9542210" y="-2645273"/>
            <a:ext cx="12325412" cy="6858000"/>
          </a:xfrm>
          <a:custGeom>
            <a:avLst/>
            <a:gdLst>
              <a:gd name="connsiteX0" fmla="*/ 0 w 12192000"/>
              <a:gd name="connsiteY0" fmla="*/ 0 h 6858000"/>
              <a:gd name="connsiteX1" fmla="*/ 12192000 w 12192000"/>
              <a:gd name="connsiteY1" fmla="*/ 0 h 6858000"/>
              <a:gd name="connsiteX2" fmla="*/ 12192000 w 12192000"/>
              <a:gd name="connsiteY2" fmla="*/ 356277 h 6858000"/>
              <a:gd name="connsiteX3" fmla="*/ 5152234 w 12192000"/>
              <a:gd name="connsiteY3" fmla="*/ 6858000 h 6858000"/>
              <a:gd name="connsiteX4" fmla="*/ 0 w 12192000"/>
              <a:gd name="connsiteY4" fmla="*/ 6858000 h 6858000"/>
              <a:gd name="connsiteX0" fmla="*/ 0 w 25528093"/>
              <a:gd name="connsiteY0" fmla="*/ 0 h 6858000"/>
              <a:gd name="connsiteX1" fmla="*/ 25528093 w 25528093"/>
              <a:gd name="connsiteY1" fmla="*/ 38100 h 6858000"/>
              <a:gd name="connsiteX2" fmla="*/ 12192000 w 25528093"/>
              <a:gd name="connsiteY2" fmla="*/ 356277 h 6858000"/>
              <a:gd name="connsiteX3" fmla="*/ 5152234 w 25528093"/>
              <a:gd name="connsiteY3" fmla="*/ 6858000 h 6858000"/>
              <a:gd name="connsiteX4" fmla="*/ 0 w 25528093"/>
              <a:gd name="connsiteY4" fmla="*/ 6858000 h 6858000"/>
              <a:gd name="connsiteX5" fmla="*/ 0 w 25528093"/>
              <a:gd name="connsiteY5"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093" h="6858000">
                <a:moveTo>
                  <a:pt x="0" y="0"/>
                </a:moveTo>
                <a:lnTo>
                  <a:pt x="25528093" y="38100"/>
                </a:lnTo>
                <a:cubicBezTo>
                  <a:pt x="19406891" y="3397250"/>
                  <a:pt x="2474773" y="279400"/>
                  <a:pt x="5152234" y="6858000"/>
                </a:cubicBezTo>
                <a:lnTo>
                  <a:pt x="0" y="6858000"/>
                </a:lnTo>
                <a:lnTo>
                  <a:pt x="0" y="0"/>
                </a:lnTo>
                <a:close/>
              </a:path>
            </a:pathLst>
          </a:cu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sp>
        <p:nvSpPr>
          <p:cNvPr id="6" name="Graphic 4">
            <a:extLst>
              <a:ext uri="{FF2B5EF4-FFF2-40B4-BE49-F238E27FC236}">
                <a16:creationId xmlns:a16="http://schemas.microsoft.com/office/drawing/2014/main" id="{7C0EFF11-9A86-9806-73F4-9D6814B26F01}"/>
              </a:ext>
            </a:extLst>
          </p:cNvPr>
          <p:cNvSpPr/>
          <p:nvPr/>
        </p:nvSpPr>
        <p:spPr>
          <a:xfrm>
            <a:off x="13219984" y="5618857"/>
            <a:ext cx="900075" cy="1042719"/>
          </a:xfrm>
          <a:custGeom>
            <a:avLst/>
            <a:gdLst>
              <a:gd name="connsiteX0" fmla="*/ 610846 w 1238778"/>
              <a:gd name="connsiteY0" fmla="*/ 347213 h 1435100"/>
              <a:gd name="connsiteX1" fmla="*/ 819444 w 1238778"/>
              <a:gd name="connsiteY1" fmla="*/ 254362 h 1435100"/>
              <a:gd name="connsiteX2" fmla="*/ 909150 w 1238778"/>
              <a:gd name="connsiteY2" fmla="*/ 38421 h 1435100"/>
              <a:gd name="connsiteX3" fmla="*/ 907014 w 1238778"/>
              <a:gd name="connsiteY3" fmla="*/ 0 h 1435100"/>
              <a:gd name="connsiteX4" fmla="*/ 883519 w 1238778"/>
              <a:gd name="connsiteY4" fmla="*/ 3558 h 1435100"/>
              <a:gd name="connsiteX5" fmla="*/ 690583 w 1238778"/>
              <a:gd name="connsiteY5" fmla="*/ 110994 h 1435100"/>
              <a:gd name="connsiteX6" fmla="*/ 607287 w 1238778"/>
              <a:gd name="connsiteY6" fmla="*/ 307370 h 1435100"/>
              <a:gd name="connsiteX7" fmla="*/ 610846 w 1238778"/>
              <a:gd name="connsiteY7" fmla="*/ 347213 h 1435100"/>
              <a:gd name="connsiteX8" fmla="*/ 894910 w 1238778"/>
              <a:gd name="connsiteY8" fmla="*/ 1435100 h 1435100"/>
              <a:gd name="connsiteX9" fmla="*/ 1082151 w 1238778"/>
              <a:gd name="connsiteY9" fmla="*/ 1319126 h 1435100"/>
              <a:gd name="connsiteX10" fmla="*/ 1238778 w 1238778"/>
              <a:gd name="connsiteY10" fmla="*/ 1046620 h 1435100"/>
              <a:gd name="connsiteX11" fmla="*/ 1037298 w 1238778"/>
              <a:gd name="connsiteY11" fmla="*/ 748500 h 1435100"/>
              <a:gd name="connsiteX12" fmla="*/ 1200334 w 1238778"/>
              <a:gd name="connsiteY12" fmla="*/ 471015 h 1435100"/>
              <a:gd name="connsiteX13" fmla="*/ 901318 w 1238778"/>
              <a:gd name="connsiteY13" fmla="*/ 329425 h 1435100"/>
              <a:gd name="connsiteX14" fmla="*/ 758218 w 1238778"/>
              <a:gd name="connsiteY14" fmla="*/ 352905 h 1435100"/>
              <a:gd name="connsiteX15" fmla="*/ 731165 w 1238778"/>
              <a:gd name="connsiteY15" fmla="*/ 362866 h 1435100"/>
              <a:gd name="connsiteX16" fmla="*/ 694855 w 1238778"/>
              <a:gd name="connsiteY16" fmla="*/ 377096 h 1435100"/>
              <a:gd name="connsiteX17" fmla="*/ 630068 w 1238778"/>
              <a:gd name="connsiteY17" fmla="*/ 390616 h 1435100"/>
              <a:gd name="connsiteX18" fmla="*/ 570265 w 1238778"/>
              <a:gd name="connsiteY18" fmla="*/ 374961 h 1435100"/>
              <a:gd name="connsiteX19" fmla="*/ 542499 w 1238778"/>
              <a:gd name="connsiteY19" fmla="*/ 363577 h 1435100"/>
              <a:gd name="connsiteX20" fmla="*/ 516158 w 1238778"/>
              <a:gd name="connsiteY20" fmla="*/ 352905 h 1435100"/>
              <a:gd name="connsiteX21" fmla="*/ 392280 w 1238778"/>
              <a:gd name="connsiteY21" fmla="*/ 328713 h 1435100"/>
              <a:gd name="connsiteX22" fmla="*/ 107503 w 1238778"/>
              <a:gd name="connsiteY22" fmla="*/ 448247 h 1435100"/>
              <a:gd name="connsiteX23" fmla="*/ 0 w 1238778"/>
              <a:gd name="connsiteY23" fmla="*/ 763442 h 1435100"/>
              <a:gd name="connsiteX24" fmla="*/ 172290 w 1238778"/>
              <a:gd name="connsiteY24" fmla="*/ 1272166 h 1435100"/>
              <a:gd name="connsiteX25" fmla="*/ 390856 w 1238778"/>
              <a:gd name="connsiteY25" fmla="*/ 1435100 h 1435100"/>
              <a:gd name="connsiteX26" fmla="*/ 474153 w 1238778"/>
              <a:gd name="connsiteY26" fmla="*/ 1418735 h 1435100"/>
              <a:gd name="connsiteX27" fmla="*/ 509038 w 1238778"/>
              <a:gd name="connsiteY27" fmla="*/ 1404505 h 1435100"/>
              <a:gd name="connsiteX28" fmla="*/ 536805 w 1238778"/>
              <a:gd name="connsiteY28" fmla="*/ 1394544 h 1435100"/>
              <a:gd name="connsiteX29" fmla="*/ 644307 w 1238778"/>
              <a:gd name="connsiteY29" fmla="*/ 1373910 h 1435100"/>
              <a:gd name="connsiteX30" fmla="*/ 763914 w 1238778"/>
              <a:gd name="connsiteY30" fmla="*/ 1400236 h 1435100"/>
              <a:gd name="connsiteX31" fmla="*/ 785984 w 1238778"/>
              <a:gd name="connsiteY31" fmla="*/ 1408774 h 1435100"/>
              <a:gd name="connsiteX32" fmla="*/ 894910 w 1238778"/>
              <a:gd name="connsiteY32"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778" h="1435100">
                <a:moveTo>
                  <a:pt x="610846" y="347213"/>
                </a:moveTo>
                <a:cubicBezTo>
                  <a:pt x="690108" y="347213"/>
                  <a:pt x="759641" y="316263"/>
                  <a:pt x="819444" y="254362"/>
                </a:cubicBezTo>
                <a:cubicBezTo>
                  <a:pt x="879247" y="192461"/>
                  <a:pt x="909150" y="120480"/>
                  <a:pt x="909150" y="38421"/>
                </a:cubicBezTo>
                <a:cubicBezTo>
                  <a:pt x="909150" y="29409"/>
                  <a:pt x="908437" y="16602"/>
                  <a:pt x="907014" y="0"/>
                </a:cubicBezTo>
                <a:cubicBezTo>
                  <a:pt x="896572" y="1423"/>
                  <a:pt x="888740" y="2609"/>
                  <a:pt x="883519" y="3558"/>
                </a:cubicBezTo>
                <a:cubicBezTo>
                  <a:pt x="810427" y="13993"/>
                  <a:pt x="746115" y="49806"/>
                  <a:pt x="690583" y="110994"/>
                </a:cubicBezTo>
                <a:cubicBezTo>
                  <a:pt x="635052" y="172183"/>
                  <a:pt x="607287" y="237642"/>
                  <a:pt x="607287" y="307370"/>
                </a:cubicBezTo>
                <a:cubicBezTo>
                  <a:pt x="607287" y="315432"/>
                  <a:pt x="608473" y="328715"/>
                  <a:pt x="610846" y="347213"/>
                </a:cubicBezTo>
                <a:close/>
                <a:moveTo>
                  <a:pt x="894910" y="1435100"/>
                </a:moveTo>
                <a:cubicBezTo>
                  <a:pt x="951391" y="1435100"/>
                  <a:pt x="1013804" y="1396443"/>
                  <a:pt x="1082151" y="1319126"/>
                </a:cubicBezTo>
                <a:cubicBezTo>
                  <a:pt x="1150499" y="1241809"/>
                  <a:pt x="1202705" y="1150973"/>
                  <a:pt x="1238778" y="1046620"/>
                </a:cubicBezTo>
                <a:cubicBezTo>
                  <a:pt x="1104458" y="977367"/>
                  <a:pt x="1037298" y="877994"/>
                  <a:pt x="1037298" y="748500"/>
                </a:cubicBezTo>
                <a:cubicBezTo>
                  <a:pt x="1037298" y="640352"/>
                  <a:pt x="1091643" y="547858"/>
                  <a:pt x="1200334" y="471015"/>
                </a:cubicBezTo>
                <a:cubicBezTo>
                  <a:pt x="1124868" y="376622"/>
                  <a:pt x="1025196" y="329425"/>
                  <a:pt x="901318" y="329425"/>
                </a:cubicBezTo>
                <a:cubicBezTo>
                  <a:pt x="849108" y="329425"/>
                  <a:pt x="801409" y="337252"/>
                  <a:pt x="758218" y="352905"/>
                </a:cubicBezTo>
                <a:lnTo>
                  <a:pt x="731165" y="362866"/>
                </a:lnTo>
                <a:lnTo>
                  <a:pt x="694855" y="377096"/>
                </a:lnTo>
                <a:cubicBezTo>
                  <a:pt x="671123" y="386108"/>
                  <a:pt x="649528" y="390616"/>
                  <a:pt x="630068" y="390616"/>
                </a:cubicBezTo>
                <a:cubicBezTo>
                  <a:pt x="614880" y="390616"/>
                  <a:pt x="594944" y="385397"/>
                  <a:pt x="570265" y="374961"/>
                </a:cubicBezTo>
                <a:lnTo>
                  <a:pt x="542499" y="363577"/>
                </a:lnTo>
                <a:lnTo>
                  <a:pt x="516158" y="352905"/>
                </a:lnTo>
                <a:cubicBezTo>
                  <a:pt x="477712" y="336777"/>
                  <a:pt x="436420" y="328713"/>
                  <a:pt x="392280" y="328713"/>
                </a:cubicBezTo>
                <a:cubicBezTo>
                  <a:pt x="274098" y="328713"/>
                  <a:pt x="179173" y="368558"/>
                  <a:pt x="107503" y="448247"/>
                </a:cubicBezTo>
                <a:cubicBezTo>
                  <a:pt x="35834" y="527934"/>
                  <a:pt x="0" y="633000"/>
                  <a:pt x="0" y="763442"/>
                </a:cubicBezTo>
                <a:cubicBezTo>
                  <a:pt x="0" y="947009"/>
                  <a:pt x="57429" y="1116585"/>
                  <a:pt x="172290" y="1272166"/>
                </a:cubicBezTo>
                <a:cubicBezTo>
                  <a:pt x="252028" y="1380788"/>
                  <a:pt x="324883" y="1435100"/>
                  <a:pt x="390856" y="1435100"/>
                </a:cubicBezTo>
                <a:cubicBezTo>
                  <a:pt x="418860" y="1435100"/>
                  <a:pt x="446625" y="1429645"/>
                  <a:pt x="474153" y="1418735"/>
                </a:cubicBezTo>
                <a:lnTo>
                  <a:pt x="509038" y="1404505"/>
                </a:lnTo>
                <a:lnTo>
                  <a:pt x="536805" y="1394544"/>
                </a:lnTo>
                <a:cubicBezTo>
                  <a:pt x="575724" y="1380788"/>
                  <a:pt x="611558" y="1373910"/>
                  <a:pt x="644307" y="1373910"/>
                </a:cubicBezTo>
                <a:cubicBezTo>
                  <a:pt x="678955" y="1373910"/>
                  <a:pt x="718824" y="1382687"/>
                  <a:pt x="763914" y="1400236"/>
                </a:cubicBezTo>
                <a:lnTo>
                  <a:pt x="785984" y="1408774"/>
                </a:lnTo>
                <a:cubicBezTo>
                  <a:pt x="832021" y="1426325"/>
                  <a:pt x="868332" y="1435100"/>
                  <a:pt x="894910" y="1435100"/>
                </a:cubicBezTo>
                <a:close/>
              </a:path>
            </a:pathLst>
          </a:custGeom>
          <a:solidFill>
            <a:schemeClr val="bg1"/>
          </a:solidFill>
          <a:ln w="1510" cap="flat">
            <a:noFill/>
            <a:prstDash val="solid"/>
            <a:miter/>
          </a:ln>
        </p:spPr>
        <p:txBody>
          <a:bodyPr rtlCol="0" anchor="ctr"/>
          <a:lstStyle/>
          <a:p>
            <a:endParaRPr lang="es-CO" dirty="0">
              <a:latin typeface="Lato Light" panose="020F0302020204030203" pitchFamily="34" charset="0"/>
            </a:endParaRPr>
          </a:p>
        </p:txBody>
      </p:sp>
    </p:spTree>
    <p:extLst>
      <p:ext uri="{BB962C8B-B14F-4D97-AF65-F5344CB8AC3E}">
        <p14:creationId xmlns:p14="http://schemas.microsoft.com/office/powerpoint/2010/main" val="208203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7C65BB-5D12-0400-94D2-698922A2145C}"/>
            </a:ext>
          </a:extLst>
        </p:cNvPr>
        <p:cNvGrpSpPr/>
        <p:nvPr/>
      </p:nvGrpSpPr>
      <p:grpSpPr>
        <a:xfrm>
          <a:off x="0" y="0"/>
          <a:ext cx="0" cy="0"/>
          <a:chOff x="0" y="0"/>
          <a:chExt cx="0" cy="0"/>
        </a:xfrm>
      </p:grpSpPr>
      <p:sp>
        <p:nvSpPr>
          <p:cNvPr id="6" name="Graphic 4">
            <a:extLst>
              <a:ext uri="{FF2B5EF4-FFF2-40B4-BE49-F238E27FC236}">
                <a16:creationId xmlns:a16="http://schemas.microsoft.com/office/drawing/2014/main" id="{96B40D71-ED4E-4EF3-AA26-E91EC553F188}"/>
              </a:ext>
            </a:extLst>
          </p:cNvPr>
          <p:cNvSpPr/>
          <p:nvPr/>
        </p:nvSpPr>
        <p:spPr>
          <a:xfrm>
            <a:off x="5742863" y="3054741"/>
            <a:ext cx="543404" cy="629523"/>
          </a:xfrm>
          <a:custGeom>
            <a:avLst/>
            <a:gdLst>
              <a:gd name="connsiteX0" fmla="*/ 610846 w 1238778"/>
              <a:gd name="connsiteY0" fmla="*/ 347213 h 1435100"/>
              <a:gd name="connsiteX1" fmla="*/ 819444 w 1238778"/>
              <a:gd name="connsiteY1" fmla="*/ 254362 h 1435100"/>
              <a:gd name="connsiteX2" fmla="*/ 909150 w 1238778"/>
              <a:gd name="connsiteY2" fmla="*/ 38421 h 1435100"/>
              <a:gd name="connsiteX3" fmla="*/ 907014 w 1238778"/>
              <a:gd name="connsiteY3" fmla="*/ 0 h 1435100"/>
              <a:gd name="connsiteX4" fmla="*/ 883519 w 1238778"/>
              <a:gd name="connsiteY4" fmla="*/ 3558 h 1435100"/>
              <a:gd name="connsiteX5" fmla="*/ 690583 w 1238778"/>
              <a:gd name="connsiteY5" fmla="*/ 110994 h 1435100"/>
              <a:gd name="connsiteX6" fmla="*/ 607287 w 1238778"/>
              <a:gd name="connsiteY6" fmla="*/ 307370 h 1435100"/>
              <a:gd name="connsiteX7" fmla="*/ 610846 w 1238778"/>
              <a:gd name="connsiteY7" fmla="*/ 347213 h 1435100"/>
              <a:gd name="connsiteX8" fmla="*/ 894910 w 1238778"/>
              <a:gd name="connsiteY8" fmla="*/ 1435100 h 1435100"/>
              <a:gd name="connsiteX9" fmla="*/ 1082151 w 1238778"/>
              <a:gd name="connsiteY9" fmla="*/ 1319126 h 1435100"/>
              <a:gd name="connsiteX10" fmla="*/ 1238778 w 1238778"/>
              <a:gd name="connsiteY10" fmla="*/ 1046620 h 1435100"/>
              <a:gd name="connsiteX11" fmla="*/ 1037298 w 1238778"/>
              <a:gd name="connsiteY11" fmla="*/ 748500 h 1435100"/>
              <a:gd name="connsiteX12" fmla="*/ 1200334 w 1238778"/>
              <a:gd name="connsiteY12" fmla="*/ 471015 h 1435100"/>
              <a:gd name="connsiteX13" fmla="*/ 901318 w 1238778"/>
              <a:gd name="connsiteY13" fmla="*/ 329425 h 1435100"/>
              <a:gd name="connsiteX14" fmla="*/ 758218 w 1238778"/>
              <a:gd name="connsiteY14" fmla="*/ 352905 h 1435100"/>
              <a:gd name="connsiteX15" fmla="*/ 731165 w 1238778"/>
              <a:gd name="connsiteY15" fmla="*/ 362866 h 1435100"/>
              <a:gd name="connsiteX16" fmla="*/ 694855 w 1238778"/>
              <a:gd name="connsiteY16" fmla="*/ 377096 h 1435100"/>
              <a:gd name="connsiteX17" fmla="*/ 630068 w 1238778"/>
              <a:gd name="connsiteY17" fmla="*/ 390616 h 1435100"/>
              <a:gd name="connsiteX18" fmla="*/ 570265 w 1238778"/>
              <a:gd name="connsiteY18" fmla="*/ 374961 h 1435100"/>
              <a:gd name="connsiteX19" fmla="*/ 542499 w 1238778"/>
              <a:gd name="connsiteY19" fmla="*/ 363577 h 1435100"/>
              <a:gd name="connsiteX20" fmla="*/ 516158 w 1238778"/>
              <a:gd name="connsiteY20" fmla="*/ 352905 h 1435100"/>
              <a:gd name="connsiteX21" fmla="*/ 392280 w 1238778"/>
              <a:gd name="connsiteY21" fmla="*/ 328713 h 1435100"/>
              <a:gd name="connsiteX22" fmla="*/ 107503 w 1238778"/>
              <a:gd name="connsiteY22" fmla="*/ 448247 h 1435100"/>
              <a:gd name="connsiteX23" fmla="*/ 0 w 1238778"/>
              <a:gd name="connsiteY23" fmla="*/ 763442 h 1435100"/>
              <a:gd name="connsiteX24" fmla="*/ 172290 w 1238778"/>
              <a:gd name="connsiteY24" fmla="*/ 1272166 h 1435100"/>
              <a:gd name="connsiteX25" fmla="*/ 390856 w 1238778"/>
              <a:gd name="connsiteY25" fmla="*/ 1435100 h 1435100"/>
              <a:gd name="connsiteX26" fmla="*/ 474153 w 1238778"/>
              <a:gd name="connsiteY26" fmla="*/ 1418735 h 1435100"/>
              <a:gd name="connsiteX27" fmla="*/ 509038 w 1238778"/>
              <a:gd name="connsiteY27" fmla="*/ 1404505 h 1435100"/>
              <a:gd name="connsiteX28" fmla="*/ 536805 w 1238778"/>
              <a:gd name="connsiteY28" fmla="*/ 1394544 h 1435100"/>
              <a:gd name="connsiteX29" fmla="*/ 644307 w 1238778"/>
              <a:gd name="connsiteY29" fmla="*/ 1373910 h 1435100"/>
              <a:gd name="connsiteX30" fmla="*/ 763914 w 1238778"/>
              <a:gd name="connsiteY30" fmla="*/ 1400236 h 1435100"/>
              <a:gd name="connsiteX31" fmla="*/ 785984 w 1238778"/>
              <a:gd name="connsiteY31" fmla="*/ 1408774 h 1435100"/>
              <a:gd name="connsiteX32" fmla="*/ 894910 w 1238778"/>
              <a:gd name="connsiteY32"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778" h="1435100">
                <a:moveTo>
                  <a:pt x="610846" y="347213"/>
                </a:moveTo>
                <a:cubicBezTo>
                  <a:pt x="690108" y="347213"/>
                  <a:pt x="759641" y="316263"/>
                  <a:pt x="819444" y="254362"/>
                </a:cubicBezTo>
                <a:cubicBezTo>
                  <a:pt x="879247" y="192461"/>
                  <a:pt x="909150" y="120480"/>
                  <a:pt x="909150" y="38421"/>
                </a:cubicBezTo>
                <a:cubicBezTo>
                  <a:pt x="909150" y="29409"/>
                  <a:pt x="908437" y="16602"/>
                  <a:pt x="907014" y="0"/>
                </a:cubicBezTo>
                <a:cubicBezTo>
                  <a:pt x="896572" y="1423"/>
                  <a:pt x="888740" y="2609"/>
                  <a:pt x="883519" y="3558"/>
                </a:cubicBezTo>
                <a:cubicBezTo>
                  <a:pt x="810427" y="13993"/>
                  <a:pt x="746115" y="49806"/>
                  <a:pt x="690583" y="110994"/>
                </a:cubicBezTo>
                <a:cubicBezTo>
                  <a:pt x="635052" y="172183"/>
                  <a:pt x="607287" y="237642"/>
                  <a:pt x="607287" y="307370"/>
                </a:cubicBezTo>
                <a:cubicBezTo>
                  <a:pt x="607287" y="315432"/>
                  <a:pt x="608473" y="328715"/>
                  <a:pt x="610846" y="347213"/>
                </a:cubicBezTo>
                <a:close/>
                <a:moveTo>
                  <a:pt x="894910" y="1435100"/>
                </a:moveTo>
                <a:cubicBezTo>
                  <a:pt x="951391" y="1435100"/>
                  <a:pt x="1013804" y="1396443"/>
                  <a:pt x="1082151" y="1319126"/>
                </a:cubicBezTo>
                <a:cubicBezTo>
                  <a:pt x="1150499" y="1241809"/>
                  <a:pt x="1202705" y="1150973"/>
                  <a:pt x="1238778" y="1046620"/>
                </a:cubicBezTo>
                <a:cubicBezTo>
                  <a:pt x="1104458" y="977367"/>
                  <a:pt x="1037298" y="877994"/>
                  <a:pt x="1037298" y="748500"/>
                </a:cubicBezTo>
                <a:cubicBezTo>
                  <a:pt x="1037298" y="640352"/>
                  <a:pt x="1091643" y="547858"/>
                  <a:pt x="1200334" y="471015"/>
                </a:cubicBezTo>
                <a:cubicBezTo>
                  <a:pt x="1124868" y="376622"/>
                  <a:pt x="1025196" y="329425"/>
                  <a:pt x="901318" y="329425"/>
                </a:cubicBezTo>
                <a:cubicBezTo>
                  <a:pt x="849108" y="329425"/>
                  <a:pt x="801409" y="337252"/>
                  <a:pt x="758218" y="352905"/>
                </a:cubicBezTo>
                <a:lnTo>
                  <a:pt x="731165" y="362866"/>
                </a:lnTo>
                <a:lnTo>
                  <a:pt x="694855" y="377096"/>
                </a:lnTo>
                <a:cubicBezTo>
                  <a:pt x="671123" y="386108"/>
                  <a:pt x="649528" y="390616"/>
                  <a:pt x="630068" y="390616"/>
                </a:cubicBezTo>
                <a:cubicBezTo>
                  <a:pt x="614880" y="390616"/>
                  <a:pt x="594944" y="385397"/>
                  <a:pt x="570265" y="374961"/>
                </a:cubicBezTo>
                <a:lnTo>
                  <a:pt x="542499" y="363577"/>
                </a:lnTo>
                <a:lnTo>
                  <a:pt x="516158" y="352905"/>
                </a:lnTo>
                <a:cubicBezTo>
                  <a:pt x="477712" y="336777"/>
                  <a:pt x="436420" y="328713"/>
                  <a:pt x="392280" y="328713"/>
                </a:cubicBezTo>
                <a:cubicBezTo>
                  <a:pt x="274098" y="328713"/>
                  <a:pt x="179173" y="368558"/>
                  <a:pt x="107503" y="448247"/>
                </a:cubicBezTo>
                <a:cubicBezTo>
                  <a:pt x="35834" y="527934"/>
                  <a:pt x="0" y="633000"/>
                  <a:pt x="0" y="763442"/>
                </a:cubicBezTo>
                <a:cubicBezTo>
                  <a:pt x="0" y="947009"/>
                  <a:pt x="57429" y="1116585"/>
                  <a:pt x="172290" y="1272166"/>
                </a:cubicBezTo>
                <a:cubicBezTo>
                  <a:pt x="252028" y="1380788"/>
                  <a:pt x="324883" y="1435100"/>
                  <a:pt x="390856" y="1435100"/>
                </a:cubicBezTo>
                <a:cubicBezTo>
                  <a:pt x="418860" y="1435100"/>
                  <a:pt x="446625" y="1429645"/>
                  <a:pt x="474153" y="1418735"/>
                </a:cubicBezTo>
                <a:lnTo>
                  <a:pt x="509038" y="1404505"/>
                </a:lnTo>
                <a:lnTo>
                  <a:pt x="536805" y="1394544"/>
                </a:lnTo>
                <a:cubicBezTo>
                  <a:pt x="575724" y="1380788"/>
                  <a:pt x="611558" y="1373910"/>
                  <a:pt x="644307" y="1373910"/>
                </a:cubicBezTo>
                <a:cubicBezTo>
                  <a:pt x="678955" y="1373910"/>
                  <a:pt x="718824" y="1382687"/>
                  <a:pt x="763914" y="1400236"/>
                </a:cubicBezTo>
                <a:lnTo>
                  <a:pt x="785984" y="1408774"/>
                </a:lnTo>
                <a:cubicBezTo>
                  <a:pt x="832021" y="1426325"/>
                  <a:pt x="868332" y="1435100"/>
                  <a:pt x="894910" y="1435100"/>
                </a:cubicBezTo>
                <a:close/>
              </a:path>
            </a:pathLst>
          </a:custGeom>
          <a:solidFill>
            <a:schemeClr val="bg2"/>
          </a:solidFill>
          <a:ln w="1510" cap="flat">
            <a:noFill/>
            <a:prstDash val="solid"/>
            <a:miter/>
          </a:ln>
        </p:spPr>
        <p:txBody>
          <a:bodyPr rtlCol="0" anchor="ctr"/>
          <a:lstStyle/>
          <a:p>
            <a:endParaRPr lang="es-CO" dirty="0">
              <a:latin typeface="Lato Light" panose="020F0302020204030203" pitchFamily="34" charset="0"/>
            </a:endParaRPr>
          </a:p>
        </p:txBody>
      </p:sp>
      <p:sp>
        <p:nvSpPr>
          <p:cNvPr id="11" name="Oval 10">
            <a:extLst>
              <a:ext uri="{FF2B5EF4-FFF2-40B4-BE49-F238E27FC236}">
                <a16:creationId xmlns:a16="http://schemas.microsoft.com/office/drawing/2014/main" id="{F1F086CE-CE4F-16AE-0A4B-10CC541525AD}"/>
              </a:ext>
            </a:extLst>
          </p:cNvPr>
          <p:cNvSpPr/>
          <p:nvPr/>
        </p:nvSpPr>
        <p:spPr>
          <a:xfrm>
            <a:off x="5341967" y="3042817"/>
            <a:ext cx="1415380" cy="1415380"/>
          </a:xfrm>
          <a:prstGeom prst="ellipse">
            <a:avLst/>
          </a:prstGeom>
          <a:noFill/>
          <a:ln w="88900">
            <a:solidFill>
              <a:schemeClr val="accent1">
                <a:shade val="15000"/>
                <a:alpha val="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grpSp>
        <p:nvGrpSpPr>
          <p:cNvPr id="34" name="Group 33">
            <a:extLst>
              <a:ext uri="{FF2B5EF4-FFF2-40B4-BE49-F238E27FC236}">
                <a16:creationId xmlns:a16="http://schemas.microsoft.com/office/drawing/2014/main" id="{4CB228B5-EDDC-7250-CC2E-A99FCE67BDD1}"/>
              </a:ext>
            </a:extLst>
          </p:cNvPr>
          <p:cNvGrpSpPr/>
          <p:nvPr/>
        </p:nvGrpSpPr>
        <p:grpSpPr>
          <a:xfrm>
            <a:off x="4673893" y="2156845"/>
            <a:ext cx="3131204" cy="3187323"/>
            <a:chOff x="-261679" y="1698982"/>
            <a:chExt cx="5035173" cy="5125416"/>
          </a:xfrm>
          <a:solidFill>
            <a:schemeClr val="tx1">
              <a:alpha val="0"/>
            </a:schemeClr>
          </a:solidFill>
          <a:effectLst>
            <a:glow rad="546100">
              <a:schemeClr val="accent2">
                <a:satMod val="175000"/>
                <a:alpha val="44000"/>
              </a:schemeClr>
            </a:glow>
          </a:effectLst>
        </p:grpSpPr>
        <p:sp>
          <p:nvSpPr>
            <p:cNvPr id="22" name="Freeform: Shape 21">
              <a:extLst>
                <a:ext uri="{FF2B5EF4-FFF2-40B4-BE49-F238E27FC236}">
                  <a16:creationId xmlns:a16="http://schemas.microsoft.com/office/drawing/2014/main" id="{8A5E4A10-A0F5-A2A3-EAB4-C9EC9414A473}"/>
                </a:ext>
              </a:extLst>
            </p:cNvPr>
            <p:cNvSpPr/>
            <p:nvPr/>
          </p:nvSpPr>
          <p:spPr>
            <a:xfrm rot="19354575">
              <a:off x="1443440" y="1698982"/>
              <a:ext cx="1906548" cy="1757017"/>
            </a:xfrm>
            <a:custGeom>
              <a:avLst/>
              <a:gdLst>
                <a:gd name="connsiteX0" fmla="*/ 1118378 w 1906548"/>
                <a:gd name="connsiteY0" fmla="*/ 431045 h 1757017"/>
                <a:gd name="connsiteX1" fmla="*/ 1902415 w 1906548"/>
                <a:gd name="connsiteY1" fmla="*/ 1646301 h 1757017"/>
                <a:gd name="connsiteX2" fmla="*/ 1906548 w 1906548"/>
                <a:gd name="connsiteY2" fmla="*/ 1669022 h 1757017"/>
                <a:gd name="connsiteX3" fmla="*/ 1244966 w 1906548"/>
                <a:gd name="connsiteY3" fmla="*/ 1757017 h 1757017"/>
                <a:gd name="connsiteX4" fmla="*/ 1217494 w 1906548"/>
                <a:gd name="connsiteY4" fmla="*/ 1659854 h 1757017"/>
                <a:gd name="connsiteX5" fmla="*/ 715169 w 1906548"/>
                <a:gd name="connsiteY5" fmla="*/ 957968 h 1757017"/>
                <a:gd name="connsiteX6" fmla="*/ 47996 w 1906548"/>
                <a:gd name="connsiteY6" fmla="*/ 671816 h 1757017"/>
                <a:gd name="connsiteX7" fmla="*/ 0 w 1906548"/>
                <a:gd name="connsiteY7" fmla="*/ 666649 h 1757017"/>
                <a:gd name="connsiteX8" fmla="*/ 0 w 1906548"/>
                <a:gd name="connsiteY8" fmla="*/ 0 h 1757017"/>
                <a:gd name="connsiteX9" fmla="*/ 151377 w 1906548"/>
                <a:gd name="connsiteY9" fmla="*/ 16297 h 1757017"/>
                <a:gd name="connsiteX10" fmla="*/ 1118378 w 1906548"/>
                <a:gd name="connsiteY10" fmla="*/ 431045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8" h="1757017">
                  <a:moveTo>
                    <a:pt x="1118378" y="431045"/>
                  </a:moveTo>
                  <a:cubicBezTo>
                    <a:pt x="1529000" y="745259"/>
                    <a:pt x="1794168" y="1179078"/>
                    <a:pt x="1902415" y="1646301"/>
                  </a:cubicBezTo>
                  <a:lnTo>
                    <a:pt x="1906548" y="1669022"/>
                  </a:lnTo>
                  <a:lnTo>
                    <a:pt x="1244966" y="1757017"/>
                  </a:lnTo>
                  <a:lnTo>
                    <a:pt x="1217494" y="1659854"/>
                  </a:lnTo>
                  <a:cubicBezTo>
                    <a:pt x="1127104" y="1390233"/>
                    <a:pt x="958001" y="1143787"/>
                    <a:pt x="715169" y="957968"/>
                  </a:cubicBezTo>
                  <a:cubicBezTo>
                    <a:pt x="512808" y="803118"/>
                    <a:pt x="283193" y="708695"/>
                    <a:pt x="47996" y="671816"/>
                  </a:cubicBezTo>
                  <a:lnTo>
                    <a:pt x="0" y="666649"/>
                  </a:lnTo>
                  <a:lnTo>
                    <a:pt x="0" y="0"/>
                  </a:lnTo>
                  <a:lnTo>
                    <a:pt x="151377" y="16297"/>
                  </a:lnTo>
                  <a:cubicBezTo>
                    <a:pt x="492271" y="69749"/>
                    <a:pt x="825076" y="206606"/>
                    <a:pt x="1118378" y="431045"/>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1" name="Freeform: Shape 20">
              <a:extLst>
                <a:ext uri="{FF2B5EF4-FFF2-40B4-BE49-F238E27FC236}">
                  <a16:creationId xmlns:a16="http://schemas.microsoft.com/office/drawing/2014/main" id="{AB80AAFA-3346-AE12-1579-A695012CA734}"/>
                </a:ext>
              </a:extLst>
            </p:cNvPr>
            <p:cNvSpPr/>
            <p:nvPr/>
          </p:nvSpPr>
          <p:spPr>
            <a:xfrm rot="19354575">
              <a:off x="-261679" y="3046397"/>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0" name="Freeform: Shape 19">
              <a:extLst>
                <a:ext uri="{FF2B5EF4-FFF2-40B4-BE49-F238E27FC236}">
                  <a16:creationId xmlns:a16="http://schemas.microsoft.com/office/drawing/2014/main" id="{4764D4ED-22CD-92CC-3225-1C42A1E77E1D}"/>
                </a:ext>
              </a:extLst>
            </p:cNvPr>
            <p:cNvSpPr/>
            <p:nvPr/>
          </p:nvSpPr>
          <p:spPr>
            <a:xfrm rot="19354575">
              <a:off x="2815537" y="3246758"/>
              <a:ext cx="1957957" cy="2230224"/>
            </a:xfrm>
            <a:custGeom>
              <a:avLst/>
              <a:gdLst>
                <a:gd name="connsiteX0" fmla="*/ 1954552 w 1957957"/>
                <a:gd name="connsiteY0" fmla="*/ 0 h 2230224"/>
                <a:gd name="connsiteX1" fmla="*/ 1956502 w 1957957"/>
                <a:gd name="connsiteY1" fmla="*/ 23011 h 2230224"/>
                <a:gd name="connsiteX2" fmla="*/ 1517377 w 1957957"/>
                <a:gd name="connsiteY2" fmla="*/ 1400956 h 2230224"/>
                <a:gd name="connsiteX3" fmla="*/ 100089 w 1957957"/>
                <a:gd name="connsiteY3" fmla="*/ 2221745 h 2230224"/>
                <a:gd name="connsiteX4" fmla="*/ 0 w 1957957"/>
                <a:gd name="connsiteY4" fmla="*/ 2230224 h 2230224"/>
                <a:gd name="connsiteX5" fmla="*/ 0 w 1957957"/>
                <a:gd name="connsiteY5" fmla="*/ 1565110 h 2230224"/>
                <a:gd name="connsiteX6" fmla="*/ 12610 w 1957957"/>
                <a:gd name="connsiteY6" fmla="*/ 1564041 h 2230224"/>
                <a:gd name="connsiteX7" fmla="*/ 990454 w 1957957"/>
                <a:gd name="connsiteY7" fmla="*/ 997747 h 2230224"/>
                <a:gd name="connsiteX8" fmla="*/ 1291850 w 1957957"/>
                <a:gd name="connsiteY8" fmla="*/ 188960 h 2230224"/>
                <a:gd name="connsiteX9" fmla="*/ 1292970 w 1957957"/>
                <a:gd name="connsiteY9" fmla="*/ 87994 h 2230224"/>
                <a:gd name="connsiteX10" fmla="*/ 1954552 w 1957957"/>
                <a:gd name="connsiteY10" fmla="*/ 0 h 223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7" h="2230224">
                  <a:moveTo>
                    <a:pt x="1954552" y="0"/>
                  </a:moveTo>
                  <a:lnTo>
                    <a:pt x="1956502" y="23011"/>
                  </a:lnTo>
                  <a:cubicBezTo>
                    <a:pt x="1974145" y="502285"/>
                    <a:pt x="1831592" y="990334"/>
                    <a:pt x="1517377" y="1400956"/>
                  </a:cubicBezTo>
                  <a:cubicBezTo>
                    <a:pt x="1158275" y="1870239"/>
                    <a:pt x="642955" y="2149539"/>
                    <a:pt x="100089" y="2221745"/>
                  </a:cubicBezTo>
                  <a:lnTo>
                    <a:pt x="0" y="2230224"/>
                  </a:lnTo>
                  <a:lnTo>
                    <a:pt x="0" y="1565110"/>
                  </a:lnTo>
                  <a:lnTo>
                    <a:pt x="12610" y="1564041"/>
                  </a:lnTo>
                  <a:cubicBezTo>
                    <a:pt x="387155" y="1514224"/>
                    <a:pt x="742695" y="1321524"/>
                    <a:pt x="990454" y="997747"/>
                  </a:cubicBezTo>
                  <a:cubicBezTo>
                    <a:pt x="1176274" y="754914"/>
                    <a:pt x="1275079" y="472834"/>
                    <a:pt x="1291850" y="188960"/>
                  </a:cubicBezTo>
                  <a:lnTo>
                    <a:pt x="1292970" y="87994"/>
                  </a:lnTo>
                  <a:lnTo>
                    <a:pt x="1954552"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4" name="Freeform: Shape 13">
              <a:extLst>
                <a:ext uri="{FF2B5EF4-FFF2-40B4-BE49-F238E27FC236}">
                  <a16:creationId xmlns:a16="http://schemas.microsoft.com/office/drawing/2014/main" id="{56422876-2B54-621D-223F-13167916FDC0}"/>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pic>
        <p:nvPicPr>
          <p:cNvPr id="1028" name="Picture 4">
            <a:extLst>
              <a:ext uri="{FF2B5EF4-FFF2-40B4-BE49-F238E27FC236}">
                <a16:creationId xmlns:a16="http://schemas.microsoft.com/office/drawing/2014/main" id="{06B5D116-A7BC-AC7B-27B3-742172B78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426" y="3773630"/>
            <a:ext cx="3977149" cy="47752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3711B146-EFF0-FEC2-2A57-20F7029565D7}"/>
              </a:ext>
            </a:extLst>
          </p:cNvPr>
          <p:cNvGrpSpPr/>
          <p:nvPr/>
        </p:nvGrpSpPr>
        <p:grpSpPr>
          <a:xfrm rot="12600000">
            <a:off x="-1436611" y="4513131"/>
            <a:ext cx="2927510" cy="3321308"/>
            <a:chOff x="-261679" y="3046397"/>
            <a:chExt cx="3330054" cy="3778001"/>
          </a:xfrm>
          <a:solidFill>
            <a:schemeClr val="tx1">
              <a:alpha val="0"/>
            </a:schemeClr>
          </a:solidFill>
          <a:effectLst>
            <a:glow rad="457200">
              <a:schemeClr val="accent5">
                <a:alpha val="44000"/>
              </a:schemeClr>
            </a:glow>
          </a:effectLst>
        </p:grpSpPr>
        <p:sp>
          <p:nvSpPr>
            <p:cNvPr id="43" name="Freeform: Shape 42">
              <a:extLst>
                <a:ext uri="{FF2B5EF4-FFF2-40B4-BE49-F238E27FC236}">
                  <a16:creationId xmlns:a16="http://schemas.microsoft.com/office/drawing/2014/main" id="{A1FFD760-0B6F-CA35-4421-7B955AB269A3}"/>
                </a:ext>
              </a:extLst>
            </p:cNvPr>
            <p:cNvSpPr/>
            <p:nvPr/>
          </p:nvSpPr>
          <p:spPr>
            <a:xfrm rot="19354575">
              <a:off x="-261679" y="3046397"/>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45" name="Freeform: Shape 44">
              <a:extLst>
                <a:ext uri="{FF2B5EF4-FFF2-40B4-BE49-F238E27FC236}">
                  <a16:creationId xmlns:a16="http://schemas.microsoft.com/office/drawing/2014/main" id="{A77CAE46-DDC3-37E5-16EE-DD8ED05C167C}"/>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spTree>
    <p:extLst>
      <p:ext uri="{BB962C8B-B14F-4D97-AF65-F5344CB8AC3E}">
        <p14:creationId xmlns:p14="http://schemas.microsoft.com/office/powerpoint/2010/main" val="420377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rgbClr val="14214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2"/>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rPr>
              <a:t>https://www.facebook.com/pptheme</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25000">
              <a:srgbClr val="201626"/>
            </a:gs>
            <a:gs pos="6000">
              <a:schemeClr val="accent5">
                <a:lumMod val="50000"/>
              </a:schemeClr>
            </a:gs>
          </a:gsLst>
          <a:lin ang="16200000" scaled="0"/>
        </a:gradFill>
        <a:effectLst/>
      </p:bgPr>
    </p:bg>
    <p:spTree>
      <p:nvGrpSpPr>
        <p:cNvPr id="1" name="">
          <a:extLst>
            <a:ext uri="{FF2B5EF4-FFF2-40B4-BE49-F238E27FC236}">
              <a16:creationId xmlns:a16="http://schemas.microsoft.com/office/drawing/2014/main" id="{F4D731C7-7C76-E157-D93F-8EBAD390E1B9}"/>
            </a:ext>
          </a:extLst>
        </p:cNvPr>
        <p:cNvGrpSpPr/>
        <p:nvPr/>
      </p:nvGrpSpPr>
      <p:grpSpPr>
        <a:xfrm>
          <a:off x="0" y="0"/>
          <a:ext cx="0" cy="0"/>
          <a:chOff x="0" y="0"/>
          <a:chExt cx="0" cy="0"/>
        </a:xfrm>
      </p:grpSpPr>
      <p:sp>
        <p:nvSpPr>
          <p:cNvPr id="6" name="Graphic 4">
            <a:extLst>
              <a:ext uri="{FF2B5EF4-FFF2-40B4-BE49-F238E27FC236}">
                <a16:creationId xmlns:a16="http://schemas.microsoft.com/office/drawing/2014/main" id="{69CFFFAF-3A55-C729-B455-6BD80F04ACF6}"/>
              </a:ext>
            </a:extLst>
          </p:cNvPr>
          <p:cNvSpPr/>
          <p:nvPr/>
        </p:nvSpPr>
        <p:spPr>
          <a:xfrm>
            <a:off x="5651358" y="3110455"/>
            <a:ext cx="889283" cy="1030217"/>
          </a:xfrm>
          <a:custGeom>
            <a:avLst/>
            <a:gdLst>
              <a:gd name="connsiteX0" fmla="*/ 610846 w 1238778"/>
              <a:gd name="connsiteY0" fmla="*/ 347213 h 1435100"/>
              <a:gd name="connsiteX1" fmla="*/ 819444 w 1238778"/>
              <a:gd name="connsiteY1" fmla="*/ 254362 h 1435100"/>
              <a:gd name="connsiteX2" fmla="*/ 909150 w 1238778"/>
              <a:gd name="connsiteY2" fmla="*/ 38421 h 1435100"/>
              <a:gd name="connsiteX3" fmla="*/ 907014 w 1238778"/>
              <a:gd name="connsiteY3" fmla="*/ 0 h 1435100"/>
              <a:gd name="connsiteX4" fmla="*/ 883519 w 1238778"/>
              <a:gd name="connsiteY4" fmla="*/ 3558 h 1435100"/>
              <a:gd name="connsiteX5" fmla="*/ 690583 w 1238778"/>
              <a:gd name="connsiteY5" fmla="*/ 110994 h 1435100"/>
              <a:gd name="connsiteX6" fmla="*/ 607287 w 1238778"/>
              <a:gd name="connsiteY6" fmla="*/ 307370 h 1435100"/>
              <a:gd name="connsiteX7" fmla="*/ 610846 w 1238778"/>
              <a:gd name="connsiteY7" fmla="*/ 347213 h 1435100"/>
              <a:gd name="connsiteX8" fmla="*/ 894910 w 1238778"/>
              <a:gd name="connsiteY8" fmla="*/ 1435100 h 1435100"/>
              <a:gd name="connsiteX9" fmla="*/ 1082151 w 1238778"/>
              <a:gd name="connsiteY9" fmla="*/ 1319126 h 1435100"/>
              <a:gd name="connsiteX10" fmla="*/ 1238778 w 1238778"/>
              <a:gd name="connsiteY10" fmla="*/ 1046620 h 1435100"/>
              <a:gd name="connsiteX11" fmla="*/ 1037298 w 1238778"/>
              <a:gd name="connsiteY11" fmla="*/ 748500 h 1435100"/>
              <a:gd name="connsiteX12" fmla="*/ 1200334 w 1238778"/>
              <a:gd name="connsiteY12" fmla="*/ 471015 h 1435100"/>
              <a:gd name="connsiteX13" fmla="*/ 901318 w 1238778"/>
              <a:gd name="connsiteY13" fmla="*/ 329425 h 1435100"/>
              <a:gd name="connsiteX14" fmla="*/ 758218 w 1238778"/>
              <a:gd name="connsiteY14" fmla="*/ 352905 h 1435100"/>
              <a:gd name="connsiteX15" fmla="*/ 731165 w 1238778"/>
              <a:gd name="connsiteY15" fmla="*/ 362866 h 1435100"/>
              <a:gd name="connsiteX16" fmla="*/ 694855 w 1238778"/>
              <a:gd name="connsiteY16" fmla="*/ 377096 h 1435100"/>
              <a:gd name="connsiteX17" fmla="*/ 630068 w 1238778"/>
              <a:gd name="connsiteY17" fmla="*/ 390616 h 1435100"/>
              <a:gd name="connsiteX18" fmla="*/ 570265 w 1238778"/>
              <a:gd name="connsiteY18" fmla="*/ 374961 h 1435100"/>
              <a:gd name="connsiteX19" fmla="*/ 542499 w 1238778"/>
              <a:gd name="connsiteY19" fmla="*/ 363577 h 1435100"/>
              <a:gd name="connsiteX20" fmla="*/ 516158 w 1238778"/>
              <a:gd name="connsiteY20" fmla="*/ 352905 h 1435100"/>
              <a:gd name="connsiteX21" fmla="*/ 392280 w 1238778"/>
              <a:gd name="connsiteY21" fmla="*/ 328713 h 1435100"/>
              <a:gd name="connsiteX22" fmla="*/ 107503 w 1238778"/>
              <a:gd name="connsiteY22" fmla="*/ 448247 h 1435100"/>
              <a:gd name="connsiteX23" fmla="*/ 0 w 1238778"/>
              <a:gd name="connsiteY23" fmla="*/ 763442 h 1435100"/>
              <a:gd name="connsiteX24" fmla="*/ 172290 w 1238778"/>
              <a:gd name="connsiteY24" fmla="*/ 1272166 h 1435100"/>
              <a:gd name="connsiteX25" fmla="*/ 390856 w 1238778"/>
              <a:gd name="connsiteY25" fmla="*/ 1435100 h 1435100"/>
              <a:gd name="connsiteX26" fmla="*/ 474153 w 1238778"/>
              <a:gd name="connsiteY26" fmla="*/ 1418735 h 1435100"/>
              <a:gd name="connsiteX27" fmla="*/ 509038 w 1238778"/>
              <a:gd name="connsiteY27" fmla="*/ 1404505 h 1435100"/>
              <a:gd name="connsiteX28" fmla="*/ 536805 w 1238778"/>
              <a:gd name="connsiteY28" fmla="*/ 1394544 h 1435100"/>
              <a:gd name="connsiteX29" fmla="*/ 644307 w 1238778"/>
              <a:gd name="connsiteY29" fmla="*/ 1373910 h 1435100"/>
              <a:gd name="connsiteX30" fmla="*/ 763914 w 1238778"/>
              <a:gd name="connsiteY30" fmla="*/ 1400236 h 1435100"/>
              <a:gd name="connsiteX31" fmla="*/ 785984 w 1238778"/>
              <a:gd name="connsiteY31" fmla="*/ 1408774 h 1435100"/>
              <a:gd name="connsiteX32" fmla="*/ 894910 w 1238778"/>
              <a:gd name="connsiteY32"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778" h="1435100">
                <a:moveTo>
                  <a:pt x="610846" y="347213"/>
                </a:moveTo>
                <a:cubicBezTo>
                  <a:pt x="690108" y="347213"/>
                  <a:pt x="759641" y="316263"/>
                  <a:pt x="819444" y="254362"/>
                </a:cubicBezTo>
                <a:cubicBezTo>
                  <a:pt x="879247" y="192461"/>
                  <a:pt x="909150" y="120480"/>
                  <a:pt x="909150" y="38421"/>
                </a:cubicBezTo>
                <a:cubicBezTo>
                  <a:pt x="909150" y="29409"/>
                  <a:pt x="908437" y="16602"/>
                  <a:pt x="907014" y="0"/>
                </a:cubicBezTo>
                <a:cubicBezTo>
                  <a:pt x="896572" y="1423"/>
                  <a:pt x="888740" y="2609"/>
                  <a:pt x="883519" y="3558"/>
                </a:cubicBezTo>
                <a:cubicBezTo>
                  <a:pt x="810427" y="13993"/>
                  <a:pt x="746115" y="49806"/>
                  <a:pt x="690583" y="110994"/>
                </a:cubicBezTo>
                <a:cubicBezTo>
                  <a:pt x="635052" y="172183"/>
                  <a:pt x="607287" y="237642"/>
                  <a:pt x="607287" y="307370"/>
                </a:cubicBezTo>
                <a:cubicBezTo>
                  <a:pt x="607287" y="315432"/>
                  <a:pt x="608473" y="328715"/>
                  <a:pt x="610846" y="347213"/>
                </a:cubicBezTo>
                <a:close/>
                <a:moveTo>
                  <a:pt x="894910" y="1435100"/>
                </a:moveTo>
                <a:cubicBezTo>
                  <a:pt x="951391" y="1435100"/>
                  <a:pt x="1013804" y="1396443"/>
                  <a:pt x="1082151" y="1319126"/>
                </a:cubicBezTo>
                <a:cubicBezTo>
                  <a:pt x="1150499" y="1241809"/>
                  <a:pt x="1202705" y="1150973"/>
                  <a:pt x="1238778" y="1046620"/>
                </a:cubicBezTo>
                <a:cubicBezTo>
                  <a:pt x="1104458" y="977367"/>
                  <a:pt x="1037298" y="877994"/>
                  <a:pt x="1037298" y="748500"/>
                </a:cubicBezTo>
                <a:cubicBezTo>
                  <a:pt x="1037298" y="640352"/>
                  <a:pt x="1091643" y="547858"/>
                  <a:pt x="1200334" y="471015"/>
                </a:cubicBezTo>
                <a:cubicBezTo>
                  <a:pt x="1124868" y="376622"/>
                  <a:pt x="1025196" y="329425"/>
                  <a:pt x="901318" y="329425"/>
                </a:cubicBezTo>
                <a:cubicBezTo>
                  <a:pt x="849108" y="329425"/>
                  <a:pt x="801409" y="337252"/>
                  <a:pt x="758218" y="352905"/>
                </a:cubicBezTo>
                <a:lnTo>
                  <a:pt x="731165" y="362866"/>
                </a:lnTo>
                <a:lnTo>
                  <a:pt x="694855" y="377096"/>
                </a:lnTo>
                <a:cubicBezTo>
                  <a:pt x="671123" y="386108"/>
                  <a:pt x="649528" y="390616"/>
                  <a:pt x="630068" y="390616"/>
                </a:cubicBezTo>
                <a:cubicBezTo>
                  <a:pt x="614880" y="390616"/>
                  <a:pt x="594944" y="385397"/>
                  <a:pt x="570265" y="374961"/>
                </a:cubicBezTo>
                <a:lnTo>
                  <a:pt x="542499" y="363577"/>
                </a:lnTo>
                <a:lnTo>
                  <a:pt x="516158" y="352905"/>
                </a:lnTo>
                <a:cubicBezTo>
                  <a:pt x="477712" y="336777"/>
                  <a:pt x="436420" y="328713"/>
                  <a:pt x="392280" y="328713"/>
                </a:cubicBezTo>
                <a:cubicBezTo>
                  <a:pt x="274098" y="328713"/>
                  <a:pt x="179173" y="368558"/>
                  <a:pt x="107503" y="448247"/>
                </a:cubicBezTo>
                <a:cubicBezTo>
                  <a:pt x="35834" y="527934"/>
                  <a:pt x="0" y="633000"/>
                  <a:pt x="0" y="763442"/>
                </a:cubicBezTo>
                <a:cubicBezTo>
                  <a:pt x="0" y="947009"/>
                  <a:pt x="57429" y="1116585"/>
                  <a:pt x="172290" y="1272166"/>
                </a:cubicBezTo>
                <a:cubicBezTo>
                  <a:pt x="252028" y="1380788"/>
                  <a:pt x="324883" y="1435100"/>
                  <a:pt x="390856" y="1435100"/>
                </a:cubicBezTo>
                <a:cubicBezTo>
                  <a:pt x="418860" y="1435100"/>
                  <a:pt x="446625" y="1429645"/>
                  <a:pt x="474153" y="1418735"/>
                </a:cubicBezTo>
                <a:lnTo>
                  <a:pt x="509038" y="1404505"/>
                </a:lnTo>
                <a:lnTo>
                  <a:pt x="536805" y="1394544"/>
                </a:lnTo>
                <a:cubicBezTo>
                  <a:pt x="575724" y="1380788"/>
                  <a:pt x="611558" y="1373910"/>
                  <a:pt x="644307" y="1373910"/>
                </a:cubicBezTo>
                <a:cubicBezTo>
                  <a:pt x="678955" y="1373910"/>
                  <a:pt x="718824" y="1382687"/>
                  <a:pt x="763914" y="1400236"/>
                </a:cubicBezTo>
                <a:lnTo>
                  <a:pt x="785984" y="1408774"/>
                </a:lnTo>
                <a:cubicBezTo>
                  <a:pt x="832021" y="1426325"/>
                  <a:pt x="868332" y="1435100"/>
                  <a:pt x="894910" y="1435100"/>
                </a:cubicBezTo>
                <a:close/>
              </a:path>
            </a:pathLst>
          </a:custGeom>
          <a:solidFill>
            <a:schemeClr val="bg2"/>
          </a:solidFill>
          <a:ln w="1510" cap="flat">
            <a:noFill/>
            <a:prstDash val="solid"/>
            <a:miter/>
          </a:ln>
        </p:spPr>
        <p:txBody>
          <a:bodyPr rtlCol="0" anchor="ctr"/>
          <a:lstStyle/>
          <a:p>
            <a:endParaRPr lang="es-CO" dirty="0">
              <a:latin typeface="Lato Light" panose="020F0302020204030203" pitchFamily="34" charset="0"/>
            </a:endParaRPr>
          </a:p>
        </p:txBody>
      </p:sp>
      <p:sp>
        <p:nvSpPr>
          <p:cNvPr id="11" name="Oval 10">
            <a:extLst>
              <a:ext uri="{FF2B5EF4-FFF2-40B4-BE49-F238E27FC236}">
                <a16:creationId xmlns:a16="http://schemas.microsoft.com/office/drawing/2014/main" id="{FE3DC63C-CC03-EEEB-0E6E-43DB0DB0CE6B}"/>
              </a:ext>
            </a:extLst>
          </p:cNvPr>
          <p:cNvSpPr/>
          <p:nvPr/>
        </p:nvSpPr>
        <p:spPr>
          <a:xfrm>
            <a:off x="5080109" y="2648095"/>
            <a:ext cx="2031781" cy="2031781"/>
          </a:xfrm>
          <a:prstGeom prst="ellipse">
            <a:avLst/>
          </a:prstGeom>
          <a:noFill/>
          <a:ln w="88900">
            <a:gradFill>
              <a:gsLst>
                <a:gs pos="0">
                  <a:srgbClr val="BE457B"/>
                </a:gs>
                <a:gs pos="100000">
                  <a:schemeClr val="accent6"/>
                </a:gs>
              </a:gsLst>
              <a:lin ang="5400000" scaled="1"/>
            </a:gra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grpSp>
        <p:nvGrpSpPr>
          <p:cNvPr id="34" name="Group 33">
            <a:extLst>
              <a:ext uri="{FF2B5EF4-FFF2-40B4-BE49-F238E27FC236}">
                <a16:creationId xmlns:a16="http://schemas.microsoft.com/office/drawing/2014/main" id="{20A840A6-12E1-ADC7-F1EE-282C4EBBDC6B}"/>
              </a:ext>
            </a:extLst>
          </p:cNvPr>
          <p:cNvGrpSpPr/>
          <p:nvPr/>
        </p:nvGrpSpPr>
        <p:grpSpPr>
          <a:xfrm rot="6300000">
            <a:off x="3626143" y="1149863"/>
            <a:ext cx="4939714" cy="5028246"/>
            <a:chOff x="-261679" y="1698982"/>
            <a:chExt cx="5035173" cy="5125416"/>
          </a:xfrm>
          <a:gradFill flip="none" rotWithShape="1">
            <a:gsLst>
              <a:gs pos="0">
                <a:schemeClr val="accent4"/>
              </a:gs>
              <a:gs pos="100000">
                <a:schemeClr val="accent5">
                  <a:lumMod val="50000"/>
                </a:schemeClr>
              </a:gs>
            </a:gsLst>
            <a:lin ang="0" scaled="1"/>
            <a:tileRect/>
          </a:gradFill>
          <a:effectLst>
            <a:glow rad="584200">
              <a:schemeClr val="accent2">
                <a:satMod val="175000"/>
                <a:alpha val="44000"/>
              </a:schemeClr>
            </a:glow>
          </a:effectLst>
        </p:grpSpPr>
        <p:sp>
          <p:nvSpPr>
            <p:cNvPr id="22" name="Freeform: Shape 21">
              <a:extLst>
                <a:ext uri="{FF2B5EF4-FFF2-40B4-BE49-F238E27FC236}">
                  <a16:creationId xmlns:a16="http://schemas.microsoft.com/office/drawing/2014/main" id="{CC7F766B-82D8-E964-BE15-793A14A8A1E8}"/>
                </a:ext>
              </a:extLst>
            </p:cNvPr>
            <p:cNvSpPr/>
            <p:nvPr/>
          </p:nvSpPr>
          <p:spPr>
            <a:xfrm rot="19354575">
              <a:off x="1443440" y="1698982"/>
              <a:ext cx="1906548" cy="1757017"/>
            </a:xfrm>
            <a:custGeom>
              <a:avLst/>
              <a:gdLst>
                <a:gd name="connsiteX0" fmla="*/ 1118378 w 1906548"/>
                <a:gd name="connsiteY0" fmla="*/ 431045 h 1757017"/>
                <a:gd name="connsiteX1" fmla="*/ 1902415 w 1906548"/>
                <a:gd name="connsiteY1" fmla="*/ 1646301 h 1757017"/>
                <a:gd name="connsiteX2" fmla="*/ 1906548 w 1906548"/>
                <a:gd name="connsiteY2" fmla="*/ 1669022 h 1757017"/>
                <a:gd name="connsiteX3" fmla="*/ 1244966 w 1906548"/>
                <a:gd name="connsiteY3" fmla="*/ 1757017 h 1757017"/>
                <a:gd name="connsiteX4" fmla="*/ 1217494 w 1906548"/>
                <a:gd name="connsiteY4" fmla="*/ 1659854 h 1757017"/>
                <a:gd name="connsiteX5" fmla="*/ 715169 w 1906548"/>
                <a:gd name="connsiteY5" fmla="*/ 957968 h 1757017"/>
                <a:gd name="connsiteX6" fmla="*/ 47996 w 1906548"/>
                <a:gd name="connsiteY6" fmla="*/ 671816 h 1757017"/>
                <a:gd name="connsiteX7" fmla="*/ 0 w 1906548"/>
                <a:gd name="connsiteY7" fmla="*/ 666649 h 1757017"/>
                <a:gd name="connsiteX8" fmla="*/ 0 w 1906548"/>
                <a:gd name="connsiteY8" fmla="*/ 0 h 1757017"/>
                <a:gd name="connsiteX9" fmla="*/ 151377 w 1906548"/>
                <a:gd name="connsiteY9" fmla="*/ 16297 h 1757017"/>
                <a:gd name="connsiteX10" fmla="*/ 1118378 w 1906548"/>
                <a:gd name="connsiteY10" fmla="*/ 431045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8" h="1757017">
                  <a:moveTo>
                    <a:pt x="1118378" y="431045"/>
                  </a:moveTo>
                  <a:cubicBezTo>
                    <a:pt x="1529000" y="745259"/>
                    <a:pt x="1794168" y="1179078"/>
                    <a:pt x="1902415" y="1646301"/>
                  </a:cubicBezTo>
                  <a:lnTo>
                    <a:pt x="1906548" y="1669022"/>
                  </a:lnTo>
                  <a:lnTo>
                    <a:pt x="1244966" y="1757017"/>
                  </a:lnTo>
                  <a:lnTo>
                    <a:pt x="1217494" y="1659854"/>
                  </a:lnTo>
                  <a:cubicBezTo>
                    <a:pt x="1127104" y="1390233"/>
                    <a:pt x="958001" y="1143787"/>
                    <a:pt x="715169" y="957968"/>
                  </a:cubicBezTo>
                  <a:cubicBezTo>
                    <a:pt x="512808" y="803118"/>
                    <a:pt x="283193" y="708695"/>
                    <a:pt x="47996" y="671816"/>
                  </a:cubicBezTo>
                  <a:lnTo>
                    <a:pt x="0" y="666649"/>
                  </a:lnTo>
                  <a:lnTo>
                    <a:pt x="0" y="0"/>
                  </a:lnTo>
                  <a:lnTo>
                    <a:pt x="151377" y="16297"/>
                  </a:lnTo>
                  <a:cubicBezTo>
                    <a:pt x="492271" y="69749"/>
                    <a:pt x="825076" y="206606"/>
                    <a:pt x="1118378" y="431045"/>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1" name="Freeform: Shape 20">
              <a:extLst>
                <a:ext uri="{FF2B5EF4-FFF2-40B4-BE49-F238E27FC236}">
                  <a16:creationId xmlns:a16="http://schemas.microsoft.com/office/drawing/2014/main" id="{67199F5E-B010-C8B9-D363-5FFD3C5D465A}"/>
                </a:ext>
              </a:extLst>
            </p:cNvPr>
            <p:cNvSpPr/>
            <p:nvPr/>
          </p:nvSpPr>
          <p:spPr>
            <a:xfrm rot="19354575">
              <a:off x="-261679" y="3046398"/>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0" name="Freeform: Shape 19">
              <a:extLst>
                <a:ext uri="{FF2B5EF4-FFF2-40B4-BE49-F238E27FC236}">
                  <a16:creationId xmlns:a16="http://schemas.microsoft.com/office/drawing/2014/main" id="{57741B85-5125-0063-771F-3F65A62F3DD5}"/>
                </a:ext>
              </a:extLst>
            </p:cNvPr>
            <p:cNvSpPr/>
            <p:nvPr/>
          </p:nvSpPr>
          <p:spPr>
            <a:xfrm rot="19354575">
              <a:off x="2815537" y="3246758"/>
              <a:ext cx="1957957" cy="2230224"/>
            </a:xfrm>
            <a:custGeom>
              <a:avLst/>
              <a:gdLst>
                <a:gd name="connsiteX0" fmla="*/ 1954552 w 1957957"/>
                <a:gd name="connsiteY0" fmla="*/ 0 h 2230224"/>
                <a:gd name="connsiteX1" fmla="*/ 1956502 w 1957957"/>
                <a:gd name="connsiteY1" fmla="*/ 23011 h 2230224"/>
                <a:gd name="connsiteX2" fmla="*/ 1517377 w 1957957"/>
                <a:gd name="connsiteY2" fmla="*/ 1400956 h 2230224"/>
                <a:gd name="connsiteX3" fmla="*/ 100089 w 1957957"/>
                <a:gd name="connsiteY3" fmla="*/ 2221745 h 2230224"/>
                <a:gd name="connsiteX4" fmla="*/ 0 w 1957957"/>
                <a:gd name="connsiteY4" fmla="*/ 2230224 h 2230224"/>
                <a:gd name="connsiteX5" fmla="*/ 0 w 1957957"/>
                <a:gd name="connsiteY5" fmla="*/ 1565110 h 2230224"/>
                <a:gd name="connsiteX6" fmla="*/ 12610 w 1957957"/>
                <a:gd name="connsiteY6" fmla="*/ 1564041 h 2230224"/>
                <a:gd name="connsiteX7" fmla="*/ 990454 w 1957957"/>
                <a:gd name="connsiteY7" fmla="*/ 997747 h 2230224"/>
                <a:gd name="connsiteX8" fmla="*/ 1291850 w 1957957"/>
                <a:gd name="connsiteY8" fmla="*/ 188960 h 2230224"/>
                <a:gd name="connsiteX9" fmla="*/ 1292970 w 1957957"/>
                <a:gd name="connsiteY9" fmla="*/ 87994 h 2230224"/>
                <a:gd name="connsiteX10" fmla="*/ 1954552 w 1957957"/>
                <a:gd name="connsiteY10" fmla="*/ 0 h 223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7" h="2230224">
                  <a:moveTo>
                    <a:pt x="1954552" y="0"/>
                  </a:moveTo>
                  <a:lnTo>
                    <a:pt x="1956502" y="23011"/>
                  </a:lnTo>
                  <a:cubicBezTo>
                    <a:pt x="1974145" y="502285"/>
                    <a:pt x="1831592" y="990334"/>
                    <a:pt x="1517377" y="1400956"/>
                  </a:cubicBezTo>
                  <a:cubicBezTo>
                    <a:pt x="1158275" y="1870239"/>
                    <a:pt x="642955" y="2149539"/>
                    <a:pt x="100089" y="2221745"/>
                  </a:cubicBezTo>
                  <a:lnTo>
                    <a:pt x="0" y="2230224"/>
                  </a:lnTo>
                  <a:lnTo>
                    <a:pt x="0" y="1565110"/>
                  </a:lnTo>
                  <a:lnTo>
                    <a:pt x="12610" y="1564041"/>
                  </a:lnTo>
                  <a:cubicBezTo>
                    <a:pt x="387155" y="1514224"/>
                    <a:pt x="742695" y="1321524"/>
                    <a:pt x="990454" y="997747"/>
                  </a:cubicBezTo>
                  <a:cubicBezTo>
                    <a:pt x="1176274" y="754914"/>
                    <a:pt x="1275079" y="472834"/>
                    <a:pt x="1291850" y="188960"/>
                  </a:cubicBezTo>
                  <a:lnTo>
                    <a:pt x="1292970" y="87994"/>
                  </a:lnTo>
                  <a:lnTo>
                    <a:pt x="1954552"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4" name="Freeform: Shape 13">
              <a:extLst>
                <a:ext uri="{FF2B5EF4-FFF2-40B4-BE49-F238E27FC236}">
                  <a16:creationId xmlns:a16="http://schemas.microsoft.com/office/drawing/2014/main" id="{AC8F2840-F64E-0447-F6CC-DD1F1EDB5700}"/>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pic>
        <p:nvPicPr>
          <p:cNvPr id="1028" name="Picture 4">
            <a:extLst>
              <a:ext uri="{FF2B5EF4-FFF2-40B4-BE49-F238E27FC236}">
                <a16:creationId xmlns:a16="http://schemas.microsoft.com/office/drawing/2014/main" id="{423C1B2B-0862-E421-2554-C0B78DED7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426" y="390196"/>
            <a:ext cx="3977149" cy="477520"/>
          </a:xfrm>
          <a:prstGeom prst="rect">
            <a:avLst/>
          </a:prstGeom>
          <a:noFill/>
          <a:extLst>
            <a:ext uri="{909E8E84-426E-40DD-AFC4-6F175D3DCCD1}">
              <a14:hiddenFill xmlns:a14="http://schemas.microsoft.com/office/drawing/2010/main">
                <a:solidFill>
                  <a:srgbClr val="FFFFFF"/>
                </a:solidFill>
              </a14:hiddenFill>
            </a:ext>
          </a:extLst>
        </p:spPr>
      </p:pic>
      <p:sp>
        <p:nvSpPr>
          <p:cNvPr id="3" name="!!wer">
            <a:extLst>
              <a:ext uri="{FF2B5EF4-FFF2-40B4-BE49-F238E27FC236}">
                <a16:creationId xmlns:a16="http://schemas.microsoft.com/office/drawing/2014/main" id="{712539F8-E57F-87FF-5867-DC8704BDF242}"/>
              </a:ext>
            </a:extLst>
          </p:cNvPr>
          <p:cNvSpPr/>
          <p:nvPr/>
        </p:nvSpPr>
        <p:spPr>
          <a:xfrm>
            <a:off x="14308976" y="-911520"/>
            <a:ext cx="8681041" cy="8681041"/>
          </a:xfrm>
          <a:prstGeom prst="ellipse">
            <a:avLst/>
          </a:prstGeom>
          <a:noFill/>
          <a:ln w="508000">
            <a:solidFill>
              <a:srgbClr val="D45AEA">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Tree>
    <p:extLst>
      <p:ext uri="{BB962C8B-B14F-4D97-AF65-F5344CB8AC3E}">
        <p14:creationId xmlns:p14="http://schemas.microsoft.com/office/powerpoint/2010/main" val="395542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2DD0DEE2-09B4-845A-E3E3-565BEC27A952}"/>
              </a:ext>
            </a:extLst>
          </p:cNvPr>
          <p:cNvSpPr/>
          <p:nvPr/>
        </p:nvSpPr>
        <p:spPr>
          <a:xfrm>
            <a:off x="5742863" y="3054741"/>
            <a:ext cx="543404" cy="629523"/>
          </a:xfrm>
          <a:custGeom>
            <a:avLst/>
            <a:gdLst>
              <a:gd name="connsiteX0" fmla="*/ 610846 w 1238778"/>
              <a:gd name="connsiteY0" fmla="*/ 347213 h 1435100"/>
              <a:gd name="connsiteX1" fmla="*/ 819444 w 1238778"/>
              <a:gd name="connsiteY1" fmla="*/ 254362 h 1435100"/>
              <a:gd name="connsiteX2" fmla="*/ 909150 w 1238778"/>
              <a:gd name="connsiteY2" fmla="*/ 38421 h 1435100"/>
              <a:gd name="connsiteX3" fmla="*/ 907014 w 1238778"/>
              <a:gd name="connsiteY3" fmla="*/ 0 h 1435100"/>
              <a:gd name="connsiteX4" fmla="*/ 883519 w 1238778"/>
              <a:gd name="connsiteY4" fmla="*/ 3558 h 1435100"/>
              <a:gd name="connsiteX5" fmla="*/ 690583 w 1238778"/>
              <a:gd name="connsiteY5" fmla="*/ 110994 h 1435100"/>
              <a:gd name="connsiteX6" fmla="*/ 607287 w 1238778"/>
              <a:gd name="connsiteY6" fmla="*/ 307370 h 1435100"/>
              <a:gd name="connsiteX7" fmla="*/ 610846 w 1238778"/>
              <a:gd name="connsiteY7" fmla="*/ 347213 h 1435100"/>
              <a:gd name="connsiteX8" fmla="*/ 894910 w 1238778"/>
              <a:gd name="connsiteY8" fmla="*/ 1435100 h 1435100"/>
              <a:gd name="connsiteX9" fmla="*/ 1082151 w 1238778"/>
              <a:gd name="connsiteY9" fmla="*/ 1319126 h 1435100"/>
              <a:gd name="connsiteX10" fmla="*/ 1238778 w 1238778"/>
              <a:gd name="connsiteY10" fmla="*/ 1046620 h 1435100"/>
              <a:gd name="connsiteX11" fmla="*/ 1037298 w 1238778"/>
              <a:gd name="connsiteY11" fmla="*/ 748500 h 1435100"/>
              <a:gd name="connsiteX12" fmla="*/ 1200334 w 1238778"/>
              <a:gd name="connsiteY12" fmla="*/ 471015 h 1435100"/>
              <a:gd name="connsiteX13" fmla="*/ 901318 w 1238778"/>
              <a:gd name="connsiteY13" fmla="*/ 329425 h 1435100"/>
              <a:gd name="connsiteX14" fmla="*/ 758218 w 1238778"/>
              <a:gd name="connsiteY14" fmla="*/ 352905 h 1435100"/>
              <a:gd name="connsiteX15" fmla="*/ 731165 w 1238778"/>
              <a:gd name="connsiteY15" fmla="*/ 362866 h 1435100"/>
              <a:gd name="connsiteX16" fmla="*/ 694855 w 1238778"/>
              <a:gd name="connsiteY16" fmla="*/ 377096 h 1435100"/>
              <a:gd name="connsiteX17" fmla="*/ 630068 w 1238778"/>
              <a:gd name="connsiteY17" fmla="*/ 390616 h 1435100"/>
              <a:gd name="connsiteX18" fmla="*/ 570265 w 1238778"/>
              <a:gd name="connsiteY18" fmla="*/ 374961 h 1435100"/>
              <a:gd name="connsiteX19" fmla="*/ 542499 w 1238778"/>
              <a:gd name="connsiteY19" fmla="*/ 363577 h 1435100"/>
              <a:gd name="connsiteX20" fmla="*/ 516158 w 1238778"/>
              <a:gd name="connsiteY20" fmla="*/ 352905 h 1435100"/>
              <a:gd name="connsiteX21" fmla="*/ 392280 w 1238778"/>
              <a:gd name="connsiteY21" fmla="*/ 328713 h 1435100"/>
              <a:gd name="connsiteX22" fmla="*/ 107503 w 1238778"/>
              <a:gd name="connsiteY22" fmla="*/ 448247 h 1435100"/>
              <a:gd name="connsiteX23" fmla="*/ 0 w 1238778"/>
              <a:gd name="connsiteY23" fmla="*/ 763442 h 1435100"/>
              <a:gd name="connsiteX24" fmla="*/ 172290 w 1238778"/>
              <a:gd name="connsiteY24" fmla="*/ 1272166 h 1435100"/>
              <a:gd name="connsiteX25" fmla="*/ 390856 w 1238778"/>
              <a:gd name="connsiteY25" fmla="*/ 1435100 h 1435100"/>
              <a:gd name="connsiteX26" fmla="*/ 474153 w 1238778"/>
              <a:gd name="connsiteY26" fmla="*/ 1418735 h 1435100"/>
              <a:gd name="connsiteX27" fmla="*/ 509038 w 1238778"/>
              <a:gd name="connsiteY27" fmla="*/ 1404505 h 1435100"/>
              <a:gd name="connsiteX28" fmla="*/ 536805 w 1238778"/>
              <a:gd name="connsiteY28" fmla="*/ 1394544 h 1435100"/>
              <a:gd name="connsiteX29" fmla="*/ 644307 w 1238778"/>
              <a:gd name="connsiteY29" fmla="*/ 1373910 h 1435100"/>
              <a:gd name="connsiteX30" fmla="*/ 763914 w 1238778"/>
              <a:gd name="connsiteY30" fmla="*/ 1400236 h 1435100"/>
              <a:gd name="connsiteX31" fmla="*/ 785984 w 1238778"/>
              <a:gd name="connsiteY31" fmla="*/ 1408774 h 1435100"/>
              <a:gd name="connsiteX32" fmla="*/ 894910 w 1238778"/>
              <a:gd name="connsiteY32"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778" h="1435100">
                <a:moveTo>
                  <a:pt x="610846" y="347213"/>
                </a:moveTo>
                <a:cubicBezTo>
                  <a:pt x="690108" y="347213"/>
                  <a:pt x="759641" y="316263"/>
                  <a:pt x="819444" y="254362"/>
                </a:cubicBezTo>
                <a:cubicBezTo>
                  <a:pt x="879247" y="192461"/>
                  <a:pt x="909150" y="120480"/>
                  <a:pt x="909150" y="38421"/>
                </a:cubicBezTo>
                <a:cubicBezTo>
                  <a:pt x="909150" y="29409"/>
                  <a:pt x="908437" y="16602"/>
                  <a:pt x="907014" y="0"/>
                </a:cubicBezTo>
                <a:cubicBezTo>
                  <a:pt x="896572" y="1423"/>
                  <a:pt x="888740" y="2609"/>
                  <a:pt x="883519" y="3558"/>
                </a:cubicBezTo>
                <a:cubicBezTo>
                  <a:pt x="810427" y="13993"/>
                  <a:pt x="746115" y="49806"/>
                  <a:pt x="690583" y="110994"/>
                </a:cubicBezTo>
                <a:cubicBezTo>
                  <a:pt x="635052" y="172183"/>
                  <a:pt x="607287" y="237642"/>
                  <a:pt x="607287" y="307370"/>
                </a:cubicBezTo>
                <a:cubicBezTo>
                  <a:pt x="607287" y="315432"/>
                  <a:pt x="608473" y="328715"/>
                  <a:pt x="610846" y="347213"/>
                </a:cubicBezTo>
                <a:close/>
                <a:moveTo>
                  <a:pt x="894910" y="1435100"/>
                </a:moveTo>
                <a:cubicBezTo>
                  <a:pt x="951391" y="1435100"/>
                  <a:pt x="1013804" y="1396443"/>
                  <a:pt x="1082151" y="1319126"/>
                </a:cubicBezTo>
                <a:cubicBezTo>
                  <a:pt x="1150499" y="1241809"/>
                  <a:pt x="1202705" y="1150973"/>
                  <a:pt x="1238778" y="1046620"/>
                </a:cubicBezTo>
                <a:cubicBezTo>
                  <a:pt x="1104458" y="977367"/>
                  <a:pt x="1037298" y="877994"/>
                  <a:pt x="1037298" y="748500"/>
                </a:cubicBezTo>
                <a:cubicBezTo>
                  <a:pt x="1037298" y="640352"/>
                  <a:pt x="1091643" y="547858"/>
                  <a:pt x="1200334" y="471015"/>
                </a:cubicBezTo>
                <a:cubicBezTo>
                  <a:pt x="1124868" y="376622"/>
                  <a:pt x="1025196" y="329425"/>
                  <a:pt x="901318" y="329425"/>
                </a:cubicBezTo>
                <a:cubicBezTo>
                  <a:pt x="849108" y="329425"/>
                  <a:pt x="801409" y="337252"/>
                  <a:pt x="758218" y="352905"/>
                </a:cubicBezTo>
                <a:lnTo>
                  <a:pt x="731165" y="362866"/>
                </a:lnTo>
                <a:lnTo>
                  <a:pt x="694855" y="377096"/>
                </a:lnTo>
                <a:cubicBezTo>
                  <a:pt x="671123" y="386108"/>
                  <a:pt x="649528" y="390616"/>
                  <a:pt x="630068" y="390616"/>
                </a:cubicBezTo>
                <a:cubicBezTo>
                  <a:pt x="614880" y="390616"/>
                  <a:pt x="594944" y="385397"/>
                  <a:pt x="570265" y="374961"/>
                </a:cubicBezTo>
                <a:lnTo>
                  <a:pt x="542499" y="363577"/>
                </a:lnTo>
                <a:lnTo>
                  <a:pt x="516158" y="352905"/>
                </a:lnTo>
                <a:cubicBezTo>
                  <a:pt x="477712" y="336777"/>
                  <a:pt x="436420" y="328713"/>
                  <a:pt x="392280" y="328713"/>
                </a:cubicBezTo>
                <a:cubicBezTo>
                  <a:pt x="274098" y="328713"/>
                  <a:pt x="179173" y="368558"/>
                  <a:pt x="107503" y="448247"/>
                </a:cubicBezTo>
                <a:cubicBezTo>
                  <a:pt x="35834" y="527934"/>
                  <a:pt x="0" y="633000"/>
                  <a:pt x="0" y="763442"/>
                </a:cubicBezTo>
                <a:cubicBezTo>
                  <a:pt x="0" y="947009"/>
                  <a:pt x="57429" y="1116585"/>
                  <a:pt x="172290" y="1272166"/>
                </a:cubicBezTo>
                <a:cubicBezTo>
                  <a:pt x="252028" y="1380788"/>
                  <a:pt x="324883" y="1435100"/>
                  <a:pt x="390856" y="1435100"/>
                </a:cubicBezTo>
                <a:cubicBezTo>
                  <a:pt x="418860" y="1435100"/>
                  <a:pt x="446625" y="1429645"/>
                  <a:pt x="474153" y="1418735"/>
                </a:cubicBezTo>
                <a:lnTo>
                  <a:pt x="509038" y="1404505"/>
                </a:lnTo>
                <a:lnTo>
                  <a:pt x="536805" y="1394544"/>
                </a:lnTo>
                <a:cubicBezTo>
                  <a:pt x="575724" y="1380788"/>
                  <a:pt x="611558" y="1373910"/>
                  <a:pt x="644307" y="1373910"/>
                </a:cubicBezTo>
                <a:cubicBezTo>
                  <a:pt x="678955" y="1373910"/>
                  <a:pt x="718824" y="1382687"/>
                  <a:pt x="763914" y="1400236"/>
                </a:cubicBezTo>
                <a:lnTo>
                  <a:pt x="785984" y="1408774"/>
                </a:lnTo>
                <a:cubicBezTo>
                  <a:pt x="832021" y="1426325"/>
                  <a:pt x="868332" y="1435100"/>
                  <a:pt x="894910" y="1435100"/>
                </a:cubicBezTo>
                <a:close/>
              </a:path>
            </a:pathLst>
          </a:custGeom>
          <a:solidFill>
            <a:schemeClr val="bg2"/>
          </a:solidFill>
          <a:ln w="1510" cap="flat">
            <a:noFill/>
            <a:prstDash val="solid"/>
            <a:miter/>
          </a:ln>
        </p:spPr>
        <p:txBody>
          <a:bodyPr rtlCol="0" anchor="ctr"/>
          <a:lstStyle/>
          <a:p>
            <a:endParaRPr lang="es-CO" dirty="0">
              <a:latin typeface="Lato Light" panose="020F0302020204030203" pitchFamily="34" charset="0"/>
            </a:endParaRPr>
          </a:p>
        </p:txBody>
      </p:sp>
      <p:sp>
        <p:nvSpPr>
          <p:cNvPr id="11" name="Oval 10">
            <a:extLst>
              <a:ext uri="{FF2B5EF4-FFF2-40B4-BE49-F238E27FC236}">
                <a16:creationId xmlns:a16="http://schemas.microsoft.com/office/drawing/2014/main" id="{6EFB2610-41B2-DF80-318E-31F3DEB91BEE}"/>
              </a:ext>
            </a:extLst>
          </p:cNvPr>
          <p:cNvSpPr/>
          <p:nvPr/>
        </p:nvSpPr>
        <p:spPr>
          <a:xfrm>
            <a:off x="5341967" y="3042817"/>
            <a:ext cx="1415380" cy="1415380"/>
          </a:xfrm>
          <a:prstGeom prst="ellipse">
            <a:avLst/>
          </a:prstGeom>
          <a:noFill/>
          <a:ln w="88900">
            <a:solidFill>
              <a:schemeClr val="accent1">
                <a:shade val="15000"/>
                <a:alpha val="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grpSp>
        <p:nvGrpSpPr>
          <p:cNvPr id="34" name="Group 33">
            <a:extLst>
              <a:ext uri="{FF2B5EF4-FFF2-40B4-BE49-F238E27FC236}">
                <a16:creationId xmlns:a16="http://schemas.microsoft.com/office/drawing/2014/main" id="{C9960F0F-41CA-B417-6528-1124D9A9757F}"/>
              </a:ext>
            </a:extLst>
          </p:cNvPr>
          <p:cNvGrpSpPr/>
          <p:nvPr/>
        </p:nvGrpSpPr>
        <p:grpSpPr>
          <a:xfrm>
            <a:off x="4673893" y="2156845"/>
            <a:ext cx="3131204" cy="3187323"/>
            <a:chOff x="-261679" y="1698982"/>
            <a:chExt cx="5035173" cy="5125416"/>
          </a:xfrm>
          <a:solidFill>
            <a:schemeClr val="tx1">
              <a:alpha val="0"/>
            </a:schemeClr>
          </a:solidFill>
          <a:effectLst>
            <a:glow rad="546100">
              <a:schemeClr val="accent2">
                <a:satMod val="175000"/>
                <a:alpha val="44000"/>
              </a:schemeClr>
            </a:glow>
          </a:effectLst>
        </p:grpSpPr>
        <p:sp>
          <p:nvSpPr>
            <p:cNvPr id="22" name="Freeform: Shape 21">
              <a:extLst>
                <a:ext uri="{FF2B5EF4-FFF2-40B4-BE49-F238E27FC236}">
                  <a16:creationId xmlns:a16="http://schemas.microsoft.com/office/drawing/2014/main" id="{4CD64142-A771-28CB-BAFD-8EC4B8EE3EB7}"/>
                </a:ext>
              </a:extLst>
            </p:cNvPr>
            <p:cNvSpPr/>
            <p:nvPr/>
          </p:nvSpPr>
          <p:spPr>
            <a:xfrm rot="19354575">
              <a:off x="1443440" y="1698982"/>
              <a:ext cx="1906548" cy="1757017"/>
            </a:xfrm>
            <a:custGeom>
              <a:avLst/>
              <a:gdLst>
                <a:gd name="connsiteX0" fmla="*/ 1118378 w 1906548"/>
                <a:gd name="connsiteY0" fmla="*/ 431045 h 1757017"/>
                <a:gd name="connsiteX1" fmla="*/ 1902415 w 1906548"/>
                <a:gd name="connsiteY1" fmla="*/ 1646301 h 1757017"/>
                <a:gd name="connsiteX2" fmla="*/ 1906548 w 1906548"/>
                <a:gd name="connsiteY2" fmla="*/ 1669022 h 1757017"/>
                <a:gd name="connsiteX3" fmla="*/ 1244966 w 1906548"/>
                <a:gd name="connsiteY3" fmla="*/ 1757017 h 1757017"/>
                <a:gd name="connsiteX4" fmla="*/ 1217494 w 1906548"/>
                <a:gd name="connsiteY4" fmla="*/ 1659854 h 1757017"/>
                <a:gd name="connsiteX5" fmla="*/ 715169 w 1906548"/>
                <a:gd name="connsiteY5" fmla="*/ 957968 h 1757017"/>
                <a:gd name="connsiteX6" fmla="*/ 47996 w 1906548"/>
                <a:gd name="connsiteY6" fmla="*/ 671816 h 1757017"/>
                <a:gd name="connsiteX7" fmla="*/ 0 w 1906548"/>
                <a:gd name="connsiteY7" fmla="*/ 666649 h 1757017"/>
                <a:gd name="connsiteX8" fmla="*/ 0 w 1906548"/>
                <a:gd name="connsiteY8" fmla="*/ 0 h 1757017"/>
                <a:gd name="connsiteX9" fmla="*/ 151377 w 1906548"/>
                <a:gd name="connsiteY9" fmla="*/ 16297 h 1757017"/>
                <a:gd name="connsiteX10" fmla="*/ 1118378 w 1906548"/>
                <a:gd name="connsiteY10" fmla="*/ 431045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8" h="1757017">
                  <a:moveTo>
                    <a:pt x="1118378" y="431045"/>
                  </a:moveTo>
                  <a:cubicBezTo>
                    <a:pt x="1529000" y="745259"/>
                    <a:pt x="1794168" y="1179078"/>
                    <a:pt x="1902415" y="1646301"/>
                  </a:cubicBezTo>
                  <a:lnTo>
                    <a:pt x="1906548" y="1669022"/>
                  </a:lnTo>
                  <a:lnTo>
                    <a:pt x="1244966" y="1757017"/>
                  </a:lnTo>
                  <a:lnTo>
                    <a:pt x="1217494" y="1659854"/>
                  </a:lnTo>
                  <a:cubicBezTo>
                    <a:pt x="1127104" y="1390233"/>
                    <a:pt x="958001" y="1143787"/>
                    <a:pt x="715169" y="957968"/>
                  </a:cubicBezTo>
                  <a:cubicBezTo>
                    <a:pt x="512808" y="803118"/>
                    <a:pt x="283193" y="708695"/>
                    <a:pt x="47996" y="671816"/>
                  </a:cubicBezTo>
                  <a:lnTo>
                    <a:pt x="0" y="666649"/>
                  </a:lnTo>
                  <a:lnTo>
                    <a:pt x="0" y="0"/>
                  </a:lnTo>
                  <a:lnTo>
                    <a:pt x="151377" y="16297"/>
                  </a:lnTo>
                  <a:cubicBezTo>
                    <a:pt x="492271" y="69749"/>
                    <a:pt x="825076" y="206606"/>
                    <a:pt x="1118378" y="431045"/>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1" name="Freeform: Shape 20">
              <a:extLst>
                <a:ext uri="{FF2B5EF4-FFF2-40B4-BE49-F238E27FC236}">
                  <a16:creationId xmlns:a16="http://schemas.microsoft.com/office/drawing/2014/main" id="{DAA72474-2D84-7DCB-5435-66E8F3366A83}"/>
                </a:ext>
              </a:extLst>
            </p:cNvPr>
            <p:cNvSpPr/>
            <p:nvPr/>
          </p:nvSpPr>
          <p:spPr>
            <a:xfrm rot="19354575">
              <a:off x="-261679" y="3046397"/>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0" name="Freeform: Shape 19">
              <a:extLst>
                <a:ext uri="{FF2B5EF4-FFF2-40B4-BE49-F238E27FC236}">
                  <a16:creationId xmlns:a16="http://schemas.microsoft.com/office/drawing/2014/main" id="{9F539A1F-D221-B286-F8DC-3A3ADBE33EB8}"/>
                </a:ext>
              </a:extLst>
            </p:cNvPr>
            <p:cNvSpPr/>
            <p:nvPr/>
          </p:nvSpPr>
          <p:spPr>
            <a:xfrm rot="19354575">
              <a:off x="2815537" y="3246758"/>
              <a:ext cx="1957957" cy="2230224"/>
            </a:xfrm>
            <a:custGeom>
              <a:avLst/>
              <a:gdLst>
                <a:gd name="connsiteX0" fmla="*/ 1954552 w 1957957"/>
                <a:gd name="connsiteY0" fmla="*/ 0 h 2230224"/>
                <a:gd name="connsiteX1" fmla="*/ 1956502 w 1957957"/>
                <a:gd name="connsiteY1" fmla="*/ 23011 h 2230224"/>
                <a:gd name="connsiteX2" fmla="*/ 1517377 w 1957957"/>
                <a:gd name="connsiteY2" fmla="*/ 1400956 h 2230224"/>
                <a:gd name="connsiteX3" fmla="*/ 100089 w 1957957"/>
                <a:gd name="connsiteY3" fmla="*/ 2221745 h 2230224"/>
                <a:gd name="connsiteX4" fmla="*/ 0 w 1957957"/>
                <a:gd name="connsiteY4" fmla="*/ 2230224 h 2230224"/>
                <a:gd name="connsiteX5" fmla="*/ 0 w 1957957"/>
                <a:gd name="connsiteY5" fmla="*/ 1565110 h 2230224"/>
                <a:gd name="connsiteX6" fmla="*/ 12610 w 1957957"/>
                <a:gd name="connsiteY6" fmla="*/ 1564041 h 2230224"/>
                <a:gd name="connsiteX7" fmla="*/ 990454 w 1957957"/>
                <a:gd name="connsiteY7" fmla="*/ 997747 h 2230224"/>
                <a:gd name="connsiteX8" fmla="*/ 1291850 w 1957957"/>
                <a:gd name="connsiteY8" fmla="*/ 188960 h 2230224"/>
                <a:gd name="connsiteX9" fmla="*/ 1292970 w 1957957"/>
                <a:gd name="connsiteY9" fmla="*/ 87994 h 2230224"/>
                <a:gd name="connsiteX10" fmla="*/ 1954552 w 1957957"/>
                <a:gd name="connsiteY10" fmla="*/ 0 h 223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7" h="2230224">
                  <a:moveTo>
                    <a:pt x="1954552" y="0"/>
                  </a:moveTo>
                  <a:lnTo>
                    <a:pt x="1956502" y="23011"/>
                  </a:lnTo>
                  <a:cubicBezTo>
                    <a:pt x="1974145" y="502285"/>
                    <a:pt x="1831592" y="990334"/>
                    <a:pt x="1517377" y="1400956"/>
                  </a:cubicBezTo>
                  <a:cubicBezTo>
                    <a:pt x="1158275" y="1870239"/>
                    <a:pt x="642955" y="2149539"/>
                    <a:pt x="100089" y="2221745"/>
                  </a:cubicBezTo>
                  <a:lnTo>
                    <a:pt x="0" y="2230224"/>
                  </a:lnTo>
                  <a:lnTo>
                    <a:pt x="0" y="1565110"/>
                  </a:lnTo>
                  <a:lnTo>
                    <a:pt x="12610" y="1564041"/>
                  </a:lnTo>
                  <a:cubicBezTo>
                    <a:pt x="387155" y="1514224"/>
                    <a:pt x="742695" y="1321524"/>
                    <a:pt x="990454" y="997747"/>
                  </a:cubicBezTo>
                  <a:cubicBezTo>
                    <a:pt x="1176274" y="754914"/>
                    <a:pt x="1275079" y="472834"/>
                    <a:pt x="1291850" y="188960"/>
                  </a:cubicBezTo>
                  <a:lnTo>
                    <a:pt x="1292970" y="87994"/>
                  </a:lnTo>
                  <a:lnTo>
                    <a:pt x="1954552"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4" name="Freeform: Shape 13">
              <a:extLst>
                <a:ext uri="{FF2B5EF4-FFF2-40B4-BE49-F238E27FC236}">
                  <a16:creationId xmlns:a16="http://schemas.microsoft.com/office/drawing/2014/main" id="{988769ED-FC98-E667-E663-FB4149ABAA50}"/>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pic>
        <p:nvPicPr>
          <p:cNvPr id="1028" name="Picture 4">
            <a:extLst>
              <a:ext uri="{FF2B5EF4-FFF2-40B4-BE49-F238E27FC236}">
                <a16:creationId xmlns:a16="http://schemas.microsoft.com/office/drawing/2014/main" id="{E07B6570-BB10-D67A-8FB0-32121FBE7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426" y="3773630"/>
            <a:ext cx="3977149" cy="47752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1BC2C5EC-C28A-0C4F-8F5B-8D077C377941}"/>
              </a:ext>
            </a:extLst>
          </p:cNvPr>
          <p:cNvGrpSpPr/>
          <p:nvPr/>
        </p:nvGrpSpPr>
        <p:grpSpPr>
          <a:xfrm rot="12600000">
            <a:off x="-1436611" y="4513131"/>
            <a:ext cx="2927510" cy="3321308"/>
            <a:chOff x="-261679" y="3046397"/>
            <a:chExt cx="3330054" cy="3778001"/>
          </a:xfrm>
          <a:solidFill>
            <a:schemeClr val="tx1">
              <a:alpha val="0"/>
            </a:schemeClr>
          </a:solidFill>
          <a:effectLst>
            <a:glow rad="457200">
              <a:schemeClr val="accent5">
                <a:alpha val="44000"/>
              </a:schemeClr>
            </a:glow>
          </a:effectLst>
        </p:grpSpPr>
        <p:sp>
          <p:nvSpPr>
            <p:cNvPr id="43" name="Freeform: Shape 42">
              <a:extLst>
                <a:ext uri="{FF2B5EF4-FFF2-40B4-BE49-F238E27FC236}">
                  <a16:creationId xmlns:a16="http://schemas.microsoft.com/office/drawing/2014/main" id="{0C72523D-3B4B-6676-2B0C-2E1E1329D227}"/>
                </a:ext>
              </a:extLst>
            </p:cNvPr>
            <p:cNvSpPr/>
            <p:nvPr/>
          </p:nvSpPr>
          <p:spPr>
            <a:xfrm rot="19354575">
              <a:off x="-261679" y="3046397"/>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45" name="Freeform: Shape 44">
              <a:extLst>
                <a:ext uri="{FF2B5EF4-FFF2-40B4-BE49-F238E27FC236}">
                  <a16:creationId xmlns:a16="http://schemas.microsoft.com/office/drawing/2014/main" id="{DC551D01-19AE-0017-23E0-FC52BA2BF5FE}"/>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spTree>
    <p:extLst>
      <p:ext uri="{BB962C8B-B14F-4D97-AF65-F5344CB8AC3E}">
        <p14:creationId xmlns:p14="http://schemas.microsoft.com/office/powerpoint/2010/main" val="127866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8F08C3A-6BDF-A26F-6956-BF95D6FB8910}"/>
              </a:ext>
            </a:extLst>
          </p:cNvPr>
          <p:cNvSpPr/>
          <p:nvPr/>
        </p:nvSpPr>
        <p:spPr>
          <a:xfrm>
            <a:off x="5101943" y="4166354"/>
            <a:ext cx="3268294" cy="152918"/>
          </a:xfrm>
          <a:prstGeom prst="roundRect">
            <a:avLst>
              <a:gd name="adj" fmla="val 50000"/>
            </a:avLst>
          </a:prstGeom>
          <a:solidFill>
            <a:srgbClr val="D45AE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6" name="TextBox 5">
            <a:extLst>
              <a:ext uri="{FF2B5EF4-FFF2-40B4-BE49-F238E27FC236}">
                <a16:creationId xmlns:a16="http://schemas.microsoft.com/office/drawing/2014/main" id="{3CE8F84C-820E-F0D2-CC79-60F89B36E8DE}"/>
              </a:ext>
            </a:extLst>
          </p:cNvPr>
          <p:cNvSpPr txBox="1"/>
          <p:nvPr/>
        </p:nvSpPr>
        <p:spPr>
          <a:xfrm>
            <a:off x="2373321" y="3933620"/>
            <a:ext cx="1600542" cy="523220"/>
          </a:xfrm>
          <a:prstGeom prst="rect">
            <a:avLst/>
          </a:prstGeom>
          <a:noFill/>
        </p:spPr>
        <p:txBody>
          <a:bodyPr wrap="square" rtlCol="0">
            <a:spAutoFit/>
          </a:bodyPr>
          <a:lstStyle/>
          <a:p>
            <a:r>
              <a:rPr lang="es-CO" sz="2800" b="1" dirty="0">
                <a:solidFill>
                  <a:schemeClr val="accent2">
                    <a:alpha val="63000"/>
                  </a:schemeClr>
                </a:solidFill>
                <a:latin typeface="Bahnschrift" panose="020B0502040204020203" pitchFamily="34" charset="0"/>
              </a:rPr>
              <a:t>NAME</a:t>
            </a:r>
            <a:endParaRPr lang="id-ID" sz="2800" b="1" dirty="0">
              <a:solidFill>
                <a:schemeClr val="accent2">
                  <a:alpha val="63000"/>
                </a:schemeClr>
              </a:solidFill>
              <a:latin typeface="Bahnschrift" panose="020B0502040204020203" pitchFamily="34" charset="0"/>
            </a:endParaRPr>
          </a:p>
        </p:txBody>
      </p:sp>
      <p:sp>
        <p:nvSpPr>
          <p:cNvPr id="8" name="!!FDRT">
            <a:extLst>
              <a:ext uri="{FF2B5EF4-FFF2-40B4-BE49-F238E27FC236}">
                <a16:creationId xmlns:a16="http://schemas.microsoft.com/office/drawing/2014/main" id="{CE232074-5E83-31ED-D9C6-B60439D67D85}"/>
              </a:ext>
            </a:extLst>
          </p:cNvPr>
          <p:cNvSpPr txBox="1"/>
          <p:nvPr/>
        </p:nvSpPr>
        <p:spPr>
          <a:xfrm>
            <a:off x="2373321" y="2514942"/>
            <a:ext cx="4692643" cy="369332"/>
          </a:xfrm>
          <a:prstGeom prst="rect">
            <a:avLst/>
          </a:prstGeom>
          <a:noFill/>
        </p:spPr>
        <p:txBody>
          <a:bodyPr wrap="square" rtlCol="0">
            <a:spAutoFit/>
          </a:bodyPr>
          <a:lstStyle/>
          <a:p>
            <a:r>
              <a:rPr lang="id-ID" dirty="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atin typeface="Bahnschrift" panose="020B0502040204020203" pitchFamily="34" charset="0"/>
              </a:rPr>
              <a:t>www.apple.com</a:t>
            </a:r>
          </a:p>
        </p:txBody>
      </p:sp>
      <p:sp>
        <p:nvSpPr>
          <p:cNvPr id="2" name="TextBox 1">
            <a:extLst>
              <a:ext uri="{FF2B5EF4-FFF2-40B4-BE49-F238E27FC236}">
                <a16:creationId xmlns:a16="http://schemas.microsoft.com/office/drawing/2014/main" id="{797330DE-802E-CB9A-E1F5-32D13BB8D3EF}"/>
              </a:ext>
            </a:extLst>
          </p:cNvPr>
          <p:cNvSpPr txBox="1"/>
          <p:nvPr/>
        </p:nvSpPr>
        <p:spPr>
          <a:xfrm>
            <a:off x="-5551088" y="2992585"/>
            <a:ext cx="4363122" cy="707886"/>
          </a:xfrm>
          <a:prstGeom prst="rect">
            <a:avLst/>
          </a:prstGeom>
          <a:noFill/>
        </p:spPr>
        <p:txBody>
          <a:bodyPr wrap="square" rtlCol="0">
            <a:spAutoFit/>
          </a:bodyPr>
          <a:lstStyle/>
          <a:p>
            <a:r>
              <a:rPr lang="id-ID" sz="4000" b="1" dirty="0">
                <a:solidFill>
                  <a:schemeClr val="accent4">
                    <a:lumMod val="20000"/>
                    <a:lumOff val="80000"/>
                    <a:alpha val="92000"/>
                  </a:schemeClr>
                </a:solidFill>
                <a:latin typeface="Poppins" panose="00000500000000000000" pitchFamily="2" charset="0"/>
                <a:cs typeface="Poppins" panose="00000500000000000000" pitchFamily="2" charset="0"/>
              </a:rPr>
              <a:t>Think different</a:t>
            </a:r>
          </a:p>
        </p:txBody>
      </p:sp>
      <p:sp>
        <p:nvSpPr>
          <p:cNvPr id="29" name="!!wer">
            <a:extLst>
              <a:ext uri="{FF2B5EF4-FFF2-40B4-BE49-F238E27FC236}">
                <a16:creationId xmlns:a16="http://schemas.microsoft.com/office/drawing/2014/main" id="{2806A808-DE65-4E44-BD8A-0C1694DECED1}"/>
              </a:ext>
            </a:extLst>
          </p:cNvPr>
          <p:cNvSpPr/>
          <p:nvPr/>
        </p:nvSpPr>
        <p:spPr>
          <a:xfrm>
            <a:off x="11748398" y="-1060493"/>
            <a:ext cx="8681041" cy="8681041"/>
          </a:xfrm>
          <a:prstGeom prst="ellipse">
            <a:avLst/>
          </a:prstGeom>
          <a:noFill/>
          <a:ln w="508000">
            <a:solidFill>
              <a:schemeClr val="accent5">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3" name="Oval 2">
            <a:extLst>
              <a:ext uri="{FF2B5EF4-FFF2-40B4-BE49-F238E27FC236}">
                <a16:creationId xmlns:a16="http://schemas.microsoft.com/office/drawing/2014/main" id="{70189C51-E8E4-37E1-C6C4-306E796893D3}"/>
              </a:ext>
            </a:extLst>
          </p:cNvPr>
          <p:cNvSpPr/>
          <p:nvPr/>
        </p:nvSpPr>
        <p:spPr>
          <a:xfrm rot="7200000">
            <a:off x="6736090" y="-4232863"/>
            <a:ext cx="15025779" cy="15025779"/>
          </a:xfrm>
          <a:prstGeom prst="ellipse">
            <a:avLst/>
          </a:prstGeom>
          <a:noFill/>
          <a:ln w="152400">
            <a:gradFill>
              <a:gsLst>
                <a:gs pos="0">
                  <a:srgbClr val="BE457B"/>
                </a:gs>
                <a:gs pos="100000">
                  <a:schemeClr val="accent6"/>
                </a:gs>
              </a:gsLst>
              <a:lin ang="5400000" scaled="1"/>
            </a:gra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grpSp>
        <p:nvGrpSpPr>
          <p:cNvPr id="10" name="Group 9">
            <a:extLst>
              <a:ext uri="{FF2B5EF4-FFF2-40B4-BE49-F238E27FC236}">
                <a16:creationId xmlns:a16="http://schemas.microsoft.com/office/drawing/2014/main" id="{0012546E-0192-3E01-A6E0-FA5E269E0A03}"/>
              </a:ext>
            </a:extLst>
          </p:cNvPr>
          <p:cNvGrpSpPr/>
          <p:nvPr/>
        </p:nvGrpSpPr>
        <p:grpSpPr>
          <a:xfrm rot="6300000">
            <a:off x="-8280663" y="-9906319"/>
            <a:ext cx="26734432" cy="27213579"/>
            <a:chOff x="-261679" y="1698982"/>
            <a:chExt cx="5035173" cy="5125416"/>
          </a:xfrm>
          <a:gradFill flip="none" rotWithShape="1">
            <a:gsLst>
              <a:gs pos="0">
                <a:schemeClr val="accent4"/>
              </a:gs>
              <a:gs pos="100000">
                <a:schemeClr val="accent5">
                  <a:lumMod val="50000"/>
                </a:schemeClr>
              </a:gs>
            </a:gsLst>
            <a:lin ang="0" scaled="1"/>
            <a:tileRect/>
          </a:gradFill>
          <a:effectLst>
            <a:glow rad="584200">
              <a:schemeClr val="accent2">
                <a:satMod val="175000"/>
                <a:alpha val="44000"/>
              </a:schemeClr>
            </a:glow>
          </a:effectLst>
        </p:grpSpPr>
        <p:sp>
          <p:nvSpPr>
            <p:cNvPr id="11" name="Freeform: Shape 10">
              <a:extLst>
                <a:ext uri="{FF2B5EF4-FFF2-40B4-BE49-F238E27FC236}">
                  <a16:creationId xmlns:a16="http://schemas.microsoft.com/office/drawing/2014/main" id="{6AD9AC4D-5A00-B790-3CD8-404015543BD0}"/>
                </a:ext>
              </a:extLst>
            </p:cNvPr>
            <p:cNvSpPr/>
            <p:nvPr/>
          </p:nvSpPr>
          <p:spPr>
            <a:xfrm rot="19354575">
              <a:off x="1443440" y="1698982"/>
              <a:ext cx="1906548" cy="1757017"/>
            </a:xfrm>
            <a:custGeom>
              <a:avLst/>
              <a:gdLst>
                <a:gd name="connsiteX0" fmla="*/ 1118378 w 1906548"/>
                <a:gd name="connsiteY0" fmla="*/ 431045 h 1757017"/>
                <a:gd name="connsiteX1" fmla="*/ 1902415 w 1906548"/>
                <a:gd name="connsiteY1" fmla="*/ 1646301 h 1757017"/>
                <a:gd name="connsiteX2" fmla="*/ 1906548 w 1906548"/>
                <a:gd name="connsiteY2" fmla="*/ 1669022 h 1757017"/>
                <a:gd name="connsiteX3" fmla="*/ 1244966 w 1906548"/>
                <a:gd name="connsiteY3" fmla="*/ 1757017 h 1757017"/>
                <a:gd name="connsiteX4" fmla="*/ 1217494 w 1906548"/>
                <a:gd name="connsiteY4" fmla="*/ 1659854 h 1757017"/>
                <a:gd name="connsiteX5" fmla="*/ 715169 w 1906548"/>
                <a:gd name="connsiteY5" fmla="*/ 957968 h 1757017"/>
                <a:gd name="connsiteX6" fmla="*/ 47996 w 1906548"/>
                <a:gd name="connsiteY6" fmla="*/ 671816 h 1757017"/>
                <a:gd name="connsiteX7" fmla="*/ 0 w 1906548"/>
                <a:gd name="connsiteY7" fmla="*/ 666649 h 1757017"/>
                <a:gd name="connsiteX8" fmla="*/ 0 w 1906548"/>
                <a:gd name="connsiteY8" fmla="*/ 0 h 1757017"/>
                <a:gd name="connsiteX9" fmla="*/ 151377 w 1906548"/>
                <a:gd name="connsiteY9" fmla="*/ 16297 h 1757017"/>
                <a:gd name="connsiteX10" fmla="*/ 1118378 w 1906548"/>
                <a:gd name="connsiteY10" fmla="*/ 431045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8" h="1757017">
                  <a:moveTo>
                    <a:pt x="1118378" y="431045"/>
                  </a:moveTo>
                  <a:cubicBezTo>
                    <a:pt x="1529000" y="745259"/>
                    <a:pt x="1794168" y="1179078"/>
                    <a:pt x="1902415" y="1646301"/>
                  </a:cubicBezTo>
                  <a:lnTo>
                    <a:pt x="1906548" y="1669022"/>
                  </a:lnTo>
                  <a:lnTo>
                    <a:pt x="1244966" y="1757017"/>
                  </a:lnTo>
                  <a:lnTo>
                    <a:pt x="1217494" y="1659854"/>
                  </a:lnTo>
                  <a:cubicBezTo>
                    <a:pt x="1127104" y="1390233"/>
                    <a:pt x="958001" y="1143787"/>
                    <a:pt x="715169" y="957968"/>
                  </a:cubicBezTo>
                  <a:cubicBezTo>
                    <a:pt x="512808" y="803118"/>
                    <a:pt x="283193" y="708695"/>
                    <a:pt x="47996" y="671816"/>
                  </a:cubicBezTo>
                  <a:lnTo>
                    <a:pt x="0" y="666649"/>
                  </a:lnTo>
                  <a:lnTo>
                    <a:pt x="0" y="0"/>
                  </a:lnTo>
                  <a:lnTo>
                    <a:pt x="151377" y="16297"/>
                  </a:lnTo>
                  <a:cubicBezTo>
                    <a:pt x="492271" y="69749"/>
                    <a:pt x="825076" y="206606"/>
                    <a:pt x="1118378" y="431045"/>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2" name="Freeform: Shape 11">
              <a:extLst>
                <a:ext uri="{FF2B5EF4-FFF2-40B4-BE49-F238E27FC236}">
                  <a16:creationId xmlns:a16="http://schemas.microsoft.com/office/drawing/2014/main" id="{67BAC7D5-2211-800C-DB74-CEBF8C006072}"/>
                </a:ext>
              </a:extLst>
            </p:cNvPr>
            <p:cNvSpPr/>
            <p:nvPr/>
          </p:nvSpPr>
          <p:spPr>
            <a:xfrm rot="19354575">
              <a:off x="-261679" y="3046398"/>
              <a:ext cx="1957956" cy="2230225"/>
            </a:xfrm>
            <a:custGeom>
              <a:avLst/>
              <a:gdLst>
                <a:gd name="connsiteX0" fmla="*/ 1957956 w 1957956"/>
                <a:gd name="connsiteY0" fmla="*/ 0 h 2230225"/>
                <a:gd name="connsiteX1" fmla="*/ 1957956 w 1957956"/>
                <a:gd name="connsiteY1" fmla="*/ 665114 h 2230225"/>
                <a:gd name="connsiteX2" fmla="*/ 1945347 w 1957956"/>
                <a:gd name="connsiteY2" fmla="*/ 666183 h 2230225"/>
                <a:gd name="connsiteX3" fmla="*/ 967503 w 1957956"/>
                <a:gd name="connsiteY3" fmla="*/ 1232477 h 2230225"/>
                <a:gd name="connsiteX4" fmla="*/ 666107 w 1957956"/>
                <a:gd name="connsiteY4" fmla="*/ 2041264 h 2230225"/>
                <a:gd name="connsiteX5" fmla="*/ 664987 w 1957956"/>
                <a:gd name="connsiteY5" fmla="*/ 2142230 h 2230225"/>
                <a:gd name="connsiteX6" fmla="*/ 3405 w 1957956"/>
                <a:gd name="connsiteY6" fmla="*/ 2230225 h 2230225"/>
                <a:gd name="connsiteX7" fmla="*/ 1455 w 1957956"/>
                <a:gd name="connsiteY7" fmla="*/ 2207213 h 2230225"/>
                <a:gd name="connsiteX8" fmla="*/ 440580 w 1957956"/>
                <a:gd name="connsiteY8" fmla="*/ 829268 h 2230225"/>
                <a:gd name="connsiteX9" fmla="*/ 1857868 w 1957956"/>
                <a:gd name="connsiteY9" fmla="*/ 8479 h 2230225"/>
                <a:gd name="connsiteX10" fmla="*/ 1957956 w 1957956"/>
                <a:gd name="connsiteY10" fmla="*/ 0 h 22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6" h="2230225">
                  <a:moveTo>
                    <a:pt x="1957956" y="0"/>
                  </a:moveTo>
                  <a:lnTo>
                    <a:pt x="1957956" y="665114"/>
                  </a:lnTo>
                  <a:lnTo>
                    <a:pt x="1945347" y="666183"/>
                  </a:lnTo>
                  <a:cubicBezTo>
                    <a:pt x="1570802" y="716000"/>
                    <a:pt x="1215262" y="908700"/>
                    <a:pt x="967503" y="1232477"/>
                  </a:cubicBezTo>
                  <a:cubicBezTo>
                    <a:pt x="781683" y="1475310"/>
                    <a:pt x="682878" y="1757390"/>
                    <a:pt x="666107" y="2041264"/>
                  </a:cubicBezTo>
                  <a:lnTo>
                    <a:pt x="664987" y="2142230"/>
                  </a:lnTo>
                  <a:lnTo>
                    <a:pt x="3405" y="2230225"/>
                  </a:lnTo>
                  <a:lnTo>
                    <a:pt x="1455" y="2207213"/>
                  </a:lnTo>
                  <a:cubicBezTo>
                    <a:pt x="-16188" y="1727939"/>
                    <a:pt x="126365" y="1239890"/>
                    <a:pt x="440580" y="829268"/>
                  </a:cubicBezTo>
                  <a:cubicBezTo>
                    <a:pt x="799682" y="359985"/>
                    <a:pt x="1315002" y="80685"/>
                    <a:pt x="1857868" y="8479"/>
                  </a:cubicBezTo>
                  <a:lnTo>
                    <a:pt x="195795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3" name="Freeform: Shape 12">
              <a:extLst>
                <a:ext uri="{FF2B5EF4-FFF2-40B4-BE49-F238E27FC236}">
                  <a16:creationId xmlns:a16="http://schemas.microsoft.com/office/drawing/2014/main" id="{400D1F4A-A9EE-FA5B-13D2-EA4A7B96A2B4}"/>
                </a:ext>
              </a:extLst>
            </p:cNvPr>
            <p:cNvSpPr/>
            <p:nvPr/>
          </p:nvSpPr>
          <p:spPr>
            <a:xfrm rot="19354575">
              <a:off x="2815537" y="3246758"/>
              <a:ext cx="1957957" cy="2230224"/>
            </a:xfrm>
            <a:custGeom>
              <a:avLst/>
              <a:gdLst>
                <a:gd name="connsiteX0" fmla="*/ 1954552 w 1957957"/>
                <a:gd name="connsiteY0" fmla="*/ 0 h 2230224"/>
                <a:gd name="connsiteX1" fmla="*/ 1956502 w 1957957"/>
                <a:gd name="connsiteY1" fmla="*/ 23011 h 2230224"/>
                <a:gd name="connsiteX2" fmla="*/ 1517377 w 1957957"/>
                <a:gd name="connsiteY2" fmla="*/ 1400956 h 2230224"/>
                <a:gd name="connsiteX3" fmla="*/ 100089 w 1957957"/>
                <a:gd name="connsiteY3" fmla="*/ 2221745 h 2230224"/>
                <a:gd name="connsiteX4" fmla="*/ 0 w 1957957"/>
                <a:gd name="connsiteY4" fmla="*/ 2230224 h 2230224"/>
                <a:gd name="connsiteX5" fmla="*/ 0 w 1957957"/>
                <a:gd name="connsiteY5" fmla="*/ 1565110 h 2230224"/>
                <a:gd name="connsiteX6" fmla="*/ 12610 w 1957957"/>
                <a:gd name="connsiteY6" fmla="*/ 1564041 h 2230224"/>
                <a:gd name="connsiteX7" fmla="*/ 990454 w 1957957"/>
                <a:gd name="connsiteY7" fmla="*/ 997747 h 2230224"/>
                <a:gd name="connsiteX8" fmla="*/ 1291850 w 1957957"/>
                <a:gd name="connsiteY8" fmla="*/ 188960 h 2230224"/>
                <a:gd name="connsiteX9" fmla="*/ 1292970 w 1957957"/>
                <a:gd name="connsiteY9" fmla="*/ 87994 h 2230224"/>
                <a:gd name="connsiteX10" fmla="*/ 1954552 w 1957957"/>
                <a:gd name="connsiteY10" fmla="*/ 0 h 223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7957" h="2230224">
                  <a:moveTo>
                    <a:pt x="1954552" y="0"/>
                  </a:moveTo>
                  <a:lnTo>
                    <a:pt x="1956502" y="23011"/>
                  </a:lnTo>
                  <a:cubicBezTo>
                    <a:pt x="1974145" y="502285"/>
                    <a:pt x="1831592" y="990334"/>
                    <a:pt x="1517377" y="1400956"/>
                  </a:cubicBezTo>
                  <a:cubicBezTo>
                    <a:pt x="1158275" y="1870239"/>
                    <a:pt x="642955" y="2149539"/>
                    <a:pt x="100089" y="2221745"/>
                  </a:cubicBezTo>
                  <a:lnTo>
                    <a:pt x="0" y="2230224"/>
                  </a:lnTo>
                  <a:lnTo>
                    <a:pt x="0" y="1565110"/>
                  </a:lnTo>
                  <a:lnTo>
                    <a:pt x="12610" y="1564041"/>
                  </a:lnTo>
                  <a:cubicBezTo>
                    <a:pt x="387155" y="1514224"/>
                    <a:pt x="742695" y="1321524"/>
                    <a:pt x="990454" y="997747"/>
                  </a:cubicBezTo>
                  <a:cubicBezTo>
                    <a:pt x="1176274" y="754914"/>
                    <a:pt x="1275079" y="472834"/>
                    <a:pt x="1291850" y="188960"/>
                  </a:cubicBezTo>
                  <a:lnTo>
                    <a:pt x="1292970" y="87994"/>
                  </a:lnTo>
                  <a:lnTo>
                    <a:pt x="1954552"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14" name="Freeform: Shape 13">
              <a:extLst>
                <a:ext uri="{FF2B5EF4-FFF2-40B4-BE49-F238E27FC236}">
                  <a16:creationId xmlns:a16="http://schemas.microsoft.com/office/drawing/2014/main" id="{8824981D-28C5-631F-F9EE-A03F202E68C6}"/>
                </a:ext>
              </a:extLst>
            </p:cNvPr>
            <p:cNvSpPr/>
            <p:nvPr/>
          </p:nvSpPr>
          <p:spPr>
            <a:xfrm rot="19354575">
              <a:off x="1161826" y="5067381"/>
              <a:ext cx="1906549" cy="1757017"/>
            </a:xfrm>
            <a:custGeom>
              <a:avLst/>
              <a:gdLst>
                <a:gd name="connsiteX0" fmla="*/ 661583 w 1906549"/>
                <a:gd name="connsiteY0" fmla="*/ 0 h 1757017"/>
                <a:gd name="connsiteX1" fmla="*/ 689055 w 1906549"/>
                <a:gd name="connsiteY1" fmla="*/ 97163 h 1757017"/>
                <a:gd name="connsiteX2" fmla="*/ 1191380 w 1906549"/>
                <a:gd name="connsiteY2" fmla="*/ 799049 h 1757017"/>
                <a:gd name="connsiteX3" fmla="*/ 1858553 w 1906549"/>
                <a:gd name="connsiteY3" fmla="*/ 1085201 h 1757017"/>
                <a:gd name="connsiteX4" fmla="*/ 1906549 w 1906549"/>
                <a:gd name="connsiteY4" fmla="*/ 1090367 h 1757017"/>
                <a:gd name="connsiteX5" fmla="*/ 1906549 w 1906549"/>
                <a:gd name="connsiteY5" fmla="*/ 1757017 h 1757017"/>
                <a:gd name="connsiteX6" fmla="*/ 1755172 w 1906549"/>
                <a:gd name="connsiteY6" fmla="*/ 1740720 h 1757017"/>
                <a:gd name="connsiteX7" fmla="*/ 788171 w 1906549"/>
                <a:gd name="connsiteY7" fmla="*/ 1325972 h 1757017"/>
                <a:gd name="connsiteX8" fmla="*/ 4134 w 1906549"/>
                <a:gd name="connsiteY8" fmla="*/ 110716 h 1757017"/>
                <a:gd name="connsiteX9" fmla="*/ 0 w 1906549"/>
                <a:gd name="connsiteY9" fmla="*/ 87995 h 1757017"/>
                <a:gd name="connsiteX10" fmla="*/ 661583 w 1906549"/>
                <a:gd name="connsiteY10" fmla="*/ 0 h 175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549" h="1757017">
                  <a:moveTo>
                    <a:pt x="661583" y="0"/>
                  </a:moveTo>
                  <a:lnTo>
                    <a:pt x="689055" y="97163"/>
                  </a:lnTo>
                  <a:cubicBezTo>
                    <a:pt x="779445" y="366784"/>
                    <a:pt x="948548" y="613230"/>
                    <a:pt x="1191380" y="799049"/>
                  </a:cubicBezTo>
                  <a:cubicBezTo>
                    <a:pt x="1393741" y="953899"/>
                    <a:pt x="1623357" y="1048321"/>
                    <a:pt x="1858553" y="1085201"/>
                  </a:cubicBezTo>
                  <a:lnTo>
                    <a:pt x="1906549" y="1090367"/>
                  </a:lnTo>
                  <a:lnTo>
                    <a:pt x="1906549" y="1757017"/>
                  </a:lnTo>
                  <a:lnTo>
                    <a:pt x="1755172" y="1740720"/>
                  </a:lnTo>
                  <a:cubicBezTo>
                    <a:pt x="1414278" y="1687268"/>
                    <a:pt x="1081473" y="1550411"/>
                    <a:pt x="788171" y="1325972"/>
                  </a:cubicBezTo>
                  <a:cubicBezTo>
                    <a:pt x="377549" y="1011758"/>
                    <a:pt x="112381" y="577939"/>
                    <a:pt x="4134" y="110716"/>
                  </a:cubicBezTo>
                  <a:lnTo>
                    <a:pt x="0" y="87995"/>
                  </a:lnTo>
                  <a:lnTo>
                    <a:pt x="661583"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grpSp>
      <p:sp>
        <p:nvSpPr>
          <p:cNvPr id="15" name="Graphic 4">
            <a:extLst>
              <a:ext uri="{FF2B5EF4-FFF2-40B4-BE49-F238E27FC236}">
                <a16:creationId xmlns:a16="http://schemas.microsoft.com/office/drawing/2014/main" id="{A0453AD6-EF2F-C329-A255-4586D7E5FFAB}"/>
              </a:ext>
            </a:extLst>
          </p:cNvPr>
          <p:cNvSpPr/>
          <p:nvPr/>
        </p:nvSpPr>
        <p:spPr>
          <a:xfrm>
            <a:off x="741703" y="2469336"/>
            <a:ext cx="1399578" cy="1621384"/>
          </a:xfrm>
          <a:custGeom>
            <a:avLst/>
            <a:gdLst>
              <a:gd name="connsiteX0" fmla="*/ 610846 w 1238778"/>
              <a:gd name="connsiteY0" fmla="*/ 347213 h 1435100"/>
              <a:gd name="connsiteX1" fmla="*/ 819444 w 1238778"/>
              <a:gd name="connsiteY1" fmla="*/ 254362 h 1435100"/>
              <a:gd name="connsiteX2" fmla="*/ 909150 w 1238778"/>
              <a:gd name="connsiteY2" fmla="*/ 38421 h 1435100"/>
              <a:gd name="connsiteX3" fmla="*/ 907014 w 1238778"/>
              <a:gd name="connsiteY3" fmla="*/ 0 h 1435100"/>
              <a:gd name="connsiteX4" fmla="*/ 883519 w 1238778"/>
              <a:gd name="connsiteY4" fmla="*/ 3558 h 1435100"/>
              <a:gd name="connsiteX5" fmla="*/ 690583 w 1238778"/>
              <a:gd name="connsiteY5" fmla="*/ 110994 h 1435100"/>
              <a:gd name="connsiteX6" fmla="*/ 607287 w 1238778"/>
              <a:gd name="connsiteY6" fmla="*/ 307370 h 1435100"/>
              <a:gd name="connsiteX7" fmla="*/ 610846 w 1238778"/>
              <a:gd name="connsiteY7" fmla="*/ 347213 h 1435100"/>
              <a:gd name="connsiteX8" fmla="*/ 894910 w 1238778"/>
              <a:gd name="connsiteY8" fmla="*/ 1435100 h 1435100"/>
              <a:gd name="connsiteX9" fmla="*/ 1082151 w 1238778"/>
              <a:gd name="connsiteY9" fmla="*/ 1319126 h 1435100"/>
              <a:gd name="connsiteX10" fmla="*/ 1238778 w 1238778"/>
              <a:gd name="connsiteY10" fmla="*/ 1046620 h 1435100"/>
              <a:gd name="connsiteX11" fmla="*/ 1037298 w 1238778"/>
              <a:gd name="connsiteY11" fmla="*/ 748500 h 1435100"/>
              <a:gd name="connsiteX12" fmla="*/ 1200334 w 1238778"/>
              <a:gd name="connsiteY12" fmla="*/ 471015 h 1435100"/>
              <a:gd name="connsiteX13" fmla="*/ 901318 w 1238778"/>
              <a:gd name="connsiteY13" fmla="*/ 329425 h 1435100"/>
              <a:gd name="connsiteX14" fmla="*/ 758218 w 1238778"/>
              <a:gd name="connsiteY14" fmla="*/ 352905 h 1435100"/>
              <a:gd name="connsiteX15" fmla="*/ 731165 w 1238778"/>
              <a:gd name="connsiteY15" fmla="*/ 362866 h 1435100"/>
              <a:gd name="connsiteX16" fmla="*/ 694855 w 1238778"/>
              <a:gd name="connsiteY16" fmla="*/ 377096 h 1435100"/>
              <a:gd name="connsiteX17" fmla="*/ 630068 w 1238778"/>
              <a:gd name="connsiteY17" fmla="*/ 390616 h 1435100"/>
              <a:gd name="connsiteX18" fmla="*/ 570265 w 1238778"/>
              <a:gd name="connsiteY18" fmla="*/ 374961 h 1435100"/>
              <a:gd name="connsiteX19" fmla="*/ 542499 w 1238778"/>
              <a:gd name="connsiteY19" fmla="*/ 363577 h 1435100"/>
              <a:gd name="connsiteX20" fmla="*/ 516158 w 1238778"/>
              <a:gd name="connsiteY20" fmla="*/ 352905 h 1435100"/>
              <a:gd name="connsiteX21" fmla="*/ 392280 w 1238778"/>
              <a:gd name="connsiteY21" fmla="*/ 328713 h 1435100"/>
              <a:gd name="connsiteX22" fmla="*/ 107503 w 1238778"/>
              <a:gd name="connsiteY22" fmla="*/ 448247 h 1435100"/>
              <a:gd name="connsiteX23" fmla="*/ 0 w 1238778"/>
              <a:gd name="connsiteY23" fmla="*/ 763442 h 1435100"/>
              <a:gd name="connsiteX24" fmla="*/ 172290 w 1238778"/>
              <a:gd name="connsiteY24" fmla="*/ 1272166 h 1435100"/>
              <a:gd name="connsiteX25" fmla="*/ 390856 w 1238778"/>
              <a:gd name="connsiteY25" fmla="*/ 1435100 h 1435100"/>
              <a:gd name="connsiteX26" fmla="*/ 474153 w 1238778"/>
              <a:gd name="connsiteY26" fmla="*/ 1418735 h 1435100"/>
              <a:gd name="connsiteX27" fmla="*/ 509038 w 1238778"/>
              <a:gd name="connsiteY27" fmla="*/ 1404505 h 1435100"/>
              <a:gd name="connsiteX28" fmla="*/ 536805 w 1238778"/>
              <a:gd name="connsiteY28" fmla="*/ 1394544 h 1435100"/>
              <a:gd name="connsiteX29" fmla="*/ 644307 w 1238778"/>
              <a:gd name="connsiteY29" fmla="*/ 1373910 h 1435100"/>
              <a:gd name="connsiteX30" fmla="*/ 763914 w 1238778"/>
              <a:gd name="connsiteY30" fmla="*/ 1400236 h 1435100"/>
              <a:gd name="connsiteX31" fmla="*/ 785984 w 1238778"/>
              <a:gd name="connsiteY31" fmla="*/ 1408774 h 1435100"/>
              <a:gd name="connsiteX32" fmla="*/ 894910 w 1238778"/>
              <a:gd name="connsiteY32"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778" h="1435100">
                <a:moveTo>
                  <a:pt x="610846" y="347213"/>
                </a:moveTo>
                <a:cubicBezTo>
                  <a:pt x="690108" y="347213"/>
                  <a:pt x="759641" y="316263"/>
                  <a:pt x="819444" y="254362"/>
                </a:cubicBezTo>
                <a:cubicBezTo>
                  <a:pt x="879247" y="192461"/>
                  <a:pt x="909150" y="120480"/>
                  <a:pt x="909150" y="38421"/>
                </a:cubicBezTo>
                <a:cubicBezTo>
                  <a:pt x="909150" y="29409"/>
                  <a:pt x="908437" y="16602"/>
                  <a:pt x="907014" y="0"/>
                </a:cubicBezTo>
                <a:cubicBezTo>
                  <a:pt x="896572" y="1423"/>
                  <a:pt x="888740" y="2609"/>
                  <a:pt x="883519" y="3558"/>
                </a:cubicBezTo>
                <a:cubicBezTo>
                  <a:pt x="810427" y="13993"/>
                  <a:pt x="746115" y="49806"/>
                  <a:pt x="690583" y="110994"/>
                </a:cubicBezTo>
                <a:cubicBezTo>
                  <a:pt x="635052" y="172183"/>
                  <a:pt x="607287" y="237642"/>
                  <a:pt x="607287" y="307370"/>
                </a:cubicBezTo>
                <a:cubicBezTo>
                  <a:pt x="607287" y="315432"/>
                  <a:pt x="608473" y="328715"/>
                  <a:pt x="610846" y="347213"/>
                </a:cubicBezTo>
                <a:close/>
                <a:moveTo>
                  <a:pt x="894910" y="1435100"/>
                </a:moveTo>
                <a:cubicBezTo>
                  <a:pt x="951391" y="1435100"/>
                  <a:pt x="1013804" y="1396443"/>
                  <a:pt x="1082151" y="1319126"/>
                </a:cubicBezTo>
                <a:cubicBezTo>
                  <a:pt x="1150499" y="1241809"/>
                  <a:pt x="1202705" y="1150973"/>
                  <a:pt x="1238778" y="1046620"/>
                </a:cubicBezTo>
                <a:cubicBezTo>
                  <a:pt x="1104458" y="977367"/>
                  <a:pt x="1037298" y="877994"/>
                  <a:pt x="1037298" y="748500"/>
                </a:cubicBezTo>
                <a:cubicBezTo>
                  <a:pt x="1037298" y="640352"/>
                  <a:pt x="1091643" y="547858"/>
                  <a:pt x="1200334" y="471015"/>
                </a:cubicBezTo>
                <a:cubicBezTo>
                  <a:pt x="1124868" y="376622"/>
                  <a:pt x="1025196" y="329425"/>
                  <a:pt x="901318" y="329425"/>
                </a:cubicBezTo>
                <a:cubicBezTo>
                  <a:pt x="849108" y="329425"/>
                  <a:pt x="801409" y="337252"/>
                  <a:pt x="758218" y="352905"/>
                </a:cubicBezTo>
                <a:lnTo>
                  <a:pt x="731165" y="362866"/>
                </a:lnTo>
                <a:lnTo>
                  <a:pt x="694855" y="377096"/>
                </a:lnTo>
                <a:cubicBezTo>
                  <a:pt x="671123" y="386108"/>
                  <a:pt x="649528" y="390616"/>
                  <a:pt x="630068" y="390616"/>
                </a:cubicBezTo>
                <a:cubicBezTo>
                  <a:pt x="614880" y="390616"/>
                  <a:pt x="594944" y="385397"/>
                  <a:pt x="570265" y="374961"/>
                </a:cubicBezTo>
                <a:lnTo>
                  <a:pt x="542499" y="363577"/>
                </a:lnTo>
                <a:lnTo>
                  <a:pt x="516158" y="352905"/>
                </a:lnTo>
                <a:cubicBezTo>
                  <a:pt x="477712" y="336777"/>
                  <a:pt x="436420" y="328713"/>
                  <a:pt x="392280" y="328713"/>
                </a:cubicBezTo>
                <a:cubicBezTo>
                  <a:pt x="274098" y="328713"/>
                  <a:pt x="179173" y="368558"/>
                  <a:pt x="107503" y="448247"/>
                </a:cubicBezTo>
                <a:cubicBezTo>
                  <a:pt x="35834" y="527934"/>
                  <a:pt x="0" y="633000"/>
                  <a:pt x="0" y="763442"/>
                </a:cubicBezTo>
                <a:cubicBezTo>
                  <a:pt x="0" y="947009"/>
                  <a:pt x="57429" y="1116585"/>
                  <a:pt x="172290" y="1272166"/>
                </a:cubicBezTo>
                <a:cubicBezTo>
                  <a:pt x="252028" y="1380788"/>
                  <a:pt x="324883" y="1435100"/>
                  <a:pt x="390856" y="1435100"/>
                </a:cubicBezTo>
                <a:cubicBezTo>
                  <a:pt x="418860" y="1435100"/>
                  <a:pt x="446625" y="1429645"/>
                  <a:pt x="474153" y="1418735"/>
                </a:cubicBezTo>
                <a:lnTo>
                  <a:pt x="509038" y="1404505"/>
                </a:lnTo>
                <a:lnTo>
                  <a:pt x="536805" y="1394544"/>
                </a:lnTo>
                <a:cubicBezTo>
                  <a:pt x="575724" y="1380788"/>
                  <a:pt x="611558" y="1373910"/>
                  <a:pt x="644307" y="1373910"/>
                </a:cubicBezTo>
                <a:cubicBezTo>
                  <a:pt x="678955" y="1373910"/>
                  <a:pt x="718824" y="1382687"/>
                  <a:pt x="763914" y="1400236"/>
                </a:cubicBezTo>
                <a:lnTo>
                  <a:pt x="785984" y="1408774"/>
                </a:lnTo>
                <a:cubicBezTo>
                  <a:pt x="832021" y="1426325"/>
                  <a:pt x="868332" y="1435100"/>
                  <a:pt x="894910" y="1435100"/>
                </a:cubicBezTo>
                <a:close/>
              </a:path>
            </a:pathLst>
          </a:custGeom>
          <a:solidFill>
            <a:schemeClr val="accent2"/>
          </a:solidFill>
          <a:ln w="1510" cap="flat">
            <a:noFill/>
            <a:prstDash val="solid"/>
            <a:miter/>
          </a:ln>
        </p:spPr>
        <p:txBody>
          <a:bodyPr rtlCol="0" anchor="ctr"/>
          <a:lstStyle/>
          <a:p>
            <a:endParaRPr lang="es-CO" dirty="0">
              <a:latin typeface="Lato Light" panose="020F0302020204030203" pitchFamily="34" charset="0"/>
            </a:endParaRPr>
          </a:p>
        </p:txBody>
      </p:sp>
      <p:sp>
        <p:nvSpPr>
          <p:cNvPr id="7" name="TextBox 6">
            <a:extLst>
              <a:ext uri="{FF2B5EF4-FFF2-40B4-BE49-F238E27FC236}">
                <a16:creationId xmlns:a16="http://schemas.microsoft.com/office/drawing/2014/main" id="{86806F80-A503-0728-49BB-5EBDC31DA134}"/>
              </a:ext>
            </a:extLst>
          </p:cNvPr>
          <p:cNvSpPr txBox="1"/>
          <p:nvPr/>
        </p:nvSpPr>
        <p:spPr>
          <a:xfrm>
            <a:off x="2373321" y="2767281"/>
            <a:ext cx="4560569" cy="1323439"/>
          </a:xfrm>
          <a:prstGeom prst="rect">
            <a:avLst/>
          </a:prstGeom>
          <a:noFill/>
        </p:spPr>
        <p:txBody>
          <a:bodyPr wrap="square" rtlCol="0">
            <a:spAutoFit/>
          </a:bodyPr>
          <a:lstStyle/>
          <a:p>
            <a:r>
              <a:rPr lang="es-CO" sz="8000" b="1" dirty="0">
                <a:gradFill>
                  <a:gsLst>
                    <a:gs pos="99000">
                      <a:schemeClr val="accent1"/>
                    </a:gs>
                    <a:gs pos="0">
                      <a:schemeClr val="accent2"/>
                    </a:gs>
                  </a:gsLst>
                  <a:lin ang="2700000" scaled="1"/>
                </a:gradFill>
                <a:latin typeface="Arial Black" panose="020B0604020202020204" pitchFamily="34" charset="0"/>
              </a:rPr>
              <a:t>GROUP</a:t>
            </a:r>
            <a:endParaRPr lang="id-ID" sz="8000" b="1" dirty="0">
              <a:gradFill>
                <a:gsLst>
                  <a:gs pos="99000">
                    <a:schemeClr val="accent1"/>
                  </a:gs>
                  <a:gs pos="0">
                    <a:schemeClr val="accent2"/>
                  </a:gs>
                </a:gsLst>
                <a:lin ang="2700000" scaled="1"/>
              </a:gradFill>
              <a:latin typeface="Arial Black" panose="020B0604020202020204" pitchFamily="34" charset="0"/>
            </a:endParaRPr>
          </a:p>
        </p:txBody>
      </p:sp>
      <p:sp>
        <p:nvSpPr>
          <p:cNvPr id="4" name="TextBox 127">
            <a:extLst>
              <a:ext uri="{FF2B5EF4-FFF2-40B4-BE49-F238E27FC236}">
                <a16:creationId xmlns:a16="http://schemas.microsoft.com/office/drawing/2014/main" id="{97B51D72-076C-C737-5BDC-9FB74306D713}"/>
              </a:ext>
            </a:extLst>
          </p:cNvPr>
          <p:cNvSpPr txBox="1">
            <a:spLocks noChangeArrowheads="1"/>
          </p:cNvSpPr>
          <p:nvPr/>
        </p:nvSpPr>
        <p:spPr bwMode="auto">
          <a:xfrm>
            <a:off x="2373321" y="4390356"/>
            <a:ext cx="3845341" cy="130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sz="1800" dirty="0">
                <a:solidFill>
                  <a:schemeClr val="tx2"/>
                </a:solidFill>
              </a:rPr>
              <a:t>You can achieve anything you set your mind to—just put in the effort. Now go out there and present like a pro!</a:t>
            </a:r>
          </a:p>
        </p:txBody>
      </p:sp>
      <p:pic>
        <p:nvPicPr>
          <p:cNvPr id="16" name="Picture 15" descr="A person with a beard and glasses&#10;&#10;Description automatically generated">
            <a:extLst>
              <a:ext uri="{FF2B5EF4-FFF2-40B4-BE49-F238E27FC236}">
                <a16:creationId xmlns:a16="http://schemas.microsoft.com/office/drawing/2014/main" id="{26768EC5-E0AC-721B-3A75-297AFAF03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483" y="381000"/>
            <a:ext cx="6477000" cy="6477000"/>
          </a:xfrm>
          <a:prstGeom prst="rect">
            <a:avLst/>
          </a:prstGeom>
        </p:spPr>
      </p:pic>
      <p:sp>
        <p:nvSpPr>
          <p:cNvPr id="17" name="!!asdr">
            <a:extLst>
              <a:ext uri="{FF2B5EF4-FFF2-40B4-BE49-F238E27FC236}">
                <a16:creationId xmlns:a16="http://schemas.microsoft.com/office/drawing/2014/main" id="{F409A09A-BB50-DE2A-857A-798731C5553C}"/>
              </a:ext>
            </a:extLst>
          </p:cNvPr>
          <p:cNvSpPr/>
          <p:nvPr/>
        </p:nvSpPr>
        <p:spPr>
          <a:xfrm>
            <a:off x="-6001690" y="-2815976"/>
            <a:ext cx="4158868" cy="12192003"/>
          </a:xfrm>
          <a:prstGeom prst="roundRect">
            <a:avLst>
              <a:gd name="adj" fmla="val 0"/>
            </a:avLst>
          </a:prstGeom>
          <a:gradFill flip="none" rotWithShape="1">
            <a:gsLst>
              <a:gs pos="0">
                <a:schemeClr val="accent2"/>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Tree>
    <p:extLst>
      <p:ext uri="{BB962C8B-B14F-4D97-AF65-F5344CB8AC3E}">
        <p14:creationId xmlns:p14="http://schemas.microsoft.com/office/powerpoint/2010/main" val="3566541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sdr">
            <a:extLst>
              <a:ext uri="{FF2B5EF4-FFF2-40B4-BE49-F238E27FC236}">
                <a16:creationId xmlns:a16="http://schemas.microsoft.com/office/drawing/2014/main" id="{567BE648-D647-30C5-8C57-CECF6F25DE29}"/>
              </a:ext>
            </a:extLst>
          </p:cNvPr>
          <p:cNvSpPr/>
          <p:nvPr/>
        </p:nvSpPr>
        <p:spPr>
          <a:xfrm rot="16200000">
            <a:off x="4191000" y="-1143000"/>
            <a:ext cx="3809999" cy="12192003"/>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6" name="TextBox 5"/>
          <p:cNvSpPr txBox="1"/>
          <p:nvPr/>
        </p:nvSpPr>
        <p:spPr>
          <a:xfrm>
            <a:off x="913016" y="489146"/>
            <a:ext cx="476092" cy="276999"/>
          </a:xfrm>
          <a:prstGeom prst="rect">
            <a:avLst/>
          </a:prstGeom>
          <a:noFill/>
        </p:spPr>
        <p:txBody>
          <a:bodyPr wrap="none" lIns="0" rIns="0" rtlCol="0">
            <a:spAutoFit/>
          </a:bodyPr>
          <a:lstStyle/>
          <a:p>
            <a:r>
              <a:rPr lang="en-US" sz="1200" dirty="0">
                <a:latin typeface="+mj-lt"/>
              </a:rPr>
              <a:t>APPLE</a:t>
            </a:r>
          </a:p>
        </p:txBody>
      </p:sp>
      <p:grpSp>
        <p:nvGrpSpPr>
          <p:cNvPr id="7" name="Group 6"/>
          <p:cNvGrpSpPr/>
          <p:nvPr/>
        </p:nvGrpSpPr>
        <p:grpSpPr>
          <a:xfrm>
            <a:off x="909268" y="6295673"/>
            <a:ext cx="279465" cy="57600"/>
            <a:chOff x="909268" y="6459095"/>
            <a:chExt cx="279465" cy="57600"/>
          </a:xfrm>
        </p:grpSpPr>
        <p:sp>
          <p:nvSpPr>
            <p:cNvPr id="8" name="Oval 7"/>
            <p:cNvSpPr/>
            <p:nvPr/>
          </p:nvSpPr>
          <p:spPr>
            <a:xfrm>
              <a:off x="909268" y="6459095"/>
              <a:ext cx="57600" cy="576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302020204030203" pitchFamily="34" charset="0"/>
              </a:endParaRPr>
            </a:p>
          </p:txBody>
        </p:sp>
        <p:sp>
          <p:nvSpPr>
            <p:cNvPr id="9" name="Oval 8"/>
            <p:cNvSpPr/>
            <p:nvPr/>
          </p:nvSpPr>
          <p:spPr>
            <a:xfrm>
              <a:off x="1020201" y="6459095"/>
              <a:ext cx="57600" cy="57600"/>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302020204030203" pitchFamily="34" charset="0"/>
              </a:endParaRPr>
            </a:p>
          </p:txBody>
        </p:sp>
        <p:sp>
          <p:nvSpPr>
            <p:cNvPr id="10" name="Oval 9"/>
            <p:cNvSpPr/>
            <p:nvPr/>
          </p:nvSpPr>
          <p:spPr>
            <a:xfrm>
              <a:off x="1131133" y="6459095"/>
              <a:ext cx="57600" cy="57600"/>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302020204030203" pitchFamily="34" charset="0"/>
              </a:endParaRPr>
            </a:p>
          </p:txBody>
        </p:sp>
      </p:grpSp>
      <p:sp>
        <p:nvSpPr>
          <p:cNvPr id="11" name="TextBox 10"/>
          <p:cNvSpPr txBox="1"/>
          <p:nvPr/>
        </p:nvSpPr>
        <p:spPr>
          <a:xfrm>
            <a:off x="909268" y="4013456"/>
            <a:ext cx="1085233" cy="461665"/>
          </a:xfrm>
          <a:prstGeom prst="rect">
            <a:avLst/>
          </a:prstGeom>
          <a:noFill/>
        </p:spPr>
        <p:txBody>
          <a:bodyPr wrap="none" lIns="0" rIns="0" rtlCol="0">
            <a:spAutoFit/>
          </a:bodyPr>
          <a:lstStyle/>
          <a:p>
            <a:r>
              <a:rPr lang="en-US" sz="1200" dirty="0">
                <a:solidFill>
                  <a:schemeClr val="accent6"/>
                </a:solidFill>
                <a:latin typeface="+mj-lt"/>
              </a:rPr>
              <a:t>Think Different</a:t>
            </a:r>
          </a:p>
          <a:p>
            <a:r>
              <a:rPr lang="en-US" sz="1200" dirty="0">
                <a:solidFill>
                  <a:schemeClr val="accent6"/>
                </a:solidFill>
                <a:latin typeface="+mj-lt"/>
              </a:rPr>
              <a:t>Title 1</a:t>
            </a:r>
          </a:p>
        </p:txBody>
      </p:sp>
      <p:sp>
        <p:nvSpPr>
          <p:cNvPr id="12" name="TextBox 11"/>
          <p:cNvSpPr txBox="1"/>
          <p:nvPr/>
        </p:nvSpPr>
        <p:spPr>
          <a:xfrm>
            <a:off x="887354" y="4533339"/>
            <a:ext cx="2255426" cy="963982"/>
          </a:xfrm>
          <a:prstGeom prst="rect">
            <a:avLst/>
          </a:prstGeom>
          <a:noFill/>
        </p:spPr>
        <p:txBody>
          <a:bodyPr wrap="square" lIns="0" rIns="0" rtlCol="0">
            <a:spAutoFit/>
          </a:bodyPr>
          <a:lstStyle/>
          <a:p>
            <a:pPr>
              <a:lnSpc>
                <a:spcPct val="120000"/>
              </a:lnSpc>
            </a:pPr>
            <a:r>
              <a:rPr lang="en-US" sz="1200" dirty="0">
                <a:solidFill>
                  <a:srgbClr val="FFFFFF">
                    <a:alpha val="70000"/>
                  </a:srgbClr>
                </a:solidFill>
                <a:latin typeface="Lato Light" panose="020F0302020204030203" pitchFamily="34" charset="0"/>
              </a:rPr>
              <a:t>You can achieve anything you set your mind to—just put in the effort. Now go out there and present like a pro!</a:t>
            </a:r>
          </a:p>
        </p:txBody>
      </p:sp>
      <p:sp>
        <p:nvSpPr>
          <p:cNvPr id="13" name="TextBox 12"/>
          <p:cNvSpPr txBox="1"/>
          <p:nvPr/>
        </p:nvSpPr>
        <p:spPr>
          <a:xfrm>
            <a:off x="4291447" y="4013456"/>
            <a:ext cx="1085233" cy="461665"/>
          </a:xfrm>
          <a:prstGeom prst="rect">
            <a:avLst/>
          </a:prstGeom>
          <a:noFill/>
        </p:spPr>
        <p:txBody>
          <a:bodyPr wrap="none" lIns="0" rIns="0" rtlCol="0">
            <a:spAutoFit/>
          </a:bodyPr>
          <a:lstStyle/>
          <a:p>
            <a:r>
              <a:rPr lang="en-US" sz="1200" dirty="0">
                <a:solidFill>
                  <a:schemeClr val="accent6"/>
                </a:solidFill>
                <a:latin typeface="+mj-lt"/>
              </a:rPr>
              <a:t>Think Different</a:t>
            </a:r>
          </a:p>
          <a:p>
            <a:r>
              <a:rPr lang="en-US" sz="1200" dirty="0">
                <a:solidFill>
                  <a:schemeClr val="accent6"/>
                </a:solidFill>
                <a:latin typeface="+mj-lt"/>
              </a:rPr>
              <a:t>Title 1</a:t>
            </a:r>
          </a:p>
        </p:txBody>
      </p:sp>
      <p:sp>
        <p:nvSpPr>
          <p:cNvPr id="15" name="TextBox 14"/>
          <p:cNvSpPr txBox="1"/>
          <p:nvPr/>
        </p:nvSpPr>
        <p:spPr>
          <a:xfrm>
            <a:off x="7673626" y="4013456"/>
            <a:ext cx="1085233" cy="461665"/>
          </a:xfrm>
          <a:prstGeom prst="rect">
            <a:avLst/>
          </a:prstGeom>
          <a:noFill/>
        </p:spPr>
        <p:txBody>
          <a:bodyPr wrap="none" lIns="0" rIns="0" rtlCol="0">
            <a:spAutoFit/>
          </a:bodyPr>
          <a:lstStyle/>
          <a:p>
            <a:r>
              <a:rPr lang="en-US" sz="1200" dirty="0">
                <a:solidFill>
                  <a:schemeClr val="accent6"/>
                </a:solidFill>
                <a:latin typeface="+mj-lt"/>
              </a:rPr>
              <a:t>Think Different</a:t>
            </a:r>
          </a:p>
          <a:p>
            <a:r>
              <a:rPr lang="en-US" sz="1200" dirty="0">
                <a:solidFill>
                  <a:schemeClr val="accent6"/>
                </a:solidFill>
                <a:latin typeface="+mj-lt"/>
              </a:rPr>
              <a:t>Title 1</a:t>
            </a:r>
          </a:p>
        </p:txBody>
      </p:sp>
      <p:sp>
        <p:nvSpPr>
          <p:cNvPr id="17" name="Freeform 1125">
            <a:extLst>
              <a:ext uri="{FF2B5EF4-FFF2-40B4-BE49-F238E27FC236}">
                <a16:creationId xmlns:a16="http://schemas.microsoft.com/office/drawing/2014/main" id="{5C8BE624-820B-4C18-96EF-18AC8BE169C9}"/>
              </a:ext>
            </a:extLst>
          </p:cNvPr>
          <p:cNvSpPr>
            <a:spLocks noEditPoints="1"/>
          </p:cNvSpPr>
          <p:nvPr/>
        </p:nvSpPr>
        <p:spPr bwMode="auto">
          <a:xfrm>
            <a:off x="4291447" y="3266585"/>
            <a:ext cx="541338" cy="552450"/>
          </a:xfrm>
          <a:custGeom>
            <a:avLst/>
            <a:gdLst>
              <a:gd name="T0" fmla="*/ 143 w 158"/>
              <a:gd name="T1" fmla="*/ 11 h 160"/>
              <a:gd name="T2" fmla="*/ 0 w 158"/>
              <a:gd name="T3" fmla="*/ 96 h 160"/>
              <a:gd name="T4" fmla="*/ 64 w 158"/>
              <a:gd name="T5" fmla="*/ 160 h 160"/>
              <a:gd name="T6" fmla="*/ 147 w 158"/>
              <a:gd name="T7" fmla="*/ 14 h 160"/>
              <a:gd name="T8" fmla="*/ 141 w 158"/>
              <a:gd name="T9" fmla="*/ 77 h 160"/>
              <a:gd name="T10" fmla="*/ 7 w 158"/>
              <a:gd name="T11" fmla="*/ 99 h 160"/>
              <a:gd name="T12" fmla="*/ 138 w 158"/>
              <a:gd name="T13" fmla="*/ 16 h 160"/>
              <a:gd name="T14" fmla="*/ 104 w 158"/>
              <a:gd name="T15" fmla="*/ 40 h 160"/>
              <a:gd name="T16" fmla="*/ 128 w 158"/>
              <a:gd name="T17" fmla="*/ 33 h 160"/>
              <a:gd name="T18" fmla="*/ 125 w 158"/>
              <a:gd name="T19" fmla="*/ 40 h 160"/>
              <a:gd name="T20" fmla="*/ 117 w 158"/>
              <a:gd name="T21" fmla="*/ 32 h 160"/>
              <a:gd name="T22" fmla="*/ 115 w 158"/>
              <a:gd name="T23" fmla="*/ 42 h 160"/>
              <a:gd name="T24" fmla="*/ 125 w 158"/>
              <a:gd name="T25" fmla="*/ 37 h 160"/>
              <a:gd name="T26" fmla="*/ 83 w 158"/>
              <a:gd name="T27" fmla="*/ 112 h 160"/>
              <a:gd name="T28" fmla="*/ 87 w 158"/>
              <a:gd name="T29" fmla="*/ 115 h 160"/>
              <a:gd name="T30" fmla="*/ 111 w 158"/>
              <a:gd name="T31" fmla="*/ 83 h 160"/>
              <a:gd name="T32" fmla="*/ 121 w 158"/>
              <a:gd name="T33" fmla="*/ 78 h 160"/>
              <a:gd name="T34" fmla="*/ 125 w 158"/>
              <a:gd name="T35" fmla="*/ 76 h 160"/>
              <a:gd name="T36" fmla="*/ 98 w 158"/>
              <a:gd name="T37" fmla="*/ 51 h 160"/>
              <a:gd name="T38" fmla="*/ 66 w 158"/>
              <a:gd name="T39" fmla="*/ 76 h 160"/>
              <a:gd name="T40" fmla="*/ 70 w 158"/>
              <a:gd name="T41" fmla="*/ 80 h 160"/>
              <a:gd name="T42" fmla="*/ 91 w 158"/>
              <a:gd name="T43" fmla="*/ 84 h 160"/>
              <a:gd name="T44" fmla="*/ 111 w 158"/>
              <a:gd name="T45" fmla="*/ 61 h 160"/>
              <a:gd name="T46" fmla="*/ 89 w 158"/>
              <a:gd name="T47" fmla="*/ 83 h 160"/>
              <a:gd name="T48" fmla="*/ 70 w 158"/>
              <a:gd name="T49" fmla="*/ 102 h 160"/>
              <a:gd name="T50" fmla="*/ 77 w 158"/>
              <a:gd name="T51" fmla="*/ 99 h 160"/>
              <a:gd name="T52" fmla="*/ 45 w 158"/>
              <a:gd name="T53" fmla="*/ 77 h 160"/>
              <a:gd name="T54" fmla="*/ 76 w 158"/>
              <a:gd name="T55" fmla="*/ 44 h 160"/>
              <a:gd name="T56" fmla="*/ 43 w 158"/>
              <a:gd name="T57" fmla="*/ 76 h 160"/>
              <a:gd name="T58" fmla="*/ 85 w 158"/>
              <a:gd name="T59" fmla="*/ 38 h 160"/>
              <a:gd name="T60" fmla="*/ 81 w 158"/>
              <a:gd name="T61" fmla="*/ 34 h 160"/>
              <a:gd name="T62" fmla="*/ 83 w 158"/>
              <a:gd name="T63" fmla="*/ 39 h 160"/>
              <a:gd name="T64" fmla="*/ 59 w 158"/>
              <a:gd name="T65" fmla="*/ 87 h 160"/>
              <a:gd name="T66" fmla="*/ 63 w 158"/>
              <a:gd name="T67" fmla="*/ 85 h 160"/>
              <a:gd name="T68" fmla="*/ 85 w 158"/>
              <a:gd name="T69" fmla="*/ 91 h 160"/>
              <a:gd name="T70" fmla="*/ 81 w 158"/>
              <a:gd name="T71" fmla="*/ 87 h 160"/>
              <a:gd name="T72" fmla="*/ 83 w 158"/>
              <a:gd name="T73" fmla="*/ 92 h 160"/>
              <a:gd name="T74" fmla="*/ 67 w 158"/>
              <a:gd name="T75" fmla="*/ 119 h 160"/>
              <a:gd name="T76" fmla="*/ 48 w 158"/>
              <a:gd name="T77" fmla="*/ 111 h 160"/>
              <a:gd name="T78" fmla="*/ 51 w 158"/>
              <a:gd name="T79" fmla="*/ 102 h 160"/>
              <a:gd name="T80" fmla="*/ 32 w 158"/>
              <a:gd name="T81" fmla="*/ 95 h 160"/>
              <a:gd name="T82" fmla="*/ 30 w 158"/>
              <a:gd name="T83" fmla="*/ 101 h 160"/>
              <a:gd name="T84" fmla="*/ 39 w 158"/>
              <a:gd name="T85" fmla="*/ 118 h 160"/>
              <a:gd name="T86" fmla="*/ 48 w 158"/>
              <a:gd name="T87" fmla="*/ 125 h 160"/>
              <a:gd name="T88" fmla="*/ 53 w 158"/>
              <a:gd name="T89" fmla="*/ 133 h 160"/>
              <a:gd name="T90" fmla="*/ 64 w 158"/>
              <a:gd name="T91" fmla="*/ 133 h 160"/>
              <a:gd name="T92" fmla="*/ 64 w 158"/>
              <a:gd name="T93" fmla="*/ 127 h 160"/>
              <a:gd name="T94" fmla="*/ 34 w 158"/>
              <a:gd name="T95" fmla="*/ 109 h 160"/>
              <a:gd name="T96" fmla="*/ 38 w 158"/>
              <a:gd name="T97" fmla="*/ 112 h 160"/>
              <a:gd name="T98" fmla="*/ 61 w 158"/>
              <a:gd name="T99" fmla="*/ 119 h 160"/>
              <a:gd name="T100" fmla="*/ 57 w 158"/>
              <a:gd name="T101" fmla="*/ 11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160">
                <a:moveTo>
                  <a:pt x="157" y="1"/>
                </a:moveTo>
                <a:cubicBezTo>
                  <a:pt x="156" y="0"/>
                  <a:pt x="154" y="0"/>
                  <a:pt x="153" y="1"/>
                </a:cubicBezTo>
                <a:cubicBezTo>
                  <a:pt x="143" y="11"/>
                  <a:pt x="143" y="11"/>
                  <a:pt x="143" y="11"/>
                </a:cubicBezTo>
                <a:cubicBezTo>
                  <a:pt x="81" y="11"/>
                  <a:pt x="81" y="11"/>
                  <a:pt x="81" y="11"/>
                </a:cubicBezTo>
                <a:cubicBezTo>
                  <a:pt x="3" y="89"/>
                  <a:pt x="3" y="89"/>
                  <a:pt x="3" y="89"/>
                </a:cubicBezTo>
                <a:cubicBezTo>
                  <a:pt x="1" y="91"/>
                  <a:pt x="0" y="94"/>
                  <a:pt x="0" y="96"/>
                </a:cubicBezTo>
                <a:cubicBezTo>
                  <a:pt x="0" y="99"/>
                  <a:pt x="1" y="101"/>
                  <a:pt x="3" y="103"/>
                </a:cubicBezTo>
                <a:cubicBezTo>
                  <a:pt x="57" y="157"/>
                  <a:pt x="57" y="157"/>
                  <a:pt x="57" y="157"/>
                </a:cubicBezTo>
                <a:cubicBezTo>
                  <a:pt x="59" y="159"/>
                  <a:pt x="62" y="160"/>
                  <a:pt x="64" y="160"/>
                </a:cubicBezTo>
                <a:cubicBezTo>
                  <a:pt x="66" y="160"/>
                  <a:pt x="69" y="159"/>
                  <a:pt x="71" y="157"/>
                </a:cubicBezTo>
                <a:cubicBezTo>
                  <a:pt x="147" y="79"/>
                  <a:pt x="147" y="79"/>
                  <a:pt x="147" y="79"/>
                </a:cubicBezTo>
                <a:cubicBezTo>
                  <a:pt x="147" y="14"/>
                  <a:pt x="147" y="14"/>
                  <a:pt x="147" y="14"/>
                </a:cubicBezTo>
                <a:cubicBezTo>
                  <a:pt x="157" y="5"/>
                  <a:pt x="157" y="5"/>
                  <a:pt x="157" y="5"/>
                </a:cubicBezTo>
                <a:cubicBezTo>
                  <a:pt x="158" y="4"/>
                  <a:pt x="158" y="2"/>
                  <a:pt x="157" y="1"/>
                </a:cubicBezTo>
                <a:close/>
                <a:moveTo>
                  <a:pt x="141" y="77"/>
                </a:moveTo>
                <a:cubicBezTo>
                  <a:pt x="67" y="153"/>
                  <a:pt x="67" y="153"/>
                  <a:pt x="67" y="153"/>
                </a:cubicBezTo>
                <a:cubicBezTo>
                  <a:pt x="65" y="155"/>
                  <a:pt x="63" y="155"/>
                  <a:pt x="61" y="153"/>
                </a:cubicBezTo>
                <a:cubicBezTo>
                  <a:pt x="7" y="99"/>
                  <a:pt x="7" y="99"/>
                  <a:pt x="7" y="99"/>
                </a:cubicBezTo>
                <a:cubicBezTo>
                  <a:pt x="5" y="97"/>
                  <a:pt x="5" y="95"/>
                  <a:pt x="7" y="93"/>
                </a:cubicBezTo>
                <a:cubicBezTo>
                  <a:pt x="83" y="16"/>
                  <a:pt x="83" y="16"/>
                  <a:pt x="83" y="16"/>
                </a:cubicBezTo>
                <a:cubicBezTo>
                  <a:pt x="138" y="16"/>
                  <a:pt x="138" y="16"/>
                  <a:pt x="138" y="16"/>
                </a:cubicBezTo>
                <a:cubicBezTo>
                  <a:pt x="125" y="29"/>
                  <a:pt x="125" y="29"/>
                  <a:pt x="125" y="29"/>
                </a:cubicBezTo>
                <a:cubicBezTo>
                  <a:pt x="123" y="27"/>
                  <a:pt x="120" y="27"/>
                  <a:pt x="117" y="27"/>
                </a:cubicBezTo>
                <a:cubicBezTo>
                  <a:pt x="110" y="27"/>
                  <a:pt x="104" y="33"/>
                  <a:pt x="104" y="40"/>
                </a:cubicBezTo>
                <a:cubicBezTo>
                  <a:pt x="104" y="47"/>
                  <a:pt x="110" y="53"/>
                  <a:pt x="117" y="53"/>
                </a:cubicBezTo>
                <a:cubicBezTo>
                  <a:pt x="125" y="53"/>
                  <a:pt x="131" y="47"/>
                  <a:pt x="131" y="40"/>
                </a:cubicBezTo>
                <a:cubicBezTo>
                  <a:pt x="131" y="37"/>
                  <a:pt x="130" y="35"/>
                  <a:pt x="128" y="33"/>
                </a:cubicBezTo>
                <a:cubicBezTo>
                  <a:pt x="141" y="20"/>
                  <a:pt x="141" y="20"/>
                  <a:pt x="141" y="20"/>
                </a:cubicBezTo>
                <a:lnTo>
                  <a:pt x="141" y="77"/>
                </a:lnTo>
                <a:close/>
                <a:moveTo>
                  <a:pt x="125" y="40"/>
                </a:moveTo>
                <a:cubicBezTo>
                  <a:pt x="125" y="44"/>
                  <a:pt x="122" y="48"/>
                  <a:pt x="117" y="48"/>
                </a:cubicBezTo>
                <a:cubicBezTo>
                  <a:pt x="113" y="48"/>
                  <a:pt x="109" y="44"/>
                  <a:pt x="109" y="40"/>
                </a:cubicBezTo>
                <a:cubicBezTo>
                  <a:pt x="109" y="36"/>
                  <a:pt x="113" y="32"/>
                  <a:pt x="117" y="32"/>
                </a:cubicBezTo>
                <a:cubicBezTo>
                  <a:pt x="119" y="32"/>
                  <a:pt x="120" y="32"/>
                  <a:pt x="121" y="33"/>
                </a:cubicBezTo>
                <a:cubicBezTo>
                  <a:pt x="115" y="38"/>
                  <a:pt x="115" y="38"/>
                  <a:pt x="115" y="38"/>
                </a:cubicBezTo>
                <a:cubicBezTo>
                  <a:pt x="114" y="39"/>
                  <a:pt x="114" y="41"/>
                  <a:pt x="115" y="42"/>
                </a:cubicBezTo>
                <a:cubicBezTo>
                  <a:pt x="116" y="42"/>
                  <a:pt x="117" y="43"/>
                  <a:pt x="117" y="43"/>
                </a:cubicBezTo>
                <a:cubicBezTo>
                  <a:pt x="118" y="43"/>
                  <a:pt x="119" y="42"/>
                  <a:pt x="119" y="42"/>
                </a:cubicBezTo>
                <a:cubicBezTo>
                  <a:pt x="125" y="37"/>
                  <a:pt x="125" y="37"/>
                  <a:pt x="125" y="37"/>
                </a:cubicBezTo>
                <a:cubicBezTo>
                  <a:pt x="125" y="38"/>
                  <a:pt x="125" y="39"/>
                  <a:pt x="125" y="40"/>
                </a:cubicBezTo>
                <a:close/>
                <a:moveTo>
                  <a:pt x="111" y="83"/>
                </a:moveTo>
                <a:cubicBezTo>
                  <a:pt x="83" y="112"/>
                  <a:pt x="83" y="112"/>
                  <a:pt x="83" y="112"/>
                </a:cubicBezTo>
                <a:cubicBezTo>
                  <a:pt x="82" y="113"/>
                  <a:pt x="82" y="114"/>
                  <a:pt x="83" y="115"/>
                </a:cubicBezTo>
                <a:cubicBezTo>
                  <a:pt x="84" y="116"/>
                  <a:pt x="84" y="116"/>
                  <a:pt x="85" y="116"/>
                </a:cubicBezTo>
                <a:cubicBezTo>
                  <a:pt x="86" y="116"/>
                  <a:pt x="86" y="116"/>
                  <a:pt x="87" y="115"/>
                </a:cubicBezTo>
                <a:cubicBezTo>
                  <a:pt x="115" y="87"/>
                  <a:pt x="115" y="87"/>
                  <a:pt x="115" y="87"/>
                </a:cubicBezTo>
                <a:cubicBezTo>
                  <a:pt x="116" y="86"/>
                  <a:pt x="116" y="84"/>
                  <a:pt x="115" y="83"/>
                </a:cubicBezTo>
                <a:cubicBezTo>
                  <a:pt x="114" y="82"/>
                  <a:pt x="112" y="82"/>
                  <a:pt x="111" y="83"/>
                </a:cubicBezTo>
                <a:close/>
                <a:moveTo>
                  <a:pt x="121" y="74"/>
                </a:moveTo>
                <a:cubicBezTo>
                  <a:pt x="120" y="74"/>
                  <a:pt x="120" y="75"/>
                  <a:pt x="120" y="76"/>
                </a:cubicBezTo>
                <a:cubicBezTo>
                  <a:pt x="120" y="77"/>
                  <a:pt x="120" y="77"/>
                  <a:pt x="121" y="78"/>
                </a:cubicBezTo>
                <a:cubicBezTo>
                  <a:pt x="121" y="78"/>
                  <a:pt x="122" y="79"/>
                  <a:pt x="123" y="79"/>
                </a:cubicBezTo>
                <a:cubicBezTo>
                  <a:pt x="123" y="79"/>
                  <a:pt x="124" y="78"/>
                  <a:pt x="125" y="78"/>
                </a:cubicBezTo>
                <a:cubicBezTo>
                  <a:pt x="125" y="77"/>
                  <a:pt x="125" y="77"/>
                  <a:pt x="125" y="76"/>
                </a:cubicBezTo>
                <a:cubicBezTo>
                  <a:pt x="125" y="75"/>
                  <a:pt x="125" y="74"/>
                  <a:pt x="125" y="74"/>
                </a:cubicBezTo>
                <a:cubicBezTo>
                  <a:pt x="124" y="73"/>
                  <a:pt x="122" y="73"/>
                  <a:pt x="121" y="74"/>
                </a:cubicBezTo>
                <a:close/>
                <a:moveTo>
                  <a:pt x="98" y="51"/>
                </a:moveTo>
                <a:cubicBezTo>
                  <a:pt x="99" y="50"/>
                  <a:pt x="99" y="49"/>
                  <a:pt x="98" y="48"/>
                </a:cubicBezTo>
                <a:cubicBezTo>
                  <a:pt x="97" y="47"/>
                  <a:pt x="95" y="47"/>
                  <a:pt x="94" y="48"/>
                </a:cubicBezTo>
                <a:cubicBezTo>
                  <a:pt x="66" y="76"/>
                  <a:pt x="66" y="76"/>
                  <a:pt x="66" y="76"/>
                </a:cubicBezTo>
                <a:cubicBezTo>
                  <a:pt x="65" y="77"/>
                  <a:pt x="65" y="79"/>
                  <a:pt x="66" y="80"/>
                </a:cubicBezTo>
                <a:cubicBezTo>
                  <a:pt x="67" y="80"/>
                  <a:pt x="67" y="80"/>
                  <a:pt x="68" y="80"/>
                </a:cubicBezTo>
                <a:cubicBezTo>
                  <a:pt x="69" y="80"/>
                  <a:pt x="69" y="80"/>
                  <a:pt x="70" y="80"/>
                </a:cubicBezTo>
                <a:lnTo>
                  <a:pt x="98" y="51"/>
                </a:lnTo>
                <a:close/>
                <a:moveTo>
                  <a:pt x="89" y="83"/>
                </a:moveTo>
                <a:cubicBezTo>
                  <a:pt x="89" y="84"/>
                  <a:pt x="90" y="84"/>
                  <a:pt x="91" y="84"/>
                </a:cubicBezTo>
                <a:cubicBezTo>
                  <a:pt x="91" y="84"/>
                  <a:pt x="92" y="84"/>
                  <a:pt x="92" y="83"/>
                </a:cubicBezTo>
                <a:cubicBezTo>
                  <a:pt x="111" y="65"/>
                  <a:pt x="111" y="65"/>
                  <a:pt x="111" y="65"/>
                </a:cubicBezTo>
                <a:cubicBezTo>
                  <a:pt x="112" y="64"/>
                  <a:pt x="112" y="62"/>
                  <a:pt x="111" y="61"/>
                </a:cubicBezTo>
                <a:cubicBezTo>
                  <a:pt x="110" y="60"/>
                  <a:pt x="109" y="60"/>
                  <a:pt x="108" y="61"/>
                </a:cubicBezTo>
                <a:cubicBezTo>
                  <a:pt x="89" y="80"/>
                  <a:pt x="89" y="80"/>
                  <a:pt x="89" y="80"/>
                </a:cubicBezTo>
                <a:cubicBezTo>
                  <a:pt x="88" y="81"/>
                  <a:pt x="88" y="82"/>
                  <a:pt x="89" y="83"/>
                </a:cubicBezTo>
                <a:close/>
                <a:moveTo>
                  <a:pt x="74" y="95"/>
                </a:moveTo>
                <a:cubicBezTo>
                  <a:pt x="70" y="99"/>
                  <a:pt x="70" y="99"/>
                  <a:pt x="70" y="99"/>
                </a:cubicBezTo>
                <a:cubicBezTo>
                  <a:pt x="69" y="100"/>
                  <a:pt x="69" y="101"/>
                  <a:pt x="70" y="102"/>
                </a:cubicBezTo>
                <a:cubicBezTo>
                  <a:pt x="70" y="103"/>
                  <a:pt x="71" y="103"/>
                  <a:pt x="72" y="103"/>
                </a:cubicBezTo>
                <a:cubicBezTo>
                  <a:pt x="72" y="103"/>
                  <a:pt x="73" y="103"/>
                  <a:pt x="74" y="102"/>
                </a:cubicBezTo>
                <a:cubicBezTo>
                  <a:pt x="77" y="99"/>
                  <a:pt x="77" y="99"/>
                  <a:pt x="77" y="99"/>
                </a:cubicBezTo>
                <a:cubicBezTo>
                  <a:pt x="78" y="97"/>
                  <a:pt x="78" y="96"/>
                  <a:pt x="77" y="95"/>
                </a:cubicBezTo>
                <a:cubicBezTo>
                  <a:pt x="76" y="94"/>
                  <a:pt x="75" y="94"/>
                  <a:pt x="74" y="95"/>
                </a:cubicBezTo>
                <a:close/>
                <a:moveTo>
                  <a:pt x="45" y="77"/>
                </a:moveTo>
                <a:cubicBezTo>
                  <a:pt x="46" y="77"/>
                  <a:pt x="47" y="76"/>
                  <a:pt x="47" y="76"/>
                </a:cubicBezTo>
                <a:cubicBezTo>
                  <a:pt x="76" y="48"/>
                  <a:pt x="76" y="48"/>
                  <a:pt x="76" y="48"/>
                </a:cubicBezTo>
                <a:cubicBezTo>
                  <a:pt x="77" y="47"/>
                  <a:pt x="77" y="45"/>
                  <a:pt x="76" y="44"/>
                </a:cubicBezTo>
                <a:cubicBezTo>
                  <a:pt x="74" y="43"/>
                  <a:pt x="73" y="43"/>
                  <a:pt x="72" y="44"/>
                </a:cubicBezTo>
                <a:cubicBezTo>
                  <a:pt x="43" y="72"/>
                  <a:pt x="43" y="72"/>
                  <a:pt x="43" y="72"/>
                </a:cubicBezTo>
                <a:cubicBezTo>
                  <a:pt x="42" y="73"/>
                  <a:pt x="42" y="75"/>
                  <a:pt x="43" y="76"/>
                </a:cubicBezTo>
                <a:cubicBezTo>
                  <a:pt x="44" y="76"/>
                  <a:pt x="45" y="77"/>
                  <a:pt x="45" y="77"/>
                </a:cubicBezTo>
                <a:close/>
                <a:moveTo>
                  <a:pt x="83" y="39"/>
                </a:moveTo>
                <a:cubicBezTo>
                  <a:pt x="84" y="39"/>
                  <a:pt x="84" y="39"/>
                  <a:pt x="85" y="38"/>
                </a:cubicBezTo>
                <a:cubicBezTo>
                  <a:pt x="85" y="38"/>
                  <a:pt x="86" y="37"/>
                  <a:pt x="86" y="36"/>
                </a:cubicBezTo>
                <a:cubicBezTo>
                  <a:pt x="86" y="36"/>
                  <a:pt x="85" y="35"/>
                  <a:pt x="85" y="34"/>
                </a:cubicBezTo>
                <a:cubicBezTo>
                  <a:pt x="84" y="33"/>
                  <a:pt x="82" y="33"/>
                  <a:pt x="81" y="34"/>
                </a:cubicBezTo>
                <a:cubicBezTo>
                  <a:pt x="81" y="35"/>
                  <a:pt x="80" y="36"/>
                  <a:pt x="80" y="36"/>
                </a:cubicBezTo>
                <a:cubicBezTo>
                  <a:pt x="80" y="37"/>
                  <a:pt x="81" y="38"/>
                  <a:pt x="81" y="38"/>
                </a:cubicBezTo>
                <a:cubicBezTo>
                  <a:pt x="82" y="39"/>
                  <a:pt x="82" y="39"/>
                  <a:pt x="83" y="39"/>
                </a:cubicBezTo>
                <a:close/>
                <a:moveTo>
                  <a:pt x="59" y="83"/>
                </a:moveTo>
                <a:cubicBezTo>
                  <a:pt x="58" y="84"/>
                  <a:pt x="58" y="85"/>
                  <a:pt x="58" y="85"/>
                </a:cubicBezTo>
                <a:cubicBezTo>
                  <a:pt x="58" y="86"/>
                  <a:pt x="58" y="87"/>
                  <a:pt x="59" y="87"/>
                </a:cubicBezTo>
                <a:cubicBezTo>
                  <a:pt x="59" y="88"/>
                  <a:pt x="60" y="88"/>
                  <a:pt x="60" y="88"/>
                </a:cubicBezTo>
                <a:cubicBezTo>
                  <a:pt x="61" y="88"/>
                  <a:pt x="62" y="88"/>
                  <a:pt x="62" y="87"/>
                </a:cubicBezTo>
                <a:cubicBezTo>
                  <a:pt x="63" y="87"/>
                  <a:pt x="63" y="86"/>
                  <a:pt x="63" y="85"/>
                </a:cubicBezTo>
                <a:cubicBezTo>
                  <a:pt x="63" y="85"/>
                  <a:pt x="63" y="84"/>
                  <a:pt x="62" y="83"/>
                </a:cubicBezTo>
                <a:cubicBezTo>
                  <a:pt x="61" y="82"/>
                  <a:pt x="60" y="82"/>
                  <a:pt x="59" y="83"/>
                </a:cubicBezTo>
                <a:close/>
                <a:moveTo>
                  <a:pt x="85" y="91"/>
                </a:moveTo>
                <a:cubicBezTo>
                  <a:pt x="85" y="90"/>
                  <a:pt x="86" y="90"/>
                  <a:pt x="86" y="89"/>
                </a:cubicBezTo>
                <a:cubicBezTo>
                  <a:pt x="86" y="88"/>
                  <a:pt x="85" y="88"/>
                  <a:pt x="85" y="87"/>
                </a:cubicBezTo>
                <a:cubicBezTo>
                  <a:pt x="84" y="86"/>
                  <a:pt x="82" y="86"/>
                  <a:pt x="81" y="87"/>
                </a:cubicBezTo>
                <a:cubicBezTo>
                  <a:pt x="81" y="88"/>
                  <a:pt x="80" y="88"/>
                  <a:pt x="80" y="89"/>
                </a:cubicBezTo>
                <a:cubicBezTo>
                  <a:pt x="80" y="90"/>
                  <a:pt x="81" y="90"/>
                  <a:pt x="81" y="91"/>
                </a:cubicBezTo>
                <a:cubicBezTo>
                  <a:pt x="82" y="91"/>
                  <a:pt x="82" y="92"/>
                  <a:pt x="83" y="92"/>
                </a:cubicBezTo>
                <a:cubicBezTo>
                  <a:pt x="84" y="92"/>
                  <a:pt x="84" y="91"/>
                  <a:pt x="85" y="91"/>
                </a:cubicBezTo>
                <a:close/>
                <a:moveTo>
                  <a:pt x="64" y="127"/>
                </a:moveTo>
                <a:cubicBezTo>
                  <a:pt x="66" y="125"/>
                  <a:pt x="67" y="122"/>
                  <a:pt x="67" y="119"/>
                </a:cubicBezTo>
                <a:cubicBezTo>
                  <a:pt x="66" y="116"/>
                  <a:pt x="65" y="114"/>
                  <a:pt x="63" y="112"/>
                </a:cubicBezTo>
                <a:cubicBezTo>
                  <a:pt x="61" y="110"/>
                  <a:pt x="58" y="110"/>
                  <a:pt x="56" y="110"/>
                </a:cubicBezTo>
                <a:cubicBezTo>
                  <a:pt x="48" y="111"/>
                  <a:pt x="48" y="111"/>
                  <a:pt x="48" y="111"/>
                </a:cubicBezTo>
                <a:cubicBezTo>
                  <a:pt x="38" y="101"/>
                  <a:pt x="38" y="101"/>
                  <a:pt x="38" y="101"/>
                </a:cubicBezTo>
                <a:cubicBezTo>
                  <a:pt x="41" y="99"/>
                  <a:pt x="45" y="100"/>
                  <a:pt x="47" y="102"/>
                </a:cubicBezTo>
                <a:cubicBezTo>
                  <a:pt x="48" y="103"/>
                  <a:pt x="50" y="103"/>
                  <a:pt x="51" y="102"/>
                </a:cubicBezTo>
                <a:cubicBezTo>
                  <a:pt x="52" y="101"/>
                  <a:pt x="52" y="100"/>
                  <a:pt x="51" y="99"/>
                </a:cubicBezTo>
                <a:cubicBezTo>
                  <a:pt x="46" y="94"/>
                  <a:pt x="39" y="93"/>
                  <a:pt x="34" y="97"/>
                </a:cubicBezTo>
                <a:cubicBezTo>
                  <a:pt x="32" y="95"/>
                  <a:pt x="32" y="95"/>
                  <a:pt x="32" y="95"/>
                </a:cubicBezTo>
                <a:cubicBezTo>
                  <a:pt x="31" y="94"/>
                  <a:pt x="29" y="94"/>
                  <a:pt x="28" y="95"/>
                </a:cubicBezTo>
                <a:cubicBezTo>
                  <a:pt x="27" y="96"/>
                  <a:pt x="27" y="97"/>
                  <a:pt x="28" y="99"/>
                </a:cubicBezTo>
                <a:cubicBezTo>
                  <a:pt x="30" y="101"/>
                  <a:pt x="30" y="101"/>
                  <a:pt x="30" y="101"/>
                </a:cubicBezTo>
                <a:cubicBezTo>
                  <a:pt x="29" y="103"/>
                  <a:pt x="28" y="106"/>
                  <a:pt x="28" y="109"/>
                </a:cubicBezTo>
                <a:cubicBezTo>
                  <a:pt x="28" y="112"/>
                  <a:pt x="30" y="114"/>
                  <a:pt x="32" y="115"/>
                </a:cubicBezTo>
                <a:cubicBezTo>
                  <a:pt x="34" y="117"/>
                  <a:pt x="36" y="118"/>
                  <a:pt x="39" y="118"/>
                </a:cubicBezTo>
                <a:cubicBezTo>
                  <a:pt x="46" y="117"/>
                  <a:pt x="46" y="117"/>
                  <a:pt x="46" y="117"/>
                </a:cubicBezTo>
                <a:cubicBezTo>
                  <a:pt x="57" y="127"/>
                  <a:pt x="57" y="127"/>
                  <a:pt x="57" y="127"/>
                </a:cubicBezTo>
                <a:cubicBezTo>
                  <a:pt x="54" y="128"/>
                  <a:pt x="50" y="128"/>
                  <a:pt x="48" y="125"/>
                </a:cubicBezTo>
                <a:cubicBezTo>
                  <a:pt x="47" y="124"/>
                  <a:pt x="45" y="124"/>
                  <a:pt x="44" y="125"/>
                </a:cubicBezTo>
                <a:cubicBezTo>
                  <a:pt x="43" y="126"/>
                  <a:pt x="43" y="128"/>
                  <a:pt x="44" y="129"/>
                </a:cubicBezTo>
                <a:cubicBezTo>
                  <a:pt x="46" y="132"/>
                  <a:pt x="50" y="133"/>
                  <a:pt x="53" y="133"/>
                </a:cubicBezTo>
                <a:cubicBezTo>
                  <a:pt x="56" y="133"/>
                  <a:pt x="58" y="132"/>
                  <a:pt x="61" y="131"/>
                </a:cubicBezTo>
                <a:cubicBezTo>
                  <a:pt x="62" y="132"/>
                  <a:pt x="62" y="132"/>
                  <a:pt x="62" y="132"/>
                </a:cubicBezTo>
                <a:cubicBezTo>
                  <a:pt x="63" y="133"/>
                  <a:pt x="64" y="133"/>
                  <a:pt x="64" y="133"/>
                </a:cubicBezTo>
                <a:cubicBezTo>
                  <a:pt x="65" y="133"/>
                  <a:pt x="66" y="133"/>
                  <a:pt x="66" y="132"/>
                </a:cubicBezTo>
                <a:cubicBezTo>
                  <a:pt x="67" y="131"/>
                  <a:pt x="67" y="130"/>
                  <a:pt x="66" y="129"/>
                </a:cubicBezTo>
                <a:lnTo>
                  <a:pt x="64" y="127"/>
                </a:lnTo>
                <a:close/>
                <a:moveTo>
                  <a:pt x="38" y="112"/>
                </a:moveTo>
                <a:cubicBezTo>
                  <a:pt x="37" y="112"/>
                  <a:pt x="36" y="112"/>
                  <a:pt x="35" y="111"/>
                </a:cubicBezTo>
                <a:cubicBezTo>
                  <a:pt x="34" y="111"/>
                  <a:pt x="34" y="110"/>
                  <a:pt x="34" y="109"/>
                </a:cubicBezTo>
                <a:cubicBezTo>
                  <a:pt x="33" y="107"/>
                  <a:pt x="34" y="106"/>
                  <a:pt x="34" y="105"/>
                </a:cubicBezTo>
                <a:cubicBezTo>
                  <a:pt x="42" y="112"/>
                  <a:pt x="42" y="112"/>
                  <a:pt x="42" y="112"/>
                </a:cubicBezTo>
                <a:lnTo>
                  <a:pt x="38" y="112"/>
                </a:lnTo>
                <a:close/>
                <a:moveTo>
                  <a:pt x="57" y="115"/>
                </a:moveTo>
                <a:cubicBezTo>
                  <a:pt x="58" y="115"/>
                  <a:pt x="59" y="116"/>
                  <a:pt x="60" y="116"/>
                </a:cubicBezTo>
                <a:cubicBezTo>
                  <a:pt x="61" y="117"/>
                  <a:pt x="61" y="118"/>
                  <a:pt x="61" y="119"/>
                </a:cubicBezTo>
                <a:cubicBezTo>
                  <a:pt x="61" y="120"/>
                  <a:pt x="61" y="122"/>
                  <a:pt x="60" y="123"/>
                </a:cubicBezTo>
                <a:cubicBezTo>
                  <a:pt x="53" y="116"/>
                  <a:pt x="53" y="116"/>
                  <a:pt x="53" y="116"/>
                </a:cubicBezTo>
                <a:lnTo>
                  <a:pt x="57" y="1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18" name="Freeform 1139">
            <a:extLst>
              <a:ext uri="{FF2B5EF4-FFF2-40B4-BE49-F238E27FC236}">
                <a16:creationId xmlns:a16="http://schemas.microsoft.com/office/drawing/2014/main" id="{CB5482B3-A551-460A-BE34-486F10E2E431}"/>
              </a:ext>
            </a:extLst>
          </p:cNvPr>
          <p:cNvSpPr>
            <a:spLocks noEditPoints="1"/>
          </p:cNvSpPr>
          <p:nvPr/>
        </p:nvSpPr>
        <p:spPr bwMode="auto">
          <a:xfrm>
            <a:off x="7673626" y="3302303"/>
            <a:ext cx="547688" cy="481013"/>
          </a:xfrm>
          <a:custGeom>
            <a:avLst/>
            <a:gdLst>
              <a:gd name="T0" fmla="*/ 5 w 160"/>
              <a:gd name="T1" fmla="*/ 139 h 139"/>
              <a:gd name="T2" fmla="*/ 128 w 160"/>
              <a:gd name="T3" fmla="*/ 139 h 139"/>
              <a:gd name="T4" fmla="*/ 160 w 160"/>
              <a:gd name="T5" fmla="*/ 107 h 139"/>
              <a:gd name="T6" fmla="*/ 160 w 160"/>
              <a:gd name="T7" fmla="*/ 0 h 139"/>
              <a:gd name="T8" fmla="*/ 11 w 160"/>
              <a:gd name="T9" fmla="*/ 128 h 139"/>
              <a:gd name="T10" fmla="*/ 133 w 160"/>
              <a:gd name="T11" fmla="*/ 133 h 139"/>
              <a:gd name="T12" fmla="*/ 144 w 160"/>
              <a:gd name="T13" fmla="*/ 21 h 139"/>
              <a:gd name="T14" fmla="*/ 144 w 160"/>
              <a:gd name="T15" fmla="*/ 91 h 139"/>
              <a:gd name="T16" fmla="*/ 144 w 160"/>
              <a:gd name="T17" fmla="*/ 112 h 139"/>
              <a:gd name="T18" fmla="*/ 144 w 160"/>
              <a:gd name="T19" fmla="*/ 21 h 139"/>
              <a:gd name="T20" fmla="*/ 149 w 160"/>
              <a:gd name="T21" fmla="*/ 32 h 139"/>
              <a:gd name="T22" fmla="*/ 139 w 160"/>
              <a:gd name="T23" fmla="*/ 101 h 139"/>
              <a:gd name="T24" fmla="*/ 155 w 160"/>
              <a:gd name="T25" fmla="*/ 101 h 139"/>
              <a:gd name="T26" fmla="*/ 149 w 160"/>
              <a:gd name="T27" fmla="*/ 91 h 139"/>
              <a:gd name="T28" fmla="*/ 149 w 160"/>
              <a:gd name="T29" fmla="*/ 21 h 139"/>
              <a:gd name="T30" fmla="*/ 11 w 160"/>
              <a:gd name="T31" fmla="*/ 16 h 139"/>
              <a:gd name="T32" fmla="*/ 149 w 160"/>
              <a:gd name="T33" fmla="*/ 112 h 139"/>
              <a:gd name="T34" fmla="*/ 128 w 160"/>
              <a:gd name="T35" fmla="*/ 123 h 139"/>
              <a:gd name="T36" fmla="*/ 155 w 160"/>
              <a:gd name="T37" fmla="*/ 5 h 139"/>
              <a:gd name="T38" fmla="*/ 56 w 160"/>
              <a:gd name="T39" fmla="*/ 64 h 139"/>
              <a:gd name="T40" fmla="*/ 24 w 160"/>
              <a:gd name="T41" fmla="*/ 67 h 139"/>
              <a:gd name="T42" fmla="*/ 31 w 160"/>
              <a:gd name="T43" fmla="*/ 87 h 139"/>
              <a:gd name="T44" fmla="*/ 51 w 160"/>
              <a:gd name="T45" fmla="*/ 82 h 139"/>
              <a:gd name="T46" fmla="*/ 56 w 160"/>
              <a:gd name="T47" fmla="*/ 82 h 139"/>
              <a:gd name="T48" fmla="*/ 76 w 160"/>
              <a:gd name="T49" fmla="*/ 87 h 139"/>
              <a:gd name="T50" fmla="*/ 83 w 160"/>
              <a:gd name="T51" fmla="*/ 67 h 139"/>
              <a:gd name="T52" fmla="*/ 68 w 160"/>
              <a:gd name="T53" fmla="*/ 53 h 139"/>
              <a:gd name="T54" fmla="*/ 64 w 160"/>
              <a:gd name="T55" fmla="*/ 49 h 139"/>
              <a:gd name="T56" fmla="*/ 51 w 160"/>
              <a:gd name="T57" fmla="*/ 35 h 139"/>
              <a:gd name="T58" fmla="*/ 31 w 160"/>
              <a:gd name="T59" fmla="*/ 41 h 139"/>
              <a:gd name="T60" fmla="*/ 24 w 160"/>
              <a:gd name="T61" fmla="*/ 61 h 139"/>
              <a:gd name="T62" fmla="*/ 67 w 160"/>
              <a:gd name="T63" fmla="*/ 64 h 139"/>
              <a:gd name="T64" fmla="*/ 99 w 160"/>
              <a:gd name="T65" fmla="*/ 64 h 139"/>
              <a:gd name="T66" fmla="*/ 101 w 160"/>
              <a:gd name="T67" fmla="*/ 69 h 139"/>
              <a:gd name="T68" fmla="*/ 109 w 160"/>
              <a:gd name="T69" fmla="*/ 67 h 139"/>
              <a:gd name="T70" fmla="*/ 115 w 160"/>
              <a:gd name="T71" fmla="*/ 67 h 139"/>
              <a:gd name="T72" fmla="*/ 123 w 160"/>
              <a:gd name="T73" fmla="*/ 69 h 139"/>
              <a:gd name="T74" fmla="*/ 125 w 160"/>
              <a:gd name="T75" fmla="*/ 64 h 139"/>
              <a:gd name="T76" fmla="*/ 99 w 160"/>
              <a:gd name="T77" fmla="*/ 83 h 139"/>
              <a:gd name="T78" fmla="*/ 112 w 160"/>
              <a:gd name="T79" fmla="*/ 75 h 139"/>
              <a:gd name="T80" fmla="*/ 115 w 160"/>
              <a:gd name="T81" fmla="*/ 80 h 139"/>
              <a:gd name="T82" fmla="*/ 123 w 160"/>
              <a:gd name="T83" fmla="*/ 77 h 139"/>
              <a:gd name="T84" fmla="*/ 128 w 160"/>
              <a:gd name="T85" fmla="*/ 77 h 139"/>
              <a:gd name="T86" fmla="*/ 96 w 160"/>
              <a:gd name="T87" fmla="*/ 91 h 139"/>
              <a:gd name="T88" fmla="*/ 99 w 160"/>
              <a:gd name="T89" fmla="*/ 85 h 139"/>
              <a:gd name="T90" fmla="*/ 112 w 160"/>
              <a:gd name="T91" fmla="*/ 93 h 139"/>
              <a:gd name="T92" fmla="*/ 125 w 160"/>
              <a:gd name="T93" fmla="*/ 85 h 139"/>
              <a:gd name="T94" fmla="*/ 128 w 160"/>
              <a:gd name="T95" fmla="*/ 91 h 139"/>
              <a:gd name="T96" fmla="*/ 93 w 160"/>
              <a:gd name="T97" fmla="*/ 40 h 139"/>
              <a:gd name="T98" fmla="*/ 125 w 160"/>
              <a:gd name="T99" fmla="*/ 51 h 139"/>
              <a:gd name="T100" fmla="*/ 125 w 160"/>
              <a:gd name="T101" fmla="*/ 5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139">
                <a:moveTo>
                  <a:pt x="0" y="0"/>
                </a:moveTo>
                <a:cubicBezTo>
                  <a:pt x="0" y="128"/>
                  <a:pt x="0" y="128"/>
                  <a:pt x="0" y="128"/>
                </a:cubicBezTo>
                <a:cubicBezTo>
                  <a:pt x="5" y="128"/>
                  <a:pt x="5" y="128"/>
                  <a:pt x="5" y="128"/>
                </a:cubicBezTo>
                <a:cubicBezTo>
                  <a:pt x="5" y="139"/>
                  <a:pt x="5" y="139"/>
                  <a:pt x="5" y="139"/>
                </a:cubicBezTo>
                <a:cubicBezTo>
                  <a:pt x="32" y="139"/>
                  <a:pt x="32" y="139"/>
                  <a:pt x="32" y="139"/>
                </a:cubicBezTo>
                <a:cubicBezTo>
                  <a:pt x="32" y="128"/>
                  <a:pt x="32" y="128"/>
                  <a:pt x="32" y="128"/>
                </a:cubicBezTo>
                <a:cubicBezTo>
                  <a:pt x="128" y="128"/>
                  <a:pt x="128" y="128"/>
                  <a:pt x="128" y="128"/>
                </a:cubicBezTo>
                <a:cubicBezTo>
                  <a:pt x="128" y="139"/>
                  <a:pt x="128" y="139"/>
                  <a:pt x="128" y="139"/>
                </a:cubicBezTo>
                <a:cubicBezTo>
                  <a:pt x="155" y="139"/>
                  <a:pt x="155" y="139"/>
                  <a:pt x="155" y="139"/>
                </a:cubicBezTo>
                <a:cubicBezTo>
                  <a:pt x="155" y="128"/>
                  <a:pt x="155" y="128"/>
                  <a:pt x="155" y="128"/>
                </a:cubicBezTo>
                <a:cubicBezTo>
                  <a:pt x="160" y="128"/>
                  <a:pt x="160" y="128"/>
                  <a:pt x="160" y="128"/>
                </a:cubicBezTo>
                <a:cubicBezTo>
                  <a:pt x="160" y="107"/>
                  <a:pt x="160" y="107"/>
                  <a:pt x="160" y="107"/>
                </a:cubicBezTo>
                <a:cubicBezTo>
                  <a:pt x="160" y="91"/>
                  <a:pt x="160" y="91"/>
                  <a:pt x="160" y="91"/>
                </a:cubicBezTo>
                <a:cubicBezTo>
                  <a:pt x="160" y="37"/>
                  <a:pt x="160" y="37"/>
                  <a:pt x="160" y="37"/>
                </a:cubicBezTo>
                <a:cubicBezTo>
                  <a:pt x="160" y="21"/>
                  <a:pt x="160" y="21"/>
                  <a:pt x="160" y="21"/>
                </a:cubicBezTo>
                <a:cubicBezTo>
                  <a:pt x="160" y="0"/>
                  <a:pt x="160" y="0"/>
                  <a:pt x="160" y="0"/>
                </a:cubicBezTo>
                <a:lnTo>
                  <a:pt x="0" y="0"/>
                </a:lnTo>
                <a:close/>
                <a:moveTo>
                  <a:pt x="27" y="133"/>
                </a:moveTo>
                <a:cubicBezTo>
                  <a:pt x="11" y="133"/>
                  <a:pt x="11" y="133"/>
                  <a:pt x="11" y="133"/>
                </a:cubicBezTo>
                <a:cubicBezTo>
                  <a:pt x="11" y="128"/>
                  <a:pt x="11" y="128"/>
                  <a:pt x="11" y="128"/>
                </a:cubicBezTo>
                <a:cubicBezTo>
                  <a:pt x="27" y="128"/>
                  <a:pt x="27" y="128"/>
                  <a:pt x="27" y="128"/>
                </a:cubicBezTo>
                <a:lnTo>
                  <a:pt x="27" y="133"/>
                </a:lnTo>
                <a:close/>
                <a:moveTo>
                  <a:pt x="149" y="133"/>
                </a:moveTo>
                <a:cubicBezTo>
                  <a:pt x="133" y="133"/>
                  <a:pt x="133" y="133"/>
                  <a:pt x="133" y="133"/>
                </a:cubicBezTo>
                <a:cubicBezTo>
                  <a:pt x="133" y="128"/>
                  <a:pt x="133" y="128"/>
                  <a:pt x="133" y="128"/>
                </a:cubicBezTo>
                <a:cubicBezTo>
                  <a:pt x="149" y="128"/>
                  <a:pt x="149" y="128"/>
                  <a:pt x="149" y="128"/>
                </a:cubicBezTo>
                <a:lnTo>
                  <a:pt x="149" y="133"/>
                </a:lnTo>
                <a:close/>
                <a:moveTo>
                  <a:pt x="144" y="21"/>
                </a:moveTo>
                <a:cubicBezTo>
                  <a:pt x="133" y="21"/>
                  <a:pt x="133" y="21"/>
                  <a:pt x="133" y="21"/>
                </a:cubicBezTo>
                <a:cubicBezTo>
                  <a:pt x="133" y="37"/>
                  <a:pt x="133" y="37"/>
                  <a:pt x="133" y="37"/>
                </a:cubicBezTo>
                <a:cubicBezTo>
                  <a:pt x="144" y="37"/>
                  <a:pt x="144" y="37"/>
                  <a:pt x="144" y="37"/>
                </a:cubicBezTo>
                <a:cubicBezTo>
                  <a:pt x="144" y="91"/>
                  <a:pt x="144" y="91"/>
                  <a:pt x="144" y="91"/>
                </a:cubicBezTo>
                <a:cubicBezTo>
                  <a:pt x="133" y="91"/>
                  <a:pt x="133" y="91"/>
                  <a:pt x="133" y="91"/>
                </a:cubicBezTo>
                <a:cubicBezTo>
                  <a:pt x="133" y="107"/>
                  <a:pt x="133" y="107"/>
                  <a:pt x="133" y="107"/>
                </a:cubicBezTo>
                <a:cubicBezTo>
                  <a:pt x="144" y="107"/>
                  <a:pt x="144" y="107"/>
                  <a:pt x="144" y="107"/>
                </a:cubicBezTo>
                <a:cubicBezTo>
                  <a:pt x="144" y="112"/>
                  <a:pt x="144" y="112"/>
                  <a:pt x="144" y="112"/>
                </a:cubicBezTo>
                <a:cubicBezTo>
                  <a:pt x="16" y="112"/>
                  <a:pt x="16" y="112"/>
                  <a:pt x="16" y="112"/>
                </a:cubicBezTo>
                <a:cubicBezTo>
                  <a:pt x="16" y="16"/>
                  <a:pt x="16" y="16"/>
                  <a:pt x="16" y="16"/>
                </a:cubicBezTo>
                <a:cubicBezTo>
                  <a:pt x="144" y="16"/>
                  <a:pt x="144" y="16"/>
                  <a:pt x="144" y="16"/>
                </a:cubicBezTo>
                <a:lnTo>
                  <a:pt x="144" y="21"/>
                </a:lnTo>
                <a:close/>
                <a:moveTo>
                  <a:pt x="149" y="27"/>
                </a:moveTo>
                <a:cubicBezTo>
                  <a:pt x="155" y="27"/>
                  <a:pt x="155" y="27"/>
                  <a:pt x="155" y="27"/>
                </a:cubicBezTo>
                <a:cubicBezTo>
                  <a:pt x="155" y="32"/>
                  <a:pt x="155" y="32"/>
                  <a:pt x="155" y="32"/>
                </a:cubicBezTo>
                <a:cubicBezTo>
                  <a:pt x="149" y="32"/>
                  <a:pt x="149" y="32"/>
                  <a:pt x="149" y="32"/>
                </a:cubicBezTo>
                <a:cubicBezTo>
                  <a:pt x="139" y="32"/>
                  <a:pt x="139" y="32"/>
                  <a:pt x="139" y="32"/>
                </a:cubicBezTo>
                <a:cubicBezTo>
                  <a:pt x="139" y="27"/>
                  <a:pt x="139" y="27"/>
                  <a:pt x="139" y="27"/>
                </a:cubicBezTo>
                <a:lnTo>
                  <a:pt x="149" y="27"/>
                </a:lnTo>
                <a:close/>
                <a:moveTo>
                  <a:pt x="139" y="101"/>
                </a:moveTo>
                <a:cubicBezTo>
                  <a:pt x="139" y="96"/>
                  <a:pt x="139" y="96"/>
                  <a:pt x="139" y="96"/>
                </a:cubicBezTo>
                <a:cubicBezTo>
                  <a:pt x="149" y="96"/>
                  <a:pt x="149" y="96"/>
                  <a:pt x="149" y="96"/>
                </a:cubicBezTo>
                <a:cubicBezTo>
                  <a:pt x="155" y="96"/>
                  <a:pt x="155" y="96"/>
                  <a:pt x="155" y="96"/>
                </a:cubicBezTo>
                <a:cubicBezTo>
                  <a:pt x="155" y="101"/>
                  <a:pt x="155" y="101"/>
                  <a:pt x="155" y="101"/>
                </a:cubicBezTo>
                <a:cubicBezTo>
                  <a:pt x="149" y="101"/>
                  <a:pt x="149" y="101"/>
                  <a:pt x="149" y="101"/>
                </a:cubicBezTo>
                <a:lnTo>
                  <a:pt x="139" y="101"/>
                </a:lnTo>
                <a:close/>
                <a:moveTo>
                  <a:pt x="155" y="91"/>
                </a:moveTo>
                <a:cubicBezTo>
                  <a:pt x="149" y="91"/>
                  <a:pt x="149" y="91"/>
                  <a:pt x="149" y="91"/>
                </a:cubicBezTo>
                <a:cubicBezTo>
                  <a:pt x="149" y="37"/>
                  <a:pt x="149" y="37"/>
                  <a:pt x="149" y="37"/>
                </a:cubicBezTo>
                <a:cubicBezTo>
                  <a:pt x="155" y="37"/>
                  <a:pt x="155" y="37"/>
                  <a:pt x="155" y="37"/>
                </a:cubicBezTo>
                <a:lnTo>
                  <a:pt x="155" y="91"/>
                </a:lnTo>
                <a:close/>
                <a:moveTo>
                  <a:pt x="149" y="21"/>
                </a:moveTo>
                <a:cubicBezTo>
                  <a:pt x="149" y="16"/>
                  <a:pt x="149" y="16"/>
                  <a:pt x="149" y="16"/>
                </a:cubicBezTo>
                <a:cubicBezTo>
                  <a:pt x="149" y="13"/>
                  <a:pt x="147" y="11"/>
                  <a:pt x="144" y="11"/>
                </a:cubicBezTo>
                <a:cubicBezTo>
                  <a:pt x="16" y="11"/>
                  <a:pt x="16" y="11"/>
                  <a:pt x="16" y="11"/>
                </a:cubicBezTo>
                <a:cubicBezTo>
                  <a:pt x="13" y="11"/>
                  <a:pt x="11" y="13"/>
                  <a:pt x="11" y="16"/>
                </a:cubicBezTo>
                <a:cubicBezTo>
                  <a:pt x="11" y="112"/>
                  <a:pt x="11" y="112"/>
                  <a:pt x="11" y="112"/>
                </a:cubicBezTo>
                <a:cubicBezTo>
                  <a:pt x="11" y="115"/>
                  <a:pt x="13" y="117"/>
                  <a:pt x="16" y="117"/>
                </a:cubicBezTo>
                <a:cubicBezTo>
                  <a:pt x="144" y="117"/>
                  <a:pt x="144" y="117"/>
                  <a:pt x="144" y="117"/>
                </a:cubicBezTo>
                <a:cubicBezTo>
                  <a:pt x="147" y="117"/>
                  <a:pt x="149" y="115"/>
                  <a:pt x="149" y="112"/>
                </a:cubicBezTo>
                <a:cubicBezTo>
                  <a:pt x="149" y="107"/>
                  <a:pt x="149" y="107"/>
                  <a:pt x="149" y="107"/>
                </a:cubicBezTo>
                <a:cubicBezTo>
                  <a:pt x="155" y="107"/>
                  <a:pt x="155" y="107"/>
                  <a:pt x="155" y="107"/>
                </a:cubicBezTo>
                <a:cubicBezTo>
                  <a:pt x="155" y="123"/>
                  <a:pt x="155" y="123"/>
                  <a:pt x="155" y="123"/>
                </a:cubicBezTo>
                <a:cubicBezTo>
                  <a:pt x="128" y="123"/>
                  <a:pt x="128" y="123"/>
                  <a:pt x="128" y="123"/>
                </a:cubicBezTo>
                <a:cubicBezTo>
                  <a:pt x="32" y="123"/>
                  <a:pt x="32" y="123"/>
                  <a:pt x="32" y="123"/>
                </a:cubicBezTo>
                <a:cubicBezTo>
                  <a:pt x="5" y="123"/>
                  <a:pt x="5" y="123"/>
                  <a:pt x="5" y="123"/>
                </a:cubicBezTo>
                <a:cubicBezTo>
                  <a:pt x="5" y="5"/>
                  <a:pt x="5" y="5"/>
                  <a:pt x="5" y="5"/>
                </a:cubicBezTo>
                <a:cubicBezTo>
                  <a:pt x="155" y="5"/>
                  <a:pt x="155" y="5"/>
                  <a:pt x="155" y="5"/>
                </a:cubicBezTo>
                <a:cubicBezTo>
                  <a:pt x="155" y="21"/>
                  <a:pt x="155" y="21"/>
                  <a:pt x="155" y="21"/>
                </a:cubicBezTo>
                <a:lnTo>
                  <a:pt x="149" y="21"/>
                </a:lnTo>
                <a:close/>
                <a:moveTo>
                  <a:pt x="53" y="61"/>
                </a:moveTo>
                <a:cubicBezTo>
                  <a:pt x="55" y="61"/>
                  <a:pt x="56" y="63"/>
                  <a:pt x="56" y="64"/>
                </a:cubicBezTo>
                <a:cubicBezTo>
                  <a:pt x="56" y="65"/>
                  <a:pt x="55" y="67"/>
                  <a:pt x="53" y="67"/>
                </a:cubicBezTo>
                <a:cubicBezTo>
                  <a:pt x="52" y="67"/>
                  <a:pt x="51" y="65"/>
                  <a:pt x="51" y="64"/>
                </a:cubicBezTo>
                <a:cubicBezTo>
                  <a:pt x="51" y="63"/>
                  <a:pt x="52" y="61"/>
                  <a:pt x="53" y="61"/>
                </a:cubicBezTo>
                <a:close/>
                <a:moveTo>
                  <a:pt x="24" y="67"/>
                </a:moveTo>
                <a:cubicBezTo>
                  <a:pt x="35" y="67"/>
                  <a:pt x="35" y="67"/>
                  <a:pt x="35" y="67"/>
                </a:cubicBezTo>
                <a:cubicBezTo>
                  <a:pt x="35" y="70"/>
                  <a:pt x="37" y="73"/>
                  <a:pt x="38" y="75"/>
                </a:cubicBezTo>
                <a:cubicBezTo>
                  <a:pt x="31" y="83"/>
                  <a:pt x="31" y="83"/>
                  <a:pt x="31" y="83"/>
                </a:cubicBezTo>
                <a:cubicBezTo>
                  <a:pt x="30" y="84"/>
                  <a:pt x="30" y="86"/>
                  <a:pt x="31" y="87"/>
                </a:cubicBezTo>
                <a:cubicBezTo>
                  <a:pt x="31" y="87"/>
                  <a:pt x="32" y="87"/>
                  <a:pt x="33" y="87"/>
                </a:cubicBezTo>
                <a:cubicBezTo>
                  <a:pt x="33" y="87"/>
                  <a:pt x="34" y="87"/>
                  <a:pt x="34" y="87"/>
                </a:cubicBezTo>
                <a:cubicBezTo>
                  <a:pt x="42" y="79"/>
                  <a:pt x="42" y="79"/>
                  <a:pt x="42" y="79"/>
                </a:cubicBezTo>
                <a:cubicBezTo>
                  <a:pt x="45" y="81"/>
                  <a:pt x="48" y="82"/>
                  <a:pt x="51" y="82"/>
                </a:cubicBezTo>
                <a:cubicBezTo>
                  <a:pt x="51" y="93"/>
                  <a:pt x="51" y="93"/>
                  <a:pt x="51" y="93"/>
                </a:cubicBezTo>
                <a:cubicBezTo>
                  <a:pt x="51" y="95"/>
                  <a:pt x="52" y="96"/>
                  <a:pt x="53" y="96"/>
                </a:cubicBezTo>
                <a:cubicBezTo>
                  <a:pt x="55" y="96"/>
                  <a:pt x="56" y="95"/>
                  <a:pt x="56" y="93"/>
                </a:cubicBezTo>
                <a:cubicBezTo>
                  <a:pt x="56" y="82"/>
                  <a:pt x="56" y="82"/>
                  <a:pt x="56" y="82"/>
                </a:cubicBezTo>
                <a:cubicBezTo>
                  <a:pt x="59" y="82"/>
                  <a:pt x="62" y="81"/>
                  <a:pt x="64" y="79"/>
                </a:cubicBezTo>
                <a:cubicBezTo>
                  <a:pt x="72" y="87"/>
                  <a:pt x="72" y="87"/>
                  <a:pt x="72" y="87"/>
                </a:cubicBezTo>
                <a:cubicBezTo>
                  <a:pt x="73" y="87"/>
                  <a:pt x="73" y="87"/>
                  <a:pt x="74" y="87"/>
                </a:cubicBezTo>
                <a:cubicBezTo>
                  <a:pt x="75" y="87"/>
                  <a:pt x="75" y="87"/>
                  <a:pt x="76" y="87"/>
                </a:cubicBezTo>
                <a:cubicBezTo>
                  <a:pt x="77" y="86"/>
                  <a:pt x="77" y="84"/>
                  <a:pt x="76" y="83"/>
                </a:cubicBezTo>
                <a:cubicBezTo>
                  <a:pt x="68" y="75"/>
                  <a:pt x="68" y="75"/>
                  <a:pt x="68" y="75"/>
                </a:cubicBezTo>
                <a:cubicBezTo>
                  <a:pt x="70" y="73"/>
                  <a:pt x="71" y="70"/>
                  <a:pt x="72" y="67"/>
                </a:cubicBezTo>
                <a:cubicBezTo>
                  <a:pt x="83" y="67"/>
                  <a:pt x="83" y="67"/>
                  <a:pt x="83" y="67"/>
                </a:cubicBezTo>
                <a:cubicBezTo>
                  <a:pt x="84" y="67"/>
                  <a:pt x="85" y="65"/>
                  <a:pt x="85" y="64"/>
                </a:cubicBezTo>
                <a:cubicBezTo>
                  <a:pt x="85" y="63"/>
                  <a:pt x="84" y="61"/>
                  <a:pt x="83" y="61"/>
                </a:cubicBezTo>
                <a:cubicBezTo>
                  <a:pt x="72" y="61"/>
                  <a:pt x="72" y="61"/>
                  <a:pt x="72" y="61"/>
                </a:cubicBezTo>
                <a:cubicBezTo>
                  <a:pt x="71" y="58"/>
                  <a:pt x="70" y="55"/>
                  <a:pt x="68" y="53"/>
                </a:cubicBezTo>
                <a:cubicBezTo>
                  <a:pt x="76" y="45"/>
                  <a:pt x="76" y="45"/>
                  <a:pt x="76" y="45"/>
                </a:cubicBezTo>
                <a:cubicBezTo>
                  <a:pt x="77" y="44"/>
                  <a:pt x="77" y="42"/>
                  <a:pt x="76" y="41"/>
                </a:cubicBezTo>
                <a:cubicBezTo>
                  <a:pt x="75" y="40"/>
                  <a:pt x="73" y="40"/>
                  <a:pt x="72" y="41"/>
                </a:cubicBezTo>
                <a:cubicBezTo>
                  <a:pt x="64" y="49"/>
                  <a:pt x="64" y="49"/>
                  <a:pt x="64" y="49"/>
                </a:cubicBezTo>
                <a:cubicBezTo>
                  <a:pt x="62" y="47"/>
                  <a:pt x="59" y="46"/>
                  <a:pt x="56" y="46"/>
                </a:cubicBezTo>
                <a:cubicBezTo>
                  <a:pt x="56" y="35"/>
                  <a:pt x="56" y="35"/>
                  <a:pt x="56" y="35"/>
                </a:cubicBezTo>
                <a:cubicBezTo>
                  <a:pt x="56" y="33"/>
                  <a:pt x="55" y="32"/>
                  <a:pt x="53" y="32"/>
                </a:cubicBezTo>
                <a:cubicBezTo>
                  <a:pt x="52" y="32"/>
                  <a:pt x="51" y="33"/>
                  <a:pt x="51" y="35"/>
                </a:cubicBezTo>
                <a:cubicBezTo>
                  <a:pt x="51" y="46"/>
                  <a:pt x="51" y="46"/>
                  <a:pt x="51" y="46"/>
                </a:cubicBezTo>
                <a:cubicBezTo>
                  <a:pt x="48" y="46"/>
                  <a:pt x="45" y="47"/>
                  <a:pt x="42" y="49"/>
                </a:cubicBezTo>
                <a:cubicBezTo>
                  <a:pt x="34" y="41"/>
                  <a:pt x="34" y="41"/>
                  <a:pt x="34" y="41"/>
                </a:cubicBezTo>
                <a:cubicBezTo>
                  <a:pt x="33" y="40"/>
                  <a:pt x="32" y="40"/>
                  <a:pt x="31" y="41"/>
                </a:cubicBezTo>
                <a:cubicBezTo>
                  <a:pt x="30" y="42"/>
                  <a:pt x="30" y="44"/>
                  <a:pt x="31" y="45"/>
                </a:cubicBezTo>
                <a:cubicBezTo>
                  <a:pt x="38" y="53"/>
                  <a:pt x="38" y="53"/>
                  <a:pt x="38" y="53"/>
                </a:cubicBezTo>
                <a:cubicBezTo>
                  <a:pt x="37" y="55"/>
                  <a:pt x="35" y="58"/>
                  <a:pt x="35" y="61"/>
                </a:cubicBezTo>
                <a:cubicBezTo>
                  <a:pt x="24" y="61"/>
                  <a:pt x="24" y="61"/>
                  <a:pt x="24" y="61"/>
                </a:cubicBezTo>
                <a:cubicBezTo>
                  <a:pt x="23" y="61"/>
                  <a:pt x="21" y="63"/>
                  <a:pt x="21" y="64"/>
                </a:cubicBezTo>
                <a:cubicBezTo>
                  <a:pt x="21" y="65"/>
                  <a:pt x="23" y="67"/>
                  <a:pt x="24" y="67"/>
                </a:cubicBezTo>
                <a:close/>
                <a:moveTo>
                  <a:pt x="53" y="51"/>
                </a:moveTo>
                <a:cubicBezTo>
                  <a:pt x="61" y="51"/>
                  <a:pt x="67" y="57"/>
                  <a:pt x="67" y="64"/>
                </a:cubicBezTo>
                <a:cubicBezTo>
                  <a:pt x="67" y="71"/>
                  <a:pt x="61" y="77"/>
                  <a:pt x="53" y="77"/>
                </a:cubicBezTo>
                <a:cubicBezTo>
                  <a:pt x="46" y="77"/>
                  <a:pt x="40" y="71"/>
                  <a:pt x="40" y="64"/>
                </a:cubicBezTo>
                <a:cubicBezTo>
                  <a:pt x="40" y="57"/>
                  <a:pt x="46" y="51"/>
                  <a:pt x="53" y="51"/>
                </a:cubicBezTo>
                <a:close/>
                <a:moveTo>
                  <a:pt x="99" y="64"/>
                </a:moveTo>
                <a:cubicBezTo>
                  <a:pt x="97" y="64"/>
                  <a:pt x="96" y="65"/>
                  <a:pt x="96" y="67"/>
                </a:cubicBezTo>
                <a:cubicBezTo>
                  <a:pt x="96" y="69"/>
                  <a:pt x="96" y="69"/>
                  <a:pt x="96" y="69"/>
                </a:cubicBezTo>
                <a:cubicBezTo>
                  <a:pt x="96" y="71"/>
                  <a:pt x="97" y="72"/>
                  <a:pt x="99" y="72"/>
                </a:cubicBezTo>
                <a:cubicBezTo>
                  <a:pt x="100" y="72"/>
                  <a:pt x="101" y="71"/>
                  <a:pt x="101" y="69"/>
                </a:cubicBezTo>
                <a:cubicBezTo>
                  <a:pt x="101" y="67"/>
                  <a:pt x="101" y="67"/>
                  <a:pt x="101" y="67"/>
                </a:cubicBezTo>
                <a:cubicBezTo>
                  <a:pt x="101" y="65"/>
                  <a:pt x="100" y="64"/>
                  <a:pt x="99" y="64"/>
                </a:cubicBezTo>
                <a:close/>
                <a:moveTo>
                  <a:pt x="112" y="64"/>
                </a:moveTo>
                <a:cubicBezTo>
                  <a:pt x="111" y="64"/>
                  <a:pt x="109" y="65"/>
                  <a:pt x="109" y="67"/>
                </a:cubicBezTo>
                <a:cubicBezTo>
                  <a:pt x="109" y="69"/>
                  <a:pt x="109" y="69"/>
                  <a:pt x="109" y="69"/>
                </a:cubicBezTo>
                <a:cubicBezTo>
                  <a:pt x="109" y="71"/>
                  <a:pt x="111" y="72"/>
                  <a:pt x="112" y="72"/>
                </a:cubicBezTo>
                <a:cubicBezTo>
                  <a:pt x="113" y="72"/>
                  <a:pt x="115" y="71"/>
                  <a:pt x="115" y="69"/>
                </a:cubicBezTo>
                <a:cubicBezTo>
                  <a:pt x="115" y="67"/>
                  <a:pt x="115" y="67"/>
                  <a:pt x="115" y="67"/>
                </a:cubicBezTo>
                <a:cubicBezTo>
                  <a:pt x="115" y="65"/>
                  <a:pt x="113" y="64"/>
                  <a:pt x="112" y="64"/>
                </a:cubicBezTo>
                <a:close/>
                <a:moveTo>
                  <a:pt x="125" y="64"/>
                </a:moveTo>
                <a:cubicBezTo>
                  <a:pt x="124" y="64"/>
                  <a:pt x="123" y="65"/>
                  <a:pt x="123" y="67"/>
                </a:cubicBezTo>
                <a:cubicBezTo>
                  <a:pt x="123" y="69"/>
                  <a:pt x="123" y="69"/>
                  <a:pt x="123" y="69"/>
                </a:cubicBezTo>
                <a:cubicBezTo>
                  <a:pt x="123" y="71"/>
                  <a:pt x="124" y="72"/>
                  <a:pt x="125" y="72"/>
                </a:cubicBezTo>
                <a:cubicBezTo>
                  <a:pt x="127" y="72"/>
                  <a:pt x="128" y="71"/>
                  <a:pt x="128" y="69"/>
                </a:cubicBezTo>
                <a:cubicBezTo>
                  <a:pt x="128" y="67"/>
                  <a:pt x="128" y="67"/>
                  <a:pt x="128" y="67"/>
                </a:cubicBezTo>
                <a:cubicBezTo>
                  <a:pt x="128" y="65"/>
                  <a:pt x="127" y="64"/>
                  <a:pt x="125" y="64"/>
                </a:cubicBezTo>
                <a:close/>
                <a:moveTo>
                  <a:pt x="99" y="75"/>
                </a:moveTo>
                <a:cubicBezTo>
                  <a:pt x="97" y="75"/>
                  <a:pt x="96" y="76"/>
                  <a:pt x="96" y="77"/>
                </a:cubicBezTo>
                <a:cubicBezTo>
                  <a:pt x="96" y="80"/>
                  <a:pt x="96" y="80"/>
                  <a:pt x="96" y="80"/>
                </a:cubicBezTo>
                <a:cubicBezTo>
                  <a:pt x="96" y="81"/>
                  <a:pt x="97" y="83"/>
                  <a:pt x="99" y="83"/>
                </a:cubicBezTo>
                <a:cubicBezTo>
                  <a:pt x="100" y="83"/>
                  <a:pt x="101" y="81"/>
                  <a:pt x="101" y="80"/>
                </a:cubicBezTo>
                <a:cubicBezTo>
                  <a:pt x="101" y="77"/>
                  <a:pt x="101" y="77"/>
                  <a:pt x="101" y="77"/>
                </a:cubicBezTo>
                <a:cubicBezTo>
                  <a:pt x="101" y="76"/>
                  <a:pt x="100" y="75"/>
                  <a:pt x="99" y="75"/>
                </a:cubicBezTo>
                <a:close/>
                <a:moveTo>
                  <a:pt x="112" y="75"/>
                </a:moveTo>
                <a:cubicBezTo>
                  <a:pt x="111" y="75"/>
                  <a:pt x="109" y="76"/>
                  <a:pt x="109" y="77"/>
                </a:cubicBezTo>
                <a:cubicBezTo>
                  <a:pt x="109" y="80"/>
                  <a:pt x="109" y="80"/>
                  <a:pt x="109" y="80"/>
                </a:cubicBezTo>
                <a:cubicBezTo>
                  <a:pt x="109" y="81"/>
                  <a:pt x="111" y="83"/>
                  <a:pt x="112" y="83"/>
                </a:cubicBezTo>
                <a:cubicBezTo>
                  <a:pt x="113" y="83"/>
                  <a:pt x="115" y="81"/>
                  <a:pt x="115" y="80"/>
                </a:cubicBezTo>
                <a:cubicBezTo>
                  <a:pt x="115" y="77"/>
                  <a:pt x="115" y="77"/>
                  <a:pt x="115" y="77"/>
                </a:cubicBezTo>
                <a:cubicBezTo>
                  <a:pt x="115" y="76"/>
                  <a:pt x="113" y="75"/>
                  <a:pt x="112" y="75"/>
                </a:cubicBezTo>
                <a:close/>
                <a:moveTo>
                  <a:pt x="125" y="75"/>
                </a:moveTo>
                <a:cubicBezTo>
                  <a:pt x="124" y="75"/>
                  <a:pt x="123" y="76"/>
                  <a:pt x="123" y="77"/>
                </a:cubicBezTo>
                <a:cubicBezTo>
                  <a:pt x="123" y="80"/>
                  <a:pt x="123" y="80"/>
                  <a:pt x="123" y="80"/>
                </a:cubicBezTo>
                <a:cubicBezTo>
                  <a:pt x="123" y="81"/>
                  <a:pt x="124" y="83"/>
                  <a:pt x="125" y="83"/>
                </a:cubicBezTo>
                <a:cubicBezTo>
                  <a:pt x="127" y="83"/>
                  <a:pt x="128" y="81"/>
                  <a:pt x="128" y="80"/>
                </a:cubicBezTo>
                <a:cubicBezTo>
                  <a:pt x="128" y="77"/>
                  <a:pt x="128" y="77"/>
                  <a:pt x="128" y="77"/>
                </a:cubicBezTo>
                <a:cubicBezTo>
                  <a:pt x="128" y="76"/>
                  <a:pt x="127" y="75"/>
                  <a:pt x="125" y="75"/>
                </a:cubicBezTo>
                <a:close/>
                <a:moveTo>
                  <a:pt x="99" y="85"/>
                </a:moveTo>
                <a:cubicBezTo>
                  <a:pt x="97" y="85"/>
                  <a:pt x="96" y="87"/>
                  <a:pt x="96" y="88"/>
                </a:cubicBezTo>
                <a:cubicBezTo>
                  <a:pt x="96" y="91"/>
                  <a:pt x="96" y="91"/>
                  <a:pt x="96" y="91"/>
                </a:cubicBezTo>
                <a:cubicBezTo>
                  <a:pt x="96" y="92"/>
                  <a:pt x="97" y="93"/>
                  <a:pt x="99" y="93"/>
                </a:cubicBezTo>
                <a:cubicBezTo>
                  <a:pt x="100" y="93"/>
                  <a:pt x="101" y="92"/>
                  <a:pt x="101" y="91"/>
                </a:cubicBezTo>
                <a:cubicBezTo>
                  <a:pt x="101" y="88"/>
                  <a:pt x="101" y="88"/>
                  <a:pt x="101" y="88"/>
                </a:cubicBezTo>
                <a:cubicBezTo>
                  <a:pt x="101" y="87"/>
                  <a:pt x="100" y="85"/>
                  <a:pt x="99" y="85"/>
                </a:cubicBezTo>
                <a:close/>
                <a:moveTo>
                  <a:pt x="112" y="85"/>
                </a:moveTo>
                <a:cubicBezTo>
                  <a:pt x="111" y="85"/>
                  <a:pt x="109" y="87"/>
                  <a:pt x="109" y="88"/>
                </a:cubicBezTo>
                <a:cubicBezTo>
                  <a:pt x="109" y="91"/>
                  <a:pt x="109" y="91"/>
                  <a:pt x="109" y="91"/>
                </a:cubicBezTo>
                <a:cubicBezTo>
                  <a:pt x="109" y="92"/>
                  <a:pt x="111" y="93"/>
                  <a:pt x="112" y="93"/>
                </a:cubicBezTo>
                <a:cubicBezTo>
                  <a:pt x="113" y="93"/>
                  <a:pt x="115" y="92"/>
                  <a:pt x="115" y="91"/>
                </a:cubicBezTo>
                <a:cubicBezTo>
                  <a:pt x="115" y="88"/>
                  <a:pt x="115" y="88"/>
                  <a:pt x="115" y="88"/>
                </a:cubicBezTo>
                <a:cubicBezTo>
                  <a:pt x="115" y="87"/>
                  <a:pt x="113" y="85"/>
                  <a:pt x="112" y="85"/>
                </a:cubicBezTo>
                <a:close/>
                <a:moveTo>
                  <a:pt x="125" y="85"/>
                </a:moveTo>
                <a:cubicBezTo>
                  <a:pt x="124" y="85"/>
                  <a:pt x="123" y="87"/>
                  <a:pt x="123" y="88"/>
                </a:cubicBezTo>
                <a:cubicBezTo>
                  <a:pt x="123" y="91"/>
                  <a:pt x="123" y="91"/>
                  <a:pt x="123" y="91"/>
                </a:cubicBezTo>
                <a:cubicBezTo>
                  <a:pt x="123" y="92"/>
                  <a:pt x="124" y="93"/>
                  <a:pt x="125" y="93"/>
                </a:cubicBezTo>
                <a:cubicBezTo>
                  <a:pt x="127" y="93"/>
                  <a:pt x="128" y="92"/>
                  <a:pt x="128" y="91"/>
                </a:cubicBezTo>
                <a:cubicBezTo>
                  <a:pt x="128" y="88"/>
                  <a:pt x="128" y="88"/>
                  <a:pt x="128" y="88"/>
                </a:cubicBezTo>
                <a:cubicBezTo>
                  <a:pt x="128" y="87"/>
                  <a:pt x="127" y="85"/>
                  <a:pt x="125" y="85"/>
                </a:cubicBezTo>
                <a:close/>
                <a:moveTo>
                  <a:pt x="131" y="40"/>
                </a:moveTo>
                <a:cubicBezTo>
                  <a:pt x="93" y="40"/>
                  <a:pt x="93" y="40"/>
                  <a:pt x="93" y="40"/>
                </a:cubicBezTo>
                <a:cubicBezTo>
                  <a:pt x="93" y="56"/>
                  <a:pt x="93" y="56"/>
                  <a:pt x="93" y="56"/>
                </a:cubicBezTo>
                <a:cubicBezTo>
                  <a:pt x="131" y="56"/>
                  <a:pt x="131" y="56"/>
                  <a:pt x="131" y="56"/>
                </a:cubicBezTo>
                <a:lnTo>
                  <a:pt x="131" y="40"/>
                </a:lnTo>
                <a:close/>
                <a:moveTo>
                  <a:pt x="125" y="51"/>
                </a:moveTo>
                <a:cubicBezTo>
                  <a:pt x="99" y="51"/>
                  <a:pt x="99" y="51"/>
                  <a:pt x="99" y="51"/>
                </a:cubicBezTo>
                <a:cubicBezTo>
                  <a:pt x="99" y="45"/>
                  <a:pt x="99" y="45"/>
                  <a:pt x="99" y="45"/>
                </a:cubicBezTo>
                <a:cubicBezTo>
                  <a:pt x="125" y="45"/>
                  <a:pt x="125" y="45"/>
                  <a:pt x="125" y="45"/>
                </a:cubicBezTo>
                <a:lnTo>
                  <a:pt x="125"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19" name="Freeform 1151">
            <a:extLst>
              <a:ext uri="{FF2B5EF4-FFF2-40B4-BE49-F238E27FC236}">
                <a16:creationId xmlns:a16="http://schemas.microsoft.com/office/drawing/2014/main" id="{9B72CD13-CB9C-4F19-AC7C-DBBBF2B6789F}"/>
              </a:ext>
            </a:extLst>
          </p:cNvPr>
          <p:cNvSpPr>
            <a:spLocks noEditPoints="1"/>
          </p:cNvSpPr>
          <p:nvPr/>
        </p:nvSpPr>
        <p:spPr bwMode="auto">
          <a:xfrm>
            <a:off x="909268" y="3266585"/>
            <a:ext cx="549275" cy="552450"/>
          </a:xfrm>
          <a:custGeom>
            <a:avLst/>
            <a:gdLst>
              <a:gd name="T0" fmla="*/ 83 w 160"/>
              <a:gd name="T1" fmla="*/ 69 h 160"/>
              <a:gd name="T2" fmla="*/ 80 w 160"/>
              <a:gd name="T3" fmla="*/ 40 h 160"/>
              <a:gd name="T4" fmla="*/ 77 w 160"/>
              <a:gd name="T5" fmla="*/ 69 h 160"/>
              <a:gd name="T6" fmla="*/ 51 w 160"/>
              <a:gd name="T7" fmla="*/ 77 h 160"/>
              <a:gd name="T8" fmla="*/ 51 w 160"/>
              <a:gd name="T9" fmla="*/ 82 h 160"/>
              <a:gd name="T10" fmla="*/ 80 w 160"/>
              <a:gd name="T11" fmla="*/ 90 h 160"/>
              <a:gd name="T12" fmla="*/ 80 w 160"/>
              <a:gd name="T13" fmla="*/ 85 h 160"/>
              <a:gd name="T14" fmla="*/ 80 w 160"/>
              <a:gd name="T15" fmla="*/ 74 h 160"/>
              <a:gd name="T16" fmla="*/ 80 w 160"/>
              <a:gd name="T17" fmla="*/ 85 h 160"/>
              <a:gd name="T18" fmla="*/ 83 w 160"/>
              <a:gd name="T19" fmla="*/ 24 h 160"/>
              <a:gd name="T20" fmla="*/ 80 w 160"/>
              <a:gd name="T21" fmla="*/ 18 h 160"/>
              <a:gd name="T22" fmla="*/ 77 w 160"/>
              <a:gd name="T23" fmla="*/ 24 h 160"/>
              <a:gd name="T24" fmla="*/ 77 w 160"/>
              <a:gd name="T25" fmla="*/ 136 h 160"/>
              <a:gd name="T26" fmla="*/ 80 w 160"/>
              <a:gd name="T27" fmla="*/ 141 h 160"/>
              <a:gd name="T28" fmla="*/ 83 w 160"/>
              <a:gd name="T29" fmla="*/ 136 h 160"/>
              <a:gd name="T30" fmla="*/ 77 w 160"/>
              <a:gd name="T31" fmla="*/ 136 h 160"/>
              <a:gd name="T32" fmla="*/ 141 w 160"/>
              <a:gd name="T33" fmla="*/ 80 h 160"/>
              <a:gd name="T34" fmla="*/ 136 w 160"/>
              <a:gd name="T35" fmla="*/ 77 h 160"/>
              <a:gd name="T36" fmla="*/ 136 w 160"/>
              <a:gd name="T37" fmla="*/ 82 h 160"/>
              <a:gd name="T38" fmla="*/ 21 w 160"/>
              <a:gd name="T39" fmla="*/ 77 h 160"/>
              <a:gd name="T40" fmla="*/ 21 w 160"/>
              <a:gd name="T41" fmla="*/ 82 h 160"/>
              <a:gd name="T42" fmla="*/ 27 w 160"/>
              <a:gd name="T43" fmla="*/ 80 h 160"/>
              <a:gd name="T44" fmla="*/ 21 w 160"/>
              <a:gd name="T45" fmla="*/ 77 h 160"/>
              <a:gd name="T46" fmla="*/ 121 w 160"/>
              <a:gd name="T47" fmla="*/ 42 h 160"/>
              <a:gd name="T48" fmla="*/ 123 w 160"/>
              <a:gd name="T49" fmla="*/ 36 h 160"/>
              <a:gd name="T50" fmla="*/ 118 w 160"/>
              <a:gd name="T51" fmla="*/ 38 h 160"/>
              <a:gd name="T52" fmla="*/ 120 w 160"/>
              <a:gd name="T53" fmla="*/ 43 h 160"/>
              <a:gd name="T54" fmla="*/ 37 w 160"/>
              <a:gd name="T55" fmla="*/ 119 h 160"/>
              <a:gd name="T56" fmla="*/ 39 w 160"/>
              <a:gd name="T57" fmla="*/ 124 h 160"/>
              <a:gd name="T58" fmla="*/ 42 w 160"/>
              <a:gd name="T59" fmla="*/ 121 h 160"/>
              <a:gd name="T60" fmla="*/ 39 w 160"/>
              <a:gd name="T61" fmla="*/ 117 h 160"/>
              <a:gd name="T62" fmla="*/ 40 w 160"/>
              <a:gd name="T63" fmla="*/ 36 h 160"/>
              <a:gd name="T64" fmla="*/ 37 w 160"/>
              <a:gd name="T65" fmla="*/ 40 h 160"/>
              <a:gd name="T66" fmla="*/ 40 w 160"/>
              <a:gd name="T67" fmla="*/ 43 h 160"/>
              <a:gd name="T68" fmla="*/ 42 w 160"/>
              <a:gd name="T69" fmla="*/ 38 h 160"/>
              <a:gd name="T70" fmla="*/ 0 w 160"/>
              <a:gd name="T71" fmla="*/ 80 h 160"/>
              <a:gd name="T72" fmla="*/ 108 w 160"/>
              <a:gd name="T73" fmla="*/ 155 h 160"/>
              <a:gd name="T74" fmla="*/ 106 w 160"/>
              <a:gd name="T75" fmla="*/ 150 h 160"/>
              <a:gd name="T76" fmla="*/ 5 w 160"/>
              <a:gd name="T77" fmla="*/ 80 h 160"/>
              <a:gd name="T78" fmla="*/ 155 w 160"/>
              <a:gd name="T79" fmla="*/ 80 h 160"/>
              <a:gd name="T80" fmla="*/ 152 w 160"/>
              <a:gd name="T81" fmla="*/ 109 h 160"/>
              <a:gd name="T82" fmla="*/ 160 w 160"/>
              <a:gd name="T83" fmla="*/ 80 h 160"/>
              <a:gd name="T84" fmla="*/ 133 w 160"/>
              <a:gd name="T85" fmla="*/ 110 h 160"/>
              <a:gd name="T86" fmla="*/ 131 w 160"/>
              <a:gd name="T87" fmla="*/ 104 h 160"/>
              <a:gd name="T88" fmla="*/ 128 w 160"/>
              <a:gd name="T89" fmla="*/ 110 h 160"/>
              <a:gd name="T90" fmla="*/ 118 w 160"/>
              <a:gd name="T91" fmla="*/ 121 h 160"/>
              <a:gd name="T92" fmla="*/ 128 w 160"/>
              <a:gd name="T93" fmla="*/ 132 h 160"/>
              <a:gd name="T94" fmla="*/ 123 w 160"/>
              <a:gd name="T95" fmla="*/ 139 h 160"/>
              <a:gd name="T96" fmla="*/ 117 w 160"/>
              <a:gd name="T97" fmla="*/ 139 h 160"/>
              <a:gd name="T98" fmla="*/ 128 w 160"/>
              <a:gd name="T99" fmla="*/ 155 h 160"/>
              <a:gd name="T100" fmla="*/ 133 w 160"/>
              <a:gd name="T101" fmla="*/ 155 h 160"/>
              <a:gd name="T102" fmla="*/ 141 w 160"/>
              <a:gd name="T103" fmla="*/ 148 h 160"/>
              <a:gd name="T104" fmla="*/ 139 w 160"/>
              <a:gd name="T105" fmla="*/ 134 h 160"/>
              <a:gd name="T106" fmla="*/ 133 w 160"/>
              <a:gd name="T107" fmla="*/ 115 h 160"/>
              <a:gd name="T108" fmla="*/ 141 w 160"/>
              <a:gd name="T109" fmla="*/ 125 h 160"/>
              <a:gd name="T110" fmla="*/ 133 w 160"/>
              <a:gd name="T111" fmla="*/ 110 h 160"/>
              <a:gd name="T112" fmla="*/ 138 w 160"/>
              <a:gd name="T113" fmla="*/ 141 h 160"/>
              <a:gd name="T114" fmla="*/ 133 w 160"/>
              <a:gd name="T115" fmla="*/ 147 h 160"/>
              <a:gd name="T116" fmla="*/ 136 w 160"/>
              <a:gd name="T117" fmla="*/ 138 h 160"/>
              <a:gd name="T118" fmla="*/ 124 w 160"/>
              <a:gd name="T119" fmla="*/ 120 h 160"/>
              <a:gd name="T120" fmla="*/ 128 w 160"/>
              <a:gd name="T121" fmla="*/ 115 h 160"/>
              <a:gd name="T122" fmla="*/ 125 w 160"/>
              <a:gd name="T123" fmla="*/ 1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60">
                <a:moveTo>
                  <a:pt x="91" y="80"/>
                </a:moveTo>
                <a:cubicBezTo>
                  <a:pt x="91" y="75"/>
                  <a:pt x="87" y="71"/>
                  <a:pt x="83" y="69"/>
                </a:cubicBezTo>
                <a:cubicBezTo>
                  <a:pt x="83" y="42"/>
                  <a:pt x="83" y="42"/>
                  <a:pt x="83" y="42"/>
                </a:cubicBezTo>
                <a:cubicBezTo>
                  <a:pt x="83" y="41"/>
                  <a:pt x="81" y="40"/>
                  <a:pt x="80" y="40"/>
                </a:cubicBezTo>
                <a:cubicBezTo>
                  <a:pt x="79" y="40"/>
                  <a:pt x="77" y="41"/>
                  <a:pt x="77" y="42"/>
                </a:cubicBezTo>
                <a:cubicBezTo>
                  <a:pt x="77" y="69"/>
                  <a:pt x="77" y="69"/>
                  <a:pt x="77" y="69"/>
                </a:cubicBezTo>
                <a:cubicBezTo>
                  <a:pt x="74" y="70"/>
                  <a:pt x="71" y="73"/>
                  <a:pt x="70" y="77"/>
                </a:cubicBezTo>
                <a:cubicBezTo>
                  <a:pt x="51" y="77"/>
                  <a:pt x="51" y="77"/>
                  <a:pt x="51" y="77"/>
                </a:cubicBezTo>
                <a:cubicBezTo>
                  <a:pt x="49" y="77"/>
                  <a:pt x="48" y="78"/>
                  <a:pt x="48" y="80"/>
                </a:cubicBezTo>
                <a:cubicBezTo>
                  <a:pt x="48" y="81"/>
                  <a:pt x="49" y="82"/>
                  <a:pt x="51" y="82"/>
                </a:cubicBezTo>
                <a:cubicBezTo>
                  <a:pt x="70" y="82"/>
                  <a:pt x="70" y="82"/>
                  <a:pt x="70" y="82"/>
                </a:cubicBezTo>
                <a:cubicBezTo>
                  <a:pt x="71" y="87"/>
                  <a:pt x="75" y="90"/>
                  <a:pt x="80" y="90"/>
                </a:cubicBezTo>
                <a:cubicBezTo>
                  <a:pt x="86" y="90"/>
                  <a:pt x="91" y="86"/>
                  <a:pt x="91" y="80"/>
                </a:cubicBezTo>
                <a:close/>
                <a:moveTo>
                  <a:pt x="80" y="85"/>
                </a:moveTo>
                <a:cubicBezTo>
                  <a:pt x="77" y="85"/>
                  <a:pt x="75" y="83"/>
                  <a:pt x="75" y="80"/>
                </a:cubicBezTo>
                <a:cubicBezTo>
                  <a:pt x="75" y="77"/>
                  <a:pt x="77" y="74"/>
                  <a:pt x="80" y="74"/>
                </a:cubicBezTo>
                <a:cubicBezTo>
                  <a:pt x="83" y="74"/>
                  <a:pt x="85" y="77"/>
                  <a:pt x="85" y="80"/>
                </a:cubicBezTo>
                <a:cubicBezTo>
                  <a:pt x="85" y="83"/>
                  <a:pt x="83" y="85"/>
                  <a:pt x="80" y="85"/>
                </a:cubicBezTo>
                <a:close/>
                <a:moveTo>
                  <a:pt x="80" y="26"/>
                </a:moveTo>
                <a:cubicBezTo>
                  <a:pt x="81" y="26"/>
                  <a:pt x="83" y="25"/>
                  <a:pt x="83" y="24"/>
                </a:cubicBezTo>
                <a:cubicBezTo>
                  <a:pt x="83" y="21"/>
                  <a:pt x="83" y="21"/>
                  <a:pt x="83" y="21"/>
                </a:cubicBezTo>
                <a:cubicBezTo>
                  <a:pt x="83" y="20"/>
                  <a:pt x="81" y="18"/>
                  <a:pt x="80" y="18"/>
                </a:cubicBezTo>
                <a:cubicBezTo>
                  <a:pt x="79" y="18"/>
                  <a:pt x="77" y="20"/>
                  <a:pt x="77" y="21"/>
                </a:cubicBezTo>
                <a:cubicBezTo>
                  <a:pt x="77" y="24"/>
                  <a:pt x="77" y="24"/>
                  <a:pt x="77" y="24"/>
                </a:cubicBezTo>
                <a:cubicBezTo>
                  <a:pt x="77" y="25"/>
                  <a:pt x="79" y="26"/>
                  <a:pt x="80" y="26"/>
                </a:cubicBezTo>
                <a:close/>
                <a:moveTo>
                  <a:pt x="77" y="136"/>
                </a:moveTo>
                <a:cubicBezTo>
                  <a:pt x="77" y="138"/>
                  <a:pt x="77" y="138"/>
                  <a:pt x="77" y="138"/>
                </a:cubicBezTo>
                <a:cubicBezTo>
                  <a:pt x="77" y="140"/>
                  <a:pt x="79" y="141"/>
                  <a:pt x="80" y="141"/>
                </a:cubicBezTo>
                <a:cubicBezTo>
                  <a:pt x="81" y="141"/>
                  <a:pt x="83" y="140"/>
                  <a:pt x="83" y="138"/>
                </a:cubicBezTo>
                <a:cubicBezTo>
                  <a:pt x="83" y="136"/>
                  <a:pt x="83" y="136"/>
                  <a:pt x="83" y="136"/>
                </a:cubicBezTo>
                <a:cubicBezTo>
                  <a:pt x="83" y="134"/>
                  <a:pt x="81" y="133"/>
                  <a:pt x="80" y="133"/>
                </a:cubicBezTo>
                <a:cubicBezTo>
                  <a:pt x="79" y="133"/>
                  <a:pt x="77" y="134"/>
                  <a:pt x="77" y="136"/>
                </a:cubicBezTo>
                <a:close/>
                <a:moveTo>
                  <a:pt x="139" y="82"/>
                </a:moveTo>
                <a:cubicBezTo>
                  <a:pt x="140" y="82"/>
                  <a:pt x="141" y="81"/>
                  <a:pt x="141" y="80"/>
                </a:cubicBezTo>
                <a:cubicBezTo>
                  <a:pt x="141" y="78"/>
                  <a:pt x="140" y="77"/>
                  <a:pt x="139" y="77"/>
                </a:cubicBezTo>
                <a:cubicBezTo>
                  <a:pt x="136" y="77"/>
                  <a:pt x="136" y="77"/>
                  <a:pt x="136" y="77"/>
                </a:cubicBezTo>
                <a:cubicBezTo>
                  <a:pt x="135" y="77"/>
                  <a:pt x="133" y="78"/>
                  <a:pt x="133" y="80"/>
                </a:cubicBezTo>
                <a:cubicBezTo>
                  <a:pt x="133" y="81"/>
                  <a:pt x="135" y="82"/>
                  <a:pt x="136" y="82"/>
                </a:cubicBezTo>
                <a:lnTo>
                  <a:pt x="139" y="82"/>
                </a:lnTo>
                <a:close/>
                <a:moveTo>
                  <a:pt x="21" y="77"/>
                </a:moveTo>
                <a:cubicBezTo>
                  <a:pt x="20" y="77"/>
                  <a:pt x="19" y="78"/>
                  <a:pt x="19" y="80"/>
                </a:cubicBezTo>
                <a:cubicBezTo>
                  <a:pt x="19" y="81"/>
                  <a:pt x="20" y="82"/>
                  <a:pt x="21" y="82"/>
                </a:cubicBezTo>
                <a:cubicBezTo>
                  <a:pt x="24" y="82"/>
                  <a:pt x="24" y="82"/>
                  <a:pt x="24" y="82"/>
                </a:cubicBezTo>
                <a:cubicBezTo>
                  <a:pt x="25" y="82"/>
                  <a:pt x="27" y="81"/>
                  <a:pt x="27" y="80"/>
                </a:cubicBezTo>
                <a:cubicBezTo>
                  <a:pt x="27" y="78"/>
                  <a:pt x="25" y="77"/>
                  <a:pt x="24" y="77"/>
                </a:cubicBezTo>
                <a:lnTo>
                  <a:pt x="21" y="77"/>
                </a:lnTo>
                <a:close/>
                <a:moveTo>
                  <a:pt x="120" y="43"/>
                </a:moveTo>
                <a:cubicBezTo>
                  <a:pt x="120" y="43"/>
                  <a:pt x="121" y="42"/>
                  <a:pt x="121" y="42"/>
                </a:cubicBezTo>
                <a:cubicBezTo>
                  <a:pt x="123" y="40"/>
                  <a:pt x="123" y="40"/>
                  <a:pt x="123" y="40"/>
                </a:cubicBezTo>
                <a:cubicBezTo>
                  <a:pt x="124" y="39"/>
                  <a:pt x="124" y="37"/>
                  <a:pt x="123" y="36"/>
                </a:cubicBezTo>
                <a:cubicBezTo>
                  <a:pt x="122" y="35"/>
                  <a:pt x="121" y="35"/>
                  <a:pt x="120" y="36"/>
                </a:cubicBezTo>
                <a:cubicBezTo>
                  <a:pt x="118" y="38"/>
                  <a:pt x="118" y="38"/>
                  <a:pt x="118" y="38"/>
                </a:cubicBezTo>
                <a:cubicBezTo>
                  <a:pt x="117" y="39"/>
                  <a:pt x="117" y="41"/>
                  <a:pt x="118" y="42"/>
                </a:cubicBezTo>
                <a:cubicBezTo>
                  <a:pt x="118" y="42"/>
                  <a:pt x="119" y="43"/>
                  <a:pt x="120" y="43"/>
                </a:cubicBezTo>
                <a:close/>
                <a:moveTo>
                  <a:pt x="39" y="117"/>
                </a:moveTo>
                <a:cubicBezTo>
                  <a:pt x="37" y="119"/>
                  <a:pt x="37" y="119"/>
                  <a:pt x="37" y="119"/>
                </a:cubicBezTo>
                <a:cubicBezTo>
                  <a:pt x="36" y="120"/>
                  <a:pt x="36" y="122"/>
                  <a:pt x="37" y="123"/>
                </a:cubicBezTo>
                <a:cubicBezTo>
                  <a:pt x="37" y="124"/>
                  <a:pt x="38" y="124"/>
                  <a:pt x="39" y="124"/>
                </a:cubicBezTo>
                <a:cubicBezTo>
                  <a:pt x="39" y="124"/>
                  <a:pt x="40" y="124"/>
                  <a:pt x="40" y="123"/>
                </a:cubicBezTo>
                <a:cubicBezTo>
                  <a:pt x="42" y="121"/>
                  <a:pt x="42" y="121"/>
                  <a:pt x="42" y="121"/>
                </a:cubicBezTo>
                <a:cubicBezTo>
                  <a:pt x="43" y="120"/>
                  <a:pt x="43" y="118"/>
                  <a:pt x="42" y="117"/>
                </a:cubicBezTo>
                <a:cubicBezTo>
                  <a:pt x="41" y="116"/>
                  <a:pt x="40" y="116"/>
                  <a:pt x="39" y="117"/>
                </a:cubicBezTo>
                <a:close/>
                <a:moveTo>
                  <a:pt x="42" y="38"/>
                </a:moveTo>
                <a:cubicBezTo>
                  <a:pt x="40" y="36"/>
                  <a:pt x="40" y="36"/>
                  <a:pt x="40" y="36"/>
                </a:cubicBezTo>
                <a:cubicBezTo>
                  <a:pt x="39" y="35"/>
                  <a:pt x="38" y="35"/>
                  <a:pt x="37" y="36"/>
                </a:cubicBezTo>
                <a:cubicBezTo>
                  <a:pt x="36" y="37"/>
                  <a:pt x="36" y="39"/>
                  <a:pt x="37" y="40"/>
                </a:cubicBezTo>
                <a:cubicBezTo>
                  <a:pt x="39" y="42"/>
                  <a:pt x="39" y="42"/>
                  <a:pt x="39" y="42"/>
                </a:cubicBezTo>
                <a:cubicBezTo>
                  <a:pt x="39" y="42"/>
                  <a:pt x="40" y="43"/>
                  <a:pt x="40" y="43"/>
                </a:cubicBezTo>
                <a:cubicBezTo>
                  <a:pt x="41" y="43"/>
                  <a:pt x="42" y="42"/>
                  <a:pt x="42" y="42"/>
                </a:cubicBezTo>
                <a:cubicBezTo>
                  <a:pt x="43" y="41"/>
                  <a:pt x="43" y="39"/>
                  <a:pt x="42" y="38"/>
                </a:cubicBezTo>
                <a:close/>
                <a:moveTo>
                  <a:pt x="80" y="0"/>
                </a:moveTo>
                <a:cubicBezTo>
                  <a:pt x="36" y="0"/>
                  <a:pt x="0" y="36"/>
                  <a:pt x="0" y="80"/>
                </a:cubicBezTo>
                <a:cubicBezTo>
                  <a:pt x="0" y="124"/>
                  <a:pt x="36" y="160"/>
                  <a:pt x="80" y="160"/>
                </a:cubicBezTo>
                <a:cubicBezTo>
                  <a:pt x="90" y="160"/>
                  <a:pt x="99" y="158"/>
                  <a:pt x="108" y="155"/>
                </a:cubicBezTo>
                <a:cubicBezTo>
                  <a:pt x="109" y="155"/>
                  <a:pt x="110" y="153"/>
                  <a:pt x="109" y="152"/>
                </a:cubicBezTo>
                <a:cubicBezTo>
                  <a:pt x="109" y="150"/>
                  <a:pt x="107" y="150"/>
                  <a:pt x="106" y="150"/>
                </a:cubicBezTo>
                <a:cubicBezTo>
                  <a:pt x="98" y="153"/>
                  <a:pt x="89" y="155"/>
                  <a:pt x="80" y="155"/>
                </a:cubicBezTo>
                <a:cubicBezTo>
                  <a:pt x="39" y="155"/>
                  <a:pt x="5" y="121"/>
                  <a:pt x="5" y="80"/>
                </a:cubicBezTo>
                <a:cubicBezTo>
                  <a:pt x="5" y="39"/>
                  <a:pt x="39" y="5"/>
                  <a:pt x="80" y="5"/>
                </a:cubicBezTo>
                <a:cubicBezTo>
                  <a:pt x="121" y="5"/>
                  <a:pt x="155" y="39"/>
                  <a:pt x="155" y="80"/>
                </a:cubicBezTo>
                <a:cubicBezTo>
                  <a:pt x="155" y="89"/>
                  <a:pt x="153" y="98"/>
                  <a:pt x="150" y="106"/>
                </a:cubicBezTo>
                <a:cubicBezTo>
                  <a:pt x="150" y="107"/>
                  <a:pt x="150" y="109"/>
                  <a:pt x="152" y="109"/>
                </a:cubicBezTo>
                <a:cubicBezTo>
                  <a:pt x="153" y="110"/>
                  <a:pt x="155" y="109"/>
                  <a:pt x="155" y="108"/>
                </a:cubicBezTo>
                <a:cubicBezTo>
                  <a:pt x="158" y="99"/>
                  <a:pt x="160" y="90"/>
                  <a:pt x="160" y="80"/>
                </a:cubicBezTo>
                <a:cubicBezTo>
                  <a:pt x="160" y="36"/>
                  <a:pt x="124" y="0"/>
                  <a:pt x="80" y="0"/>
                </a:cubicBezTo>
                <a:close/>
                <a:moveTo>
                  <a:pt x="133" y="110"/>
                </a:moveTo>
                <a:cubicBezTo>
                  <a:pt x="133" y="107"/>
                  <a:pt x="133" y="107"/>
                  <a:pt x="133" y="107"/>
                </a:cubicBezTo>
                <a:cubicBezTo>
                  <a:pt x="133" y="105"/>
                  <a:pt x="132" y="104"/>
                  <a:pt x="131" y="104"/>
                </a:cubicBezTo>
                <a:cubicBezTo>
                  <a:pt x="129" y="104"/>
                  <a:pt x="128" y="105"/>
                  <a:pt x="128" y="107"/>
                </a:cubicBezTo>
                <a:cubicBezTo>
                  <a:pt x="128" y="110"/>
                  <a:pt x="128" y="110"/>
                  <a:pt x="128" y="110"/>
                </a:cubicBezTo>
                <a:cubicBezTo>
                  <a:pt x="125" y="110"/>
                  <a:pt x="122" y="112"/>
                  <a:pt x="120" y="114"/>
                </a:cubicBezTo>
                <a:cubicBezTo>
                  <a:pt x="119" y="116"/>
                  <a:pt x="118" y="118"/>
                  <a:pt x="118" y="121"/>
                </a:cubicBezTo>
                <a:cubicBezTo>
                  <a:pt x="119" y="124"/>
                  <a:pt x="120" y="126"/>
                  <a:pt x="122" y="128"/>
                </a:cubicBezTo>
                <a:cubicBezTo>
                  <a:pt x="128" y="132"/>
                  <a:pt x="128" y="132"/>
                  <a:pt x="128" y="132"/>
                </a:cubicBezTo>
                <a:cubicBezTo>
                  <a:pt x="128" y="147"/>
                  <a:pt x="128" y="147"/>
                  <a:pt x="128" y="147"/>
                </a:cubicBezTo>
                <a:cubicBezTo>
                  <a:pt x="125" y="146"/>
                  <a:pt x="123" y="143"/>
                  <a:pt x="123" y="139"/>
                </a:cubicBezTo>
                <a:cubicBezTo>
                  <a:pt x="123" y="138"/>
                  <a:pt x="121" y="137"/>
                  <a:pt x="120" y="137"/>
                </a:cubicBezTo>
                <a:cubicBezTo>
                  <a:pt x="119" y="137"/>
                  <a:pt x="117" y="138"/>
                  <a:pt x="117" y="139"/>
                </a:cubicBezTo>
                <a:cubicBezTo>
                  <a:pt x="117" y="146"/>
                  <a:pt x="122" y="151"/>
                  <a:pt x="128" y="152"/>
                </a:cubicBezTo>
                <a:cubicBezTo>
                  <a:pt x="128" y="155"/>
                  <a:pt x="128" y="155"/>
                  <a:pt x="128" y="155"/>
                </a:cubicBezTo>
                <a:cubicBezTo>
                  <a:pt x="128" y="156"/>
                  <a:pt x="129" y="157"/>
                  <a:pt x="131" y="157"/>
                </a:cubicBezTo>
                <a:cubicBezTo>
                  <a:pt x="132" y="157"/>
                  <a:pt x="133" y="156"/>
                  <a:pt x="133" y="155"/>
                </a:cubicBezTo>
                <a:cubicBezTo>
                  <a:pt x="133" y="152"/>
                  <a:pt x="133" y="152"/>
                  <a:pt x="133" y="152"/>
                </a:cubicBezTo>
                <a:cubicBezTo>
                  <a:pt x="136" y="152"/>
                  <a:pt x="139" y="150"/>
                  <a:pt x="141" y="148"/>
                </a:cubicBezTo>
                <a:cubicBezTo>
                  <a:pt x="142" y="146"/>
                  <a:pt x="143" y="143"/>
                  <a:pt x="143" y="141"/>
                </a:cubicBezTo>
                <a:cubicBezTo>
                  <a:pt x="143" y="138"/>
                  <a:pt x="141" y="136"/>
                  <a:pt x="139" y="134"/>
                </a:cubicBezTo>
                <a:cubicBezTo>
                  <a:pt x="133" y="130"/>
                  <a:pt x="133" y="130"/>
                  <a:pt x="133" y="130"/>
                </a:cubicBezTo>
                <a:cubicBezTo>
                  <a:pt x="133" y="115"/>
                  <a:pt x="133" y="115"/>
                  <a:pt x="133" y="115"/>
                </a:cubicBezTo>
                <a:cubicBezTo>
                  <a:pt x="136" y="116"/>
                  <a:pt x="139" y="119"/>
                  <a:pt x="139" y="123"/>
                </a:cubicBezTo>
                <a:cubicBezTo>
                  <a:pt x="139" y="124"/>
                  <a:pt x="140" y="125"/>
                  <a:pt x="141" y="125"/>
                </a:cubicBezTo>
                <a:cubicBezTo>
                  <a:pt x="143" y="125"/>
                  <a:pt x="144" y="124"/>
                  <a:pt x="144" y="123"/>
                </a:cubicBezTo>
                <a:cubicBezTo>
                  <a:pt x="144" y="116"/>
                  <a:pt x="139" y="111"/>
                  <a:pt x="133" y="110"/>
                </a:cubicBezTo>
                <a:close/>
                <a:moveTo>
                  <a:pt x="136" y="138"/>
                </a:moveTo>
                <a:cubicBezTo>
                  <a:pt x="137" y="139"/>
                  <a:pt x="138" y="140"/>
                  <a:pt x="138" y="141"/>
                </a:cubicBezTo>
                <a:cubicBezTo>
                  <a:pt x="138" y="143"/>
                  <a:pt x="137" y="144"/>
                  <a:pt x="137" y="144"/>
                </a:cubicBezTo>
                <a:cubicBezTo>
                  <a:pt x="136" y="146"/>
                  <a:pt x="135" y="146"/>
                  <a:pt x="133" y="147"/>
                </a:cubicBezTo>
                <a:cubicBezTo>
                  <a:pt x="133" y="136"/>
                  <a:pt x="133" y="136"/>
                  <a:pt x="133" y="136"/>
                </a:cubicBezTo>
                <a:lnTo>
                  <a:pt x="136" y="138"/>
                </a:lnTo>
                <a:close/>
                <a:moveTo>
                  <a:pt x="125" y="123"/>
                </a:moveTo>
                <a:cubicBezTo>
                  <a:pt x="124" y="123"/>
                  <a:pt x="124" y="122"/>
                  <a:pt x="124" y="120"/>
                </a:cubicBezTo>
                <a:cubicBezTo>
                  <a:pt x="124" y="119"/>
                  <a:pt x="124" y="118"/>
                  <a:pt x="125" y="118"/>
                </a:cubicBezTo>
                <a:cubicBezTo>
                  <a:pt x="125" y="116"/>
                  <a:pt x="127" y="116"/>
                  <a:pt x="128" y="115"/>
                </a:cubicBezTo>
                <a:cubicBezTo>
                  <a:pt x="128" y="126"/>
                  <a:pt x="128" y="126"/>
                  <a:pt x="128" y="126"/>
                </a:cubicBezTo>
                <a:lnTo>
                  <a:pt x="125" y="1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21" name="TextBox 20">
            <a:extLst>
              <a:ext uri="{FF2B5EF4-FFF2-40B4-BE49-F238E27FC236}">
                <a16:creationId xmlns:a16="http://schemas.microsoft.com/office/drawing/2014/main" id="{410D21EE-61A6-FC38-16CC-8C3856FA7CF1}"/>
              </a:ext>
            </a:extLst>
          </p:cNvPr>
          <p:cNvSpPr txBox="1"/>
          <p:nvPr/>
        </p:nvSpPr>
        <p:spPr>
          <a:xfrm>
            <a:off x="688893" y="608914"/>
            <a:ext cx="4328103" cy="2308324"/>
          </a:xfrm>
          <a:prstGeom prst="rect">
            <a:avLst/>
          </a:prstGeom>
          <a:noFill/>
        </p:spPr>
        <p:txBody>
          <a:bodyPr wrap="square" rtlCol="0">
            <a:spAutoFit/>
          </a:bodyPr>
          <a:lstStyle/>
          <a:p>
            <a:r>
              <a:rPr lang="id-ID" sz="7200" b="1" dirty="0">
                <a:gradFill>
                  <a:gsLst>
                    <a:gs pos="0">
                      <a:schemeClr val="accent1"/>
                    </a:gs>
                    <a:gs pos="78000">
                      <a:schemeClr val="accent6"/>
                    </a:gs>
                  </a:gsLst>
                  <a:lin ang="0" scaled="1"/>
                </a:gradFill>
                <a:latin typeface="Poppins" panose="00000500000000000000" pitchFamily="2" charset="0"/>
                <a:cs typeface="Poppins" panose="00000500000000000000" pitchFamily="2" charset="0"/>
              </a:rPr>
              <a:t>Think different</a:t>
            </a:r>
          </a:p>
        </p:txBody>
      </p:sp>
      <p:sp>
        <p:nvSpPr>
          <p:cNvPr id="22" name="Freeform: Shape 21">
            <a:extLst>
              <a:ext uri="{FF2B5EF4-FFF2-40B4-BE49-F238E27FC236}">
                <a16:creationId xmlns:a16="http://schemas.microsoft.com/office/drawing/2014/main" id="{0F690417-BB44-CEC1-4AB4-01C04B09C809}"/>
              </a:ext>
            </a:extLst>
          </p:cNvPr>
          <p:cNvSpPr/>
          <p:nvPr/>
        </p:nvSpPr>
        <p:spPr>
          <a:xfrm rot="16200000">
            <a:off x="-9637063" y="-2662855"/>
            <a:ext cx="12192000" cy="6858000"/>
          </a:xfrm>
          <a:custGeom>
            <a:avLst/>
            <a:gdLst>
              <a:gd name="connsiteX0" fmla="*/ 0 w 12192000"/>
              <a:gd name="connsiteY0" fmla="*/ 0 h 6858000"/>
              <a:gd name="connsiteX1" fmla="*/ 12192000 w 12192000"/>
              <a:gd name="connsiteY1" fmla="*/ 0 h 6858000"/>
              <a:gd name="connsiteX2" fmla="*/ 12192000 w 12192000"/>
              <a:gd name="connsiteY2" fmla="*/ 356277 h 6858000"/>
              <a:gd name="connsiteX3" fmla="*/ 5152234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56277"/>
                </a:lnTo>
                <a:lnTo>
                  <a:pt x="5152234" y="6858000"/>
                </a:lnTo>
                <a:lnTo>
                  <a:pt x="0" y="6858000"/>
                </a:lnTo>
                <a:close/>
              </a:path>
            </a:pathLst>
          </a:custGeom>
          <a:gradFill>
            <a:gsLst>
              <a:gs pos="0">
                <a:schemeClr val="accent1"/>
              </a:gs>
              <a:gs pos="78000">
                <a:schemeClr val="accent6"/>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dirty="0">
              <a:latin typeface="Lato Light" panose="020F0302020204030203" pitchFamily="34" charset="0"/>
            </a:endParaRPr>
          </a:p>
        </p:txBody>
      </p:sp>
      <p:sp>
        <p:nvSpPr>
          <p:cNvPr id="23" name="!!wer">
            <a:extLst>
              <a:ext uri="{FF2B5EF4-FFF2-40B4-BE49-F238E27FC236}">
                <a16:creationId xmlns:a16="http://schemas.microsoft.com/office/drawing/2014/main" id="{4A125D51-B38B-F2D4-AC0B-4E367FD1835B}"/>
              </a:ext>
            </a:extLst>
          </p:cNvPr>
          <p:cNvSpPr/>
          <p:nvPr/>
        </p:nvSpPr>
        <p:spPr>
          <a:xfrm>
            <a:off x="13567101" y="686712"/>
            <a:ext cx="5960030" cy="5960030"/>
          </a:xfrm>
          <a:prstGeom prst="ellipse">
            <a:avLst/>
          </a:prstGeom>
          <a:noFill/>
          <a:ln w="50800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24" name="Picture 23" descr="A cell phone with a screen&#10;&#10;Description automatically generated">
            <a:extLst>
              <a:ext uri="{FF2B5EF4-FFF2-40B4-BE49-F238E27FC236}">
                <a16:creationId xmlns:a16="http://schemas.microsoft.com/office/drawing/2014/main" id="{2D188685-8AEE-54B7-B831-5BF16B3BA98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304" b="98233" l="9946" r="89964">
                        <a14:foregroundMark x1="35172" y1="94523" x2="67631" y2="96643"/>
                        <a14:foregroundMark x1="64014" y1="84452" x2="64014" y2="84452"/>
                        <a14:foregroundMark x1="64376" y1="86572" x2="63653" y2="85866"/>
                        <a14:foregroundMark x1="55787" y1="86042" x2="53345" y2="86749"/>
                        <a14:foregroundMark x1="35624" y1="86572" x2="36347" y2="85336"/>
                        <a14:foregroundMark x1="55063" y1="66784" x2="54702" y2="71908"/>
                        <a14:foregroundMark x1="45027" y1="65724" x2="46383" y2="72085"/>
                        <a14:foregroundMark x1="36347" y1="68198" x2="36347" y2="68198"/>
                        <a14:foregroundMark x1="36166" y1="69081" x2="35805" y2="71731"/>
                        <a14:foregroundMark x1="55877" y1="64134" x2="56329" y2="74028"/>
                        <a14:foregroundMark x1="56329" y1="74028" x2="55425" y2="75265"/>
                        <a14:foregroundMark x1="34358" y1="9011" x2="40687" y2="8304"/>
                        <a14:foregroundMark x1="40687" y1="8304" x2="67179" y2="10424"/>
                        <a14:foregroundMark x1="67179" y1="10424" x2="67812" y2="10954"/>
                        <a14:foregroundMark x1="28571" y1="84806" x2="29385" y2="48940"/>
                        <a14:foregroundMark x1="29385" y1="48940" x2="28752" y2="46290"/>
                        <a14:foregroundMark x1="28662" y1="44876" x2="30289" y2="19965"/>
                        <a14:foregroundMark x1="30289" y1="19965" x2="33725" y2="10071"/>
                        <a14:foregroundMark x1="33725" y1="10071" x2="47649" y2="6360"/>
                        <a14:foregroundMark x1="47649" y1="6360" x2="68264" y2="7774"/>
                        <a14:foregroundMark x1="68264" y1="7774" x2="71157" y2="31802"/>
                        <a14:foregroundMark x1="71157" y1="31802" x2="71067" y2="98233"/>
                        <a14:foregroundMark x1="34448" y1="31802" x2="38517" y2="32509"/>
                        <a14:foregroundMark x1="44304" y1="27915" x2="50995" y2="27208"/>
                        <a14:foregroundMark x1="47830" y1="42226" x2="57595" y2="42933"/>
                        <a14:foregroundMark x1="62206" y1="94346" x2="62206" y2="81802"/>
                        <a14:foregroundMark x1="63472" y1="66431" x2="63291" y2="74912"/>
                        <a14:foregroundMark x1="44304" y1="15548" x2="58770" y2="13074"/>
                      </a14:backgroundRemoval>
                    </a14:imgEffect>
                  </a14:imgLayer>
                </a14:imgProps>
              </a:ext>
              <a:ext uri="{28A0092B-C50C-407E-A947-70E740481C1C}">
                <a14:useLocalDpi xmlns:a14="http://schemas.microsoft.com/office/drawing/2010/main" val="0"/>
              </a:ext>
            </a:extLst>
          </a:blip>
          <a:srcRect l="23840" r="25045"/>
          <a:stretch/>
        </p:blipFill>
        <p:spPr>
          <a:xfrm>
            <a:off x="11428073" y="6894871"/>
            <a:ext cx="5119043" cy="5125080"/>
          </a:xfrm>
          <a:prstGeom prst="rect">
            <a:avLst/>
          </a:prstGeom>
        </p:spPr>
      </p:pic>
      <p:sp>
        <p:nvSpPr>
          <p:cNvPr id="2" name="TextBox 1">
            <a:extLst>
              <a:ext uri="{FF2B5EF4-FFF2-40B4-BE49-F238E27FC236}">
                <a16:creationId xmlns:a16="http://schemas.microsoft.com/office/drawing/2014/main" id="{AAEB04C4-DFFB-757C-1F12-84A1E06AADFC}"/>
              </a:ext>
            </a:extLst>
          </p:cNvPr>
          <p:cNvSpPr txBox="1"/>
          <p:nvPr/>
        </p:nvSpPr>
        <p:spPr>
          <a:xfrm>
            <a:off x="4284251" y="4533339"/>
            <a:ext cx="2255426" cy="963982"/>
          </a:xfrm>
          <a:prstGeom prst="rect">
            <a:avLst/>
          </a:prstGeom>
          <a:noFill/>
        </p:spPr>
        <p:txBody>
          <a:bodyPr wrap="square" lIns="0" rIns="0" rtlCol="0">
            <a:spAutoFit/>
          </a:bodyPr>
          <a:lstStyle/>
          <a:p>
            <a:pPr>
              <a:lnSpc>
                <a:spcPct val="120000"/>
              </a:lnSpc>
            </a:pPr>
            <a:r>
              <a:rPr lang="en-US" sz="1200" dirty="0">
                <a:solidFill>
                  <a:srgbClr val="FFFFFF">
                    <a:alpha val="70000"/>
                  </a:srgbClr>
                </a:solidFill>
                <a:latin typeface="Lato Light" panose="020F0302020204030203" pitchFamily="34" charset="0"/>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75E2326E-8FFF-A1CF-AD88-22AFB72FA29D}"/>
              </a:ext>
            </a:extLst>
          </p:cNvPr>
          <p:cNvSpPr txBox="1"/>
          <p:nvPr/>
        </p:nvSpPr>
        <p:spPr>
          <a:xfrm>
            <a:off x="7673626" y="4533339"/>
            <a:ext cx="2255426" cy="963982"/>
          </a:xfrm>
          <a:prstGeom prst="rect">
            <a:avLst/>
          </a:prstGeom>
          <a:noFill/>
        </p:spPr>
        <p:txBody>
          <a:bodyPr wrap="square" lIns="0" rIns="0" rtlCol="0">
            <a:spAutoFit/>
          </a:bodyPr>
          <a:lstStyle/>
          <a:p>
            <a:pPr>
              <a:lnSpc>
                <a:spcPct val="120000"/>
              </a:lnSpc>
            </a:pPr>
            <a:r>
              <a:rPr lang="en-US" sz="1200" dirty="0">
                <a:solidFill>
                  <a:srgbClr val="FFFFFF">
                    <a:alpha val="70000"/>
                  </a:srgbClr>
                </a:solidFill>
                <a:latin typeface="Lato Light" panose="020F0302020204030203" pitchFamily="34" charset="0"/>
              </a:rPr>
              <a:t>You can achieve anything you set your mind to—just put in the effort. Now go out there and present like a pro!</a:t>
            </a:r>
          </a:p>
        </p:txBody>
      </p:sp>
    </p:spTree>
    <p:extLst>
      <p:ext uri="{BB962C8B-B14F-4D97-AF65-F5344CB8AC3E}">
        <p14:creationId xmlns:p14="http://schemas.microsoft.com/office/powerpoint/2010/main" val="17545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CA0EDA0-2F1D-96CB-695F-C270DCBE24EF}"/>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56277 h 6858000"/>
              <a:gd name="connsiteX3" fmla="*/ 5152234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56277"/>
                </a:lnTo>
                <a:lnTo>
                  <a:pt x="5152234" y="6858000"/>
                </a:lnTo>
                <a:lnTo>
                  <a:pt x="0" y="6858000"/>
                </a:lnTo>
                <a:close/>
              </a:path>
            </a:pathLst>
          </a:cu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sp>
        <p:nvSpPr>
          <p:cNvPr id="16" name="!!wer">
            <a:extLst>
              <a:ext uri="{FF2B5EF4-FFF2-40B4-BE49-F238E27FC236}">
                <a16:creationId xmlns:a16="http://schemas.microsoft.com/office/drawing/2014/main" id="{8A2ADD2B-FB98-C5F9-0513-22CF26B04829}"/>
              </a:ext>
            </a:extLst>
          </p:cNvPr>
          <p:cNvSpPr/>
          <p:nvPr/>
        </p:nvSpPr>
        <p:spPr>
          <a:xfrm>
            <a:off x="5691462" y="686712"/>
            <a:ext cx="5960030" cy="5960030"/>
          </a:xfrm>
          <a:prstGeom prst="ellipse">
            <a:avLst/>
          </a:prstGeom>
          <a:noFill/>
          <a:ln w="508000" cap="sq" cmpd="dbl">
            <a:gradFill flip="none" rotWithShape="1">
              <a:gsLst>
                <a:gs pos="0">
                  <a:schemeClr val="accent4">
                    <a:lumMod val="93000"/>
                    <a:lumOff val="7000"/>
                    <a:alpha val="49000"/>
                  </a:schemeClr>
                </a:gs>
                <a:gs pos="100000">
                  <a:schemeClr val="accent6"/>
                </a:gs>
              </a:gsLst>
              <a:lin ang="108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11" name="TextBox 10">
            <a:extLst>
              <a:ext uri="{FF2B5EF4-FFF2-40B4-BE49-F238E27FC236}">
                <a16:creationId xmlns:a16="http://schemas.microsoft.com/office/drawing/2014/main" id="{CA91BC6E-7C46-60C3-4499-800BCD302A24}"/>
              </a:ext>
            </a:extLst>
          </p:cNvPr>
          <p:cNvSpPr txBox="1"/>
          <p:nvPr/>
        </p:nvSpPr>
        <p:spPr>
          <a:xfrm>
            <a:off x="980993" y="2285763"/>
            <a:ext cx="4328103" cy="2308324"/>
          </a:xfrm>
          <a:prstGeom prst="rect">
            <a:avLst/>
          </a:prstGeom>
          <a:noFill/>
        </p:spPr>
        <p:txBody>
          <a:bodyPr wrap="square" rtlCol="0">
            <a:spAutoFit/>
          </a:bodyPr>
          <a:lstStyle/>
          <a:p>
            <a:r>
              <a:rPr lang="id-ID" sz="7200" b="1" dirty="0">
                <a:solidFill>
                  <a:schemeClr val="accent4">
                    <a:lumMod val="20000"/>
                    <a:lumOff val="80000"/>
                    <a:alpha val="92000"/>
                  </a:schemeClr>
                </a:solidFill>
                <a:latin typeface="Poppins" panose="00000500000000000000" pitchFamily="2" charset="0"/>
                <a:cs typeface="Poppins" panose="00000500000000000000" pitchFamily="2" charset="0"/>
              </a:rPr>
              <a:t>Think different</a:t>
            </a:r>
          </a:p>
        </p:txBody>
      </p:sp>
      <p:sp>
        <p:nvSpPr>
          <p:cNvPr id="12" name="TextBox 11">
            <a:extLst>
              <a:ext uri="{FF2B5EF4-FFF2-40B4-BE49-F238E27FC236}">
                <a16:creationId xmlns:a16="http://schemas.microsoft.com/office/drawing/2014/main" id="{1210ECDF-95C3-9C76-4251-2B72916C7937}"/>
              </a:ext>
            </a:extLst>
          </p:cNvPr>
          <p:cNvSpPr txBox="1"/>
          <p:nvPr/>
        </p:nvSpPr>
        <p:spPr>
          <a:xfrm>
            <a:off x="616453" y="356765"/>
            <a:ext cx="4692643" cy="276999"/>
          </a:xfrm>
          <a:prstGeom prst="rect">
            <a:avLst/>
          </a:prstGeom>
          <a:noFill/>
        </p:spPr>
        <p:txBody>
          <a:bodyPr wrap="square" rtlCol="0">
            <a:spAutoFit/>
          </a:bodyPr>
          <a:lstStyle/>
          <a:p>
            <a:r>
              <a:rPr lang="id-ID" sz="1200" dirty="0">
                <a:solidFill>
                  <a:schemeClr val="bg1">
                    <a:alpha val="50000"/>
                  </a:schemeClr>
                </a:solidFill>
                <a:latin typeface="Bahnschrift" panose="020B0502040204020203" pitchFamily="34" charset="0"/>
              </a:rPr>
              <a:t>www.apple.com</a:t>
            </a:r>
          </a:p>
        </p:txBody>
      </p:sp>
      <p:sp>
        <p:nvSpPr>
          <p:cNvPr id="2" name="!!sdf">
            <a:extLst>
              <a:ext uri="{FF2B5EF4-FFF2-40B4-BE49-F238E27FC236}">
                <a16:creationId xmlns:a16="http://schemas.microsoft.com/office/drawing/2014/main" id="{D717E3C7-1489-AF9D-A6DE-41DF934D3366}"/>
              </a:ext>
            </a:extLst>
          </p:cNvPr>
          <p:cNvSpPr/>
          <p:nvPr/>
        </p:nvSpPr>
        <p:spPr>
          <a:xfrm rot="20958619">
            <a:off x="7102696" y="7294690"/>
            <a:ext cx="4496313" cy="4496313"/>
          </a:xfrm>
          <a:prstGeom prst="teardrop">
            <a:avLst/>
          </a:prstGeom>
          <a:solidFill>
            <a:schemeClr val="tx1">
              <a:lumMod val="95000"/>
              <a:lumOff val="5000"/>
            </a:schemeClr>
          </a:solidFill>
          <a:ln w="501650">
            <a:gradFill>
              <a:gsLst>
                <a:gs pos="0">
                  <a:schemeClr val="accent1">
                    <a:lumMod val="5000"/>
                    <a:lumOff val="95000"/>
                    <a:alpha val="44000"/>
                  </a:schemeClr>
                </a:gs>
                <a:gs pos="53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3" name="!!wertty">
            <a:extLst>
              <a:ext uri="{FF2B5EF4-FFF2-40B4-BE49-F238E27FC236}">
                <a16:creationId xmlns:a16="http://schemas.microsoft.com/office/drawing/2014/main" id="{E679C108-5BDF-9EF3-52AD-FFA0367C0732}"/>
              </a:ext>
            </a:extLst>
          </p:cNvPr>
          <p:cNvSpPr/>
          <p:nvPr/>
        </p:nvSpPr>
        <p:spPr>
          <a:xfrm>
            <a:off x="9587211" y="9711944"/>
            <a:ext cx="1827831" cy="1827831"/>
          </a:xfrm>
          <a:prstGeom prst="teardrop">
            <a:avLst/>
          </a:prstGeom>
          <a:solidFill>
            <a:schemeClr val="tx1"/>
          </a:solidFill>
          <a:ln w="501650" cmpd="sng">
            <a:gradFill>
              <a:gsLst>
                <a:gs pos="0">
                  <a:schemeClr val="accent1">
                    <a:lumMod val="5000"/>
                    <a:lumOff val="95000"/>
                    <a:alpha val="44000"/>
                  </a:schemeClr>
                </a:gs>
                <a:gs pos="53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6" name="Picture 5" descr="A cell phone with a screen&#10;&#10;Description automatically generated">
            <a:extLst>
              <a:ext uri="{FF2B5EF4-FFF2-40B4-BE49-F238E27FC236}">
                <a16:creationId xmlns:a16="http://schemas.microsoft.com/office/drawing/2014/main" id="{EC4D0872-7AA8-651D-1935-141C211E32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304" b="98233" l="9946" r="89964">
                        <a14:foregroundMark x1="35172" y1="94523" x2="67631" y2="96643"/>
                        <a14:foregroundMark x1="64014" y1="84452" x2="64014" y2="84452"/>
                        <a14:foregroundMark x1="64376" y1="86572" x2="63653" y2="85866"/>
                        <a14:foregroundMark x1="55787" y1="86042" x2="53345" y2="86749"/>
                        <a14:foregroundMark x1="35624" y1="86572" x2="36347" y2="85336"/>
                        <a14:foregroundMark x1="55063" y1="66784" x2="54702" y2="71908"/>
                        <a14:foregroundMark x1="45027" y1="65724" x2="46383" y2="72085"/>
                        <a14:foregroundMark x1="36347" y1="68198" x2="36347" y2="68198"/>
                        <a14:foregroundMark x1="36166" y1="69081" x2="35805" y2="71731"/>
                        <a14:foregroundMark x1="55877" y1="64134" x2="56329" y2="74028"/>
                        <a14:foregroundMark x1="56329" y1="74028" x2="55425" y2="75265"/>
                        <a14:foregroundMark x1="34358" y1="9011" x2="40687" y2="8304"/>
                        <a14:foregroundMark x1="40687" y1="8304" x2="67179" y2="10424"/>
                        <a14:foregroundMark x1="67179" y1="10424" x2="67812" y2="10954"/>
                        <a14:foregroundMark x1="28571" y1="84806" x2="29385" y2="48940"/>
                        <a14:foregroundMark x1="29385" y1="48940" x2="28752" y2="46290"/>
                        <a14:foregroundMark x1="28662" y1="44876" x2="30289" y2="19965"/>
                        <a14:foregroundMark x1="30289" y1="19965" x2="33725" y2="10071"/>
                        <a14:foregroundMark x1="33725" y1="10071" x2="47649" y2="6360"/>
                        <a14:foregroundMark x1="47649" y1="6360" x2="68264" y2="7774"/>
                        <a14:foregroundMark x1="68264" y1="7774" x2="71157" y2="31802"/>
                        <a14:foregroundMark x1="71157" y1="31802" x2="71067" y2="98233"/>
                        <a14:foregroundMark x1="34448" y1="31802" x2="38517" y2="32509"/>
                        <a14:foregroundMark x1="44304" y1="27915" x2="50995" y2="27208"/>
                        <a14:foregroundMark x1="47830" y1="42226" x2="57595" y2="42933"/>
                        <a14:foregroundMark x1="62206" y1="94346" x2="62206" y2="81802"/>
                        <a14:foregroundMark x1="63472" y1="66431" x2="63291" y2="74912"/>
                        <a14:foregroundMark x1="44304" y1="15548" x2="58770" y2="13074"/>
                      </a14:backgroundRemoval>
                    </a14:imgEffect>
                  </a14:imgLayer>
                </a14:imgProps>
              </a:ext>
              <a:ext uri="{28A0092B-C50C-407E-A947-70E740481C1C}">
                <a14:useLocalDpi xmlns:a14="http://schemas.microsoft.com/office/drawing/2010/main" val="0"/>
              </a:ext>
            </a:extLst>
          </a:blip>
          <a:srcRect l="23840" r="25045"/>
          <a:stretch/>
        </p:blipFill>
        <p:spPr>
          <a:xfrm>
            <a:off x="6156671" y="1778846"/>
            <a:ext cx="5119043" cy="5125080"/>
          </a:xfrm>
          <a:prstGeom prst="rect">
            <a:avLst/>
          </a:prstGeom>
        </p:spPr>
      </p:pic>
    </p:spTree>
    <p:extLst>
      <p:ext uri="{BB962C8B-B14F-4D97-AF65-F5344CB8AC3E}">
        <p14:creationId xmlns:p14="http://schemas.microsoft.com/office/powerpoint/2010/main" val="312523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rge">
            <a:hlinkClick r:id="" action="ppaction://media"/>
            <a:extLst>
              <a:ext uri="{FF2B5EF4-FFF2-40B4-BE49-F238E27FC236}">
                <a16:creationId xmlns:a16="http://schemas.microsoft.com/office/drawing/2014/main" id="{AD306CDE-74DA-1280-D859-B737C6AD50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5286" y="-70546"/>
            <a:ext cx="12317413" cy="6928545"/>
          </a:xfrm>
          <a:prstGeom prst="rect">
            <a:avLst/>
          </a:prstGeom>
        </p:spPr>
      </p:pic>
      <p:sp>
        <p:nvSpPr>
          <p:cNvPr id="38" name="!!qwe">
            <a:extLst>
              <a:ext uri="{FF2B5EF4-FFF2-40B4-BE49-F238E27FC236}">
                <a16:creationId xmlns:a16="http://schemas.microsoft.com/office/drawing/2014/main" id="{585700A1-3C2C-55B2-7BAD-40E0F45A45FC}"/>
              </a:ext>
            </a:extLst>
          </p:cNvPr>
          <p:cNvSpPr/>
          <p:nvPr/>
        </p:nvSpPr>
        <p:spPr>
          <a:xfrm rot="5400000">
            <a:off x="3302001" y="-9286523"/>
            <a:ext cx="5562600" cy="12623805"/>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40" name="TextBox 39">
            <a:extLst>
              <a:ext uri="{FF2B5EF4-FFF2-40B4-BE49-F238E27FC236}">
                <a16:creationId xmlns:a16="http://schemas.microsoft.com/office/drawing/2014/main" id="{A915046C-C6D8-C0C6-8FD0-17A3CAB999F7}"/>
              </a:ext>
            </a:extLst>
          </p:cNvPr>
          <p:cNvSpPr txBox="1"/>
          <p:nvPr/>
        </p:nvSpPr>
        <p:spPr>
          <a:xfrm>
            <a:off x="905310" y="10921427"/>
            <a:ext cx="10381381" cy="1107996"/>
          </a:xfrm>
          <a:prstGeom prst="rect">
            <a:avLst/>
          </a:prstGeom>
          <a:noFill/>
        </p:spPr>
        <p:txBody>
          <a:bodyPr wrap="square" rtlCol="0">
            <a:spAutoFit/>
          </a:bodyPr>
          <a:lstStyle/>
          <a:p>
            <a:pPr algn="ctr"/>
            <a:r>
              <a:rPr lang="id-ID" sz="6600" b="1" i="0" dirty="0">
                <a:solidFill>
                  <a:schemeClr val="accent4">
                    <a:lumMod val="20000"/>
                    <a:lumOff val="80000"/>
                  </a:schemeClr>
                </a:solidFill>
                <a:effectLst/>
                <a:latin typeface="Poppins" panose="00000500000000000000" pitchFamily="2" charset="0"/>
                <a:cs typeface="Poppins" panose="00000500000000000000" pitchFamily="2" charset="0"/>
              </a:rPr>
              <a:t>Our Product</a:t>
            </a:r>
            <a:endParaRPr lang="id-ID" sz="6600" b="1" dirty="0">
              <a:solidFill>
                <a:schemeClr val="accent4">
                  <a:lumMod val="20000"/>
                  <a:lumOff val="80000"/>
                </a:schemeClr>
              </a:solidFill>
              <a:latin typeface="Poppins" panose="00000500000000000000" pitchFamily="2" charset="0"/>
              <a:cs typeface="Poppins" panose="00000500000000000000" pitchFamily="2" charset="0"/>
            </a:endParaRPr>
          </a:p>
        </p:txBody>
      </p:sp>
      <p:sp>
        <p:nvSpPr>
          <p:cNvPr id="33" name="!!sdf">
            <a:extLst>
              <a:ext uri="{FF2B5EF4-FFF2-40B4-BE49-F238E27FC236}">
                <a16:creationId xmlns:a16="http://schemas.microsoft.com/office/drawing/2014/main" id="{B45B4EE6-0AB8-EFD8-A34D-499D442B68B4}"/>
              </a:ext>
            </a:extLst>
          </p:cNvPr>
          <p:cNvSpPr/>
          <p:nvPr/>
        </p:nvSpPr>
        <p:spPr>
          <a:xfrm>
            <a:off x="5316638" y="-70546"/>
            <a:ext cx="6643133" cy="6643133"/>
          </a:xfrm>
          <a:prstGeom prst="teardrop">
            <a:avLst/>
          </a:prstGeom>
          <a:solidFill>
            <a:schemeClr val="tx1">
              <a:lumMod val="95000"/>
              <a:lumOff val="5000"/>
            </a:schemeClr>
          </a:solidFill>
          <a:ln w="501650">
            <a:gradFill>
              <a:gsLst>
                <a:gs pos="0">
                  <a:schemeClr val="accent1">
                    <a:alpha val="44000"/>
                    <a:lumMod val="51000"/>
                    <a:lumOff val="49000"/>
                  </a:schemeClr>
                </a:gs>
                <a:gs pos="53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grpSp>
        <p:nvGrpSpPr>
          <p:cNvPr id="5" name="Group 4">
            <a:extLst>
              <a:ext uri="{FF2B5EF4-FFF2-40B4-BE49-F238E27FC236}">
                <a16:creationId xmlns:a16="http://schemas.microsoft.com/office/drawing/2014/main" id="{15079032-AA7E-8578-A38A-3B71FD958F38}"/>
              </a:ext>
            </a:extLst>
          </p:cNvPr>
          <p:cNvGrpSpPr/>
          <p:nvPr/>
        </p:nvGrpSpPr>
        <p:grpSpPr>
          <a:xfrm>
            <a:off x="6521953" y="4444560"/>
            <a:ext cx="2955471" cy="535614"/>
            <a:chOff x="6233010" y="4925803"/>
            <a:chExt cx="2955471" cy="535614"/>
          </a:xfrm>
        </p:grpSpPr>
        <p:sp>
          <p:nvSpPr>
            <p:cNvPr id="11" name="TextBox 10">
              <a:extLst>
                <a:ext uri="{FF2B5EF4-FFF2-40B4-BE49-F238E27FC236}">
                  <a16:creationId xmlns:a16="http://schemas.microsoft.com/office/drawing/2014/main" id="{135EB8FC-3A73-9378-7689-7CC44F82FFD0}"/>
                </a:ext>
              </a:extLst>
            </p:cNvPr>
            <p:cNvSpPr txBox="1"/>
            <p:nvPr/>
          </p:nvSpPr>
          <p:spPr>
            <a:xfrm>
              <a:off x="6233010" y="5006162"/>
              <a:ext cx="2955471" cy="369332"/>
            </a:xfrm>
            <a:prstGeom prst="rect">
              <a:avLst/>
            </a:prstGeom>
            <a:noFill/>
          </p:spPr>
          <p:txBody>
            <a:bodyPr wrap="square" rtlCol="0">
              <a:spAutoFit/>
            </a:bodyPr>
            <a:lstStyle/>
            <a:p>
              <a:pPr algn="ctr"/>
              <a:r>
                <a:rPr lang="id-ID" b="1" dirty="0">
                  <a:solidFill>
                    <a:schemeClr val="bg1"/>
                  </a:solidFill>
                  <a:latin typeface="Poppins" panose="00000500000000000000" pitchFamily="2" charset="0"/>
                  <a:cs typeface="Poppins" panose="00000500000000000000" pitchFamily="2" charset="0"/>
                </a:rPr>
                <a:t>More Info</a:t>
              </a:r>
            </a:p>
          </p:txBody>
        </p:sp>
        <p:sp>
          <p:nvSpPr>
            <p:cNvPr id="12" name="Rectangle: Rounded Corners 11">
              <a:extLst>
                <a:ext uri="{FF2B5EF4-FFF2-40B4-BE49-F238E27FC236}">
                  <a16:creationId xmlns:a16="http://schemas.microsoft.com/office/drawing/2014/main" id="{0651623B-990F-30E1-BF3F-9C796200A44E}"/>
                </a:ext>
              </a:extLst>
            </p:cNvPr>
            <p:cNvSpPr/>
            <p:nvPr/>
          </p:nvSpPr>
          <p:spPr>
            <a:xfrm>
              <a:off x="6820436" y="4925803"/>
              <a:ext cx="1780621" cy="535614"/>
            </a:xfrm>
            <a:prstGeom prst="roundRect">
              <a:avLst>
                <a:gd name="adj" fmla="val 50000"/>
              </a:avLst>
            </a:prstGeom>
            <a:noFill/>
            <a:ln w="38100">
              <a:gradFill flip="none" rotWithShape="1">
                <a:gsLst>
                  <a:gs pos="0">
                    <a:srgbClr val="410E91"/>
                  </a:gs>
                  <a:gs pos="100000">
                    <a:schemeClr val="accent6"/>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latin typeface="Lato Light" panose="020F0302020204030203" pitchFamily="34" charset="0"/>
              </a:endParaRPr>
            </a:p>
          </p:txBody>
        </p:sp>
      </p:grpSp>
      <p:sp>
        <p:nvSpPr>
          <p:cNvPr id="8" name="TextBox 7">
            <a:extLst>
              <a:ext uri="{FF2B5EF4-FFF2-40B4-BE49-F238E27FC236}">
                <a16:creationId xmlns:a16="http://schemas.microsoft.com/office/drawing/2014/main" id="{B62F5C1A-7164-B6DA-2E52-E72C2890ECC6}"/>
              </a:ext>
            </a:extLst>
          </p:cNvPr>
          <p:cNvSpPr txBox="1"/>
          <p:nvPr/>
        </p:nvSpPr>
        <p:spPr>
          <a:xfrm>
            <a:off x="6913122" y="1858150"/>
            <a:ext cx="6284697" cy="830997"/>
          </a:xfrm>
          <a:prstGeom prst="rect">
            <a:avLst/>
          </a:prstGeom>
          <a:noFill/>
        </p:spPr>
        <p:txBody>
          <a:bodyPr wrap="square" rtlCol="0">
            <a:spAutoFit/>
          </a:bodyPr>
          <a:lstStyle/>
          <a:p>
            <a:r>
              <a:rPr lang="id-ID" sz="4800" b="1" i="0" dirty="0">
                <a:gradFill flip="none" rotWithShape="1">
                  <a:gsLst>
                    <a:gs pos="0">
                      <a:schemeClr val="accent1"/>
                    </a:gs>
                    <a:gs pos="59000">
                      <a:schemeClr val="accent6"/>
                    </a:gs>
                  </a:gsLst>
                  <a:path path="circle">
                    <a:fillToRect l="100000" t="100000"/>
                  </a:path>
                  <a:tileRect r="-100000" b="-100000"/>
                </a:gradFill>
                <a:effectLst/>
                <a:latin typeface="Poppins" panose="00000500000000000000" pitchFamily="2" charset="0"/>
                <a:cs typeface="Poppins" panose="00000500000000000000" pitchFamily="2" charset="0"/>
              </a:rPr>
              <a:t>About </a:t>
            </a:r>
            <a:r>
              <a:rPr lang="es-CO" sz="4800" b="1" dirty="0" err="1">
                <a:gradFill flip="none" rotWithShape="1">
                  <a:gsLst>
                    <a:gs pos="0">
                      <a:schemeClr val="accent1"/>
                    </a:gs>
                    <a:gs pos="59000">
                      <a:schemeClr val="accent6"/>
                    </a:gs>
                  </a:gsLst>
                  <a:path path="circle">
                    <a:fillToRect l="100000" t="100000"/>
                  </a:path>
                  <a:tileRect r="-100000" b="-100000"/>
                </a:gradFill>
                <a:latin typeface="Poppins" panose="00000500000000000000" pitchFamily="2" charset="0"/>
                <a:cs typeface="Poppins" panose="00000500000000000000" pitchFamily="2" charset="0"/>
              </a:rPr>
              <a:t>Us</a:t>
            </a:r>
            <a:endParaRPr lang="id-ID" sz="4800" b="1" dirty="0">
              <a:gradFill flip="none" rotWithShape="1">
                <a:gsLst>
                  <a:gs pos="0">
                    <a:schemeClr val="accent1"/>
                  </a:gs>
                  <a:gs pos="59000">
                    <a:schemeClr val="accent6"/>
                  </a:gs>
                </a:gsLst>
                <a:path path="circle">
                  <a:fillToRect l="100000" t="100000"/>
                </a:path>
                <a:tileRect r="-100000" b="-100000"/>
              </a:gra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369AA715-D1E2-D409-8F38-6B5970C889C8}"/>
              </a:ext>
            </a:extLst>
          </p:cNvPr>
          <p:cNvSpPr txBox="1"/>
          <p:nvPr/>
        </p:nvSpPr>
        <p:spPr>
          <a:xfrm>
            <a:off x="6947034" y="2828835"/>
            <a:ext cx="4813166" cy="923330"/>
          </a:xfrm>
          <a:prstGeom prst="rect">
            <a:avLst/>
          </a:prstGeom>
          <a:noFill/>
        </p:spPr>
        <p:txBody>
          <a:bodyPr wrap="square" rtlCol="0">
            <a:spAutoFit/>
          </a:bodyPr>
          <a:lstStyle/>
          <a:p>
            <a:r>
              <a:rPr lang="en-US" b="0" i="0" dirty="0">
                <a:solidFill>
                  <a:schemeClr val="bg1"/>
                </a:solidFill>
                <a:effectLst/>
                <a:latin typeface="Lato Light" panose="020F0302020204030203" pitchFamily="34" charset="0"/>
                <a:cs typeface="Poppins" panose="00000500000000000000" pitchFamily="2" charset="0"/>
              </a:rPr>
              <a:t>You can achieve anything you set your mind to—just put in the effort. Now go out there and present like a pro!</a:t>
            </a:r>
          </a:p>
        </p:txBody>
      </p:sp>
      <p:sp>
        <p:nvSpPr>
          <p:cNvPr id="36" name="!!wertty">
            <a:extLst>
              <a:ext uri="{FF2B5EF4-FFF2-40B4-BE49-F238E27FC236}">
                <a16:creationId xmlns:a16="http://schemas.microsoft.com/office/drawing/2014/main" id="{A0856795-C86E-F527-C68F-63F39076A011}"/>
              </a:ext>
            </a:extLst>
          </p:cNvPr>
          <p:cNvSpPr/>
          <p:nvPr/>
        </p:nvSpPr>
        <p:spPr>
          <a:xfrm rot="5400000">
            <a:off x="9353617" y="3891853"/>
            <a:ext cx="5209581" cy="5209581"/>
          </a:xfrm>
          <a:prstGeom prst="teardrop">
            <a:avLst/>
          </a:prstGeom>
          <a:solidFill>
            <a:schemeClr val="tx1"/>
          </a:solidFill>
          <a:ln w="501650">
            <a:gradFill>
              <a:gsLst>
                <a:gs pos="0">
                  <a:schemeClr val="accent1">
                    <a:lumMod val="5000"/>
                    <a:lumOff val="95000"/>
                    <a:alpha val="44000"/>
                  </a:schemeClr>
                </a:gs>
                <a:gs pos="53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39" name="Picture 38">
            <a:extLst>
              <a:ext uri="{FF2B5EF4-FFF2-40B4-BE49-F238E27FC236}">
                <a16:creationId xmlns:a16="http://schemas.microsoft.com/office/drawing/2014/main" id="{54BC52FE-05E6-F739-DEFE-7CE36FD58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1088" y="7644669"/>
            <a:ext cx="7489825" cy="3830756"/>
          </a:xfrm>
          <a:prstGeom prst="rect">
            <a:avLst/>
          </a:prstGeom>
        </p:spPr>
      </p:pic>
      <p:sp>
        <p:nvSpPr>
          <p:cNvPr id="41" name="!!dr">
            <a:extLst>
              <a:ext uri="{FF2B5EF4-FFF2-40B4-BE49-F238E27FC236}">
                <a16:creationId xmlns:a16="http://schemas.microsoft.com/office/drawing/2014/main" id="{6DF41104-2357-2D77-681B-2D9D5E14408B}"/>
              </a:ext>
            </a:extLst>
          </p:cNvPr>
          <p:cNvSpPr/>
          <p:nvPr/>
        </p:nvSpPr>
        <p:spPr>
          <a:xfrm rot="6683015">
            <a:off x="1950315" y="-8656207"/>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Tree>
    <p:extLst>
      <p:ext uri="{BB962C8B-B14F-4D97-AF65-F5344CB8AC3E}">
        <p14:creationId xmlns:p14="http://schemas.microsoft.com/office/powerpoint/2010/main" val="120966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qwe">
            <a:extLst>
              <a:ext uri="{FF2B5EF4-FFF2-40B4-BE49-F238E27FC236}">
                <a16:creationId xmlns:a16="http://schemas.microsoft.com/office/drawing/2014/main" id="{9B83FA2F-BBF2-B626-C309-3683458A7CF4}"/>
              </a:ext>
            </a:extLst>
          </p:cNvPr>
          <p:cNvSpPr/>
          <p:nvPr/>
        </p:nvSpPr>
        <p:spPr>
          <a:xfrm rot="5400000">
            <a:off x="3314701" y="-5393229"/>
            <a:ext cx="5562600" cy="12623805"/>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10" name="!!dr">
            <a:extLst>
              <a:ext uri="{FF2B5EF4-FFF2-40B4-BE49-F238E27FC236}">
                <a16:creationId xmlns:a16="http://schemas.microsoft.com/office/drawing/2014/main" id="{18FC3D13-41A7-8607-F009-A8C6C2F133FA}"/>
              </a:ext>
            </a:extLst>
          </p:cNvPr>
          <p:cNvSpPr/>
          <p:nvPr/>
        </p:nvSpPr>
        <p:spPr>
          <a:xfrm rot="13500000">
            <a:off x="1963015" y="-4762913"/>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4" name="Title 3"/>
          <p:cNvSpPr>
            <a:spLocks noGrp="1"/>
          </p:cNvSpPr>
          <p:nvPr>
            <p:ph type="title" idx="4294967295"/>
          </p:nvPr>
        </p:nvSpPr>
        <p:spPr>
          <a:xfrm>
            <a:off x="1197787" y="1007711"/>
            <a:ext cx="3890963" cy="2357438"/>
          </a:xfrm>
        </p:spPr>
        <p:txBody>
          <a:bodyPr/>
          <a:lstStyle/>
          <a:p>
            <a:r>
              <a:rPr lang="en-US" b="1" dirty="0">
                <a:gradFill>
                  <a:gsLst>
                    <a:gs pos="0">
                      <a:schemeClr val="bg1"/>
                    </a:gs>
                    <a:gs pos="78000">
                      <a:schemeClr val="accent6"/>
                    </a:gs>
                  </a:gsLst>
                  <a:lin ang="0" scaled="1"/>
                </a:gradFill>
                <a:latin typeface="Poppins" panose="00000500000000000000" pitchFamily="2" charset="0"/>
                <a:ea typeface="+mn-ea"/>
                <a:cs typeface="Poppins" panose="00000500000000000000" pitchFamily="2" charset="0"/>
              </a:rPr>
              <a:t>Phone</a:t>
            </a:r>
            <a:br>
              <a:rPr lang="en-US" b="1" dirty="0">
                <a:gradFill>
                  <a:gsLst>
                    <a:gs pos="0">
                      <a:schemeClr val="bg1"/>
                    </a:gs>
                    <a:gs pos="78000">
                      <a:schemeClr val="accent6"/>
                    </a:gs>
                  </a:gsLst>
                  <a:lin ang="0" scaled="1"/>
                </a:gradFill>
                <a:latin typeface="Poppins" panose="00000500000000000000" pitchFamily="2" charset="0"/>
                <a:ea typeface="+mn-ea"/>
                <a:cs typeface="Poppins" panose="00000500000000000000" pitchFamily="2" charset="0"/>
              </a:rPr>
            </a:br>
            <a:r>
              <a:rPr lang="en-US" b="1" dirty="0">
                <a:gradFill>
                  <a:gsLst>
                    <a:gs pos="0">
                      <a:schemeClr val="bg1"/>
                    </a:gs>
                    <a:gs pos="78000">
                      <a:schemeClr val="accent6"/>
                    </a:gs>
                  </a:gsLst>
                  <a:lin ang="0" scaled="1"/>
                </a:gradFill>
                <a:latin typeface="Poppins" panose="00000500000000000000" pitchFamily="2" charset="0"/>
                <a:ea typeface="+mn-ea"/>
                <a:cs typeface="Poppins" panose="00000500000000000000" pitchFamily="2" charset="0"/>
              </a:rPr>
              <a:t>devices</a:t>
            </a:r>
          </a:p>
        </p:txBody>
      </p:sp>
      <p:grpSp>
        <p:nvGrpSpPr>
          <p:cNvPr id="16" name="Group 15"/>
          <p:cNvGrpSpPr/>
          <p:nvPr/>
        </p:nvGrpSpPr>
        <p:grpSpPr>
          <a:xfrm>
            <a:off x="2034254" y="3900013"/>
            <a:ext cx="1240725" cy="863552"/>
            <a:chOff x="8108760" y="2721114"/>
            <a:chExt cx="1240725" cy="863552"/>
          </a:xfrm>
        </p:grpSpPr>
        <p:sp>
          <p:nvSpPr>
            <p:cNvPr id="17" name="TextBox 16"/>
            <p:cNvSpPr txBox="1"/>
            <p:nvPr/>
          </p:nvSpPr>
          <p:spPr>
            <a:xfrm>
              <a:off x="8108760" y="2721114"/>
              <a:ext cx="1126912" cy="707886"/>
            </a:xfrm>
            <a:prstGeom prst="rect">
              <a:avLst/>
            </a:prstGeom>
            <a:noFill/>
          </p:spPr>
          <p:txBody>
            <a:bodyPr wrap="none" lIns="0" rIns="0" rtlCol="0">
              <a:spAutoFit/>
            </a:bodyPr>
            <a:lstStyle/>
            <a:p>
              <a:r>
                <a:rPr lang="en-US" sz="4000" b="1" dirty="0">
                  <a:solidFill>
                    <a:schemeClr val="accent6"/>
                  </a:solidFill>
                  <a:latin typeface="Source Sans Pro" charset="0"/>
                  <a:ea typeface="Source Sans Pro" charset="0"/>
                  <a:cs typeface="Source Sans Pro" charset="0"/>
                </a:rPr>
                <a:t>400K</a:t>
              </a:r>
            </a:p>
          </p:txBody>
        </p:sp>
        <p:sp>
          <p:nvSpPr>
            <p:cNvPr id="18" name="TextBox 17"/>
            <p:cNvSpPr txBox="1"/>
            <p:nvPr/>
          </p:nvSpPr>
          <p:spPr>
            <a:xfrm>
              <a:off x="8108761" y="3338445"/>
              <a:ext cx="1240724" cy="246221"/>
            </a:xfrm>
            <a:prstGeom prst="rect">
              <a:avLst/>
            </a:prstGeom>
            <a:noFill/>
          </p:spPr>
          <p:txBody>
            <a:bodyPr wrap="none" lIns="0" rIns="0" rtlCol="0">
              <a:spAutoFit/>
            </a:bodyPr>
            <a:lstStyle/>
            <a:p>
              <a:r>
                <a:rPr lang="en-US" sz="1000" b="1" spc="100">
                  <a:latin typeface="Source Sans Pro" charset="0"/>
                  <a:ea typeface="Source Sans Pro" charset="0"/>
                  <a:cs typeface="Source Sans Pro" charset="0"/>
                </a:rPr>
                <a:t>WRITE TITLE HERE</a:t>
              </a:r>
              <a:endParaRPr lang="en-US" sz="1000" b="1" spc="100" dirty="0">
                <a:latin typeface="Source Sans Pro" charset="0"/>
                <a:ea typeface="Source Sans Pro" charset="0"/>
                <a:cs typeface="Source Sans Pro" charset="0"/>
              </a:endParaRPr>
            </a:p>
          </p:txBody>
        </p:sp>
      </p:grpSp>
      <p:sp>
        <p:nvSpPr>
          <p:cNvPr id="19" name="Freeform 849"/>
          <p:cNvSpPr>
            <a:spLocks noEditPoints="1"/>
          </p:cNvSpPr>
          <p:nvPr/>
        </p:nvSpPr>
        <p:spPr bwMode="auto">
          <a:xfrm>
            <a:off x="1197787" y="5291489"/>
            <a:ext cx="558800" cy="558800"/>
          </a:xfrm>
          <a:custGeom>
            <a:avLst/>
            <a:gdLst>
              <a:gd name="T0" fmla="*/ 85 w 164"/>
              <a:gd name="T1" fmla="*/ 74 h 162"/>
              <a:gd name="T2" fmla="*/ 79 w 164"/>
              <a:gd name="T3" fmla="*/ 46 h 162"/>
              <a:gd name="T4" fmla="*/ 82 w 164"/>
              <a:gd name="T5" fmla="*/ 96 h 162"/>
              <a:gd name="T6" fmla="*/ 115 w 164"/>
              <a:gd name="T7" fmla="*/ 85 h 162"/>
              <a:gd name="T8" fmla="*/ 76 w 164"/>
              <a:gd name="T9" fmla="*/ 85 h 162"/>
              <a:gd name="T10" fmla="*/ 82 w 164"/>
              <a:gd name="T11" fmla="*/ 90 h 162"/>
              <a:gd name="T12" fmla="*/ 153 w 164"/>
              <a:gd name="T13" fmla="*/ 41 h 162"/>
              <a:gd name="T14" fmla="*/ 123 w 164"/>
              <a:gd name="T15" fmla="*/ 9 h 162"/>
              <a:gd name="T16" fmla="*/ 136 w 164"/>
              <a:gd name="T17" fmla="*/ 25 h 162"/>
              <a:gd name="T18" fmla="*/ 32 w 164"/>
              <a:gd name="T19" fmla="*/ 30 h 162"/>
              <a:gd name="T20" fmla="*/ 41 w 164"/>
              <a:gd name="T21" fmla="*/ 10 h 162"/>
              <a:gd name="T22" fmla="*/ 9 w 164"/>
              <a:gd name="T23" fmla="*/ 40 h 162"/>
              <a:gd name="T24" fmla="*/ 24 w 164"/>
              <a:gd name="T25" fmla="*/ 29 h 162"/>
              <a:gd name="T26" fmla="*/ 44 w 164"/>
              <a:gd name="T27" fmla="*/ 149 h 162"/>
              <a:gd name="T28" fmla="*/ 38 w 164"/>
              <a:gd name="T29" fmla="*/ 162 h 162"/>
              <a:gd name="T30" fmla="*/ 82 w 164"/>
              <a:gd name="T31" fmla="*/ 159 h 162"/>
              <a:gd name="T32" fmla="*/ 126 w 164"/>
              <a:gd name="T33" fmla="*/ 162 h 162"/>
              <a:gd name="T34" fmla="*/ 119 w 164"/>
              <a:gd name="T35" fmla="*/ 149 h 162"/>
              <a:gd name="T36" fmla="*/ 140 w 164"/>
              <a:gd name="T37" fmla="*/ 29 h 162"/>
              <a:gd name="T38" fmla="*/ 129 w 164"/>
              <a:gd name="T39" fmla="*/ 11 h 162"/>
              <a:gd name="T40" fmla="*/ 12 w 164"/>
              <a:gd name="T41" fmla="*/ 12 h 162"/>
              <a:gd name="T42" fmla="*/ 82 w 164"/>
              <a:gd name="T43" fmla="*/ 154 h 162"/>
              <a:gd name="T44" fmla="*/ 151 w 164"/>
              <a:gd name="T45" fmla="*/ 85 h 162"/>
              <a:gd name="T46" fmla="*/ 114 w 164"/>
              <a:gd name="T47" fmla="*/ 30 h 162"/>
              <a:gd name="T48" fmla="*/ 82 w 164"/>
              <a:gd name="T49" fmla="*/ 22 h 162"/>
              <a:gd name="T50" fmla="*/ 50 w 164"/>
              <a:gd name="T51" fmla="*/ 30 h 162"/>
              <a:gd name="T52" fmla="*/ 27 w 164"/>
              <a:gd name="T53" fmla="*/ 53 h 162"/>
              <a:gd name="T54" fmla="*/ 27 w 164"/>
              <a:gd name="T55" fmla="*/ 117 h 162"/>
              <a:gd name="T56" fmla="*/ 50 w 164"/>
              <a:gd name="T57" fmla="*/ 140 h 162"/>
              <a:gd name="T58" fmla="*/ 113 w 164"/>
              <a:gd name="T59" fmla="*/ 140 h 162"/>
              <a:gd name="T60" fmla="*/ 136 w 164"/>
              <a:gd name="T61" fmla="*/ 117 h 162"/>
              <a:gd name="T62" fmla="*/ 145 w 164"/>
              <a:gd name="T63" fmla="*/ 85 h 162"/>
              <a:gd name="T64" fmla="*/ 136 w 164"/>
              <a:gd name="T65" fmla="*/ 53 h 162"/>
              <a:gd name="T66" fmla="*/ 108 w 164"/>
              <a:gd name="T67" fmla="*/ 130 h 162"/>
              <a:gd name="T68" fmla="*/ 85 w 164"/>
              <a:gd name="T69" fmla="*/ 143 h 162"/>
              <a:gd name="T70" fmla="*/ 79 w 164"/>
              <a:gd name="T71" fmla="*/ 140 h 162"/>
              <a:gd name="T72" fmla="*/ 57 w 164"/>
              <a:gd name="T73" fmla="*/ 134 h 162"/>
              <a:gd name="T74" fmla="*/ 51 w 164"/>
              <a:gd name="T75" fmla="*/ 134 h 162"/>
              <a:gd name="T76" fmla="*/ 37 w 164"/>
              <a:gd name="T77" fmla="*/ 111 h 162"/>
              <a:gd name="T78" fmla="*/ 24 w 164"/>
              <a:gd name="T79" fmla="*/ 88 h 162"/>
              <a:gd name="T80" fmla="*/ 27 w 164"/>
              <a:gd name="T81" fmla="*/ 82 h 162"/>
              <a:gd name="T82" fmla="*/ 33 w 164"/>
              <a:gd name="T83" fmla="*/ 60 h 162"/>
              <a:gd name="T84" fmla="*/ 36 w 164"/>
              <a:gd name="T85" fmla="*/ 55 h 162"/>
              <a:gd name="T86" fmla="*/ 52 w 164"/>
              <a:gd name="T87" fmla="*/ 39 h 162"/>
              <a:gd name="T88" fmla="*/ 57 w 164"/>
              <a:gd name="T89" fmla="*/ 36 h 162"/>
              <a:gd name="T90" fmla="*/ 79 w 164"/>
              <a:gd name="T91" fmla="*/ 30 h 162"/>
              <a:gd name="T92" fmla="*/ 85 w 164"/>
              <a:gd name="T93" fmla="*/ 27 h 162"/>
              <a:gd name="T94" fmla="*/ 108 w 164"/>
              <a:gd name="T95" fmla="*/ 40 h 162"/>
              <a:gd name="T96" fmla="*/ 113 w 164"/>
              <a:gd name="T97" fmla="*/ 36 h 162"/>
              <a:gd name="T98" fmla="*/ 127 w 164"/>
              <a:gd name="T99" fmla="*/ 59 h 162"/>
              <a:gd name="T100" fmla="*/ 133 w 164"/>
              <a:gd name="T101" fmla="*/ 59 h 162"/>
              <a:gd name="T102" fmla="*/ 134 w 164"/>
              <a:gd name="T103" fmla="*/ 85 h 162"/>
              <a:gd name="T104" fmla="*/ 133 w 164"/>
              <a:gd name="T105" fmla="*/ 111 h 162"/>
              <a:gd name="T106" fmla="*/ 128 w 164"/>
              <a:gd name="T107"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62">
                <a:moveTo>
                  <a:pt x="112" y="82"/>
                </a:moveTo>
                <a:cubicBezTo>
                  <a:pt x="92" y="82"/>
                  <a:pt x="92" y="82"/>
                  <a:pt x="92" y="82"/>
                </a:cubicBezTo>
                <a:cubicBezTo>
                  <a:pt x="91" y="78"/>
                  <a:pt x="88" y="75"/>
                  <a:pt x="85" y="74"/>
                </a:cubicBezTo>
                <a:cubicBezTo>
                  <a:pt x="85" y="46"/>
                  <a:pt x="85" y="46"/>
                  <a:pt x="85" y="46"/>
                </a:cubicBezTo>
                <a:cubicBezTo>
                  <a:pt x="85" y="45"/>
                  <a:pt x="83" y="44"/>
                  <a:pt x="82" y="44"/>
                </a:cubicBezTo>
                <a:cubicBezTo>
                  <a:pt x="80" y="44"/>
                  <a:pt x="79" y="45"/>
                  <a:pt x="79" y="46"/>
                </a:cubicBezTo>
                <a:cubicBezTo>
                  <a:pt x="79" y="74"/>
                  <a:pt x="79" y="74"/>
                  <a:pt x="79" y="74"/>
                </a:cubicBezTo>
                <a:cubicBezTo>
                  <a:pt x="74" y="76"/>
                  <a:pt x="71" y="80"/>
                  <a:pt x="71" y="85"/>
                </a:cubicBezTo>
                <a:cubicBezTo>
                  <a:pt x="71" y="91"/>
                  <a:pt x="76" y="96"/>
                  <a:pt x="82" y="96"/>
                </a:cubicBezTo>
                <a:cubicBezTo>
                  <a:pt x="87" y="96"/>
                  <a:pt x="91" y="92"/>
                  <a:pt x="92" y="88"/>
                </a:cubicBezTo>
                <a:cubicBezTo>
                  <a:pt x="112" y="88"/>
                  <a:pt x="112" y="88"/>
                  <a:pt x="112" y="88"/>
                </a:cubicBezTo>
                <a:cubicBezTo>
                  <a:pt x="114" y="88"/>
                  <a:pt x="115" y="86"/>
                  <a:pt x="115" y="85"/>
                </a:cubicBezTo>
                <a:cubicBezTo>
                  <a:pt x="115" y="83"/>
                  <a:pt x="114" y="82"/>
                  <a:pt x="112" y="82"/>
                </a:cubicBezTo>
                <a:close/>
                <a:moveTo>
                  <a:pt x="82" y="90"/>
                </a:moveTo>
                <a:cubicBezTo>
                  <a:pt x="79" y="90"/>
                  <a:pt x="76" y="88"/>
                  <a:pt x="76" y="85"/>
                </a:cubicBezTo>
                <a:cubicBezTo>
                  <a:pt x="76" y="82"/>
                  <a:pt x="79" y="79"/>
                  <a:pt x="82" y="79"/>
                </a:cubicBezTo>
                <a:cubicBezTo>
                  <a:pt x="85" y="79"/>
                  <a:pt x="87" y="82"/>
                  <a:pt x="87" y="85"/>
                </a:cubicBezTo>
                <a:cubicBezTo>
                  <a:pt x="87" y="88"/>
                  <a:pt x="85" y="90"/>
                  <a:pt x="82" y="90"/>
                </a:cubicBezTo>
                <a:close/>
                <a:moveTo>
                  <a:pt x="140" y="29"/>
                </a:moveTo>
                <a:cubicBezTo>
                  <a:pt x="151" y="40"/>
                  <a:pt x="151" y="40"/>
                  <a:pt x="151" y="40"/>
                </a:cubicBezTo>
                <a:cubicBezTo>
                  <a:pt x="152" y="41"/>
                  <a:pt x="152" y="41"/>
                  <a:pt x="153" y="41"/>
                </a:cubicBezTo>
                <a:cubicBezTo>
                  <a:pt x="154" y="41"/>
                  <a:pt x="155" y="41"/>
                  <a:pt x="155" y="40"/>
                </a:cubicBezTo>
                <a:cubicBezTo>
                  <a:pt x="164" y="31"/>
                  <a:pt x="164" y="17"/>
                  <a:pt x="155" y="9"/>
                </a:cubicBezTo>
                <a:cubicBezTo>
                  <a:pt x="146" y="0"/>
                  <a:pt x="132" y="0"/>
                  <a:pt x="123" y="9"/>
                </a:cubicBezTo>
                <a:cubicBezTo>
                  <a:pt x="123" y="9"/>
                  <a:pt x="123" y="10"/>
                  <a:pt x="123" y="10"/>
                </a:cubicBezTo>
                <a:cubicBezTo>
                  <a:pt x="123" y="11"/>
                  <a:pt x="123" y="12"/>
                  <a:pt x="123" y="12"/>
                </a:cubicBezTo>
                <a:cubicBezTo>
                  <a:pt x="136" y="25"/>
                  <a:pt x="136" y="25"/>
                  <a:pt x="136" y="25"/>
                </a:cubicBezTo>
                <a:cubicBezTo>
                  <a:pt x="131" y="30"/>
                  <a:pt x="131" y="30"/>
                  <a:pt x="131" y="30"/>
                </a:cubicBezTo>
                <a:cubicBezTo>
                  <a:pt x="118" y="18"/>
                  <a:pt x="101" y="11"/>
                  <a:pt x="82" y="11"/>
                </a:cubicBezTo>
                <a:cubicBezTo>
                  <a:pt x="63" y="11"/>
                  <a:pt x="45" y="18"/>
                  <a:pt x="32" y="30"/>
                </a:cubicBezTo>
                <a:cubicBezTo>
                  <a:pt x="28" y="25"/>
                  <a:pt x="28" y="25"/>
                  <a:pt x="28" y="25"/>
                </a:cubicBezTo>
                <a:cubicBezTo>
                  <a:pt x="40" y="12"/>
                  <a:pt x="40" y="12"/>
                  <a:pt x="40" y="12"/>
                </a:cubicBezTo>
                <a:cubicBezTo>
                  <a:pt x="41" y="12"/>
                  <a:pt x="41" y="11"/>
                  <a:pt x="41" y="10"/>
                </a:cubicBezTo>
                <a:cubicBezTo>
                  <a:pt x="41" y="10"/>
                  <a:pt x="41" y="9"/>
                  <a:pt x="40" y="9"/>
                </a:cubicBezTo>
                <a:cubicBezTo>
                  <a:pt x="31" y="0"/>
                  <a:pt x="17" y="0"/>
                  <a:pt x="9" y="9"/>
                </a:cubicBezTo>
                <a:cubicBezTo>
                  <a:pt x="0" y="17"/>
                  <a:pt x="0" y="31"/>
                  <a:pt x="9" y="40"/>
                </a:cubicBezTo>
                <a:cubicBezTo>
                  <a:pt x="9" y="41"/>
                  <a:pt x="10" y="41"/>
                  <a:pt x="10" y="41"/>
                </a:cubicBezTo>
                <a:cubicBezTo>
                  <a:pt x="11" y="41"/>
                  <a:pt x="12" y="41"/>
                  <a:pt x="12" y="40"/>
                </a:cubicBezTo>
                <a:cubicBezTo>
                  <a:pt x="24" y="29"/>
                  <a:pt x="24" y="29"/>
                  <a:pt x="24" y="29"/>
                </a:cubicBezTo>
                <a:cubicBezTo>
                  <a:pt x="28" y="33"/>
                  <a:pt x="28" y="33"/>
                  <a:pt x="28" y="33"/>
                </a:cubicBezTo>
                <a:cubicBezTo>
                  <a:pt x="15" y="47"/>
                  <a:pt x="7" y="65"/>
                  <a:pt x="7" y="85"/>
                </a:cubicBezTo>
                <a:cubicBezTo>
                  <a:pt x="7" y="112"/>
                  <a:pt x="22" y="136"/>
                  <a:pt x="44" y="149"/>
                </a:cubicBezTo>
                <a:cubicBezTo>
                  <a:pt x="36" y="157"/>
                  <a:pt x="36" y="157"/>
                  <a:pt x="36" y="157"/>
                </a:cubicBezTo>
                <a:cubicBezTo>
                  <a:pt x="35" y="158"/>
                  <a:pt x="35" y="160"/>
                  <a:pt x="36" y="161"/>
                </a:cubicBezTo>
                <a:cubicBezTo>
                  <a:pt x="36" y="162"/>
                  <a:pt x="37" y="162"/>
                  <a:pt x="38" y="162"/>
                </a:cubicBezTo>
                <a:cubicBezTo>
                  <a:pt x="38" y="162"/>
                  <a:pt x="39" y="162"/>
                  <a:pt x="40" y="161"/>
                </a:cubicBezTo>
                <a:cubicBezTo>
                  <a:pt x="49" y="152"/>
                  <a:pt x="49" y="152"/>
                  <a:pt x="49" y="152"/>
                </a:cubicBezTo>
                <a:cubicBezTo>
                  <a:pt x="59" y="157"/>
                  <a:pt x="70" y="159"/>
                  <a:pt x="82" y="159"/>
                </a:cubicBezTo>
                <a:cubicBezTo>
                  <a:pt x="93" y="159"/>
                  <a:pt x="105" y="157"/>
                  <a:pt x="114" y="152"/>
                </a:cubicBezTo>
                <a:cubicBezTo>
                  <a:pt x="124" y="161"/>
                  <a:pt x="124" y="161"/>
                  <a:pt x="124" y="161"/>
                </a:cubicBezTo>
                <a:cubicBezTo>
                  <a:pt x="124" y="162"/>
                  <a:pt x="125" y="162"/>
                  <a:pt x="126" y="162"/>
                </a:cubicBezTo>
                <a:cubicBezTo>
                  <a:pt x="127" y="162"/>
                  <a:pt x="127" y="162"/>
                  <a:pt x="128" y="161"/>
                </a:cubicBezTo>
                <a:cubicBezTo>
                  <a:pt x="129" y="160"/>
                  <a:pt x="129" y="158"/>
                  <a:pt x="128" y="157"/>
                </a:cubicBezTo>
                <a:cubicBezTo>
                  <a:pt x="119" y="149"/>
                  <a:pt x="119" y="149"/>
                  <a:pt x="119" y="149"/>
                </a:cubicBezTo>
                <a:cubicBezTo>
                  <a:pt x="141" y="136"/>
                  <a:pt x="156" y="112"/>
                  <a:pt x="156" y="85"/>
                </a:cubicBezTo>
                <a:cubicBezTo>
                  <a:pt x="156" y="65"/>
                  <a:pt x="148" y="47"/>
                  <a:pt x="135" y="33"/>
                </a:cubicBezTo>
                <a:lnTo>
                  <a:pt x="140" y="29"/>
                </a:lnTo>
                <a:close/>
                <a:moveTo>
                  <a:pt x="151" y="12"/>
                </a:moveTo>
                <a:cubicBezTo>
                  <a:pt x="157" y="18"/>
                  <a:pt x="158" y="28"/>
                  <a:pt x="153" y="34"/>
                </a:cubicBezTo>
                <a:cubicBezTo>
                  <a:pt x="129" y="11"/>
                  <a:pt x="129" y="11"/>
                  <a:pt x="129" y="11"/>
                </a:cubicBezTo>
                <a:cubicBezTo>
                  <a:pt x="136" y="6"/>
                  <a:pt x="145" y="7"/>
                  <a:pt x="151" y="12"/>
                </a:cubicBezTo>
                <a:close/>
                <a:moveTo>
                  <a:pt x="11" y="34"/>
                </a:moveTo>
                <a:cubicBezTo>
                  <a:pt x="6" y="28"/>
                  <a:pt x="7" y="18"/>
                  <a:pt x="12" y="12"/>
                </a:cubicBezTo>
                <a:cubicBezTo>
                  <a:pt x="18" y="7"/>
                  <a:pt x="28" y="6"/>
                  <a:pt x="34" y="11"/>
                </a:cubicBezTo>
                <a:lnTo>
                  <a:pt x="11" y="34"/>
                </a:lnTo>
                <a:close/>
                <a:moveTo>
                  <a:pt x="82" y="154"/>
                </a:moveTo>
                <a:cubicBezTo>
                  <a:pt x="44" y="154"/>
                  <a:pt x="13" y="123"/>
                  <a:pt x="13" y="85"/>
                </a:cubicBezTo>
                <a:cubicBezTo>
                  <a:pt x="13" y="47"/>
                  <a:pt x="44" y="16"/>
                  <a:pt x="82" y="16"/>
                </a:cubicBezTo>
                <a:cubicBezTo>
                  <a:pt x="120" y="16"/>
                  <a:pt x="151" y="47"/>
                  <a:pt x="151" y="85"/>
                </a:cubicBezTo>
                <a:cubicBezTo>
                  <a:pt x="151" y="123"/>
                  <a:pt x="120" y="154"/>
                  <a:pt x="82" y="154"/>
                </a:cubicBezTo>
                <a:close/>
                <a:moveTo>
                  <a:pt x="136" y="53"/>
                </a:moveTo>
                <a:cubicBezTo>
                  <a:pt x="131" y="44"/>
                  <a:pt x="123" y="36"/>
                  <a:pt x="114" y="30"/>
                </a:cubicBezTo>
                <a:cubicBezTo>
                  <a:pt x="113" y="30"/>
                  <a:pt x="113" y="30"/>
                  <a:pt x="113" y="30"/>
                </a:cubicBezTo>
                <a:cubicBezTo>
                  <a:pt x="113" y="30"/>
                  <a:pt x="113" y="30"/>
                  <a:pt x="113" y="30"/>
                </a:cubicBezTo>
                <a:cubicBezTo>
                  <a:pt x="104" y="25"/>
                  <a:pt x="93" y="22"/>
                  <a:pt x="82" y="22"/>
                </a:cubicBezTo>
                <a:cubicBezTo>
                  <a:pt x="70" y="22"/>
                  <a:pt x="60" y="25"/>
                  <a:pt x="50" y="30"/>
                </a:cubicBezTo>
                <a:cubicBezTo>
                  <a:pt x="50" y="30"/>
                  <a:pt x="50" y="30"/>
                  <a:pt x="50" y="30"/>
                </a:cubicBezTo>
                <a:cubicBezTo>
                  <a:pt x="50" y="30"/>
                  <a:pt x="50" y="30"/>
                  <a:pt x="50" y="30"/>
                </a:cubicBezTo>
                <a:cubicBezTo>
                  <a:pt x="41" y="36"/>
                  <a:pt x="33" y="44"/>
                  <a:pt x="27" y="53"/>
                </a:cubicBezTo>
                <a:cubicBezTo>
                  <a:pt x="27" y="53"/>
                  <a:pt x="27" y="53"/>
                  <a:pt x="27" y="53"/>
                </a:cubicBezTo>
                <a:cubicBezTo>
                  <a:pt x="27" y="53"/>
                  <a:pt x="27" y="53"/>
                  <a:pt x="27" y="53"/>
                </a:cubicBezTo>
                <a:cubicBezTo>
                  <a:pt x="22" y="63"/>
                  <a:pt x="19" y="74"/>
                  <a:pt x="19" y="85"/>
                </a:cubicBezTo>
                <a:cubicBezTo>
                  <a:pt x="19" y="96"/>
                  <a:pt x="22" y="107"/>
                  <a:pt x="27" y="116"/>
                </a:cubicBezTo>
                <a:cubicBezTo>
                  <a:pt x="27" y="117"/>
                  <a:pt x="27" y="117"/>
                  <a:pt x="27" y="117"/>
                </a:cubicBezTo>
                <a:cubicBezTo>
                  <a:pt x="27" y="117"/>
                  <a:pt x="27" y="117"/>
                  <a:pt x="27" y="117"/>
                </a:cubicBezTo>
                <a:cubicBezTo>
                  <a:pt x="33" y="126"/>
                  <a:pt x="41" y="134"/>
                  <a:pt x="50" y="140"/>
                </a:cubicBezTo>
                <a:cubicBezTo>
                  <a:pt x="50" y="140"/>
                  <a:pt x="50" y="140"/>
                  <a:pt x="50" y="140"/>
                </a:cubicBezTo>
                <a:cubicBezTo>
                  <a:pt x="50" y="140"/>
                  <a:pt x="50" y="140"/>
                  <a:pt x="50" y="140"/>
                </a:cubicBezTo>
                <a:cubicBezTo>
                  <a:pt x="60" y="145"/>
                  <a:pt x="70" y="148"/>
                  <a:pt x="82" y="148"/>
                </a:cubicBezTo>
                <a:cubicBezTo>
                  <a:pt x="93" y="148"/>
                  <a:pt x="104" y="145"/>
                  <a:pt x="113" y="140"/>
                </a:cubicBezTo>
                <a:cubicBezTo>
                  <a:pt x="113" y="140"/>
                  <a:pt x="113" y="140"/>
                  <a:pt x="113" y="140"/>
                </a:cubicBezTo>
                <a:cubicBezTo>
                  <a:pt x="113" y="140"/>
                  <a:pt x="113" y="140"/>
                  <a:pt x="114" y="140"/>
                </a:cubicBezTo>
                <a:cubicBezTo>
                  <a:pt x="123" y="134"/>
                  <a:pt x="131" y="126"/>
                  <a:pt x="136" y="117"/>
                </a:cubicBezTo>
                <a:cubicBezTo>
                  <a:pt x="136" y="117"/>
                  <a:pt x="137" y="117"/>
                  <a:pt x="137" y="117"/>
                </a:cubicBezTo>
                <a:cubicBezTo>
                  <a:pt x="137" y="117"/>
                  <a:pt x="137" y="117"/>
                  <a:pt x="137" y="116"/>
                </a:cubicBezTo>
                <a:cubicBezTo>
                  <a:pt x="142" y="107"/>
                  <a:pt x="145" y="96"/>
                  <a:pt x="145" y="85"/>
                </a:cubicBezTo>
                <a:cubicBezTo>
                  <a:pt x="145" y="74"/>
                  <a:pt x="142" y="63"/>
                  <a:pt x="137" y="53"/>
                </a:cubicBezTo>
                <a:cubicBezTo>
                  <a:pt x="137" y="53"/>
                  <a:pt x="137" y="53"/>
                  <a:pt x="137" y="53"/>
                </a:cubicBezTo>
                <a:cubicBezTo>
                  <a:pt x="137" y="53"/>
                  <a:pt x="137" y="53"/>
                  <a:pt x="136" y="53"/>
                </a:cubicBezTo>
                <a:close/>
                <a:moveTo>
                  <a:pt x="113" y="134"/>
                </a:moveTo>
                <a:cubicBezTo>
                  <a:pt x="112" y="131"/>
                  <a:pt x="112" y="131"/>
                  <a:pt x="112" y="131"/>
                </a:cubicBezTo>
                <a:cubicBezTo>
                  <a:pt x="111" y="130"/>
                  <a:pt x="109" y="129"/>
                  <a:pt x="108" y="130"/>
                </a:cubicBezTo>
                <a:cubicBezTo>
                  <a:pt x="107" y="131"/>
                  <a:pt x="106" y="133"/>
                  <a:pt x="107" y="134"/>
                </a:cubicBezTo>
                <a:cubicBezTo>
                  <a:pt x="108" y="136"/>
                  <a:pt x="108" y="136"/>
                  <a:pt x="108" y="136"/>
                </a:cubicBezTo>
                <a:cubicBezTo>
                  <a:pt x="101" y="140"/>
                  <a:pt x="93" y="142"/>
                  <a:pt x="85" y="143"/>
                </a:cubicBezTo>
                <a:cubicBezTo>
                  <a:pt x="85" y="140"/>
                  <a:pt x="85" y="140"/>
                  <a:pt x="85" y="140"/>
                </a:cubicBezTo>
                <a:cubicBezTo>
                  <a:pt x="85" y="138"/>
                  <a:pt x="83" y="137"/>
                  <a:pt x="82" y="137"/>
                </a:cubicBezTo>
                <a:cubicBezTo>
                  <a:pt x="80" y="137"/>
                  <a:pt x="79" y="138"/>
                  <a:pt x="79" y="140"/>
                </a:cubicBezTo>
                <a:cubicBezTo>
                  <a:pt x="79" y="143"/>
                  <a:pt x="79" y="143"/>
                  <a:pt x="79" y="143"/>
                </a:cubicBezTo>
                <a:cubicBezTo>
                  <a:pt x="71" y="142"/>
                  <a:pt x="62" y="140"/>
                  <a:pt x="55" y="136"/>
                </a:cubicBezTo>
                <a:cubicBezTo>
                  <a:pt x="57" y="134"/>
                  <a:pt x="57" y="134"/>
                  <a:pt x="57" y="134"/>
                </a:cubicBezTo>
                <a:cubicBezTo>
                  <a:pt x="57" y="133"/>
                  <a:pt x="57" y="131"/>
                  <a:pt x="56" y="130"/>
                </a:cubicBezTo>
                <a:cubicBezTo>
                  <a:pt x="54" y="129"/>
                  <a:pt x="53" y="130"/>
                  <a:pt x="52" y="131"/>
                </a:cubicBezTo>
                <a:cubicBezTo>
                  <a:pt x="51" y="134"/>
                  <a:pt x="51" y="134"/>
                  <a:pt x="51" y="134"/>
                </a:cubicBezTo>
                <a:cubicBezTo>
                  <a:pt x="44" y="129"/>
                  <a:pt x="38" y="123"/>
                  <a:pt x="33" y="116"/>
                </a:cubicBezTo>
                <a:cubicBezTo>
                  <a:pt x="36" y="115"/>
                  <a:pt x="36" y="115"/>
                  <a:pt x="36" y="115"/>
                </a:cubicBezTo>
                <a:cubicBezTo>
                  <a:pt x="37" y="114"/>
                  <a:pt x="37" y="112"/>
                  <a:pt x="37" y="111"/>
                </a:cubicBezTo>
                <a:cubicBezTo>
                  <a:pt x="36" y="110"/>
                  <a:pt x="34" y="109"/>
                  <a:pt x="33" y="110"/>
                </a:cubicBezTo>
                <a:cubicBezTo>
                  <a:pt x="30" y="111"/>
                  <a:pt x="30" y="111"/>
                  <a:pt x="30" y="111"/>
                </a:cubicBezTo>
                <a:cubicBezTo>
                  <a:pt x="27" y="104"/>
                  <a:pt x="25" y="96"/>
                  <a:pt x="24" y="88"/>
                </a:cubicBezTo>
                <a:cubicBezTo>
                  <a:pt x="27" y="88"/>
                  <a:pt x="27" y="88"/>
                  <a:pt x="27" y="88"/>
                </a:cubicBezTo>
                <a:cubicBezTo>
                  <a:pt x="28" y="88"/>
                  <a:pt x="30" y="86"/>
                  <a:pt x="30" y="85"/>
                </a:cubicBezTo>
                <a:cubicBezTo>
                  <a:pt x="30" y="83"/>
                  <a:pt x="28" y="82"/>
                  <a:pt x="27" y="82"/>
                </a:cubicBezTo>
                <a:cubicBezTo>
                  <a:pt x="24" y="82"/>
                  <a:pt x="24" y="82"/>
                  <a:pt x="24" y="82"/>
                </a:cubicBezTo>
                <a:cubicBezTo>
                  <a:pt x="25" y="74"/>
                  <a:pt x="27" y="66"/>
                  <a:pt x="30" y="59"/>
                </a:cubicBezTo>
                <a:cubicBezTo>
                  <a:pt x="33" y="60"/>
                  <a:pt x="33" y="60"/>
                  <a:pt x="33" y="60"/>
                </a:cubicBezTo>
                <a:cubicBezTo>
                  <a:pt x="33" y="60"/>
                  <a:pt x="34" y="60"/>
                  <a:pt x="34" y="60"/>
                </a:cubicBezTo>
                <a:cubicBezTo>
                  <a:pt x="35" y="60"/>
                  <a:pt x="36" y="60"/>
                  <a:pt x="37" y="59"/>
                </a:cubicBezTo>
                <a:cubicBezTo>
                  <a:pt x="37" y="58"/>
                  <a:pt x="37" y="56"/>
                  <a:pt x="36" y="55"/>
                </a:cubicBezTo>
                <a:cubicBezTo>
                  <a:pt x="33" y="54"/>
                  <a:pt x="33" y="54"/>
                  <a:pt x="33" y="54"/>
                </a:cubicBezTo>
                <a:cubicBezTo>
                  <a:pt x="38" y="47"/>
                  <a:pt x="44" y="41"/>
                  <a:pt x="51" y="36"/>
                </a:cubicBezTo>
                <a:cubicBezTo>
                  <a:pt x="52" y="39"/>
                  <a:pt x="52" y="39"/>
                  <a:pt x="52" y="39"/>
                </a:cubicBezTo>
                <a:cubicBezTo>
                  <a:pt x="52" y="40"/>
                  <a:pt x="53" y="40"/>
                  <a:pt x="54" y="40"/>
                </a:cubicBezTo>
                <a:cubicBezTo>
                  <a:pt x="55" y="40"/>
                  <a:pt x="55" y="40"/>
                  <a:pt x="56" y="40"/>
                </a:cubicBezTo>
                <a:cubicBezTo>
                  <a:pt x="57" y="39"/>
                  <a:pt x="57" y="37"/>
                  <a:pt x="57" y="36"/>
                </a:cubicBezTo>
                <a:cubicBezTo>
                  <a:pt x="55" y="34"/>
                  <a:pt x="55" y="34"/>
                  <a:pt x="55" y="34"/>
                </a:cubicBezTo>
                <a:cubicBezTo>
                  <a:pt x="62" y="30"/>
                  <a:pt x="71" y="28"/>
                  <a:pt x="79" y="27"/>
                </a:cubicBezTo>
                <a:cubicBezTo>
                  <a:pt x="79" y="30"/>
                  <a:pt x="79" y="30"/>
                  <a:pt x="79" y="30"/>
                </a:cubicBezTo>
                <a:cubicBezTo>
                  <a:pt x="79" y="31"/>
                  <a:pt x="80" y="33"/>
                  <a:pt x="82" y="33"/>
                </a:cubicBezTo>
                <a:cubicBezTo>
                  <a:pt x="83" y="33"/>
                  <a:pt x="85" y="31"/>
                  <a:pt x="85" y="30"/>
                </a:cubicBezTo>
                <a:cubicBezTo>
                  <a:pt x="85" y="27"/>
                  <a:pt x="85" y="27"/>
                  <a:pt x="85" y="27"/>
                </a:cubicBezTo>
                <a:cubicBezTo>
                  <a:pt x="93" y="28"/>
                  <a:pt x="101" y="30"/>
                  <a:pt x="108" y="34"/>
                </a:cubicBezTo>
                <a:cubicBezTo>
                  <a:pt x="107" y="36"/>
                  <a:pt x="107" y="36"/>
                  <a:pt x="107" y="36"/>
                </a:cubicBezTo>
                <a:cubicBezTo>
                  <a:pt x="106" y="37"/>
                  <a:pt x="107" y="39"/>
                  <a:pt x="108" y="40"/>
                </a:cubicBezTo>
                <a:cubicBezTo>
                  <a:pt x="108" y="40"/>
                  <a:pt x="109" y="40"/>
                  <a:pt x="109" y="40"/>
                </a:cubicBezTo>
                <a:cubicBezTo>
                  <a:pt x="110" y="40"/>
                  <a:pt x="111" y="40"/>
                  <a:pt x="112" y="39"/>
                </a:cubicBezTo>
                <a:cubicBezTo>
                  <a:pt x="113" y="36"/>
                  <a:pt x="113" y="36"/>
                  <a:pt x="113" y="36"/>
                </a:cubicBezTo>
                <a:cubicBezTo>
                  <a:pt x="120" y="41"/>
                  <a:pt x="126" y="47"/>
                  <a:pt x="130" y="54"/>
                </a:cubicBezTo>
                <a:cubicBezTo>
                  <a:pt x="128" y="55"/>
                  <a:pt x="128" y="55"/>
                  <a:pt x="128" y="55"/>
                </a:cubicBezTo>
                <a:cubicBezTo>
                  <a:pt x="127" y="56"/>
                  <a:pt x="126" y="58"/>
                  <a:pt x="127" y="59"/>
                </a:cubicBezTo>
                <a:cubicBezTo>
                  <a:pt x="128" y="60"/>
                  <a:pt x="128" y="60"/>
                  <a:pt x="129" y="60"/>
                </a:cubicBezTo>
                <a:cubicBezTo>
                  <a:pt x="130" y="60"/>
                  <a:pt x="130" y="60"/>
                  <a:pt x="131" y="60"/>
                </a:cubicBezTo>
                <a:cubicBezTo>
                  <a:pt x="133" y="59"/>
                  <a:pt x="133" y="59"/>
                  <a:pt x="133" y="59"/>
                </a:cubicBezTo>
                <a:cubicBezTo>
                  <a:pt x="137" y="66"/>
                  <a:pt x="139" y="74"/>
                  <a:pt x="139" y="82"/>
                </a:cubicBezTo>
                <a:cubicBezTo>
                  <a:pt x="137" y="82"/>
                  <a:pt x="137" y="82"/>
                  <a:pt x="137" y="82"/>
                </a:cubicBezTo>
                <a:cubicBezTo>
                  <a:pt x="135" y="82"/>
                  <a:pt x="134" y="83"/>
                  <a:pt x="134" y="85"/>
                </a:cubicBezTo>
                <a:cubicBezTo>
                  <a:pt x="134" y="86"/>
                  <a:pt x="135" y="88"/>
                  <a:pt x="137" y="88"/>
                </a:cubicBezTo>
                <a:cubicBezTo>
                  <a:pt x="139" y="88"/>
                  <a:pt x="139" y="88"/>
                  <a:pt x="139" y="88"/>
                </a:cubicBezTo>
                <a:cubicBezTo>
                  <a:pt x="139" y="96"/>
                  <a:pt x="137" y="104"/>
                  <a:pt x="133" y="111"/>
                </a:cubicBezTo>
                <a:cubicBezTo>
                  <a:pt x="131" y="110"/>
                  <a:pt x="131" y="110"/>
                  <a:pt x="131" y="110"/>
                </a:cubicBezTo>
                <a:cubicBezTo>
                  <a:pt x="129" y="109"/>
                  <a:pt x="128" y="110"/>
                  <a:pt x="127" y="111"/>
                </a:cubicBezTo>
                <a:cubicBezTo>
                  <a:pt x="126" y="112"/>
                  <a:pt x="127" y="114"/>
                  <a:pt x="128" y="115"/>
                </a:cubicBezTo>
                <a:cubicBezTo>
                  <a:pt x="130" y="116"/>
                  <a:pt x="130" y="116"/>
                  <a:pt x="130" y="116"/>
                </a:cubicBezTo>
                <a:cubicBezTo>
                  <a:pt x="126" y="123"/>
                  <a:pt x="120" y="129"/>
                  <a:pt x="113" y="1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20" name="Freeform 1056"/>
          <p:cNvSpPr>
            <a:spLocks noEditPoints="1"/>
          </p:cNvSpPr>
          <p:nvPr/>
        </p:nvSpPr>
        <p:spPr bwMode="auto">
          <a:xfrm>
            <a:off x="1197787" y="4139586"/>
            <a:ext cx="546100" cy="468313"/>
          </a:xfrm>
          <a:custGeom>
            <a:avLst/>
            <a:gdLst>
              <a:gd name="T0" fmla="*/ 147 w 160"/>
              <a:gd name="T1" fmla="*/ 24 h 136"/>
              <a:gd name="T2" fmla="*/ 120 w 160"/>
              <a:gd name="T3" fmla="*/ 16 h 136"/>
              <a:gd name="T4" fmla="*/ 109 w 160"/>
              <a:gd name="T5" fmla="*/ 24 h 136"/>
              <a:gd name="T6" fmla="*/ 101 w 160"/>
              <a:gd name="T7" fmla="*/ 0 h 136"/>
              <a:gd name="T8" fmla="*/ 51 w 160"/>
              <a:gd name="T9" fmla="*/ 9 h 136"/>
              <a:gd name="T10" fmla="*/ 40 w 160"/>
              <a:gd name="T11" fmla="*/ 24 h 136"/>
              <a:gd name="T12" fmla="*/ 13 w 160"/>
              <a:gd name="T13" fmla="*/ 16 h 136"/>
              <a:gd name="T14" fmla="*/ 8 w 160"/>
              <a:gd name="T15" fmla="*/ 24 h 136"/>
              <a:gd name="T16" fmla="*/ 0 w 160"/>
              <a:gd name="T17" fmla="*/ 128 h 136"/>
              <a:gd name="T18" fmla="*/ 152 w 160"/>
              <a:gd name="T19" fmla="*/ 136 h 136"/>
              <a:gd name="T20" fmla="*/ 160 w 160"/>
              <a:gd name="T21" fmla="*/ 32 h 136"/>
              <a:gd name="T22" fmla="*/ 125 w 160"/>
              <a:gd name="T23" fmla="*/ 21 h 136"/>
              <a:gd name="T24" fmla="*/ 141 w 160"/>
              <a:gd name="T25" fmla="*/ 24 h 136"/>
              <a:gd name="T26" fmla="*/ 125 w 160"/>
              <a:gd name="T27" fmla="*/ 21 h 136"/>
              <a:gd name="T28" fmla="*/ 59 w 160"/>
              <a:gd name="T29" fmla="*/ 5 h 136"/>
              <a:gd name="T30" fmla="*/ 104 w 160"/>
              <a:gd name="T31" fmla="*/ 9 h 136"/>
              <a:gd name="T32" fmla="*/ 56 w 160"/>
              <a:gd name="T33" fmla="*/ 24 h 136"/>
              <a:gd name="T34" fmla="*/ 51 w 160"/>
              <a:gd name="T35" fmla="*/ 29 h 136"/>
              <a:gd name="T36" fmla="*/ 120 w 160"/>
              <a:gd name="T37" fmla="*/ 29 h 136"/>
              <a:gd name="T38" fmla="*/ 133 w 160"/>
              <a:gd name="T39" fmla="*/ 131 h 136"/>
              <a:gd name="T40" fmla="*/ 27 w 160"/>
              <a:gd name="T41" fmla="*/ 29 h 136"/>
              <a:gd name="T42" fmla="*/ 51 w 160"/>
              <a:gd name="T43" fmla="*/ 29 h 136"/>
              <a:gd name="T44" fmla="*/ 35 w 160"/>
              <a:gd name="T45" fmla="*/ 21 h 136"/>
              <a:gd name="T46" fmla="*/ 19 w 160"/>
              <a:gd name="T47" fmla="*/ 24 h 136"/>
              <a:gd name="T48" fmla="*/ 5 w 160"/>
              <a:gd name="T49" fmla="*/ 128 h 136"/>
              <a:gd name="T50" fmla="*/ 8 w 160"/>
              <a:gd name="T51" fmla="*/ 29 h 136"/>
              <a:gd name="T52" fmla="*/ 21 w 160"/>
              <a:gd name="T53" fmla="*/ 29 h 136"/>
              <a:gd name="T54" fmla="*/ 8 w 160"/>
              <a:gd name="T55" fmla="*/ 131 h 136"/>
              <a:gd name="T56" fmla="*/ 155 w 160"/>
              <a:gd name="T57" fmla="*/ 128 h 136"/>
              <a:gd name="T58" fmla="*/ 139 w 160"/>
              <a:gd name="T59" fmla="*/ 131 h 136"/>
              <a:gd name="T60" fmla="*/ 147 w 160"/>
              <a:gd name="T61" fmla="*/ 29 h 136"/>
              <a:gd name="T62" fmla="*/ 155 w 160"/>
              <a:gd name="T63"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136">
                <a:moveTo>
                  <a:pt x="152" y="24"/>
                </a:moveTo>
                <a:cubicBezTo>
                  <a:pt x="147" y="24"/>
                  <a:pt x="147" y="24"/>
                  <a:pt x="147" y="24"/>
                </a:cubicBezTo>
                <a:cubicBezTo>
                  <a:pt x="147" y="16"/>
                  <a:pt x="147" y="16"/>
                  <a:pt x="147" y="16"/>
                </a:cubicBezTo>
                <a:cubicBezTo>
                  <a:pt x="120" y="16"/>
                  <a:pt x="120" y="16"/>
                  <a:pt x="120" y="16"/>
                </a:cubicBezTo>
                <a:cubicBezTo>
                  <a:pt x="120" y="24"/>
                  <a:pt x="120" y="24"/>
                  <a:pt x="120" y="24"/>
                </a:cubicBezTo>
                <a:cubicBezTo>
                  <a:pt x="109" y="24"/>
                  <a:pt x="109" y="24"/>
                  <a:pt x="109" y="24"/>
                </a:cubicBezTo>
                <a:cubicBezTo>
                  <a:pt x="109" y="9"/>
                  <a:pt x="109" y="9"/>
                  <a:pt x="109" y="9"/>
                </a:cubicBezTo>
                <a:cubicBezTo>
                  <a:pt x="109" y="4"/>
                  <a:pt x="106" y="0"/>
                  <a:pt x="101" y="0"/>
                </a:cubicBezTo>
                <a:cubicBezTo>
                  <a:pt x="59" y="0"/>
                  <a:pt x="59" y="0"/>
                  <a:pt x="59" y="0"/>
                </a:cubicBezTo>
                <a:cubicBezTo>
                  <a:pt x="55" y="0"/>
                  <a:pt x="51" y="4"/>
                  <a:pt x="51" y="9"/>
                </a:cubicBezTo>
                <a:cubicBezTo>
                  <a:pt x="51" y="24"/>
                  <a:pt x="51" y="24"/>
                  <a:pt x="51" y="24"/>
                </a:cubicBezTo>
                <a:cubicBezTo>
                  <a:pt x="40" y="24"/>
                  <a:pt x="40" y="24"/>
                  <a:pt x="40" y="24"/>
                </a:cubicBezTo>
                <a:cubicBezTo>
                  <a:pt x="40" y="16"/>
                  <a:pt x="40" y="16"/>
                  <a:pt x="40" y="16"/>
                </a:cubicBezTo>
                <a:cubicBezTo>
                  <a:pt x="13" y="16"/>
                  <a:pt x="13" y="16"/>
                  <a:pt x="13" y="16"/>
                </a:cubicBezTo>
                <a:cubicBezTo>
                  <a:pt x="13" y="24"/>
                  <a:pt x="13" y="24"/>
                  <a:pt x="13" y="24"/>
                </a:cubicBezTo>
                <a:cubicBezTo>
                  <a:pt x="8" y="24"/>
                  <a:pt x="8" y="24"/>
                  <a:pt x="8" y="24"/>
                </a:cubicBezTo>
                <a:cubicBezTo>
                  <a:pt x="4" y="24"/>
                  <a:pt x="0" y="28"/>
                  <a:pt x="0" y="32"/>
                </a:cubicBezTo>
                <a:cubicBezTo>
                  <a:pt x="0" y="128"/>
                  <a:pt x="0" y="128"/>
                  <a:pt x="0" y="128"/>
                </a:cubicBezTo>
                <a:cubicBezTo>
                  <a:pt x="0" y="132"/>
                  <a:pt x="4" y="136"/>
                  <a:pt x="8" y="136"/>
                </a:cubicBezTo>
                <a:cubicBezTo>
                  <a:pt x="152" y="136"/>
                  <a:pt x="152" y="136"/>
                  <a:pt x="152" y="136"/>
                </a:cubicBezTo>
                <a:cubicBezTo>
                  <a:pt x="156" y="136"/>
                  <a:pt x="160" y="132"/>
                  <a:pt x="160" y="128"/>
                </a:cubicBezTo>
                <a:cubicBezTo>
                  <a:pt x="160" y="32"/>
                  <a:pt x="160" y="32"/>
                  <a:pt x="160" y="32"/>
                </a:cubicBezTo>
                <a:cubicBezTo>
                  <a:pt x="160" y="28"/>
                  <a:pt x="156" y="24"/>
                  <a:pt x="152" y="24"/>
                </a:cubicBezTo>
                <a:close/>
                <a:moveTo>
                  <a:pt x="125" y="21"/>
                </a:moveTo>
                <a:cubicBezTo>
                  <a:pt x="141" y="21"/>
                  <a:pt x="141" y="21"/>
                  <a:pt x="141" y="21"/>
                </a:cubicBezTo>
                <a:cubicBezTo>
                  <a:pt x="141" y="24"/>
                  <a:pt x="141" y="24"/>
                  <a:pt x="141" y="24"/>
                </a:cubicBezTo>
                <a:cubicBezTo>
                  <a:pt x="125" y="24"/>
                  <a:pt x="125" y="24"/>
                  <a:pt x="125" y="24"/>
                </a:cubicBezTo>
                <a:lnTo>
                  <a:pt x="125" y="21"/>
                </a:lnTo>
                <a:close/>
                <a:moveTo>
                  <a:pt x="56" y="9"/>
                </a:moveTo>
                <a:cubicBezTo>
                  <a:pt x="56" y="7"/>
                  <a:pt x="57" y="5"/>
                  <a:pt x="59" y="5"/>
                </a:cubicBezTo>
                <a:cubicBezTo>
                  <a:pt x="101" y="5"/>
                  <a:pt x="101" y="5"/>
                  <a:pt x="101" y="5"/>
                </a:cubicBezTo>
                <a:cubicBezTo>
                  <a:pt x="103" y="5"/>
                  <a:pt x="104" y="7"/>
                  <a:pt x="104" y="9"/>
                </a:cubicBezTo>
                <a:cubicBezTo>
                  <a:pt x="104" y="24"/>
                  <a:pt x="104" y="24"/>
                  <a:pt x="104" y="24"/>
                </a:cubicBezTo>
                <a:cubicBezTo>
                  <a:pt x="56" y="24"/>
                  <a:pt x="56" y="24"/>
                  <a:pt x="56" y="24"/>
                </a:cubicBezTo>
                <a:lnTo>
                  <a:pt x="56" y="9"/>
                </a:lnTo>
                <a:close/>
                <a:moveTo>
                  <a:pt x="51" y="29"/>
                </a:moveTo>
                <a:cubicBezTo>
                  <a:pt x="109" y="29"/>
                  <a:pt x="109" y="29"/>
                  <a:pt x="109" y="29"/>
                </a:cubicBezTo>
                <a:cubicBezTo>
                  <a:pt x="120" y="29"/>
                  <a:pt x="120" y="29"/>
                  <a:pt x="120" y="29"/>
                </a:cubicBezTo>
                <a:cubicBezTo>
                  <a:pt x="133" y="29"/>
                  <a:pt x="133" y="29"/>
                  <a:pt x="133" y="29"/>
                </a:cubicBezTo>
                <a:cubicBezTo>
                  <a:pt x="133" y="131"/>
                  <a:pt x="133" y="131"/>
                  <a:pt x="133" y="131"/>
                </a:cubicBezTo>
                <a:cubicBezTo>
                  <a:pt x="27" y="131"/>
                  <a:pt x="27" y="131"/>
                  <a:pt x="27" y="131"/>
                </a:cubicBezTo>
                <a:cubicBezTo>
                  <a:pt x="27" y="29"/>
                  <a:pt x="27" y="29"/>
                  <a:pt x="27" y="29"/>
                </a:cubicBezTo>
                <a:cubicBezTo>
                  <a:pt x="40" y="29"/>
                  <a:pt x="40" y="29"/>
                  <a:pt x="40" y="29"/>
                </a:cubicBezTo>
                <a:lnTo>
                  <a:pt x="51" y="29"/>
                </a:lnTo>
                <a:close/>
                <a:moveTo>
                  <a:pt x="19" y="21"/>
                </a:moveTo>
                <a:cubicBezTo>
                  <a:pt x="35" y="21"/>
                  <a:pt x="35" y="21"/>
                  <a:pt x="35" y="21"/>
                </a:cubicBezTo>
                <a:cubicBezTo>
                  <a:pt x="35" y="24"/>
                  <a:pt x="35" y="24"/>
                  <a:pt x="35" y="24"/>
                </a:cubicBezTo>
                <a:cubicBezTo>
                  <a:pt x="19" y="24"/>
                  <a:pt x="19" y="24"/>
                  <a:pt x="19" y="24"/>
                </a:cubicBezTo>
                <a:lnTo>
                  <a:pt x="19" y="21"/>
                </a:lnTo>
                <a:close/>
                <a:moveTo>
                  <a:pt x="5" y="128"/>
                </a:moveTo>
                <a:cubicBezTo>
                  <a:pt x="5" y="32"/>
                  <a:pt x="5" y="32"/>
                  <a:pt x="5" y="32"/>
                </a:cubicBezTo>
                <a:cubicBezTo>
                  <a:pt x="5" y="31"/>
                  <a:pt x="7" y="29"/>
                  <a:pt x="8" y="29"/>
                </a:cubicBezTo>
                <a:cubicBezTo>
                  <a:pt x="13" y="29"/>
                  <a:pt x="13" y="29"/>
                  <a:pt x="13" y="29"/>
                </a:cubicBezTo>
                <a:cubicBezTo>
                  <a:pt x="21" y="29"/>
                  <a:pt x="21" y="29"/>
                  <a:pt x="21" y="29"/>
                </a:cubicBezTo>
                <a:cubicBezTo>
                  <a:pt x="21" y="131"/>
                  <a:pt x="21" y="131"/>
                  <a:pt x="21" y="131"/>
                </a:cubicBezTo>
                <a:cubicBezTo>
                  <a:pt x="8" y="131"/>
                  <a:pt x="8" y="131"/>
                  <a:pt x="8" y="131"/>
                </a:cubicBezTo>
                <a:cubicBezTo>
                  <a:pt x="7" y="131"/>
                  <a:pt x="5" y="129"/>
                  <a:pt x="5" y="128"/>
                </a:cubicBezTo>
                <a:close/>
                <a:moveTo>
                  <a:pt x="155" y="128"/>
                </a:moveTo>
                <a:cubicBezTo>
                  <a:pt x="155" y="129"/>
                  <a:pt x="153" y="131"/>
                  <a:pt x="152" y="131"/>
                </a:cubicBezTo>
                <a:cubicBezTo>
                  <a:pt x="139" y="131"/>
                  <a:pt x="139" y="131"/>
                  <a:pt x="139" y="131"/>
                </a:cubicBezTo>
                <a:cubicBezTo>
                  <a:pt x="139" y="29"/>
                  <a:pt x="139" y="29"/>
                  <a:pt x="139" y="29"/>
                </a:cubicBezTo>
                <a:cubicBezTo>
                  <a:pt x="147" y="29"/>
                  <a:pt x="147" y="29"/>
                  <a:pt x="147" y="29"/>
                </a:cubicBezTo>
                <a:cubicBezTo>
                  <a:pt x="152" y="29"/>
                  <a:pt x="152" y="29"/>
                  <a:pt x="152" y="29"/>
                </a:cubicBezTo>
                <a:cubicBezTo>
                  <a:pt x="153" y="29"/>
                  <a:pt x="155" y="31"/>
                  <a:pt x="155" y="32"/>
                </a:cubicBezTo>
                <a:lnTo>
                  <a:pt x="155"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grpSp>
        <p:nvGrpSpPr>
          <p:cNvPr id="21" name="Group 20"/>
          <p:cNvGrpSpPr/>
          <p:nvPr/>
        </p:nvGrpSpPr>
        <p:grpSpPr>
          <a:xfrm>
            <a:off x="2034254" y="5075774"/>
            <a:ext cx="1628651" cy="863552"/>
            <a:chOff x="8108760" y="2721114"/>
            <a:chExt cx="1628651" cy="863552"/>
          </a:xfrm>
        </p:grpSpPr>
        <p:sp>
          <p:nvSpPr>
            <p:cNvPr id="22" name="TextBox 21"/>
            <p:cNvSpPr txBox="1"/>
            <p:nvPr/>
          </p:nvSpPr>
          <p:spPr>
            <a:xfrm>
              <a:off x="8108760" y="2721114"/>
              <a:ext cx="1628651" cy="707886"/>
            </a:xfrm>
            <a:prstGeom prst="rect">
              <a:avLst/>
            </a:prstGeom>
            <a:noFill/>
          </p:spPr>
          <p:txBody>
            <a:bodyPr wrap="none" lIns="0" rIns="0" rtlCol="0">
              <a:spAutoFit/>
            </a:bodyPr>
            <a:lstStyle/>
            <a:p>
              <a:r>
                <a:rPr lang="en-US" sz="4000" b="1" dirty="0">
                  <a:solidFill>
                    <a:schemeClr val="accent6"/>
                  </a:solidFill>
                  <a:latin typeface="Source Sans Pro" charset="0"/>
                  <a:ea typeface="Source Sans Pro" charset="0"/>
                  <a:cs typeface="Source Sans Pro" charset="0"/>
                </a:rPr>
                <a:t>2.572M</a:t>
              </a:r>
            </a:p>
          </p:txBody>
        </p:sp>
        <p:sp>
          <p:nvSpPr>
            <p:cNvPr id="23" name="TextBox 22"/>
            <p:cNvSpPr txBox="1"/>
            <p:nvPr/>
          </p:nvSpPr>
          <p:spPr>
            <a:xfrm>
              <a:off x="8108761" y="3338445"/>
              <a:ext cx="1240724" cy="246221"/>
            </a:xfrm>
            <a:prstGeom prst="rect">
              <a:avLst/>
            </a:prstGeom>
            <a:noFill/>
          </p:spPr>
          <p:txBody>
            <a:bodyPr wrap="none" lIns="0" rIns="0" rtlCol="0">
              <a:spAutoFit/>
            </a:bodyPr>
            <a:lstStyle/>
            <a:p>
              <a:r>
                <a:rPr lang="en-US" sz="1000" b="1" spc="100">
                  <a:latin typeface="Source Sans Pro" charset="0"/>
                  <a:ea typeface="Source Sans Pro" charset="0"/>
                  <a:cs typeface="Source Sans Pro" charset="0"/>
                </a:rPr>
                <a:t>WRITE TITLE HERE</a:t>
              </a:r>
              <a:endParaRPr lang="en-US" sz="1000" b="1" spc="100" dirty="0">
                <a:latin typeface="Source Sans Pro" charset="0"/>
                <a:ea typeface="Source Sans Pro" charset="0"/>
                <a:cs typeface="Source Sans Pro" charset="0"/>
              </a:endParaRPr>
            </a:p>
          </p:txBody>
        </p:sp>
      </p:grpSp>
      <p:sp>
        <p:nvSpPr>
          <p:cNvPr id="24" name="TextBox 23"/>
          <p:cNvSpPr txBox="1"/>
          <p:nvPr/>
        </p:nvSpPr>
        <p:spPr>
          <a:xfrm>
            <a:off x="1197787" y="2482237"/>
            <a:ext cx="3820883" cy="1017394"/>
          </a:xfrm>
          <a:prstGeom prst="rect">
            <a:avLst/>
          </a:prstGeom>
          <a:noFill/>
        </p:spPr>
        <p:txBody>
          <a:bodyPr wrap="square" lIns="0" tIns="46800" rIns="0" rtlCol="0">
            <a:spAutoFit/>
          </a:bodyPr>
          <a:lstStyle/>
          <a:p>
            <a:pPr>
              <a:lnSpc>
                <a:spcPct val="130000"/>
              </a:lnSpc>
            </a:pPr>
            <a:r>
              <a:rPr lang="en-US" sz="1600" dirty="0">
                <a:solidFill>
                  <a:schemeClr val="bg1"/>
                </a:solidFill>
                <a:latin typeface="Lato Light" panose="020F0302020204030203" pitchFamily="34" charset="0"/>
              </a:rPr>
              <a:t>You can achieve anything you set your mind to—just put in the effort. Now go out there and present like a pro!</a:t>
            </a:r>
          </a:p>
        </p:txBody>
      </p:sp>
      <p:pic>
        <p:nvPicPr>
          <p:cNvPr id="6" name="Picture 5" descr="A cell phone with a camera&#10;&#10;Description automatically generated">
            <a:extLst>
              <a:ext uri="{FF2B5EF4-FFF2-40B4-BE49-F238E27FC236}">
                <a16:creationId xmlns:a16="http://schemas.microsoft.com/office/drawing/2014/main" id="{88F723D8-A5F7-FEF9-FEA8-C5C31DC4F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312" y="1731308"/>
            <a:ext cx="2948666" cy="3961797"/>
          </a:xfrm>
          <a:prstGeom prst="rect">
            <a:avLst/>
          </a:prstGeom>
        </p:spPr>
      </p:pic>
      <p:pic>
        <p:nvPicPr>
          <p:cNvPr id="8" name="Picture 7" descr="A cell phone with a person on the screen&#10;&#10;Description automatically generated">
            <a:extLst>
              <a:ext uri="{FF2B5EF4-FFF2-40B4-BE49-F238E27FC236}">
                <a16:creationId xmlns:a16="http://schemas.microsoft.com/office/drawing/2014/main" id="{BCDB94F5-ACFB-A591-141E-00D7AA4A7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620" y="1881308"/>
            <a:ext cx="3130122" cy="3961797"/>
          </a:xfrm>
          <a:prstGeom prst="rect">
            <a:avLst/>
          </a:prstGeom>
        </p:spPr>
      </p:pic>
    </p:spTree>
    <p:extLst>
      <p:ext uri="{BB962C8B-B14F-4D97-AF65-F5344CB8AC3E}">
        <p14:creationId xmlns:p14="http://schemas.microsoft.com/office/powerpoint/2010/main" val="1625150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we">
            <a:extLst>
              <a:ext uri="{FF2B5EF4-FFF2-40B4-BE49-F238E27FC236}">
                <a16:creationId xmlns:a16="http://schemas.microsoft.com/office/drawing/2014/main" id="{F2831BA9-E832-CD5D-6EAC-FA29B3D85014}"/>
              </a:ext>
            </a:extLst>
          </p:cNvPr>
          <p:cNvSpPr/>
          <p:nvPr/>
        </p:nvSpPr>
        <p:spPr>
          <a:xfrm rot="10800000">
            <a:off x="-224059" y="-1"/>
            <a:ext cx="5562600" cy="6858001"/>
          </a:xfrm>
          <a:prstGeom prst="roundRect">
            <a:avLst>
              <a:gd name="adj" fmla="val 0"/>
            </a:avLst>
          </a:pr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sp>
        <p:nvSpPr>
          <p:cNvPr id="7" name="Rectangle 6">
            <a:extLst>
              <a:ext uri="{FF2B5EF4-FFF2-40B4-BE49-F238E27FC236}">
                <a16:creationId xmlns:a16="http://schemas.microsoft.com/office/drawing/2014/main" id="{36112B44-F42C-B17D-642E-67989FCC7385}"/>
              </a:ext>
            </a:extLst>
          </p:cNvPr>
          <p:cNvSpPr/>
          <p:nvPr/>
        </p:nvSpPr>
        <p:spPr>
          <a:xfrm>
            <a:off x="5312229" y="0"/>
            <a:ext cx="6879771"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sp>
        <p:nvSpPr>
          <p:cNvPr id="3" name="Title 2"/>
          <p:cNvSpPr>
            <a:spLocks noGrp="1"/>
          </p:cNvSpPr>
          <p:nvPr>
            <p:ph type="title" idx="4294967295"/>
          </p:nvPr>
        </p:nvSpPr>
        <p:spPr>
          <a:xfrm>
            <a:off x="1100411" y="866389"/>
            <a:ext cx="3890963" cy="2357438"/>
          </a:xfrm>
        </p:spPr>
        <p:txBody>
          <a:bodyPr/>
          <a:lstStyle/>
          <a:p>
            <a:r>
              <a:rPr lang="en-US" sz="4800" b="1" dirty="0" err="1">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t>Ipad</a:t>
            </a:r>
            <a:r>
              <a:rPr lang="en-US" sz="4800" b="1" dirty="0">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t> </a:t>
            </a:r>
            <a:br>
              <a:rPr lang="en-US" sz="4800" b="1" dirty="0">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br>
            <a:r>
              <a:rPr lang="en-US" sz="4800" b="1" dirty="0">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t>device</a:t>
            </a:r>
            <a:br>
              <a:rPr lang="en-US" sz="4800" b="1" dirty="0">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br>
            <a:r>
              <a:rPr lang="en-US" sz="4800" b="1" dirty="0">
                <a:gradFill>
                  <a:gsLst>
                    <a:gs pos="0">
                      <a:schemeClr val="accent1">
                        <a:lumMod val="20000"/>
                        <a:lumOff val="80000"/>
                      </a:schemeClr>
                    </a:gs>
                    <a:gs pos="78000">
                      <a:schemeClr val="accent6"/>
                    </a:gs>
                  </a:gsLst>
                  <a:lin ang="0" scaled="1"/>
                </a:gradFill>
                <a:latin typeface="Poppins" panose="00000500000000000000" pitchFamily="2" charset="0"/>
                <a:ea typeface="+mn-ea"/>
                <a:cs typeface="Poppins" panose="00000500000000000000" pitchFamily="2" charset="0"/>
              </a:rPr>
              <a:t>slide</a:t>
            </a:r>
          </a:p>
        </p:txBody>
      </p:sp>
      <p:grpSp>
        <p:nvGrpSpPr>
          <p:cNvPr id="17" name="Group 16"/>
          <p:cNvGrpSpPr/>
          <p:nvPr/>
        </p:nvGrpSpPr>
        <p:grpSpPr>
          <a:xfrm>
            <a:off x="1936878" y="4188060"/>
            <a:ext cx="1327287" cy="863552"/>
            <a:chOff x="8108760" y="2721114"/>
            <a:chExt cx="1327287" cy="863552"/>
          </a:xfrm>
        </p:grpSpPr>
        <p:sp>
          <p:nvSpPr>
            <p:cNvPr id="19" name="TextBox 18"/>
            <p:cNvSpPr txBox="1"/>
            <p:nvPr/>
          </p:nvSpPr>
          <p:spPr>
            <a:xfrm>
              <a:off x="8108760" y="2721114"/>
              <a:ext cx="1259960" cy="707886"/>
            </a:xfrm>
            <a:prstGeom prst="rect">
              <a:avLst/>
            </a:prstGeom>
            <a:noFill/>
          </p:spPr>
          <p:txBody>
            <a:bodyPr wrap="none" lIns="0" rIns="0" rtlCol="0">
              <a:spAutoFit/>
            </a:bodyPr>
            <a:lstStyle/>
            <a:p>
              <a:r>
                <a:rPr lang="en-US" sz="4000" b="1" dirty="0">
                  <a:solidFill>
                    <a:schemeClr val="bg1"/>
                  </a:solidFill>
                  <a:latin typeface="+mj-lt"/>
                  <a:ea typeface="Source Sans Pro" charset="0"/>
                  <a:cs typeface="Source Sans Pro" charset="0"/>
                </a:rPr>
                <a:t>400K</a:t>
              </a:r>
            </a:p>
          </p:txBody>
        </p:sp>
        <p:sp>
          <p:nvSpPr>
            <p:cNvPr id="20" name="TextBox 19"/>
            <p:cNvSpPr txBox="1"/>
            <p:nvPr/>
          </p:nvSpPr>
          <p:spPr>
            <a:xfrm>
              <a:off x="8108761" y="3338445"/>
              <a:ext cx="1327286" cy="246221"/>
            </a:xfrm>
            <a:prstGeom prst="rect">
              <a:avLst/>
            </a:prstGeom>
            <a:noFill/>
          </p:spPr>
          <p:txBody>
            <a:bodyPr wrap="none" lIns="0" rIns="0" rtlCol="0">
              <a:spAutoFit/>
            </a:bodyPr>
            <a:lstStyle/>
            <a:p>
              <a:r>
                <a:rPr lang="en-US" sz="1000" b="1" spc="100">
                  <a:solidFill>
                    <a:schemeClr val="bg1"/>
                  </a:solidFill>
                  <a:latin typeface="+mj-lt"/>
                  <a:ea typeface="Source Sans Pro" charset="0"/>
                  <a:cs typeface="Source Sans Pro" charset="0"/>
                </a:rPr>
                <a:t>WRITE TITLE HERE</a:t>
              </a:r>
              <a:endParaRPr lang="en-US" sz="1000" b="1" spc="100" dirty="0">
                <a:solidFill>
                  <a:schemeClr val="bg1"/>
                </a:solidFill>
                <a:latin typeface="+mj-lt"/>
                <a:ea typeface="Source Sans Pro" charset="0"/>
                <a:cs typeface="Source Sans Pro" charset="0"/>
              </a:endParaRPr>
            </a:p>
          </p:txBody>
        </p:sp>
      </p:grpSp>
      <p:sp>
        <p:nvSpPr>
          <p:cNvPr id="21" name="Freeform 849"/>
          <p:cNvSpPr>
            <a:spLocks noEditPoints="1"/>
          </p:cNvSpPr>
          <p:nvPr/>
        </p:nvSpPr>
        <p:spPr bwMode="auto">
          <a:xfrm>
            <a:off x="1100411" y="5579536"/>
            <a:ext cx="558800" cy="558800"/>
          </a:xfrm>
          <a:custGeom>
            <a:avLst/>
            <a:gdLst>
              <a:gd name="T0" fmla="*/ 85 w 164"/>
              <a:gd name="T1" fmla="*/ 74 h 162"/>
              <a:gd name="T2" fmla="*/ 79 w 164"/>
              <a:gd name="T3" fmla="*/ 46 h 162"/>
              <a:gd name="T4" fmla="*/ 82 w 164"/>
              <a:gd name="T5" fmla="*/ 96 h 162"/>
              <a:gd name="T6" fmla="*/ 115 w 164"/>
              <a:gd name="T7" fmla="*/ 85 h 162"/>
              <a:gd name="T8" fmla="*/ 76 w 164"/>
              <a:gd name="T9" fmla="*/ 85 h 162"/>
              <a:gd name="T10" fmla="*/ 82 w 164"/>
              <a:gd name="T11" fmla="*/ 90 h 162"/>
              <a:gd name="T12" fmla="*/ 153 w 164"/>
              <a:gd name="T13" fmla="*/ 41 h 162"/>
              <a:gd name="T14" fmla="*/ 123 w 164"/>
              <a:gd name="T15" fmla="*/ 9 h 162"/>
              <a:gd name="T16" fmla="*/ 136 w 164"/>
              <a:gd name="T17" fmla="*/ 25 h 162"/>
              <a:gd name="T18" fmla="*/ 32 w 164"/>
              <a:gd name="T19" fmla="*/ 30 h 162"/>
              <a:gd name="T20" fmla="*/ 41 w 164"/>
              <a:gd name="T21" fmla="*/ 10 h 162"/>
              <a:gd name="T22" fmla="*/ 9 w 164"/>
              <a:gd name="T23" fmla="*/ 40 h 162"/>
              <a:gd name="T24" fmla="*/ 24 w 164"/>
              <a:gd name="T25" fmla="*/ 29 h 162"/>
              <a:gd name="T26" fmla="*/ 44 w 164"/>
              <a:gd name="T27" fmla="*/ 149 h 162"/>
              <a:gd name="T28" fmla="*/ 38 w 164"/>
              <a:gd name="T29" fmla="*/ 162 h 162"/>
              <a:gd name="T30" fmla="*/ 82 w 164"/>
              <a:gd name="T31" fmla="*/ 159 h 162"/>
              <a:gd name="T32" fmla="*/ 126 w 164"/>
              <a:gd name="T33" fmla="*/ 162 h 162"/>
              <a:gd name="T34" fmla="*/ 119 w 164"/>
              <a:gd name="T35" fmla="*/ 149 h 162"/>
              <a:gd name="T36" fmla="*/ 140 w 164"/>
              <a:gd name="T37" fmla="*/ 29 h 162"/>
              <a:gd name="T38" fmla="*/ 129 w 164"/>
              <a:gd name="T39" fmla="*/ 11 h 162"/>
              <a:gd name="T40" fmla="*/ 12 w 164"/>
              <a:gd name="T41" fmla="*/ 12 h 162"/>
              <a:gd name="T42" fmla="*/ 82 w 164"/>
              <a:gd name="T43" fmla="*/ 154 h 162"/>
              <a:gd name="T44" fmla="*/ 151 w 164"/>
              <a:gd name="T45" fmla="*/ 85 h 162"/>
              <a:gd name="T46" fmla="*/ 114 w 164"/>
              <a:gd name="T47" fmla="*/ 30 h 162"/>
              <a:gd name="T48" fmla="*/ 82 w 164"/>
              <a:gd name="T49" fmla="*/ 22 h 162"/>
              <a:gd name="T50" fmla="*/ 50 w 164"/>
              <a:gd name="T51" fmla="*/ 30 h 162"/>
              <a:gd name="T52" fmla="*/ 27 w 164"/>
              <a:gd name="T53" fmla="*/ 53 h 162"/>
              <a:gd name="T54" fmla="*/ 27 w 164"/>
              <a:gd name="T55" fmla="*/ 117 h 162"/>
              <a:gd name="T56" fmla="*/ 50 w 164"/>
              <a:gd name="T57" fmla="*/ 140 h 162"/>
              <a:gd name="T58" fmla="*/ 113 w 164"/>
              <a:gd name="T59" fmla="*/ 140 h 162"/>
              <a:gd name="T60" fmla="*/ 136 w 164"/>
              <a:gd name="T61" fmla="*/ 117 h 162"/>
              <a:gd name="T62" fmla="*/ 145 w 164"/>
              <a:gd name="T63" fmla="*/ 85 h 162"/>
              <a:gd name="T64" fmla="*/ 136 w 164"/>
              <a:gd name="T65" fmla="*/ 53 h 162"/>
              <a:gd name="T66" fmla="*/ 108 w 164"/>
              <a:gd name="T67" fmla="*/ 130 h 162"/>
              <a:gd name="T68" fmla="*/ 85 w 164"/>
              <a:gd name="T69" fmla="*/ 143 h 162"/>
              <a:gd name="T70" fmla="*/ 79 w 164"/>
              <a:gd name="T71" fmla="*/ 140 h 162"/>
              <a:gd name="T72" fmla="*/ 57 w 164"/>
              <a:gd name="T73" fmla="*/ 134 h 162"/>
              <a:gd name="T74" fmla="*/ 51 w 164"/>
              <a:gd name="T75" fmla="*/ 134 h 162"/>
              <a:gd name="T76" fmla="*/ 37 w 164"/>
              <a:gd name="T77" fmla="*/ 111 h 162"/>
              <a:gd name="T78" fmla="*/ 24 w 164"/>
              <a:gd name="T79" fmla="*/ 88 h 162"/>
              <a:gd name="T80" fmla="*/ 27 w 164"/>
              <a:gd name="T81" fmla="*/ 82 h 162"/>
              <a:gd name="T82" fmla="*/ 33 w 164"/>
              <a:gd name="T83" fmla="*/ 60 h 162"/>
              <a:gd name="T84" fmla="*/ 36 w 164"/>
              <a:gd name="T85" fmla="*/ 55 h 162"/>
              <a:gd name="T86" fmla="*/ 52 w 164"/>
              <a:gd name="T87" fmla="*/ 39 h 162"/>
              <a:gd name="T88" fmla="*/ 57 w 164"/>
              <a:gd name="T89" fmla="*/ 36 h 162"/>
              <a:gd name="T90" fmla="*/ 79 w 164"/>
              <a:gd name="T91" fmla="*/ 30 h 162"/>
              <a:gd name="T92" fmla="*/ 85 w 164"/>
              <a:gd name="T93" fmla="*/ 27 h 162"/>
              <a:gd name="T94" fmla="*/ 108 w 164"/>
              <a:gd name="T95" fmla="*/ 40 h 162"/>
              <a:gd name="T96" fmla="*/ 113 w 164"/>
              <a:gd name="T97" fmla="*/ 36 h 162"/>
              <a:gd name="T98" fmla="*/ 127 w 164"/>
              <a:gd name="T99" fmla="*/ 59 h 162"/>
              <a:gd name="T100" fmla="*/ 133 w 164"/>
              <a:gd name="T101" fmla="*/ 59 h 162"/>
              <a:gd name="T102" fmla="*/ 134 w 164"/>
              <a:gd name="T103" fmla="*/ 85 h 162"/>
              <a:gd name="T104" fmla="*/ 133 w 164"/>
              <a:gd name="T105" fmla="*/ 111 h 162"/>
              <a:gd name="T106" fmla="*/ 128 w 164"/>
              <a:gd name="T107"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62">
                <a:moveTo>
                  <a:pt x="112" y="82"/>
                </a:moveTo>
                <a:cubicBezTo>
                  <a:pt x="92" y="82"/>
                  <a:pt x="92" y="82"/>
                  <a:pt x="92" y="82"/>
                </a:cubicBezTo>
                <a:cubicBezTo>
                  <a:pt x="91" y="78"/>
                  <a:pt x="88" y="75"/>
                  <a:pt x="85" y="74"/>
                </a:cubicBezTo>
                <a:cubicBezTo>
                  <a:pt x="85" y="46"/>
                  <a:pt x="85" y="46"/>
                  <a:pt x="85" y="46"/>
                </a:cubicBezTo>
                <a:cubicBezTo>
                  <a:pt x="85" y="45"/>
                  <a:pt x="83" y="44"/>
                  <a:pt x="82" y="44"/>
                </a:cubicBezTo>
                <a:cubicBezTo>
                  <a:pt x="80" y="44"/>
                  <a:pt x="79" y="45"/>
                  <a:pt x="79" y="46"/>
                </a:cubicBezTo>
                <a:cubicBezTo>
                  <a:pt x="79" y="74"/>
                  <a:pt x="79" y="74"/>
                  <a:pt x="79" y="74"/>
                </a:cubicBezTo>
                <a:cubicBezTo>
                  <a:pt x="74" y="76"/>
                  <a:pt x="71" y="80"/>
                  <a:pt x="71" y="85"/>
                </a:cubicBezTo>
                <a:cubicBezTo>
                  <a:pt x="71" y="91"/>
                  <a:pt x="76" y="96"/>
                  <a:pt x="82" y="96"/>
                </a:cubicBezTo>
                <a:cubicBezTo>
                  <a:pt x="87" y="96"/>
                  <a:pt x="91" y="92"/>
                  <a:pt x="92" y="88"/>
                </a:cubicBezTo>
                <a:cubicBezTo>
                  <a:pt x="112" y="88"/>
                  <a:pt x="112" y="88"/>
                  <a:pt x="112" y="88"/>
                </a:cubicBezTo>
                <a:cubicBezTo>
                  <a:pt x="114" y="88"/>
                  <a:pt x="115" y="86"/>
                  <a:pt x="115" y="85"/>
                </a:cubicBezTo>
                <a:cubicBezTo>
                  <a:pt x="115" y="83"/>
                  <a:pt x="114" y="82"/>
                  <a:pt x="112" y="82"/>
                </a:cubicBezTo>
                <a:close/>
                <a:moveTo>
                  <a:pt x="82" y="90"/>
                </a:moveTo>
                <a:cubicBezTo>
                  <a:pt x="79" y="90"/>
                  <a:pt x="76" y="88"/>
                  <a:pt x="76" y="85"/>
                </a:cubicBezTo>
                <a:cubicBezTo>
                  <a:pt x="76" y="82"/>
                  <a:pt x="79" y="79"/>
                  <a:pt x="82" y="79"/>
                </a:cubicBezTo>
                <a:cubicBezTo>
                  <a:pt x="85" y="79"/>
                  <a:pt x="87" y="82"/>
                  <a:pt x="87" y="85"/>
                </a:cubicBezTo>
                <a:cubicBezTo>
                  <a:pt x="87" y="88"/>
                  <a:pt x="85" y="90"/>
                  <a:pt x="82" y="90"/>
                </a:cubicBezTo>
                <a:close/>
                <a:moveTo>
                  <a:pt x="140" y="29"/>
                </a:moveTo>
                <a:cubicBezTo>
                  <a:pt x="151" y="40"/>
                  <a:pt x="151" y="40"/>
                  <a:pt x="151" y="40"/>
                </a:cubicBezTo>
                <a:cubicBezTo>
                  <a:pt x="152" y="41"/>
                  <a:pt x="152" y="41"/>
                  <a:pt x="153" y="41"/>
                </a:cubicBezTo>
                <a:cubicBezTo>
                  <a:pt x="154" y="41"/>
                  <a:pt x="155" y="41"/>
                  <a:pt x="155" y="40"/>
                </a:cubicBezTo>
                <a:cubicBezTo>
                  <a:pt x="164" y="31"/>
                  <a:pt x="164" y="17"/>
                  <a:pt x="155" y="9"/>
                </a:cubicBezTo>
                <a:cubicBezTo>
                  <a:pt x="146" y="0"/>
                  <a:pt x="132" y="0"/>
                  <a:pt x="123" y="9"/>
                </a:cubicBezTo>
                <a:cubicBezTo>
                  <a:pt x="123" y="9"/>
                  <a:pt x="123" y="10"/>
                  <a:pt x="123" y="10"/>
                </a:cubicBezTo>
                <a:cubicBezTo>
                  <a:pt x="123" y="11"/>
                  <a:pt x="123" y="12"/>
                  <a:pt x="123" y="12"/>
                </a:cubicBezTo>
                <a:cubicBezTo>
                  <a:pt x="136" y="25"/>
                  <a:pt x="136" y="25"/>
                  <a:pt x="136" y="25"/>
                </a:cubicBezTo>
                <a:cubicBezTo>
                  <a:pt x="131" y="30"/>
                  <a:pt x="131" y="30"/>
                  <a:pt x="131" y="30"/>
                </a:cubicBezTo>
                <a:cubicBezTo>
                  <a:pt x="118" y="18"/>
                  <a:pt x="101" y="11"/>
                  <a:pt x="82" y="11"/>
                </a:cubicBezTo>
                <a:cubicBezTo>
                  <a:pt x="63" y="11"/>
                  <a:pt x="45" y="18"/>
                  <a:pt x="32" y="30"/>
                </a:cubicBezTo>
                <a:cubicBezTo>
                  <a:pt x="28" y="25"/>
                  <a:pt x="28" y="25"/>
                  <a:pt x="28" y="25"/>
                </a:cubicBezTo>
                <a:cubicBezTo>
                  <a:pt x="40" y="12"/>
                  <a:pt x="40" y="12"/>
                  <a:pt x="40" y="12"/>
                </a:cubicBezTo>
                <a:cubicBezTo>
                  <a:pt x="41" y="12"/>
                  <a:pt x="41" y="11"/>
                  <a:pt x="41" y="10"/>
                </a:cubicBezTo>
                <a:cubicBezTo>
                  <a:pt x="41" y="10"/>
                  <a:pt x="41" y="9"/>
                  <a:pt x="40" y="9"/>
                </a:cubicBezTo>
                <a:cubicBezTo>
                  <a:pt x="31" y="0"/>
                  <a:pt x="17" y="0"/>
                  <a:pt x="9" y="9"/>
                </a:cubicBezTo>
                <a:cubicBezTo>
                  <a:pt x="0" y="17"/>
                  <a:pt x="0" y="31"/>
                  <a:pt x="9" y="40"/>
                </a:cubicBezTo>
                <a:cubicBezTo>
                  <a:pt x="9" y="41"/>
                  <a:pt x="10" y="41"/>
                  <a:pt x="10" y="41"/>
                </a:cubicBezTo>
                <a:cubicBezTo>
                  <a:pt x="11" y="41"/>
                  <a:pt x="12" y="41"/>
                  <a:pt x="12" y="40"/>
                </a:cubicBezTo>
                <a:cubicBezTo>
                  <a:pt x="24" y="29"/>
                  <a:pt x="24" y="29"/>
                  <a:pt x="24" y="29"/>
                </a:cubicBezTo>
                <a:cubicBezTo>
                  <a:pt x="28" y="33"/>
                  <a:pt x="28" y="33"/>
                  <a:pt x="28" y="33"/>
                </a:cubicBezTo>
                <a:cubicBezTo>
                  <a:pt x="15" y="47"/>
                  <a:pt x="7" y="65"/>
                  <a:pt x="7" y="85"/>
                </a:cubicBezTo>
                <a:cubicBezTo>
                  <a:pt x="7" y="112"/>
                  <a:pt x="22" y="136"/>
                  <a:pt x="44" y="149"/>
                </a:cubicBezTo>
                <a:cubicBezTo>
                  <a:pt x="36" y="157"/>
                  <a:pt x="36" y="157"/>
                  <a:pt x="36" y="157"/>
                </a:cubicBezTo>
                <a:cubicBezTo>
                  <a:pt x="35" y="158"/>
                  <a:pt x="35" y="160"/>
                  <a:pt x="36" y="161"/>
                </a:cubicBezTo>
                <a:cubicBezTo>
                  <a:pt x="36" y="162"/>
                  <a:pt x="37" y="162"/>
                  <a:pt x="38" y="162"/>
                </a:cubicBezTo>
                <a:cubicBezTo>
                  <a:pt x="38" y="162"/>
                  <a:pt x="39" y="162"/>
                  <a:pt x="40" y="161"/>
                </a:cubicBezTo>
                <a:cubicBezTo>
                  <a:pt x="49" y="152"/>
                  <a:pt x="49" y="152"/>
                  <a:pt x="49" y="152"/>
                </a:cubicBezTo>
                <a:cubicBezTo>
                  <a:pt x="59" y="157"/>
                  <a:pt x="70" y="159"/>
                  <a:pt x="82" y="159"/>
                </a:cubicBezTo>
                <a:cubicBezTo>
                  <a:pt x="93" y="159"/>
                  <a:pt x="105" y="157"/>
                  <a:pt x="114" y="152"/>
                </a:cubicBezTo>
                <a:cubicBezTo>
                  <a:pt x="124" y="161"/>
                  <a:pt x="124" y="161"/>
                  <a:pt x="124" y="161"/>
                </a:cubicBezTo>
                <a:cubicBezTo>
                  <a:pt x="124" y="162"/>
                  <a:pt x="125" y="162"/>
                  <a:pt x="126" y="162"/>
                </a:cubicBezTo>
                <a:cubicBezTo>
                  <a:pt x="127" y="162"/>
                  <a:pt x="127" y="162"/>
                  <a:pt x="128" y="161"/>
                </a:cubicBezTo>
                <a:cubicBezTo>
                  <a:pt x="129" y="160"/>
                  <a:pt x="129" y="158"/>
                  <a:pt x="128" y="157"/>
                </a:cubicBezTo>
                <a:cubicBezTo>
                  <a:pt x="119" y="149"/>
                  <a:pt x="119" y="149"/>
                  <a:pt x="119" y="149"/>
                </a:cubicBezTo>
                <a:cubicBezTo>
                  <a:pt x="141" y="136"/>
                  <a:pt x="156" y="112"/>
                  <a:pt x="156" y="85"/>
                </a:cubicBezTo>
                <a:cubicBezTo>
                  <a:pt x="156" y="65"/>
                  <a:pt x="148" y="47"/>
                  <a:pt x="135" y="33"/>
                </a:cubicBezTo>
                <a:lnTo>
                  <a:pt x="140" y="29"/>
                </a:lnTo>
                <a:close/>
                <a:moveTo>
                  <a:pt x="151" y="12"/>
                </a:moveTo>
                <a:cubicBezTo>
                  <a:pt x="157" y="18"/>
                  <a:pt x="158" y="28"/>
                  <a:pt x="153" y="34"/>
                </a:cubicBezTo>
                <a:cubicBezTo>
                  <a:pt x="129" y="11"/>
                  <a:pt x="129" y="11"/>
                  <a:pt x="129" y="11"/>
                </a:cubicBezTo>
                <a:cubicBezTo>
                  <a:pt x="136" y="6"/>
                  <a:pt x="145" y="7"/>
                  <a:pt x="151" y="12"/>
                </a:cubicBezTo>
                <a:close/>
                <a:moveTo>
                  <a:pt x="11" y="34"/>
                </a:moveTo>
                <a:cubicBezTo>
                  <a:pt x="6" y="28"/>
                  <a:pt x="7" y="18"/>
                  <a:pt x="12" y="12"/>
                </a:cubicBezTo>
                <a:cubicBezTo>
                  <a:pt x="18" y="7"/>
                  <a:pt x="28" y="6"/>
                  <a:pt x="34" y="11"/>
                </a:cubicBezTo>
                <a:lnTo>
                  <a:pt x="11" y="34"/>
                </a:lnTo>
                <a:close/>
                <a:moveTo>
                  <a:pt x="82" y="154"/>
                </a:moveTo>
                <a:cubicBezTo>
                  <a:pt x="44" y="154"/>
                  <a:pt x="13" y="123"/>
                  <a:pt x="13" y="85"/>
                </a:cubicBezTo>
                <a:cubicBezTo>
                  <a:pt x="13" y="47"/>
                  <a:pt x="44" y="16"/>
                  <a:pt x="82" y="16"/>
                </a:cubicBezTo>
                <a:cubicBezTo>
                  <a:pt x="120" y="16"/>
                  <a:pt x="151" y="47"/>
                  <a:pt x="151" y="85"/>
                </a:cubicBezTo>
                <a:cubicBezTo>
                  <a:pt x="151" y="123"/>
                  <a:pt x="120" y="154"/>
                  <a:pt x="82" y="154"/>
                </a:cubicBezTo>
                <a:close/>
                <a:moveTo>
                  <a:pt x="136" y="53"/>
                </a:moveTo>
                <a:cubicBezTo>
                  <a:pt x="131" y="44"/>
                  <a:pt x="123" y="36"/>
                  <a:pt x="114" y="30"/>
                </a:cubicBezTo>
                <a:cubicBezTo>
                  <a:pt x="113" y="30"/>
                  <a:pt x="113" y="30"/>
                  <a:pt x="113" y="30"/>
                </a:cubicBezTo>
                <a:cubicBezTo>
                  <a:pt x="113" y="30"/>
                  <a:pt x="113" y="30"/>
                  <a:pt x="113" y="30"/>
                </a:cubicBezTo>
                <a:cubicBezTo>
                  <a:pt x="104" y="25"/>
                  <a:pt x="93" y="22"/>
                  <a:pt x="82" y="22"/>
                </a:cubicBezTo>
                <a:cubicBezTo>
                  <a:pt x="70" y="22"/>
                  <a:pt x="60" y="25"/>
                  <a:pt x="50" y="30"/>
                </a:cubicBezTo>
                <a:cubicBezTo>
                  <a:pt x="50" y="30"/>
                  <a:pt x="50" y="30"/>
                  <a:pt x="50" y="30"/>
                </a:cubicBezTo>
                <a:cubicBezTo>
                  <a:pt x="50" y="30"/>
                  <a:pt x="50" y="30"/>
                  <a:pt x="50" y="30"/>
                </a:cubicBezTo>
                <a:cubicBezTo>
                  <a:pt x="41" y="36"/>
                  <a:pt x="33" y="44"/>
                  <a:pt x="27" y="53"/>
                </a:cubicBezTo>
                <a:cubicBezTo>
                  <a:pt x="27" y="53"/>
                  <a:pt x="27" y="53"/>
                  <a:pt x="27" y="53"/>
                </a:cubicBezTo>
                <a:cubicBezTo>
                  <a:pt x="27" y="53"/>
                  <a:pt x="27" y="53"/>
                  <a:pt x="27" y="53"/>
                </a:cubicBezTo>
                <a:cubicBezTo>
                  <a:pt x="22" y="63"/>
                  <a:pt x="19" y="74"/>
                  <a:pt x="19" y="85"/>
                </a:cubicBezTo>
                <a:cubicBezTo>
                  <a:pt x="19" y="96"/>
                  <a:pt x="22" y="107"/>
                  <a:pt x="27" y="116"/>
                </a:cubicBezTo>
                <a:cubicBezTo>
                  <a:pt x="27" y="117"/>
                  <a:pt x="27" y="117"/>
                  <a:pt x="27" y="117"/>
                </a:cubicBezTo>
                <a:cubicBezTo>
                  <a:pt x="27" y="117"/>
                  <a:pt x="27" y="117"/>
                  <a:pt x="27" y="117"/>
                </a:cubicBezTo>
                <a:cubicBezTo>
                  <a:pt x="33" y="126"/>
                  <a:pt x="41" y="134"/>
                  <a:pt x="50" y="140"/>
                </a:cubicBezTo>
                <a:cubicBezTo>
                  <a:pt x="50" y="140"/>
                  <a:pt x="50" y="140"/>
                  <a:pt x="50" y="140"/>
                </a:cubicBezTo>
                <a:cubicBezTo>
                  <a:pt x="50" y="140"/>
                  <a:pt x="50" y="140"/>
                  <a:pt x="50" y="140"/>
                </a:cubicBezTo>
                <a:cubicBezTo>
                  <a:pt x="60" y="145"/>
                  <a:pt x="70" y="148"/>
                  <a:pt x="82" y="148"/>
                </a:cubicBezTo>
                <a:cubicBezTo>
                  <a:pt x="93" y="148"/>
                  <a:pt x="104" y="145"/>
                  <a:pt x="113" y="140"/>
                </a:cubicBezTo>
                <a:cubicBezTo>
                  <a:pt x="113" y="140"/>
                  <a:pt x="113" y="140"/>
                  <a:pt x="113" y="140"/>
                </a:cubicBezTo>
                <a:cubicBezTo>
                  <a:pt x="113" y="140"/>
                  <a:pt x="113" y="140"/>
                  <a:pt x="114" y="140"/>
                </a:cubicBezTo>
                <a:cubicBezTo>
                  <a:pt x="123" y="134"/>
                  <a:pt x="131" y="126"/>
                  <a:pt x="136" y="117"/>
                </a:cubicBezTo>
                <a:cubicBezTo>
                  <a:pt x="136" y="117"/>
                  <a:pt x="137" y="117"/>
                  <a:pt x="137" y="117"/>
                </a:cubicBezTo>
                <a:cubicBezTo>
                  <a:pt x="137" y="117"/>
                  <a:pt x="137" y="117"/>
                  <a:pt x="137" y="116"/>
                </a:cubicBezTo>
                <a:cubicBezTo>
                  <a:pt x="142" y="107"/>
                  <a:pt x="145" y="96"/>
                  <a:pt x="145" y="85"/>
                </a:cubicBezTo>
                <a:cubicBezTo>
                  <a:pt x="145" y="74"/>
                  <a:pt x="142" y="63"/>
                  <a:pt x="137" y="53"/>
                </a:cubicBezTo>
                <a:cubicBezTo>
                  <a:pt x="137" y="53"/>
                  <a:pt x="137" y="53"/>
                  <a:pt x="137" y="53"/>
                </a:cubicBezTo>
                <a:cubicBezTo>
                  <a:pt x="137" y="53"/>
                  <a:pt x="137" y="53"/>
                  <a:pt x="136" y="53"/>
                </a:cubicBezTo>
                <a:close/>
                <a:moveTo>
                  <a:pt x="113" y="134"/>
                </a:moveTo>
                <a:cubicBezTo>
                  <a:pt x="112" y="131"/>
                  <a:pt x="112" y="131"/>
                  <a:pt x="112" y="131"/>
                </a:cubicBezTo>
                <a:cubicBezTo>
                  <a:pt x="111" y="130"/>
                  <a:pt x="109" y="129"/>
                  <a:pt x="108" y="130"/>
                </a:cubicBezTo>
                <a:cubicBezTo>
                  <a:pt x="107" y="131"/>
                  <a:pt x="106" y="133"/>
                  <a:pt x="107" y="134"/>
                </a:cubicBezTo>
                <a:cubicBezTo>
                  <a:pt x="108" y="136"/>
                  <a:pt x="108" y="136"/>
                  <a:pt x="108" y="136"/>
                </a:cubicBezTo>
                <a:cubicBezTo>
                  <a:pt x="101" y="140"/>
                  <a:pt x="93" y="142"/>
                  <a:pt x="85" y="143"/>
                </a:cubicBezTo>
                <a:cubicBezTo>
                  <a:pt x="85" y="140"/>
                  <a:pt x="85" y="140"/>
                  <a:pt x="85" y="140"/>
                </a:cubicBezTo>
                <a:cubicBezTo>
                  <a:pt x="85" y="138"/>
                  <a:pt x="83" y="137"/>
                  <a:pt x="82" y="137"/>
                </a:cubicBezTo>
                <a:cubicBezTo>
                  <a:pt x="80" y="137"/>
                  <a:pt x="79" y="138"/>
                  <a:pt x="79" y="140"/>
                </a:cubicBezTo>
                <a:cubicBezTo>
                  <a:pt x="79" y="143"/>
                  <a:pt x="79" y="143"/>
                  <a:pt x="79" y="143"/>
                </a:cubicBezTo>
                <a:cubicBezTo>
                  <a:pt x="71" y="142"/>
                  <a:pt x="62" y="140"/>
                  <a:pt x="55" y="136"/>
                </a:cubicBezTo>
                <a:cubicBezTo>
                  <a:pt x="57" y="134"/>
                  <a:pt x="57" y="134"/>
                  <a:pt x="57" y="134"/>
                </a:cubicBezTo>
                <a:cubicBezTo>
                  <a:pt x="57" y="133"/>
                  <a:pt x="57" y="131"/>
                  <a:pt x="56" y="130"/>
                </a:cubicBezTo>
                <a:cubicBezTo>
                  <a:pt x="54" y="129"/>
                  <a:pt x="53" y="130"/>
                  <a:pt x="52" y="131"/>
                </a:cubicBezTo>
                <a:cubicBezTo>
                  <a:pt x="51" y="134"/>
                  <a:pt x="51" y="134"/>
                  <a:pt x="51" y="134"/>
                </a:cubicBezTo>
                <a:cubicBezTo>
                  <a:pt x="44" y="129"/>
                  <a:pt x="38" y="123"/>
                  <a:pt x="33" y="116"/>
                </a:cubicBezTo>
                <a:cubicBezTo>
                  <a:pt x="36" y="115"/>
                  <a:pt x="36" y="115"/>
                  <a:pt x="36" y="115"/>
                </a:cubicBezTo>
                <a:cubicBezTo>
                  <a:pt x="37" y="114"/>
                  <a:pt x="37" y="112"/>
                  <a:pt x="37" y="111"/>
                </a:cubicBezTo>
                <a:cubicBezTo>
                  <a:pt x="36" y="110"/>
                  <a:pt x="34" y="109"/>
                  <a:pt x="33" y="110"/>
                </a:cubicBezTo>
                <a:cubicBezTo>
                  <a:pt x="30" y="111"/>
                  <a:pt x="30" y="111"/>
                  <a:pt x="30" y="111"/>
                </a:cubicBezTo>
                <a:cubicBezTo>
                  <a:pt x="27" y="104"/>
                  <a:pt x="25" y="96"/>
                  <a:pt x="24" y="88"/>
                </a:cubicBezTo>
                <a:cubicBezTo>
                  <a:pt x="27" y="88"/>
                  <a:pt x="27" y="88"/>
                  <a:pt x="27" y="88"/>
                </a:cubicBezTo>
                <a:cubicBezTo>
                  <a:pt x="28" y="88"/>
                  <a:pt x="30" y="86"/>
                  <a:pt x="30" y="85"/>
                </a:cubicBezTo>
                <a:cubicBezTo>
                  <a:pt x="30" y="83"/>
                  <a:pt x="28" y="82"/>
                  <a:pt x="27" y="82"/>
                </a:cubicBezTo>
                <a:cubicBezTo>
                  <a:pt x="24" y="82"/>
                  <a:pt x="24" y="82"/>
                  <a:pt x="24" y="82"/>
                </a:cubicBezTo>
                <a:cubicBezTo>
                  <a:pt x="25" y="74"/>
                  <a:pt x="27" y="66"/>
                  <a:pt x="30" y="59"/>
                </a:cubicBezTo>
                <a:cubicBezTo>
                  <a:pt x="33" y="60"/>
                  <a:pt x="33" y="60"/>
                  <a:pt x="33" y="60"/>
                </a:cubicBezTo>
                <a:cubicBezTo>
                  <a:pt x="33" y="60"/>
                  <a:pt x="34" y="60"/>
                  <a:pt x="34" y="60"/>
                </a:cubicBezTo>
                <a:cubicBezTo>
                  <a:pt x="35" y="60"/>
                  <a:pt x="36" y="60"/>
                  <a:pt x="37" y="59"/>
                </a:cubicBezTo>
                <a:cubicBezTo>
                  <a:pt x="37" y="58"/>
                  <a:pt x="37" y="56"/>
                  <a:pt x="36" y="55"/>
                </a:cubicBezTo>
                <a:cubicBezTo>
                  <a:pt x="33" y="54"/>
                  <a:pt x="33" y="54"/>
                  <a:pt x="33" y="54"/>
                </a:cubicBezTo>
                <a:cubicBezTo>
                  <a:pt x="38" y="47"/>
                  <a:pt x="44" y="41"/>
                  <a:pt x="51" y="36"/>
                </a:cubicBezTo>
                <a:cubicBezTo>
                  <a:pt x="52" y="39"/>
                  <a:pt x="52" y="39"/>
                  <a:pt x="52" y="39"/>
                </a:cubicBezTo>
                <a:cubicBezTo>
                  <a:pt x="52" y="40"/>
                  <a:pt x="53" y="40"/>
                  <a:pt x="54" y="40"/>
                </a:cubicBezTo>
                <a:cubicBezTo>
                  <a:pt x="55" y="40"/>
                  <a:pt x="55" y="40"/>
                  <a:pt x="56" y="40"/>
                </a:cubicBezTo>
                <a:cubicBezTo>
                  <a:pt x="57" y="39"/>
                  <a:pt x="57" y="37"/>
                  <a:pt x="57" y="36"/>
                </a:cubicBezTo>
                <a:cubicBezTo>
                  <a:pt x="55" y="34"/>
                  <a:pt x="55" y="34"/>
                  <a:pt x="55" y="34"/>
                </a:cubicBezTo>
                <a:cubicBezTo>
                  <a:pt x="62" y="30"/>
                  <a:pt x="71" y="28"/>
                  <a:pt x="79" y="27"/>
                </a:cubicBezTo>
                <a:cubicBezTo>
                  <a:pt x="79" y="30"/>
                  <a:pt x="79" y="30"/>
                  <a:pt x="79" y="30"/>
                </a:cubicBezTo>
                <a:cubicBezTo>
                  <a:pt x="79" y="31"/>
                  <a:pt x="80" y="33"/>
                  <a:pt x="82" y="33"/>
                </a:cubicBezTo>
                <a:cubicBezTo>
                  <a:pt x="83" y="33"/>
                  <a:pt x="85" y="31"/>
                  <a:pt x="85" y="30"/>
                </a:cubicBezTo>
                <a:cubicBezTo>
                  <a:pt x="85" y="27"/>
                  <a:pt x="85" y="27"/>
                  <a:pt x="85" y="27"/>
                </a:cubicBezTo>
                <a:cubicBezTo>
                  <a:pt x="93" y="28"/>
                  <a:pt x="101" y="30"/>
                  <a:pt x="108" y="34"/>
                </a:cubicBezTo>
                <a:cubicBezTo>
                  <a:pt x="107" y="36"/>
                  <a:pt x="107" y="36"/>
                  <a:pt x="107" y="36"/>
                </a:cubicBezTo>
                <a:cubicBezTo>
                  <a:pt x="106" y="37"/>
                  <a:pt x="107" y="39"/>
                  <a:pt x="108" y="40"/>
                </a:cubicBezTo>
                <a:cubicBezTo>
                  <a:pt x="108" y="40"/>
                  <a:pt x="109" y="40"/>
                  <a:pt x="109" y="40"/>
                </a:cubicBezTo>
                <a:cubicBezTo>
                  <a:pt x="110" y="40"/>
                  <a:pt x="111" y="40"/>
                  <a:pt x="112" y="39"/>
                </a:cubicBezTo>
                <a:cubicBezTo>
                  <a:pt x="113" y="36"/>
                  <a:pt x="113" y="36"/>
                  <a:pt x="113" y="36"/>
                </a:cubicBezTo>
                <a:cubicBezTo>
                  <a:pt x="120" y="41"/>
                  <a:pt x="126" y="47"/>
                  <a:pt x="130" y="54"/>
                </a:cubicBezTo>
                <a:cubicBezTo>
                  <a:pt x="128" y="55"/>
                  <a:pt x="128" y="55"/>
                  <a:pt x="128" y="55"/>
                </a:cubicBezTo>
                <a:cubicBezTo>
                  <a:pt x="127" y="56"/>
                  <a:pt x="126" y="58"/>
                  <a:pt x="127" y="59"/>
                </a:cubicBezTo>
                <a:cubicBezTo>
                  <a:pt x="128" y="60"/>
                  <a:pt x="128" y="60"/>
                  <a:pt x="129" y="60"/>
                </a:cubicBezTo>
                <a:cubicBezTo>
                  <a:pt x="130" y="60"/>
                  <a:pt x="130" y="60"/>
                  <a:pt x="131" y="60"/>
                </a:cubicBezTo>
                <a:cubicBezTo>
                  <a:pt x="133" y="59"/>
                  <a:pt x="133" y="59"/>
                  <a:pt x="133" y="59"/>
                </a:cubicBezTo>
                <a:cubicBezTo>
                  <a:pt x="137" y="66"/>
                  <a:pt x="139" y="74"/>
                  <a:pt x="139" y="82"/>
                </a:cubicBezTo>
                <a:cubicBezTo>
                  <a:pt x="137" y="82"/>
                  <a:pt x="137" y="82"/>
                  <a:pt x="137" y="82"/>
                </a:cubicBezTo>
                <a:cubicBezTo>
                  <a:pt x="135" y="82"/>
                  <a:pt x="134" y="83"/>
                  <a:pt x="134" y="85"/>
                </a:cubicBezTo>
                <a:cubicBezTo>
                  <a:pt x="134" y="86"/>
                  <a:pt x="135" y="88"/>
                  <a:pt x="137" y="88"/>
                </a:cubicBezTo>
                <a:cubicBezTo>
                  <a:pt x="139" y="88"/>
                  <a:pt x="139" y="88"/>
                  <a:pt x="139" y="88"/>
                </a:cubicBezTo>
                <a:cubicBezTo>
                  <a:pt x="139" y="96"/>
                  <a:pt x="137" y="104"/>
                  <a:pt x="133" y="111"/>
                </a:cubicBezTo>
                <a:cubicBezTo>
                  <a:pt x="131" y="110"/>
                  <a:pt x="131" y="110"/>
                  <a:pt x="131" y="110"/>
                </a:cubicBezTo>
                <a:cubicBezTo>
                  <a:pt x="129" y="109"/>
                  <a:pt x="128" y="110"/>
                  <a:pt x="127" y="111"/>
                </a:cubicBezTo>
                <a:cubicBezTo>
                  <a:pt x="126" y="112"/>
                  <a:pt x="127" y="114"/>
                  <a:pt x="128" y="115"/>
                </a:cubicBezTo>
                <a:cubicBezTo>
                  <a:pt x="130" y="116"/>
                  <a:pt x="130" y="116"/>
                  <a:pt x="130" y="116"/>
                </a:cubicBezTo>
                <a:cubicBezTo>
                  <a:pt x="126" y="123"/>
                  <a:pt x="120" y="129"/>
                  <a:pt x="113" y="13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sp>
        <p:nvSpPr>
          <p:cNvPr id="22" name="Freeform 1056"/>
          <p:cNvSpPr>
            <a:spLocks noEditPoints="1"/>
          </p:cNvSpPr>
          <p:nvPr/>
        </p:nvSpPr>
        <p:spPr bwMode="auto">
          <a:xfrm>
            <a:off x="1100411" y="4427633"/>
            <a:ext cx="546100" cy="468313"/>
          </a:xfrm>
          <a:custGeom>
            <a:avLst/>
            <a:gdLst>
              <a:gd name="T0" fmla="*/ 147 w 160"/>
              <a:gd name="T1" fmla="*/ 24 h 136"/>
              <a:gd name="T2" fmla="*/ 120 w 160"/>
              <a:gd name="T3" fmla="*/ 16 h 136"/>
              <a:gd name="T4" fmla="*/ 109 w 160"/>
              <a:gd name="T5" fmla="*/ 24 h 136"/>
              <a:gd name="T6" fmla="*/ 101 w 160"/>
              <a:gd name="T7" fmla="*/ 0 h 136"/>
              <a:gd name="T8" fmla="*/ 51 w 160"/>
              <a:gd name="T9" fmla="*/ 9 h 136"/>
              <a:gd name="T10" fmla="*/ 40 w 160"/>
              <a:gd name="T11" fmla="*/ 24 h 136"/>
              <a:gd name="T12" fmla="*/ 13 w 160"/>
              <a:gd name="T13" fmla="*/ 16 h 136"/>
              <a:gd name="T14" fmla="*/ 8 w 160"/>
              <a:gd name="T15" fmla="*/ 24 h 136"/>
              <a:gd name="T16" fmla="*/ 0 w 160"/>
              <a:gd name="T17" fmla="*/ 128 h 136"/>
              <a:gd name="T18" fmla="*/ 152 w 160"/>
              <a:gd name="T19" fmla="*/ 136 h 136"/>
              <a:gd name="T20" fmla="*/ 160 w 160"/>
              <a:gd name="T21" fmla="*/ 32 h 136"/>
              <a:gd name="T22" fmla="*/ 125 w 160"/>
              <a:gd name="T23" fmla="*/ 21 h 136"/>
              <a:gd name="T24" fmla="*/ 141 w 160"/>
              <a:gd name="T25" fmla="*/ 24 h 136"/>
              <a:gd name="T26" fmla="*/ 125 w 160"/>
              <a:gd name="T27" fmla="*/ 21 h 136"/>
              <a:gd name="T28" fmla="*/ 59 w 160"/>
              <a:gd name="T29" fmla="*/ 5 h 136"/>
              <a:gd name="T30" fmla="*/ 104 w 160"/>
              <a:gd name="T31" fmla="*/ 9 h 136"/>
              <a:gd name="T32" fmla="*/ 56 w 160"/>
              <a:gd name="T33" fmla="*/ 24 h 136"/>
              <a:gd name="T34" fmla="*/ 51 w 160"/>
              <a:gd name="T35" fmla="*/ 29 h 136"/>
              <a:gd name="T36" fmla="*/ 120 w 160"/>
              <a:gd name="T37" fmla="*/ 29 h 136"/>
              <a:gd name="T38" fmla="*/ 133 w 160"/>
              <a:gd name="T39" fmla="*/ 131 h 136"/>
              <a:gd name="T40" fmla="*/ 27 w 160"/>
              <a:gd name="T41" fmla="*/ 29 h 136"/>
              <a:gd name="T42" fmla="*/ 51 w 160"/>
              <a:gd name="T43" fmla="*/ 29 h 136"/>
              <a:gd name="T44" fmla="*/ 35 w 160"/>
              <a:gd name="T45" fmla="*/ 21 h 136"/>
              <a:gd name="T46" fmla="*/ 19 w 160"/>
              <a:gd name="T47" fmla="*/ 24 h 136"/>
              <a:gd name="T48" fmla="*/ 5 w 160"/>
              <a:gd name="T49" fmla="*/ 128 h 136"/>
              <a:gd name="T50" fmla="*/ 8 w 160"/>
              <a:gd name="T51" fmla="*/ 29 h 136"/>
              <a:gd name="T52" fmla="*/ 21 w 160"/>
              <a:gd name="T53" fmla="*/ 29 h 136"/>
              <a:gd name="T54" fmla="*/ 8 w 160"/>
              <a:gd name="T55" fmla="*/ 131 h 136"/>
              <a:gd name="T56" fmla="*/ 155 w 160"/>
              <a:gd name="T57" fmla="*/ 128 h 136"/>
              <a:gd name="T58" fmla="*/ 139 w 160"/>
              <a:gd name="T59" fmla="*/ 131 h 136"/>
              <a:gd name="T60" fmla="*/ 147 w 160"/>
              <a:gd name="T61" fmla="*/ 29 h 136"/>
              <a:gd name="T62" fmla="*/ 155 w 160"/>
              <a:gd name="T63"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136">
                <a:moveTo>
                  <a:pt x="152" y="24"/>
                </a:moveTo>
                <a:cubicBezTo>
                  <a:pt x="147" y="24"/>
                  <a:pt x="147" y="24"/>
                  <a:pt x="147" y="24"/>
                </a:cubicBezTo>
                <a:cubicBezTo>
                  <a:pt x="147" y="16"/>
                  <a:pt x="147" y="16"/>
                  <a:pt x="147" y="16"/>
                </a:cubicBezTo>
                <a:cubicBezTo>
                  <a:pt x="120" y="16"/>
                  <a:pt x="120" y="16"/>
                  <a:pt x="120" y="16"/>
                </a:cubicBezTo>
                <a:cubicBezTo>
                  <a:pt x="120" y="24"/>
                  <a:pt x="120" y="24"/>
                  <a:pt x="120" y="24"/>
                </a:cubicBezTo>
                <a:cubicBezTo>
                  <a:pt x="109" y="24"/>
                  <a:pt x="109" y="24"/>
                  <a:pt x="109" y="24"/>
                </a:cubicBezTo>
                <a:cubicBezTo>
                  <a:pt x="109" y="9"/>
                  <a:pt x="109" y="9"/>
                  <a:pt x="109" y="9"/>
                </a:cubicBezTo>
                <a:cubicBezTo>
                  <a:pt x="109" y="4"/>
                  <a:pt x="106" y="0"/>
                  <a:pt x="101" y="0"/>
                </a:cubicBezTo>
                <a:cubicBezTo>
                  <a:pt x="59" y="0"/>
                  <a:pt x="59" y="0"/>
                  <a:pt x="59" y="0"/>
                </a:cubicBezTo>
                <a:cubicBezTo>
                  <a:pt x="55" y="0"/>
                  <a:pt x="51" y="4"/>
                  <a:pt x="51" y="9"/>
                </a:cubicBezTo>
                <a:cubicBezTo>
                  <a:pt x="51" y="24"/>
                  <a:pt x="51" y="24"/>
                  <a:pt x="51" y="24"/>
                </a:cubicBezTo>
                <a:cubicBezTo>
                  <a:pt x="40" y="24"/>
                  <a:pt x="40" y="24"/>
                  <a:pt x="40" y="24"/>
                </a:cubicBezTo>
                <a:cubicBezTo>
                  <a:pt x="40" y="16"/>
                  <a:pt x="40" y="16"/>
                  <a:pt x="40" y="16"/>
                </a:cubicBezTo>
                <a:cubicBezTo>
                  <a:pt x="13" y="16"/>
                  <a:pt x="13" y="16"/>
                  <a:pt x="13" y="16"/>
                </a:cubicBezTo>
                <a:cubicBezTo>
                  <a:pt x="13" y="24"/>
                  <a:pt x="13" y="24"/>
                  <a:pt x="13" y="24"/>
                </a:cubicBezTo>
                <a:cubicBezTo>
                  <a:pt x="8" y="24"/>
                  <a:pt x="8" y="24"/>
                  <a:pt x="8" y="24"/>
                </a:cubicBezTo>
                <a:cubicBezTo>
                  <a:pt x="4" y="24"/>
                  <a:pt x="0" y="28"/>
                  <a:pt x="0" y="32"/>
                </a:cubicBezTo>
                <a:cubicBezTo>
                  <a:pt x="0" y="128"/>
                  <a:pt x="0" y="128"/>
                  <a:pt x="0" y="128"/>
                </a:cubicBezTo>
                <a:cubicBezTo>
                  <a:pt x="0" y="132"/>
                  <a:pt x="4" y="136"/>
                  <a:pt x="8" y="136"/>
                </a:cubicBezTo>
                <a:cubicBezTo>
                  <a:pt x="152" y="136"/>
                  <a:pt x="152" y="136"/>
                  <a:pt x="152" y="136"/>
                </a:cubicBezTo>
                <a:cubicBezTo>
                  <a:pt x="156" y="136"/>
                  <a:pt x="160" y="132"/>
                  <a:pt x="160" y="128"/>
                </a:cubicBezTo>
                <a:cubicBezTo>
                  <a:pt x="160" y="32"/>
                  <a:pt x="160" y="32"/>
                  <a:pt x="160" y="32"/>
                </a:cubicBezTo>
                <a:cubicBezTo>
                  <a:pt x="160" y="28"/>
                  <a:pt x="156" y="24"/>
                  <a:pt x="152" y="24"/>
                </a:cubicBezTo>
                <a:close/>
                <a:moveTo>
                  <a:pt x="125" y="21"/>
                </a:moveTo>
                <a:cubicBezTo>
                  <a:pt x="141" y="21"/>
                  <a:pt x="141" y="21"/>
                  <a:pt x="141" y="21"/>
                </a:cubicBezTo>
                <a:cubicBezTo>
                  <a:pt x="141" y="24"/>
                  <a:pt x="141" y="24"/>
                  <a:pt x="141" y="24"/>
                </a:cubicBezTo>
                <a:cubicBezTo>
                  <a:pt x="125" y="24"/>
                  <a:pt x="125" y="24"/>
                  <a:pt x="125" y="24"/>
                </a:cubicBezTo>
                <a:lnTo>
                  <a:pt x="125" y="21"/>
                </a:lnTo>
                <a:close/>
                <a:moveTo>
                  <a:pt x="56" y="9"/>
                </a:moveTo>
                <a:cubicBezTo>
                  <a:pt x="56" y="7"/>
                  <a:pt x="57" y="5"/>
                  <a:pt x="59" y="5"/>
                </a:cubicBezTo>
                <a:cubicBezTo>
                  <a:pt x="101" y="5"/>
                  <a:pt x="101" y="5"/>
                  <a:pt x="101" y="5"/>
                </a:cubicBezTo>
                <a:cubicBezTo>
                  <a:pt x="103" y="5"/>
                  <a:pt x="104" y="7"/>
                  <a:pt x="104" y="9"/>
                </a:cubicBezTo>
                <a:cubicBezTo>
                  <a:pt x="104" y="24"/>
                  <a:pt x="104" y="24"/>
                  <a:pt x="104" y="24"/>
                </a:cubicBezTo>
                <a:cubicBezTo>
                  <a:pt x="56" y="24"/>
                  <a:pt x="56" y="24"/>
                  <a:pt x="56" y="24"/>
                </a:cubicBezTo>
                <a:lnTo>
                  <a:pt x="56" y="9"/>
                </a:lnTo>
                <a:close/>
                <a:moveTo>
                  <a:pt x="51" y="29"/>
                </a:moveTo>
                <a:cubicBezTo>
                  <a:pt x="109" y="29"/>
                  <a:pt x="109" y="29"/>
                  <a:pt x="109" y="29"/>
                </a:cubicBezTo>
                <a:cubicBezTo>
                  <a:pt x="120" y="29"/>
                  <a:pt x="120" y="29"/>
                  <a:pt x="120" y="29"/>
                </a:cubicBezTo>
                <a:cubicBezTo>
                  <a:pt x="133" y="29"/>
                  <a:pt x="133" y="29"/>
                  <a:pt x="133" y="29"/>
                </a:cubicBezTo>
                <a:cubicBezTo>
                  <a:pt x="133" y="131"/>
                  <a:pt x="133" y="131"/>
                  <a:pt x="133" y="131"/>
                </a:cubicBezTo>
                <a:cubicBezTo>
                  <a:pt x="27" y="131"/>
                  <a:pt x="27" y="131"/>
                  <a:pt x="27" y="131"/>
                </a:cubicBezTo>
                <a:cubicBezTo>
                  <a:pt x="27" y="29"/>
                  <a:pt x="27" y="29"/>
                  <a:pt x="27" y="29"/>
                </a:cubicBezTo>
                <a:cubicBezTo>
                  <a:pt x="40" y="29"/>
                  <a:pt x="40" y="29"/>
                  <a:pt x="40" y="29"/>
                </a:cubicBezTo>
                <a:lnTo>
                  <a:pt x="51" y="29"/>
                </a:lnTo>
                <a:close/>
                <a:moveTo>
                  <a:pt x="19" y="21"/>
                </a:moveTo>
                <a:cubicBezTo>
                  <a:pt x="35" y="21"/>
                  <a:pt x="35" y="21"/>
                  <a:pt x="35" y="21"/>
                </a:cubicBezTo>
                <a:cubicBezTo>
                  <a:pt x="35" y="24"/>
                  <a:pt x="35" y="24"/>
                  <a:pt x="35" y="24"/>
                </a:cubicBezTo>
                <a:cubicBezTo>
                  <a:pt x="19" y="24"/>
                  <a:pt x="19" y="24"/>
                  <a:pt x="19" y="24"/>
                </a:cubicBezTo>
                <a:lnTo>
                  <a:pt x="19" y="21"/>
                </a:lnTo>
                <a:close/>
                <a:moveTo>
                  <a:pt x="5" y="128"/>
                </a:moveTo>
                <a:cubicBezTo>
                  <a:pt x="5" y="32"/>
                  <a:pt x="5" y="32"/>
                  <a:pt x="5" y="32"/>
                </a:cubicBezTo>
                <a:cubicBezTo>
                  <a:pt x="5" y="31"/>
                  <a:pt x="7" y="29"/>
                  <a:pt x="8" y="29"/>
                </a:cubicBezTo>
                <a:cubicBezTo>
                  <a:pt x="13" y="29"/>
                  <a:pt x="13" y="29"/>
                  <a:pt x="13" y="29"/>
                </a:cubicBezTo>
                <a:cubicBezTo>
                  <a:pt x="21" y="29"/>
                  <a:pt x="21" y="29"/>
                  <a:pt x="21" y="29"/>
                </a:cubicBezTo>
                <a:cubicBezTo>
                  <a:pt x="21" y="131"/>
                  <a:pt x="21" y="131"/>
                  <a:pt x="21" y="131"/>
                </a:cubicBezTo>
                <a:cubicBezTo>
                  <a:pt x="8" y="131"/>
                  <a:pt x="8" y="131"/>
                  <a:pt x="8" y="131"/>
                </a:cubicBezTo>
                <a:cubicBezTo>
                  <a:pt x="7" y="131"/>
                  <a:pt x="5" y="129"/>
                  <a:pt x="5" y="128"/>
                </a:cubicBezTo>
                <a:close/>
                <a:moveTo>
                  <a:pt x="155" y="128"/>
                </a:moveTo>
                <a:cubicBezTo>
                  <a:pt x="155" y="129"/>
                  <a:pt x="153" y="131"/>
                  <a:pt x="152" y="131"/>
                </a:cubicBezTo>
                <a:cubicBezTo>
                  <a:pt x="139" y="131"/>
                  <a:pt x="139" y="131"/>
                  <a:pt x="139" y="131"/>
                </a:cubicBezTo>
                <a:cubicBezTo>
                  <a:pt x="139" y="29"/>
                  <a:pt x="139" y="29"/>
                  <a:pt x="139" y="29"/>
                </a:cubicBezTo>
                <a:cubicBezTo>
                  <a:pt x="147" y="29"/>
                  <a:pt x="147" y="29"/>
                  <a:pt x="147" y="29"/>
                </a:cubicBezTo>
                <a:cubicBezTo>
                  <a:pt x="152" y="29"/>
                  <a:pt x="152" y="29"/>
                  <a:pt x="152" y="29"/>
                </a:cubicBezTo>
                <a:cubicBezTo>
                  <a:pt x="153" y="29"/>
                  <a:pt x="155" y="31"/>
                  <a:pt x="155" y="32"/>
                </a:cubicBezTo>
                <a:lnTo>
                  <a:pt x="155" y="1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Lato Light" panose="020F0302020204030203" pitchFamily="34" charset="0"/>
            </a:endParaRPr>
          </a:p>
        </p:txBody>
      </p:sp>
      <p:grpSp>
        <p:nvGrpSpPr>
          <p:cNvPr id="23" name="Group 22"/>
          <p:cNvGrpSpPr/>
          <p:nvPr/>
        </p:nvGrpSpPr>
        <p:grpSpPr>
          <a:xfrm>
            <a:off x="1936878" y="5363821"/>
            <a:ext cx="1795363" cy="863552"/>
            <a:chOff x="8108760" y="2721114"/>
            <a:chExt cx="1795363" cy="863552"/>
          </a:xfrm>
        </p:grpSpPr>
        <p:sp>
          <p:nvSpPr>
            <p:cNvPr id="24" name="TextBox 23"/>
            <p:cNvSpPr txBox="1"/>
            <p:nvPr/>
          </p:nvSpPr>
          <p:spPr>
            <a:xfrm>
              <a:off x="8108760" y="2721114"/>
              <a:ext cx="1795363" cy="707886"/>
            </a:xfrm>
            <a:prstGeom prst="rect">
              <a:avLst/>
            </a:prstGeom>
            <a:noFill/>
          </p:spPr>
          <p:txBody>
            <a:bodyPr wrap="none" lIns="0" rIns="0" rtlCol="0">
              <a:spAutoFit/>
            </a:bodyPr>
            <a:lstStyle/>
            <a:p>
              <a:r>
                <a:rPr lang="en-US" sz="4000" b="1" dirty="0">
                  <a:solidFill>
                    <a:schemeClr val="bg1"/>
                  </a:solidFill>
                  <a:latin typeface="+mj-lt"/>
                  <a:ea typeface="Source Sans Pro" charset="0"/>
                  <a:cs typeface="Source Sans Pro" charset="0"/>
                </a:rPr>
                <a:t>2.572M</a:t>
              </a:r>
            </a:p>
          </p:txBody>
        </p:sp>
        <p:sp>
          <p:nvSpPr>
            <p:cNvPr id="25" name="TextBox 24"/>
            <p:cNvSpPr txBox="1"/>
            <p:nvPr/>
          </p:nvSpPr>
          <p:spPr>
            <a:xfrm>
              <a:off x="8108761" y="3338445"/>
              <a:ext cx="1327286" cy="246221"/>
            </a:xfrm>
            <a:prstGeom prst="rect">
              <a:avLst/>
            </a:prstGeom>
            <a:noFill/>
          </p:spPr>
          <p:txBody>
            <a:bodyPr wrap="none" lIns="0" rIns="0" rtlCol="0">
              <a:spAutoFit/>
            </a:bodyPr>
            <a:lstStyle/>
            <a:p>
              <a:r>
                <a:rPr lang="en-US" sz="1000" b="1" spc="100">
                  <a:solidFill>
                    <a:schemeClr val="bg1"/>
                  </a:solidFill>
                  <a:latin typeface="+mj-lt"/>
                  <a:ea typeface="Source Sans Pro" charset="0"/>
                  <a:cs typeface="Source Sans Pro" charset="0"/>
                </a:rPr>
                <a:t>WRITE TITLE HERE</a:t>
              </a:r>
              <a:endParaRPr lang="en-US" sz="1000" b="1" spc="100" dirty="0">
                <a:solidFill>
                  <a:schemeClr val="bg1"/>
                </a:solidFill>
                <a:latin typeface="+mj-lt"/>
                <a:ea typeface="Source Sans Pro" charset="0"/>
                <a:cs typeface="Source Sans Pro" charset="0"/>
              </a:endParaRPr>
            </a:p>
          </p:txBody>
        </p:sp>
      </p:grpSp>
      <p:sp>
        <p:nvSpPr>
          <p:cNvPr id="26" name="TextBox 25"/>
          <p:cNvSpPr txBox="1"/>
          <p:nvPr/>
        </p:nvSpPr>
        <p:spPr>
          <a:xfrm>
            <a:off x="1100411" y="3054292"/>
            <a:ext cx="3616732" cy="901850"/>
          </a:xfrm>
          <a:prstGeom prst="rect">
            <a:avLst/>
          </a:prstGeom>
          <a:noFill/>
        </p:spPr>
        <p:txBody>
          <a:bodyPr wrap="square" lIns="0" tIns="46800" rIns="0" rtlCol="0">
            <a:spAutoFit/>
          </a:bodyPr>
          <a:lstStyle/>
          <a:p>
            <a:pPr>
              <a:lnSpc>
                <a:spcPct val="130000"/>
              </a:lnSpc>
            </a:pPr>
            <a:r>
              <a:rPr lang="en-US" sz="1400" dirty="0">
                <a:solidFill>
                  <a:schemeClr val="bg1"/>
                </a:solidFill>
                <a:latin typeface="Lato Light" panose="020F0302020204030203" pitchFamily="34" charset="0"/>
              </a:rPr>
              <a:t>You can achieve anything you set your mind to—just put in the effort. Now go out there and present like a pro!</a:t>
            </a:r>
          </a:p>
        </p:txBody>
      </p:sp>
      <p:pic>
        <p:nvPicPr>
          <p:cNvPr id="6" name="large (1)">
            <a:hlinkClick r:id="" action="ppaction://media"/>
            <a:extLst>
              <a:ext uri="{FF2B5EF4-FFF2-40B4-BE49-F238E27FC236}">
                <a16:creationId xmlns:a16="http://schemas.microsoft.com/office/drawing/2014/main" id="{475905EC-6E92-B23E-D663-3E6531043F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15387" y="2148502"/>
            <a:ext cx="6876613" cy="5463853"/>
          </a:xfrm>
          <a:prstGeom prst="rect">
            <a:avLst/>
          </a:prstGeom>
        </p:spPr>
      </p:pic>
      <p:sp>
        <p:nvSpPr>
          <p:cNvPr id="9" name="!!dr">
            <a:extLst>
              <a:ext uri="{FF2B5EF4-FFF2-40B4-BE49-F238E27FC236}">
                <a16:creationId xmlns:a16="http://schemas.microsoft.com/office/drawing/2014/main" id="{3AA4D765-4048-8506-8AE3-7ADCFC024849}"/>
              </a:ext>
            </a:extLst>
          </p:cNvPr>
          <p:cNvSpPr/>
          <p:nvPr/>
        </p:nvSpPr>
        <p:spPr>
          <a:xfrm rot="13500000">
            <a:off x="1963015" y="-4762913"/>
            <a:ext cx="8291370" cy="8291370"/>
          </a:xfrm>
          <a:prstGeom prst="ellipse">
            <a:avLst/>
          </a:prstGeom>
          <a:noFill/>
          <a:ln w="123825" cap="rnd">
            <a:solidFill>
              <a:schemeClr val="accent4">
                <a:lumMod val="20000"/>
                <a:lumOff val="80000"/>
                <a:alpha val="13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Lato Light" panose="020F0302020204030203" pitchFamily="34" charset="0"/>
            </a:endParaRPr>
          </a:p>
        </p:txBody>
      </p:sp>
      <p:pic>
        <p:nvPicPr>
          <p:cNvPr id="10" name="Picture 9" descr="A computer with a colorful background&#10;&#10;Description automatically generated">
            <a:extLst>
              <a:ext uri="{FF2B5EF4-FFF2-40B4-BE49-F238E27FC236}">
                <a16:creationId xmlns:a16="http://schemas.microsoft.com/office/drawing/2014/main" id="{6C9DC9A3-9A03-D6B0-D985-811457F6D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8199" y="-3850757"/>
            <a:ext cx="5173069" cy="2776506"/>
          </a:xfrm>
          <a:prstGeom prst="rect">
            <a:avLst/>
          </a:prstGeom>
        </p:spPr>
      </p:pic>
      <p:sp>
        <p:nvSpPr>
          <p:cNvPr id="2" name="Freeform: Shape 1">
            <a:extLst>
              <a:ext uri="{FF2B5EF4-FFF2-40B4-BE49-F238E27FC236}">
                <a16:creationId xmlns:a16="http://schemas.microsoft.com/office/drawing/2014/main" id="{3AE4B4F7-5ECB-EA4E-E74C-7ED234E4C7D3}"/>
              </a:ext>
            </a:extLst>
          </p:cNvPr>
          <p:cNvSpPr/>
          <p:nvPr/>
        </p:nvSpPr>
        <p:spPr>
          <a:xfrm rot="5400000">
            <a:off x="2578523" y="9591706"/>
            <a:ext cx="12325412" cy="6858000"/>
          </a:xfrm>
          <a:custGeom>
            <a:avLst/>
            <a:gdLst>
              <a:gd name="connsiteX0" fmla="*/ 0 w 12192000"/>
              <a:gd name="connsiteY0" fmla="*/ 0 h 6858000"/>
              <a:gd name="connsiteX1" fmla="*/ 12192000 w 12192000"/>
              <a:gd name="connsiteY1" fmla="*/ 0 h 6858000"/>
              <a:gd name="connsiteX2" fmla="*/ 12192000 w 12192000"/>
              <a:gd name="connsiteY2" fmla="*/ 356277 h 6858000"/>
              <a:gd name="connsiteX3" fmla="*/ 5152234 w 12192000"/>
              <a:gd name="connsiteY3" fmla="*/ 6858000 h 6858000"/>
              <a:gd name="connsiteX4" fmla="*/ 0 w 12192000"/>
              <a:gd name="connsiteY4" fmla="*/ 6858000 h 6858000"/>
              <a:gd name="connsiteX0" fmla="*/ 0 w 25528093"/>
              <a:gd name="connsiteY0" fmla="*/ 0 h 6858000"/>
              <a:gd name="connsiteX1" fmla="*/ 25528093 w 25528093"/>
              <a:gd name="connsiteY1" fmla="*/ 38100 h 6858000"/>
              <a:gd name="connsiteX2" fmla="*/ 12192000 w 25528093"/>
              <a:gd name="connsiteY2" fmla="*/ 356277 h 6858000"/>
              <a:gd name="connsiteX3" fmla="*/ 5152234 w 25528093"/>
              <a:gd name="connsiteY3" fmla="*/ 6858000 h 6858000"/>
              <a:gd name="connsiteX4" fmla="*/ 0 w 25528093"/>
              <a:gd name="connsiteY4" fmla="*/ 6858000 h 6858000"/>
              <a:gd name="connsiteX5" fmla="*/ 0 w 25528093"/>
              <a:gd name="connsiteY5"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 name="connsiteX0" fmla="*/ 0 w 25528093"/>
              <a:gd name="connsiteY0" fmla="*/ 0 h 6858000"/>
              <a:gd name="connsiteX1" fmla="*/ 25528093 w 25528093"/>
              <a:gd name="connsiteY1" fmla="*/ 38100 h 6858000"/>
              <a:gd name="connsiteX2" fmla="*/ 5152234 w 25528093"/>
              <a:gd name="connsiteY2" fmla="*/ 6858000 h 6858000"/>
              <a:gd name="connsiteX3" fmla="*/ 0 w 25528093"/>
              <a:gd name="connsiteY3" fmla="*/ 6858000 h 6858000"/>
              <a:gd name="connsiteX4" fmla="*/ 0 w 25528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093" h="6858000">
                <a:moveTo>
                  <a:pt x="0" y="0"/>
                </a:moveTo>
                <a:lnTo>
                  <a:pt x="25528093" y="38100"/>
                </a:lnTo>
                <a:cubicBezTo>
                  <a:pt x="19406891" y="3397250"/>
                  <a:pt x="2474773" y="279400"/>
                  <a:pt x="5152234" y="6858000"/>
                </a:cubicBezTo>
                <a:lnTo>
                  <a:pt x="0" y="6858000"/>
                </a:lnTo>
                <a:lnTo>
                  <a:pt x="0" y="0"/>
                </a:lnTo>
                <a:close/>
              </a:path>
            </a:pathLst>
          </a:custGeom>
          <a:gradFill flip="none" rotWithShape="1">
            <a:gsLst>
              <a:gs pos="0">
                <a:schemeClr val="accent4">
                  <a:lumMod val="50000"/>
                </a:schemeClr>
              </a:gs>
              <a:gs pos="78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Lato Light" panose="020F0302020204030203" pitchFamily="34" charset="0"/>
            </a:endParaRPr>
          </a:p>
        </p:txBody>
      </p:sp>
    </p:spTree>
    <p:extLst>
      <p:ext uri="{BB962C8B-B14F-4D97-AF65-F5344CB8AC3E}">
        <p14:creationId xmlns:p14="http://schemas.microsoft.com/office/powerpoint/2010/main" val="121788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Tema de Office">
  <a:themeElements>
    <a:clrScheme name="Apple  Theme">
      <a:dk1>
        <a:sysClr val="windowText" lastClr="000000"/>
      </a:dk1>
      <a:lt1>
        <a:sysClr val="window" lastClr="FFFFFF"/>
      </a:lt1>
      <a:dk2>
        <a:srgbClr val="44546A"/>
      </a:dk2>
      <a:lt2>
        <a:srgbClr val="E7E6E6"/>
      </a:lt2>
      <a:accent1>
        <a:srgbClr val="BA1C6C"/>
      </a:accent1>
      <a:accent2>
        <a:srgbClr val="70CAD3"/>
      </a:accent2>
      <a:accent3>
        <a:srgbClr val="6D79B7"/>
      </a:accent3>
      <a:accent4>
        <a:srgbClr val="48606F"/>
      </a:accent4>
      <a:accent5>
        <a:srgbClr val="895FA2"/>
      </a:accent5>
      <a:accent6>
        <a:srgbClr val="44EEF2"/>
      </a:accent6>
      <a:hlink>
        <a:srgbClr val="0563C1"/>
      </a:hlink>
      <a:folHlink>
        <a:srgbClr val="954F72"/>
      </a:folHlink>
    </a:clrScheme>
    <a:fontScheme name="Custom 2">
      <a:majorFont>
        <a:latin typeface="Lat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5790</TotalTime>
  <Words>609</Words>
  <Application>Microsoft Office PowerPoint</Application>
  <PresentationFormat>Widescreen</PresentationFormat>
  <Paragraphs>72</Paragraphs>
  <Slides>18</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Arial Black</vt:lpstr>
      <vt:lpstr>Bahnschrift</vt:lpstr>
      <vt:lpstr>Calibri</vt:lpstr>
      <vt:lpstr>Calibri Light</vt:lpstr>
      <vt:lpstr>Gill Sans</vt:lpstr>
      <vt:lpstr>Lato Black</vt:lpstr>
      <vt:lpstr>Lato Light</vt:lpstr>
      <vt:lpstr>Poppins</vt:lpstr>
      <vt:lpstr>Source Sans Pro</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Phone devices</vt:lpstr>
      <vt:lpstr>Ipad  device slide</vt:lpstr>
      <vt:lpstr>Laptop  device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272</cp:revision>
  <dcterms:created xsi:type="dcterms:W3CDTF">2020-03-21T22:03:23Z</dcterms:created>
  <dcterms:modified xsi:type="dcterms:W3CDTF">2025-02-06T22:22:10Z</dcterms:modified>
</cp:coreProperties>
</file>