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handoutMasterIdLst>
    <p:handoutMasterId r:id="rId18"/>
  </p:handoutMasterIdLst>
  <p:sldIdLst>
    <p:sldId id="1482" r:id="rId2"/>
    <p:sldId id="365" r:id="rId3"/>
    <p:sldId id="1780" r:id="rId4"/>
    <p:sldId id="366" r:id="rId5"/>
    <p:sldId id="1781" r:id="rId6"/>
    <p:sldId id="1782" r:id="rId7"/>
    <p:sldId id="1783" r:id="rId8"/>
    <p:sldId id="1784" r:id="rId9"/>
    <p:sldId id="1785" r:id="rId10"/>
    <p:sldId id="1786" r:id="rId11"/>
    <p:sldId id="373" r:id="rId12"/>
    <p:sldId id="367" r:id="rId13"/>
    <p:sldId id="4090" r:id="rId14"/>
    <p:sldId id="4091" r:id="rId15"/>
    <p:sldId id="4092"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enice Celis" initials="DC" lastIdx="1" clrIdx="0">
    <p:extLst>
      <p:ext uri="{19B8F6BF-5375-455C-9EA6-DF929625EA0E}">
        <p15:presenceInfo xmlns:p15="http://schemas.microsoft.com/office/powerpoint/2012/main" userId="47588ed7e0a77058"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00"/>
    <a:srgbClr val="EA121E"/>
    <a:srgbClr val="404040"/>
    <a:srgbClr val="E6E6E6"/>
    <a:srgbClr val="181717"/>
    <a:srgbClr val="B1060F"/>
    <a:srgbClr val="E20000"/>
    <a:srgbClr val="FF0000"/>
    <a:srgbClr val="A03A3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6A8F4D1-61C5-4583-9A1A-F086746D31BC}" v="2" dt="2025-04-11T21:59:09.57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6588" autoAdjust="0"/>
    <p:restoredTop sz="96357" autoAdjust="0"/>
  </p:normalViewPr>
  <p:slideViewPr>
    <p:cSldViewPr snapToGrid="0">
      <p:cViewPr varScale="1">
        <p:scale>
          <a:sx n="112" d="100"/>
          <a:sy n="112" d="100"/>
        </p:scale>
        <p:origin x="1032" y="96"/>
      </p:cViewPr>
      <p:guideLst/>
    </p:cSldViewPr>
  </p:slideViewPr>
  <p:notesTextViewPr>
    <p:cViewPr>
      <p:scale>
        <a:sx n="100" d="100"/>
        <a:sy n="100" d="100"/>
      </p:scale>
      <p:origin x="0" y="0"/>
    </p:cViewPr>
  </p:notesTextViewPr>
  <p:notesViewPr>
    <p:cSldViewPr snapToGrid="0">
      <p:cViewPr varScale="1">
        <p:scale>
          <a:sx n="88" d="100"/>
          <a:sy n="88" d="100"/>
        </p:scale>
        <p:origin x="3822"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lie Serrano Delgado" userId="d52b4219-5c60-4a0c-87ad-b1ec335c0c37" providerId="ADAL" clId="{36A8F4D1-61C5-4583-9A1A-F086746D31BC}"/>
    <pc:docChg chg="addSld delSld modSld">
      <pc:chgData name="Jolie Serrano Delgado" userId="d52b4219-5c60-4a0c-87ad-b1ec335c0c37" providerId="ADAL" clId="{36A8F4D1-61C5-4583-9A1A-F086746D31BC}" dt="2025-04-11T21:59:12.811" v="6" actId="47"/>
      <pc:docMkLst>
        <pc:docMk/>
      </pc:docMkLst>
      <pc:sldChg chg="modSp add mod">
        <pc:chgData name="Jolie Serrano Delgado" userId="d52b4219-5c60-4a0c-87ad-b1ec335c0c37" providerId="ADAL" clId="{36A8F4D1-61C5-4583-9A1A-F086746D31BC}" dt="2025-04-11T21:58:57.802" v="3" actId="20577"/>
        <pc:sldMkLst>
          <pc:docMk/>
          <pc:sldMk cId="0" sldId="1482"/>
        </pc:sldMkLst>
        <pc:spChg chg="mod">
          <ac:chgData name="Jolie Serrano Delgado" userId="d52b4219-5c60-4a0c-87ad-b1ec335c0c37" providerId="ADAL" clId="{36A8F4D1-61C5-4583-9A1A-F086746D31BC}" dt="2025-04-11T21:58:57.802" v="3" actId="20577"/>
          <ac:spMkLst>
            <pc:docMk/>
            <pc:sldMk cId="0" sldId="1482"/>
            <ac:spMk id="55309" creationId="{00000000-0000-0000-0000-000000000000}"/>
          </ac:spMkLst>
        </pc:spChg>
      </pc:sldChg>
      <pc:sldChg chg="del">
        <pc:chgData name="Jolie Serrano Delgado" userId="d52b4219-5c60-4a0c-87ad-b1ec335c0c37" providerId="ADAL" clId="{36A8F4D1-61C5-4583-9A1A-F086746D31BC}" dt="2025-04-11T21:59:12.811" v="6" actId="47"/>
        <pc:sldMkLst>
          <pc:docMk/>
          <pc:sldMk cId="0" sldId="1772"/>
        </pc:sldMkLst>
      </pc:sldChg>
      <pc:sldChg chg="modSp del mod">
        <pc:chgData name="Jolie Serrano Delgado" userId="d52b4219-5c60-4a0c-87ad-b1ec335c0c37" providerId="ADAL" clId="{36A8F4D1-61C5-4583-9A1A-F086746D31BC}" dt="2025-04-11T21:58:59.939" v="4" actId="47"/>
        <pc:sldMkLst>
          <pc:docMk/>
          <pc:sldMk cId="0" sldId="1778"/>
        </pc:sldMkLst>
        <pc:spChg chg="mod">
          <ac:chgData name="Jolie Serrano Delgado" userId="d52b4219-5c60-4a0c-87ad-b1ec335c0c37" providerId="ADAL" clId="{36A8F4D1-61C5-4583-9A1A-F086746D31BC}" dt="2025-04-11T21:58:53.383" v="1" actId="21"/>
          <ac:spMkLst>
            <pc:docMk/>
            <pc:sldMk cId="0" sldId="1778"/>
            <ac:spMk id="5" creationId="{CE9DE04B-9BE5-06E2-C4BA-F186CF130599}"/>
          </ac:spMkLst>
        </pc:spChg>
      </pc:sldChg>
      <pc:sldChg chg="add">
        <pc:chgData name="Jolie Serrano Delgado" userId="d52b4219-5c60-4a0c-87ad-b1ec335c0c37" providerId="ADAL" clId="{36A8F4D1-61C5-4583-9A1A-F086746D31BC}" dt="2025-04-11T21:59:09.561" v="5"/>
        <pc:sldMkLst>
          <pc:docMk/>
          <pc:sldMk cId="3313802975" sldId="4092"/>
        </pc:sldMkLst>
      </pc:sldChg>
      <pc:sldMasterChg chg="delSldLayout">
        <pc:chgData name="Jolie Serrano Delgado" userId="d52b4219-5c60-4a0c-87ad-b1ec335c0c37" providerId="ADAL" clId="{36A8F4D1-61C5-4583-9A1A-F086746D31BC}" dt="2025-04-11T21:58:59.939" v="4" actId="47"/>
        <pc:sldMasterMkLst>
          <pc:docMk/>
          <pc:sldMasterMk cId="1774448533" sldId="2147483648"/>
        </pc:sldMasterMkLst>
        <pc:sldLayoutChg chg="del">
          <pc:chgData name="Jolie Serrano Delgado" userId="d52b4219-5c60-4a0c-87ad-b1ec335c0c37" providerId="ADAL" clId="{36A8F4D1-61C5-4583-9A1A-F086746D31BC}" dt="2025-04-11T21:58:59.939" v="4" actId="47"/>
          <pc:sldLayoutMkLst>
            <pc:docMk/>
            <pc:sldMasterMk cId="1774448533" sldId="2147483648"/>
            <pc:sldLayoutMk cId="1693191798" sldId="2147483662"/>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Marcador de fech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FFC2B8D-4DA9-4ED7-A9D0-E77F9489FC35}" type="datetimeFigureOut">
              <a:rPr lang="en-US" smtClean="0"/>
              <a:t>4/11/2025</a:t>
            </a:fld>
            <a:endParaRPr lang="en-US"/>
          </a:p>
        </p:txBody>
      </p:sp>
      <p:sp>
        <p:nvSpPr>
          <p:cNvPr id="4" name="Marcador de pie de página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Tree>
    <p:extLst>
      <p:ext uri="{BB962C8B-B14F-4D97-AF65-F5344CB8AC3E}">
        <p14:creationId xmlns:p14="http://schemas.microsoft.com/office/powerpoint/2010/main" val="31964610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1D04B59-8638-4D06-89C4-FD2271AF6ACF}" type="datetimeFigureOut">
              <a:rPr lang="en-US" smtClean="0"/>
              <a:t>4/11/2025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E1E8CE4-817D-4746-A608-0C15A197F116}" type="slidenum">
              <a:rPr lang="en-US" smtClean="0"/>
              <a:t>‹#›</a:t>
            </a:fld>
            <a:endParaRPr lang="en-US"/>
          </a:p>
        </p:txBody>
      </p:sp>
    </p:spTree>
    <p:extLst>
      <p:ext uri="{BB962C8B-B14F-4D97-AF65-F5344CB8AC3E}">
        <p14:creationId xmlns:p14="http://schemas.microsoft.com/office/powerpoint/2010/main" val="26699220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Marcador de posición de imagen 7"/>
          <p:cNvSpPr>
            <a:spLocks noGrp="1"/>
          </p:cNvSpPr>
          <p:nvPr>
            <p:ph type="pic" sz="quarter" idx="10"/>
          </p:nvPr>
        </p:nvSpPr>
        <p:spPr>
          <a:xfrm>
            <a:off x="954087" y="2351587"/>
            <a:ext cx="1885134" cy="1885134"/>
          </a:xfrm>
          <a:prstGeom prst="rect">
            <a:avLst/>
          </a:prstGeom>
        </p:spPr>
        <p:txBody>
          <a:bodyPr/>
          <a:lstStyle>
            <a:lvl1pPr>
              <a:defRPr sz="1600">
                <a:solidFill>
                  <a:schemeClr val="bg1"/>
                </a:solidFill>
              </a:defRPr>
            </a:lvl1pPr>
          </a:lstStyle>
          <a:p>
            <a:endParaRPr lang="en-US"/>
          </a:p>
        </p:txBody>
      </p:sp>
      <p:sp>
        <p:nvSpPr>
          <p:cNvPr id="9" name="Marcador de posición de imagen 7"/>
          <p:cNvSpPr>
            <a:spLocks noGrp="1"/>
          </p:cNvSpPr>
          <p:nvPr>
            <p:ph type="pic" sz="quarter" idx="11"/>
          </p:nvPr>
        </p:nvSpPr>
        <p:spPr>
          <a:xfrm>
            <a:off x="3144293" y="2360295"/>
            <a:ext cx="1885134" cy="1885134"/>
          </a:xfrm>
          <a:prstGeom prst="rect">
            <a:avLst/>
          </a:prstGeom>
        </p:spPr>
        <p:txBody>
          <a:bodyPr/>
          <a:lstStyle>
            <a:lvl1pPr>
              <a:defRPr sz="1600">
                <a:solidFill>
                  <a:schemeClr val="bg1"/>
                </a:solidFill>
              </a:defRPr>
            </a:lvl1pPr>
          </a:lstStyle>
          <a:p>
            <a:endParaRPr lang="en-US"/>
          </a:p>
        </p:txBody>
      </p:sp>
      <p:sp>
        <p:nvSpPr>
          <p:cNvPr id="10" name="Marcador de posición de imagen 7"/>
          <p:cNvSpPr>
            <a:spLocks noGrp="1"/>
          </p:cNvSpPr>
          <p:nvPr>
            <p:ph type="pic" sz="quarter" idx="12"/>
          </p:nvPr>
        </p:nvSpPr>
        <p:spPr>
          <a:xfrm>
            <a:off x="5286602" y="2347233"/>
            <a:ext cx="1885134" cy="1885134"/>
          </a:xfrm>
          <a:prstGeom prst="rect">
            <a:avLst/>
          </a:prstGeom>
        </p:spPr>
        <p:txBody>
          <a:bodyPr/>
          <a:lstStyle>
            <a:lvl1pPr>
              <a:defRPr sz="1600">
                <a:solidFill>
                  <a:schemeClr val="bg1"/>
                </a:solidFill>
              </a:defRPr>
            </a:lvl1pPr>
          </a:lstStyle>
          <a:p>
            <a:endParaRPr lang="en-US"/>
          </a:p>
        </p:txBody>
      </p:sp>
      <p:sp>
        <p:nvSpPr>
          <p:cNvPr id="11" name="Marcador de posición de imagen 7"/>
          <p:cNvSpPr>
            <a:spLocks noGrp="1"/>
          </p:cNvSpPr>
          <p:nvPr>
            <p:ph type="pic" sz="quarter" idx="13"/>
          </p:nvPr>
        </p:nvSpPr>
        <p:spPr>
          <a:xfrm>
            <a:off x="7476808" y="2355941"/>
            <a:ext cx="1885134" cy="1885134"/>
          </a:xfrm>
          <a:prstGeom prst="rect">
            <a:avLst/>
          </a:prstGeom>
        </p:spPr>
        <p:txBody>
          <a:bodyPr/>
          <a:lstStyle>
            <a:lvl1pPr>
              <a:defRPr sz="1600">
                <a:solidFill>
                  <a:schemeClr val="bg1"/>
                </a:solidFill>
              </a:defRPr>
            </a:lvl1pPr>
          </a:lstStyle>
          <a:p>
            <a:endParaRPr lang="en-US"/>
          </a:p>
        </p:txBody>
      </p:sp>
      <p:sp>
        <p:nvSpPr>
          <p:cNvPr id="12" name="Marcador de posición de imagen 7"/>
          <p:cNvSpPr>
            <a:spLocks noGrp="1"/>
          </p:cNvSpPr>
          <p:nvPr>
            <p:ph type="pic" sz="quarter" idx="14"/>
          </p:nvPr>
        </p:nvSpPr>
        <p:spPr>
          <a:xfrm>
            <a:off x="9705974" y="2351587"/>
            <a:ext cx="1885134" cy="1885134"/>
          </a:xfrm>
          <a:prstGeom prst="rect">
            <a:avLst/>
          </a:prstGeom>
        </p:spPr>
        <p:txBody>
          <a:bodyPr/>
          <a:lstStyle>
            <a:lvl1pPr>
              <a:defRPr sz="1600">
                <a:solidFill>
                  <a:schemeClr val="bg1"/>
                </a:solidFill>
              </a:defRPr>
            </a:lvl1pPr>
          </a:lstStyle>
          <a:p>
            <a:endParaRPr lang="en-US"/>
          </a:p>
        </p:txBody>
      </p:sp>
    </p:spTree>
    <p:extLst>
      <p:ext uri="{BB962C8B-B14F-4D97-AF65-F5344CB8AC3E}">
        <p14:creationId xmlns:p14="http://schemas.microsoft.com/office/powerpoint/2010/main" val="10206718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Default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9425161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1138484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Diseño personalizado">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BA5B7A72-B186-EC36-C88A-38743385E8A9}"/>
              </a:ext>
            </a:extLst>
          </p:cNvPr>
          <p:cNvSpPr>
            <a:spLocks noGrp="1"/>
          </p:cNvSpPr>
          <p:nvPr>
            <p:ph type="pic" sz="quarter" idx="10"/>
          </p:nvPr>
        </p:nvSpPr>
        <p:spPr>
          <a:xfrm>
            <a:off x="0" y="0"/>
            <a:ext cx="9479844" cy="5504657"/>
          </a:xfrm>
          <a:prstGeom prst="rect">
            <a:avLst/>
          </a:prstGeom>
        </p:spPr>
        <p:txBody>
          <a:bodyPr/>
          <a:lstStyle>
            <a:lvl1pPr>
              <a:defRPr>
                <a:latin typeface="Lato Light" panose="020F0302020204030203" pitchFamily="34" charset="0"/>
              </a:defRPr>
            </a:lvl1pPr>
          </a:lstStyle>
          <a:p>
            <a:endParaRPr lang="es-CO" dirty="0"/>
          </a:p>
        </p:txBody>
      </p:sp>
    </p:spTree>
    <p:extLst>
      <p:ext uri="{BB962C8B-B14F-4D97-AF65-F5344CB8AC3E}">
        <p14:creationId xmlns:p14="http://schemas.microsoft.com/office/powerpoint/2010/main" val="41395323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8" name="Picture Placeholder 27">
            <a:extLst>
              <a:ext uri="{FF2B5EF4-FFF2-40B4-BE49-F238E27FC236}">
                <a16:creationId xmlns:a16="http://schemas.microsoft.com/office/drawing/2014/main" id="{2C8F167F-77AD-4F7F-9541-0329AD54D4D6}"/>
              </a:ext>
            </a:extLst>
          </p:cNvPr>
          <p:cNvSpPr>
            <a:spLocks noGrp="1"/>
          </p:cNvSpPr>
          <p:nvPr>
            <p:ph type="pic" sz="quarter" idx="11"/>
          </p:nvPr>
        </p:nvSpPr>
        <p:spPr>
          <a:xfrm>
            <a:off x="7988346" y="1033223"/>
            <a:ext cx="2285908" cy="1305728"/>
          </a:xfrm>
          <a:custGeom>
            <a:avLst/>
            <a:gdLst>
              <a:gd name="connsiteX0" fmla="*/ 105242 w 2285908"/>
              <a:gd name="connsiteY0" fmla="*/ 0 h 1305728"/>
              <a:gd name="connsiteX1" fmla="*/ 2180666 w 2285908"/>
              <a:gd name="connsiteY1" fmla="*/ 0 h 1305728"/>
              <a:gd name="connsiteX2" fmla="*/ 2285908 w 2285908"/>
              <a:gd name="connsiteY2" fmla="*/ 105242 h 1305728"/>
              <a:gd name="connsiteX3" fmla="*/ 2285908 w 2285908"/>
              <a:gd name="connsiteY3" fmla="*/ 1200486 h 1305728"/>
              <a:gd name="connsiteX4" fmla="*/ 2180666 w 2285908"/>
              <a:gd name="connsiteY4" fmla="*/ 1305728 h 1305728"/>
              <a:gd name="connsiteX5" fmla="*/ 105242 w 2285908"/>
              <a:gd name="connsiteY5" fmla="*/ 1305728 h 1305728"/>
              <a:gd name="connsiteX6" fmla="*/ 0 w 2285908"/>
              <a:gd name="connsiteY6" fmla="*/ 1200486 h 1305728"/>
              <a:gd name="connsiteX7" fmla="*/ 0 w 2285908"/>
              <a:gd name="connsiteY7" fmla="*/ 105242 h 1305728"/>
              <a:gd name="connsiteX8" fmla="*/ 105242 w 2285908"/>
              <a:gd name="connsiteY8" fmla="*/ 0 h 130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5908" h="1305728">
                <a:moveTo>
                  <a:pt x="105242" y="0"/>
                </a:moveTo>
                <a:lnTo>
                  <a:pt x="2180666" y="0"/>
                </a:lnTo>
                <a:cubicBezTo>
                  <a:pt x="2238790" y="0"/>
                  <a:pt x="2285908" y="47118"/>
                  <a:pt x="2285908" y="105242"/>
                </a:cubicBezTo>
                <a:lnTo>
                  <a:pt x="2285908" y="1200486"/>
                </a:lnTo>
                <a:cubicBezTo>
                  <a:pt x="2285908" y="1258610"/>
                  <a:pt x="2238790" y="1305728"/>
                  <a:pt x="2180666" y="1305728"/>
                </a:cubicBezTo>
                <a:lnTo>
                  <a:pt x="105242" y="1305728"/>
                </a:lnTo>
                <a:cubicBezTo>
                  <a:pt x="47118" y="1305728"/>
                  <a:pt x="0" y="1258610"/>
                  <a:pt x="0" y="1200486"/>
                </a:cubicBezTo>
                <a:lnTo>
                  <a:pt x="0" y="105242"/>
                </a:lnTo>
                <a:cubicBezTo>
                  <a:pt x="0" y="47118"/>
                  <a:pt x="47118" y="0"/>
                  <a:pt x="105242" y="0"/>
                </a:cubicBezTo>
                <a:close/>
              </a:path>
            </a:pathLst>
          </a:custGeom>
        </p:spPr>
        <p:txBody>
          <a:bodyPr wrap="square">
            <a:noAutofit/>
          </a:bodyPr>
          <a:lstStyle>
            <a:lvl1pPr>
              <a:defRPr sz="1200">
                <a:solidFill>
                  <a:schemeClr val="bg1"/>
                </a:solidFill>
              </a:defRPr>
            </a:lvl1pPr>
          </a:lstStyle>
          <a:p>
            <a:endParaRPr lang="en-IN"/>
          </a:p>
        </p:txBody>
      </p:sp>
      <p:sp>
        <p:nvSpPr>
          <p:cNvPr id="29" name="Picture Placeholder 28">
            <a:extLst>
              <a:ext uri="{FF2B5EF4-FFF2-40B4-BE49-F238E27FC236}">
                <a16:creationId xmlns:a16="http://schemas.microsoft.com/office/drawing/2014/main" id="{554BF76C-76F4-4F04-A764-DBB71A4343F5}"/>
              </a:ext>
            </a:extLst>
          </p:cNvPr>
          <p:cNvSpPr>
            <a:spLocks noGrp="1"/>
          </p:cNvSpPr>
          <p:nvPr>
            <p:ph type="pic" sz="quarter" idx="12"/>
          </p:nvPr>
        </p:nvSpPr>
        <p:spPr>
          <a:xfrm>
            <a:off x="10693492" y="1052273"/>
            <a:ext cx="2285908" cy="1305728"/>
          </a:xfrm>
          <a:custGeom>
            <a:avLst/>
            <a:gdLst>
              <a:gd name="connsiteX0" fmla="*/ 105242 w 2285908"/>
              <a:gd name="connsiteY0" fmla="*/ 0 h 1305728"/>
              <a:gd name="connsiteX1" fmla="*/ 2180666 w 2285908"/>
              <a:gd name="connsiteY1" fmla="*/ 0 h 1305728"/>
              <a:gd name="connsiteX2" fmla="*/ 2285908 w 2285908"/>
              <a:gd name="connsiteY2" fmla="*/ 105242 h 1305728"/>
              <a:gd name="connsiteX3" fmla="*/ 2285908 w 2285908"/>
              <a:gd name="connsiteY3" fmla="*/ 1200486 h 1305728"/>
              <a:gd name="connsiteX4" fmla="*/ 2180666 w 2285908"/>
              <a:gd name="connsiteY4" fmla="*/ 1305728 h 1305728"/>
              <a:gd name="connsiteX5" fmla="*/ 105242 w 2285908"/>
              <a:gd name="connsiteY5" fmla="*/ 1305728 h 1305728"/>
              <a:gd name="connsiteX6" fmla="*/ 0 w 2285908"/>
              <a:gd name="connsiteY6" fmla="*/ 1200486 h 1305728"/>
              <a:gd name="connsiteX7" fmla="*/ 0 w 2285908"/>
              <a:gd name="connsiteY7" fmla="*/ 105242 h 1305728"/>
              <a:gd name="connsiteX8" fmla="*/ 105242 w 2285908"/>
              <a:gd name="connsiteY8" fmla="*/ 0 h 130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5908" h="1305728">
                <a:moveTo>
                  <a:pt x="105242" y="0"/>
                </a:moveTo>
                <a:lnTo>
                  <a:pt x="2180666" y="0"/>
                </a:lnTo>
                <a:cubicBezTo>
                  <a:pt x="2238790" y="0"/>
                  <a:pt x="2285908" y="47118"/>
                  <a:pt x="2285908" y="105242"/>
                </a:cubicBezTo>
                <a:lnTo>
                  <a:pt x="2285908" y="1200486"/>
                </a:lnTo>
                <a:cubicBezTo>
                  <a:pt x="2285908" y="1258610"/>
                  <a:pt x="2238790" y="1305728"/>
                  <a:pt x="2180666" y="1305728"/>
                </a:cubicBezTo>
                <a:lnTo>
                  <a:pt x="105242" y="1305728"/>
                </a:lnTo>
                <a:cubicBezTo>
                  <a:pt x="47118" y="1305728"/>
                  <a:pt x="0" y="1258610"/>
                  <a:pt x="0" y="1200486"/>
                </a:cubicBezTo>
                <a:lnTo>
                  <a:pt x="0" y="105242"/>
                </a:lnTo>
                <a:cubicBezTo>
                  <a:pt x="0" y="47118"/>
                  <a:pt x="47118" y="0"/>
                  <a:pt x="105242" y="0"/>
                </a:cubicBezTo>
                <a:close/>
              </a:path>
            </a:pathLst>
          </a:custGeom>
        </p:spPr>
        <p:txBody>
          <a:bodyPr wrap="square">
            <a:noAutofit/>
          </a:bodyPr>
          <a:lstStyle>
            <a:lvl1pPr>
              <a:defRPr sz="1200">
                <a:solidFill>
                  <a:schemeClr val="bg1"/>
                </a:solidFill>
              </a:defRPr>
            </a:lvl1pPr>
          </a:lstStyle>
          <a:p>
            <a:endParaRPr lang="en-IN"/>
          </a:p>
        </p:txBody>
      </p:sp>
      <p:sp>
        <p:nvSpPr>
          <p:cNvPr id="30" name="Picture Placeholder 29">
            <a:extLst>
              <a:ext uri="{FF2B5EF4-FFF2-40B4-BE49-F238E27FC236}">
                <a16:creationId xmlns:a16="http://schemas.microsoft.com/office/drawing/2014/main" id="{EA0BEF5B-E168-4418-8472-FA099A43F687}"/>
              </a:ext>
            </a:extLst>
          </p:cNvPr>
          <p:cNvSpPr>
            <a:spLocks noGrp="1"/>
          </p:cNvSpPr>
          <p:nvPr>
            <p:ph type="pic" sz="quarter" idx="13"/>
          </p:nvPr>
        </p:nvSpPr>
        <p:spPr>
          <a:xfrm>
            <a:off x="5283200" y="2776136"/>
            <a:ext cx="2285908" cy="1305728"/>
          </a:xfrm>
          <a:custGeom>
            <a:avLst/>
            <a:gdLst>
              <a:gd name="connsiteX0" fmla="*/ 105242 w 2285908"/>
              <a:gd name="connsiteY0" fmla="*/ 0 h 1305728"/>
              <a:gd name="connsiteX1" fmla="*/ 2180666 w 2285908"/>
              <a:gd name="connsiteY1" fmla="*/ 0 h 1305728"/>
              <a:gd name="connsiteX2" fmla="*/ 2285908 w 2285908"/>
              <a:gd name="connsiteY2" fmla="*/ 105242 h 1305728"/>
              <a:gd name="connsiteX3" fmla="*/ 2285908 w 2285908"/>
              <a:gd name="connsiteY3" fmla="*/ 1200486 h 1305728"/>
              <a:gd name="connsiteX4" fmla="*/ 2180666 w 2285908"/>
              <a:gd name="connsiteY4" fmla="*/ 1305728 h 1305728"/>
              <a:gd name="connsiteX5" fmla="*/ 105242 w 2285908"/>
              <a:gd name="connsiteY5" fmla="*/ 1305728 h 1305728"/>
              <a:gd name="connsiteX6" fmla="*/ 0 w 2285908"/>
              <a:gd name="connsiteY6" fmla="*/ 1200486 h 1305728"/>
              <a:gd name="connsiteX7" fmla="*/ 0 w 2285908"/>
              <a:gd name="connsiteY7" fmla="*/ 105242 h 1305728"/>
              <a:gd name="connsiteX8" fmla="*/ 105242 w 2285908"/>
              <a:gd name="connsiteY8" fmla="*/ 0 h 130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5908" h="1305728">
                <a:moveTo>
                  <a:pt x="105242" y="0"/>
                </a:moveTo>
                <a:lnTo>
                  <a:pt x="2180666" y="0"/>
                </a:lnTo>
                <a:cubicBezTo>
                  <a:pt x="2238790" y="0"/>
                  <a:pt x="2285908" y="47118"/>
                  <a:pt x="2285908" y="105242"/>
                </a:cubicBezTo>
                <a:lnTo>
                  <a:pt x="2285908" y="1200486"/>
                </a:lnTo>
                <a:cubicBezTo>
                  <a:pt x="2285908" y="1258610"/>
                  <a:pt x="2238790" y="1305728"/>
                  <a:pt x="2180666" y="1305728"/>
                </a:cubicBezTo>
                <a:lnTo>
                  <a:pt x="105242" y="1305728"/>
                </a:lnTo>
                <a:cubicBezTo>
                  <a:pt x="47118" y="1305728"/>
                  <a:pt x="0" y="1258610"/>
                  <a:pt x="0" y="1200486"/>
                </a:cubicBezTo>
                <a:lnTo>
                  <a:pt x="0" y="105242"/>
                </a:lnTo>
                <a:cubicBezTo>
                  <a:pt x="0" y="47118"/>
                  <a:pt x="47118" y="0"/>
                  <a:pt x="105242" y="0"/>
                </a:cubicBezTo>
                <a:close/>
              </a:path>
            </a:pathLst>
          </a:custGeom>
        </p:spPr>
        <p:txBody>
          <a:bodyPr wrap="square">
            <a:noAutofit/>
          </a:bodyPr>
          <a:lstStyle>
            <a:lvl1pPr>
              <a:defRPr sz="1200">
                <a:solidFill>
                  <a:schemeClr val="bg1"/>
                </a:solidFill>
              </a:defRPr>
            </a:lvl1pPr>
          </a:lstStyle>
          <a:p>
            <a:endParaRPr lang="en-IN"/>
          </a:p>
        </p:txBody>
      </p:sp>
      <p:sp>
        <p:nvSpPr>
          <p:cNvPr id="31" name="Picture Placeholder 30">
            <a:extLst>
              <a:ext uri="{FF2B5EF4-FFF2-40B4-BE49-F238E27FC236}">
                <a16:creationId xmlns:a16="http://schemas.microsoft.com/office/drawing/2014/main" id="{8EAC5CE8-9452-48D9-A1BE-FB5F192A9D4B}"/>
              </a:ext>
            </a:extLst>
          </p:cNvPr>
          <p:cNvSpPr>
            <a:spLocks noGrp="1"/>
          </p:cNvSpPr>
          <p:nvPr>
            <p:ph type="pic" sz="quarter" idx="14"/>
          </p:nvPr>
        </p:nvSpPr>
        <p:spPr>
          <a:xfrm>
            <a:off x="7988346" y="2776136"/>
            <a:ext cx="2285908" cy="1305728"/>
          </a:xfrm>
          <a:custGeom>
            <a:avLst/>
            <a:gdLst>
              <a:gd name="connsiteX0" fmla="*/ 105242 w 2285908"/>
              <a:gd name="connsiteY0" fmla="*/ 0 h 1305728"/>
              <a:gd name="connsiteX1" fmla="*/ 2180666 w 2285908"/>
              <a:gd name="connsiteY1" fmla="*/ 0 h 1305728"/>
              <a:gd name="connsiteX2" fmla="*/ 2285908 w 2285908"/>
              <a:gd name="connsiteY2" fmla="*/ 105242 h 1305728"/>
              <a:gd name="connsiteX3" fmla="*/ 2285908 w 2285908"/>
              <a:gd name="connsiteY3" fmla="*/ 1200486 h 1305728"/>
              <a:gd name="connsiteX4" fmla="*/ 2180666 w 2285908"/>
              <a:gd name="connsiteY4" fmla="*/ 1305728 h 1305728"/>
              <a:gd name="connsiteX5" fmla="*/ 105242 w 2285908"/>
              <a:gd name="connsiteY5" fmla="*/ 1305728 h 1305728"/>
              <a:gd name="connsiteX6" fmla="*/ 0 w 2285908"/>
              <a:gd name="connsiteY6" fmla="*/ 1200486 h 1305728"/>
              <a:gd name="connsiteX7" fmla="*/ 0 w 2285908"/>
              <a:gd name="connsiteY7" fmla="*/ 105242 h 1305728"/>
              <a:gd name="connsiteX8" fmla="*/ 105242 w 2285908"/>
              <a:gd name="connsiteY8" fmla="*/ 0 h 130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5908" h="1305728">
                <a:moveTo>
                  <a:pt x="105242" y="0"/>
                </a:moveTo>
                <a:lnTo>
                  <a:pt x="2180666" y="0"/>
                </a:lnTo>
                <a:cubicBezTo>
                  <a:pt x="2238790" y="0"/>
                  <a:pt x="2285908" y="47118"/>
                  <a:pt x="2285908" y="105242"/>
                </a:cubicBezTo>
                <a:lnTo>
                  <a:pt x="2285908" y="1200486"/>
                </a:lnTo>
                <a:cubicBezTo>
                  <a:pt x="2285908" y="1258610"/>
                  <a:pt x="2238790" y="1305728"/>
                  <a:pt x="2180666" y="1305728"/>
                </a:cubicBezTo>
                <a:lnTo>
                  <a:pt x="105242" y="1305728"/>
                </a:lnTo>
                <a:cubicBezTo>
                  <a:pt x="47118" y="1305728"/>
                  <a:pt x="0" y="1258610"/>
                  <a:pt x="0" y="1200486"/>
                </a:cubicBezTo>
                <a:lnTo>
                  <a:pt x="0" y="105242"/>
                </a:lnTo>
                <a:cubicBezTo>
                  <a:pt x="0" y="47118"/>
                  <a:pt x="47118" y="0"/>
                  <a:pt x="105242" y="0"/>
                </a:cubicBezTo>
                <a:close/>
              </a:path>
            </a:pathLst>
          </a:custGeom>
        </p:spPr>
        <p:txBody>
          <a:bodyPr wrap="square">
            <a:noAutofit/>
          </a:bodyPr>
          <a:lstStyle>
            <a:lvl1pPr>
              <a:defRPr sz="1200">
                <a:solidFill>
                  <a:schemeClr val="bg1"/>
                </a:solidFill>
              </a:defRPr>
            </a:lvl1pPr>
          </a:lstStyle>
          <a:p>
            <a:endParaRPr lang="en-IN"/>
          </a:p>
        </p:txBody>
      </p:sp>
      <p:sp>
        <p:nvSpPr>
          <p:cNvPr id="32" name="Picture Placeholder 31">
            <a:extLst>
              <a:ext uri="{FF2B5EF4-FFF2-40B4-BE49-F238E27FC236}">
                <a16:creationId xmlns:a16="http://schemas.microsoft.com/office/drawing/2014/main" id="{AA5A064B-C5DF-4BB0-BC3E-2020A100C008}"/>
              </a:ext>
            </a:extLst>
          </p:cNvPr>
          <p:cNvSpPr>
            <a:spLocks noGrp="1"/>
          </p:cNvSpPr>
          <p:nvPr>
            <p:ph type="pic" sz="quarter" idx="15"/>
          </p:nvPr>
        </p:nvSpPr>
        <p:spPr>
          <a:xfrm>
            <a:off x="10693492" y="2776136"/>
            <a:ext cx="2285908" cy="1305728"/>
          </a:xfrm>
          <a:custGeom>
            <a:avLst/>
            <a:gdLst>
              <a:gd name="connsiteX0" fmla="*/ 105242 w 2285908"/>
              <a:gd name="connsiteY0" fmla="*/ 0 h 1305728"/>
              <a:gd name="connsiteX1" fmla="*/ 2180666 w 2285908"/>
              <a:gd name="connsiteY1" fmla="*/ 0 h 1305728"/>
              <a:gd name="connsiteX2" fmla="*/ 2285908 w 2285908"/>
              <a:gd name="connsiteY2" fmla="*/ 105242 h 1305728"/>
              <a:gd name="connsiteX3" fmla="*/ 2285908 w 2285908"/>
              <a:gd name="connsiteY3" fmla="*/ 1200486 h 1305728"/>
              <a:gd name="connsiteX4" fmla="*/ 2180666 w 2285908"/>
              <a:gd name="connsiteY4" fmla="*/ 1305728 h 1305728"/>
              <a:gd name="connsiteX5" fmla="*/ 105242 w 2285908"/>
              <a:gd name="connsiteY5" fmla="*/ 1305728 h 1305728"/>
              <a:gd name="connsiteX6" fmla="*/ 0 w 2285908"/>
              <a:gd name="connsiteY6" fmla="*/ 1200486 h 1305728"/>
              <a:gd name="connsiteX7" fmla="*/ 0 w 2285908"/>
              <a:gd name="connsiteY7" fmla="*/ 105242 h 1305728"/>
              <a:gd name="connsiteX8" fmla="*/ 105242 w 2285908"/>
              <a:gd name="connsiteY8" fmla="*/ 0 h 130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5908" h="1305728">
                <a:moveTo>
                  <a:pt x="105242" y="0"/>
                </a:moveTo>
                <a:lnTo>
                  <a:pt x="2180666" y="0"/>
                </a:lnTo>
                <a:cubicBezTo>
                  <a:pt x="2238790" y="0"/>
                  <a:pt x="2285908" y="47118"/>
                  <a:pt x="2285908" y="105242"/>
                </a:cubicBezTo>
                <a:lnTo>
                  <a:pt x="2285908" y="1200486"/>
                </a:lnTo>
                <a:cubicBezTo>
                  <a:pt x="2285908" y="1258610"/>
                  <a:pt x="2238790" y="1305728"/>
                  <a:pt x="2180666" y="1305728"/>
                </a:cubicBezTo>
                <a:lnTo>
                  <a:pt x="105242" y="1305728"/>
                </a:lnTo>
                <a:cubicBezTo>
                  <a:pt x="47118" y="1305728"/>
                  <a:pt x="0" y="1258610"/>
                  <a:pt x="0" y="1200486"/>
                </a:cubicBezTo>
                <a:lnTo>
                  <a:pt x="0" y="105242"/>
                </a:lnTo>
                <a:cubicBezTo>
                  <a:pt x="0" y="47118"/>
                  <a:pt x="47118" y="0"/>
                  <a:pt x="105242" y="0"/>
                </a:cubicBezTo>
                <a:close/>
              </a:path>
            </a:pathLst>
          </a:custGeom>
        </p:spPr>
        <p:txBody>
          <a:bodyPr wrap="square">
            <a:noAutofit/>
          </a:bodyPr>
          <a:lstStyle>
            <a:lvl1pPr>
              <a:defRPr sz="1200">
                <a:solidFill>
                  <a:schemeClr val="bg1"/>
                </a:solidFill>
              </a:defRPr>
            </a:lvl1pPr>
          </a:lstStyle>
          <a:p>
            <a:endParaRPr lang="en-IN" dirty="0"/>
          </a:p>
        </p:txBody>
      </p:sp>
      <p:sp>
        <p:nvSpPr>
          <p:cNvPr id="33" name="Picture Placeholder 32">
            <a:extLst>
              <a:ext uri="{FF2B5EF4-FFF2-40B4-BE49-F238E27FC236}">
                <a16:creationId xmlns:a16="http://schemas.microsoft.com/office/drawing/2014/main" id="{AA8634CB-6DF5-4CE8-A606-0BAAAB5A7B49}"/>
              </a:ext>
            </a:extLst>
          </p:cNvPr>
          <p:cNvSpPr>
            <a:spLocks noGrp="1"/>
          </p:cNvSpPr>
          <p:nvPr>
            <p:ph type="pic" sz="quarter" idx="16"/>
          </p:nvPr>
        </p:nvSpPr>
        <p:spPr>
          <a:xfrm>
            <a:off x="5283200" y="4519049"/>
            <a:ext cx="2285908" cy="1305728"/>
          </a:xfrm>
          <a:custGeom>
            <a:avLst/>
            <a:gdLst>
              <a:gd name="connsiteX0" fmla="*/ 105242 w 2285908"/>
              <a:gd name="connsiteY0" fmla="*/ 0 h 1305728"/>
              <a:gd name="connsiteX1" fmla="*/ 2180666 w 2285908"/>
              <a:gd name="connsiteY1" fmla="*/ 0 h 1305728"/>
              <a:gd name="connsiteX2" fmla="*/ 2285908 w 2285908"/>
              <a:gd name="connsiteY2" fmla="*/ 105242 h 1305728"/>
              <a:gd name="connsiteX3" fmla="*/ 2285908 w 2285908"/>
              <a:gd name="connsiteY3" fmla="*/ 1200486 h 1305728"/>
              <a:gd name="connsiteX4" fmla="*/ 2180666 w 2285908"/>
              <a:gd name="connsiteY4" fmla="*/ 1305728 h 1305728"/>
              <a:gd name="connsiteX5" fmla="*/ 105242 w 2285908"/>
              <a:gd name="connsiteY5" fmla="*/ 1305728 h 1305728"/>
              <a:gd name="connsiteX6" fmla="*/ 0 w 2285908"/>
              <a:gd name="connsiteY6" fmla="*/ 1200486 h 1305728"/>
              <a:gd name="connsiteX7" fmla="*/ 0 w 2285908"/>
              <a:gd name="connsiteY7" fmla="*/ 105242 h 1305728"/>
              <a:gd name="connsiteX8" fmla="*/ 105242 w 2285908"/>
              <a:gd name="connsiteY8" fmla="*/ 0 h 130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5908" h="1305728">
                <a:moveTo>
                  <a:pt x="105242" y="0"/>
                </a:moveTo>
                <a:lnTo>
                  <a:pt x="2180666" y="0"/>
                </a:lnTo>
                <a:cubicBezTo>
                  <a:pt x="2238790" y="0"/>
                  <a:pt x="2285908" y="47118"/>
                  <a:pt x="2285908" y="105242"/>
                </a:cubicBezTo>
                <a:lnTo>
                  <a:pt x="2285908" y="1200486"/>
                </a:lnTo>
                <a:cubicBezTo>
                  <a:pt x="2285908" y="1258610"/>
                  <a:pt x="2238790" y="1305728"/>
                  <a:pt x="2180666" y="1305728"/>
                </a:cubicBezTo>
                <a:lnTo>
                  <a:pt x="105242" y="1305728"/>
                </a:lnTo>
                <a:cubicBezTo>
                  <a:pt x="47118" y="1305728"/>
                  <a:pt x="0" y="1258610"/>
                  <a:pt x="0" y="1200486"/>
                </a:cubicBezTo>
                <a:lnTo>
                  <a:pt x="0" y="105242"/>
                </a:lnTo>
                <a:cubicBezTo>
                  <a:pt x="0" y="47118"/>
                  <a:pt x="47118" y="0"/>
                  <a:pt x="105242" y="0"/>
                </a:cubicBezTo>
                <a:close/>
              </a:path>
            </a:pathLst>
          </a:custGeom>
        </p:spPr>
        <p:txBody>
          <a:bodyPr wrap="square">
            <a:noAutofit/>
          </a:bodyPr>
          <a:lstStyle>
            <a:lvl1pPr>
              <a:defRPr sz="1200">
                <a:solidFill>
                  <a:schemeClr val="bg1"/>
                </a:solidFill>
              </a:defRPr>
            </a:lvl1pPr>
          </a:lstStyle>
          <a:p>
            <a:endParaRPr lang="en-IN"/>
          </a:p>
        </p:txBody>
      </p:sp>
      <p:sp>
        <p:nvSpPr>
          <p:cNvPr id="34" name="Picture Placeholder 33">
            <a:extLst>
              <a:ext uri="{FF2B5EF4-FFF2-40B4-BE49-F238E27FC236}">
                <a16:creationId xmlns:a16="http://schemas.microsoft.com/office/drawing/2014/main" id="{2C586434-FE4F-4B02-B030-5D735726F0B0}"/>
              </a:ext>
            </a:extLst>
          </p:cNvPr>
          <p:cNvSpPr>
            <a:spLocks noGrp="1"/>
          </p:cNvSpPr>
          <p:nvPr>
            <p:ph type="pic" sz="quarter" idx="17"/>
          </p:nvPr>
        </p:nvSpPr>
        <p:spPr>
          <a:xfrm>
            <a:off x="7988346" y="4519049"/>
            <a:ext cx="2285908" cy="1305728"/>
          </a:xfrm>
          <a:custGeom>
            <a:avLst/>
            <a:gdLst>
              <a:gd name="connsiteX0" fmla="*/ 105242 w 2285908"/>
              <a:gd name="connsiteY0" fmla="*/ 0 h 1305728"/>
              <a:gd name="connsiteX1" fmla="*/ 2180666 w 2285908"/>
              <a:gd name="connsiteY1" fmla="*/ 0 h 1305728"/>
              <a:gd name="connsiteX2" fmla="*/ 2285908 w 2285908"/>
              <a:gd name="connsiteY2" fmla="*/ 105242 h 1305728"/>
              <a:gd name="connsiteX3" fmla="*/ 2285908 w 2285908"/>
              <a:gd name="connsiteY3" fmla="*/ 1200486 h 1305728"/>
              <a:gd name="connsiteX4" fmla="*/ 2180666 w 2285908"/>
              <a:gd name="connsiteY4" fmla="*/ 1305728 h 1305728"/>
              <a:gd name="connsiteX5" fmla="*/ 105242 w 2285908"/>
              <a:gd name="connsiteY5" fmla="*/ 1305728 h 1305728"/>
              <a:gd name="connsiteX6" fmla="*/ 0 w 2285908"/>
              <a:gd name="connsiteY6" fmla="*/ 1200486 h 1305728"/>
              <a:gd name="connsiteX7" fmla="*/ 0 w 2285908"/>
              <a:gd name="connsiteY7" fmla="*/ 105242 h 1305728"/>
              <a:gd name="connsiteX8" fmla="*/ 105242 w 2285908"/>
              <a:gd name="connsiteY8" fmla="*/ 0 h 130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5908" h="1305728">
                <a:moveTo>
                  <a:pt x="105242" y="0"/>
                </a:moveTo>
                <a:lnTo>
                  <a:pt x="2180666" y="0"/>
                </a:lnTo>
                <a:cubicBezTo>
                  <a:pt x="2238790" y="0"/>
                  <a:pt x="2285908" y="47118"/>
                  <a:pt x="2285908" y="105242"/>
                </a:cubicBezTo>
                <a:lnTo>
                  <a:pt x="2285908" y="1200486"/>
                </a:lnTo>
                <a:cubicBezTo>
                  <a:pt x="2285908" y="1258610"/>
                  <a:pt x="2238790" y="1305728"/>
                  <a:pt x="2180666" y="1305728"/>
                </a:cubicBezTo>
                <a:lnTo>
                  <a:pt x="105242" y="1305728"/>
                </a:lnTo>
                <a:cubicBezTo>
                  <a:pt x="47118" y="1305728"/>
                  <a:pt x="0" y="1258610"/>
                  <a:pt x="0" y="1200486"/>
                </a:cubicBezTo>
                <a:lnTo>
                  <a:pt x="0" y="105242"/>
                </a:lnTo>
                <a:cubicBezTo>
                  <a:pt x="0" y="47118"/>
                  <a:pt x="47118" y="0"/>
                  <a:pt x="105242" y="0"/>
                </a:cubicBezTo>
                <a:close/>
              </a:path>
            </a:pathLst>
          </a:custGeom>
        </p:spPr>
        <p:txBody>
          <a:bodyPr wrap="square">
            <a:noAutofit/>
          </a:bodyPr>
          <a:lstStyle>
            <a:lvl1pPr>
              <a:defRPr sz="1200">
                <a:solidFill>
                  <a:schemeClr val="bg1"/>
                </a:solidFill>
              </a:defRPr>
            </a:lvl1pPr>
          </a:lstStyle>
          <a:p>
            <a:endParaRPr lang="en-IN"/>
          </a:p>
        </p:txBody>
      </p:sp>
      <p:sp>
        <p:nvSpPr>
          <p:cNvPr id="35" name="Picture Placeholder 34">
            <a:extLst>
              <a:ext uri="{FF2B5EF4-FFF2-40B4-BE49-F238E27FC236}">
                <a16:creationId xmlns:a16="http://schemas.microsoft.com/office/drawing/2014/main" id="{86353996-EAA0-4DF1-8D9C-21E738FCE196}"/>
              </a:ext>
            </a:extLst>
          </p:cNvPr>
          <p:cNvSpPr>
            <a:spLocks noGrp="1"/>
          </p:cNvSpPr>
          <p:nvPr>
            <p:ph type="pic" sz="quarter" idx="18"/>
          </p:nvPr>
        </p:nvSpPr>
        <p:spPr>
          <a:xfrm>
            <a:off x="10693492" y="4519049"/>
            <a:ext cx="2285908" cy="1305728"/>
          </a:xfrm>
          <a:custGeom>
            <a:avLst/>
            <a:gdLst>
              <a:gd name="connsiteX0" fmla="*/ 105242 w 2285908"/>
              <a:gd name="connsiteY0" fmla="*/ 0 h 1305728"/>
              <a:gd name="connsiteX1" fmla="*/ 2180666 w 2285908"/>
              <a:gd name="connsiteY1" fmla="*/ 0 h 1305728"/>
              <a:gd name="connsiteX2" fmla="*/ 2285908 w 2285908"/>
              <a:gd name="connsiteY2" fmla="*/ 105242 h 1305728"/>
              <a:gd name="connsiteX3" fmla="*/ 2285908 w 2285908"/>
              <a:gd name="connsiteY3" fmla="*/ 1200486 h 1305728"/>
              <a:gd name="connsiteX4" fmla="*/ 2180666 w 2285908"/>
              <a:gd name="connsiteY4" fmla="*/ 1305728 h 1305728"/>
              <a:gd name="connsiteX5" fmla="*/ 105242 w 2285908"/>
              <a:gd name="connsiteY5" fmla="*/ 1305728 h 1305728"/>
              <a:gd name="connsiteX6" fmla="*/ 0 w 2285908"/>
              <a:gd name="connsiteY6" fmla="*/ 1200486 h 1305728"/>
              <a:gd name="connsiteX7" fmla="*/ 0 w 2285908"/>
              <a:gd name="connsiteY7" fmla="*/ 105242 h 1305728"/>
              <a:gd name="connsiteX8" fmla="*/ 105242 w 2285908"/>
              <a:gd name="connsiteY8" fmla="*/ 0 h 130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5908" h="1305728">
                <a:moveTo>
                  <a:pt x="105242" y="0"/>
                </a:moveTo>
                <a:lnTo>
                  <a:pt x="2180666" y="0"/>
                </a:lnTo>
                <a:cubicBezTo>
                  <a:pt x="2238790" y="0"/>
                  <a:pt x="2285908" y="47118"/>
                  <a:pt x="2285908" y="105242"/>
                </a:cubicBezTo>
                <a:lnTo>
                  <a:pt x="2285908" y="1200486"/>
                </a:lnTo>
                <a:cubicBezTo>
                  <a:pt x="2285908" y="1258610"/>
                  <a:pt x="2238790" y="1305728"/>
                  <a:pt x="2180666" y="1305728"/>
                </a:cubicBezTo>
                <a:lnTo>
                  <a:pt x="105242" y="1305728"/>
                </a:lnTo>
                <a:cubicBezTo>
                  <a:pt x="47118" y="1305728"/>
                  <a:pt x="0" y="1258610"/>
                  <a:pt x="0" y="1200486"/>
                </a:cubicBezTo>
                <a:lnTo>
                  <a:pt x="0" y="105242"/>
                </a:lnTo>
                <a:cubicBezTo>
                  <a:pt x="0" y="47118"/>
                  <a:pt x="47118" y="0"/>
                  <a:pt x="105242" y="0"/>
                </a:cubicBezTo>
                <a:close/>
              </a:path>
            </a:pathLst>
          </a:custGeom>
        </p:spPr>
        <p:txBody>
          <a:bodyPr wrap="square">
            <a:noAutofit/>
          </a:bodyPr>
          <a:lstStyle>
            <a:lvl1pPr>
              <a:defRPr sz="1200">
                <a:solidFill>
                  <a:schemeClr val="bg1"/>
                </a:solidFill>
              </a:defRPr>
            </a:lvl1pPr>
          </a:lstStyle>
          <a:p>
            <a:endParaRPr lang="en-IN"/>
          </a:p>
        </p:txBody>
      </p:sp>
      <p:sp>
        <p:nvSpPr>
          <p:cNvPr id="27" name="Picture Placeholder 26">
            <a:extLst>
              <a:ext uri="{FF2B5EF4-FFF2-40B4-BE49-F238E27FC236}">
                <a16:creationId xmlns:a16="http://schemas.microsoft.com/office/drawing/2014/main" id="{587DDD87-6508-4285-8FCA-1872C9CAF9B1}"/>
              </a:ext>
            </a:extLst>
          </p:cNvPr>
          <p:cNvSpPr>
            <a:spLocks noGrp="1"/>
          </p:cNvSpPr>
          <p:nvPr>
            <p:ph type="pic" sz="quarter" idx="10"/>
          </p:nvPr>
        </p:nvSpPr>
        <p:spPr>
          <a:xfrm>
            <a:off x="5283200" y="1033223"/>
            <a:ext cx="2285908" cy="1305728"/>
          </a:xfrm>
          <a:custGeom>
            <a:avLst/>
            <a:gdLst>
              <a:gd name="connsiteX0" fmla="*/ 105242 w 2285908"/>
              <a:gd name="connsiteY0" fmla="*/ 0 h 1305728"/>
              <a:gd name="connsiteX1" fmla="*/ 2180666 w 2285908"/>
              <a:gd name="connsiteY1" fmla="*/ 0 h 1305728"/>
              <a:gd name="connsiteX2" fmla="*/ 2285908 w 2285908"/>
              <a:gd name="connsiteY2" fmla="*/ 105242 h 1305728"/>
              <a:gd name="connsiteX3" fmla="*/ 2285908 w 2285908"/>
              <a:gd name="connsiteY3" fmla="*/ 1200486 h 1305728"/>
              <a:gd name="connsiteX4" fmla="*/ 2180666 w 2285908"/>
              <a:gd name="connsiteY4" fmla="*/ 1305728 h 1305728"/>
              <a:gd name="connsiteX5" fmla="*/ 105242 w 2285908"/>
              <a:gd name="connsiteY5" fmla="*/ 1305728 h 1305728"/>
              <a:gd name="connsiteX6" fmla="*/ 0 w 2285908"/>
              <a:gd name="connsiteY6" fmla="*/ 1200486 h 1305728"/>
              <a:gd name="connsiteX7" fmla="*/ 0 w 2285908"/>
              <a:gd name="connsiteY7" fmla="*/ 105242 h 1305728"/>
              <a:gd name="connsiteX8" fmla="*/ 105242 w 2285908"/>
              <a:gd name="connsiteY8" fmla="*/ 0 h 130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5908" h="1305728">
                <a:moveTo>
                  <a:pt x="105242" y="0"/>
                </a:moveTo>
                <a:lnTo>
                  <a:pt x="2180666" y="0"/>
                </a:lnTo>
                <a:cubicBezTo>
                  <a:pt x="2238790" y="0"/>
                  <a:pt x="2285908" y="47118"/>
                  <a:pt x="2285908" y="105242"/>
                </a:cubicBezTo>
                <a:lnTo>
                  <a:pt x="2285908" y="1200486"/>
                </a:lnTo>
                <a:cubicBezTo>
                  <a:pt x="2285908" y="1258610"/>
                  <a:pt x="2238790" y="1305728"/>
                  <a:pt x="2180666" y="1305728"/>
                </a:cubicBezTo>
                <a:lnTo>
                  <a:pt x="105242" y="1305728"/>
                </a:lnTo>
                <a:cubicBezTo>
                  <a:pt x="47118" y="1305728"/>
                  <a:pt x="0" y="1258610"/>
                  <a:pt x="0" y="1200486"/>
                </a:cubicBezTo>
                <a:lnTo>
                  <a:pt x="0" y="105242"/>
                </a:lnTo>
                <a:cubicBezTo>
                  <a:pt x="0" y="47118"/>
                  <a:pt x="47118" y="0"/>
                  <a:pt x="105242" y="0"/>
                </a:cubicBezTo>
                <a:close/>
              </a:path>
            </a:pathLst>
          </a:custGeom>
        </p:spPr>
        <p:txBody>
          <a:bodyPr wrap="square">
            <a:noAutofit/>
          </a:bodyPr>
          <a:lstStyle>
            <a:lvl1pPr>
              <a:defRPr sz="1200">
                <a:solidFill>
                  <a:schemeClr val="bg1"/>
                </a:solidFill>
              </a:defRPr>
            </a:lvl1pPr>
          </a:lstStyle>
          <a:p>
            <a:endParaRPr lang="en-IN"/>
          </a:p>
        </p:txBody>
      </p:sp>
    </p:spTree>
    <p:extLst>
      <p:ext uri="{BB962C8B-B14F-4D97-AF65-F5344CB8AC3E}">
        <p14:creationId xmlns:p14="http://schemas.microsoft.com/office/powerpoint/2010/main" val="12396995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6" name="Marcador de posición de imagen 7"/>
          <p:cNvSpPr>
            <a:spLocks noGrp="1"/>
          </p:cNvSpPr>
          <p:nvPr>
            <p:ph type="pic" sz="quarter" idx="11"/>
          </p:nvPr>
        </p:nvSpPr>
        <p:spPr>
          <a:xfrm>
            <a:off x="1114954" y="3412066"/>
            <a:ext cx="1196446" cy="2145455"/>
          </a:xfrm>
          <a:prstGeom prst="rect">
            <a:avLst/>
          </a:prstGeom>
        </p:spPr>
        <p:txBody>
          <a:bodyPr/>
          <a:lstStyle>
            <a:lvl1pPr>
              <a:defRPr sz="1200">
                <a:solidFill>
                  <a:schemeClr val="bg1"/>
                </a:solidFill>
              </a:defRPr>
            </a:lvl1pPr>
          </a:lstStyle>
          <a:p>
            <a:endParaRPr lang="en-US"/>
          </a:p>
        </p:txBody>
      </p:sp>
      <p:sp>
        <p:nvSpPr>
          <p:cNvPr id="20" name="Marcador de posición de imagen 7"/>
          <p:cNvSpPr>
            <a:spLocks noGrp="1"/>
          </p:cNvSpPr>
          <p:nvPr>
            <p:ph type="pic" sz="quarter" idx="12"/>
          </p:nvPr>
        </p:nvSpPr>
        <p:spPr>
          <a:xfrm>
            <a:off x="3324754" y="3412066"/>
            <a:ext cx="1196446" cy="2145455"/>
          </a:xfrm>
          <a:prstGeom prst="rect">
            <a:avLst/>
          </a:prstGeom>
        </p:spPr>
        <p:txBody>
          <a:bodyPr/>
          <a:lstStyle>
            <a:lvl1pPr>
              <a:defRPr sz="1200">
                <a:solidFill>
                  <a:schemeClr val="bg1"/>
                </a:solidFill>
              </a:defRPr>
            </a:lvl1pPr>
          </a:lstStyle>
          <a:p>
            <a:endParaRPr lang="en-US"/>
          </a:p>
        </p:txBody>
      </p:sp>
      <p:sp>
        <p:nvSpPr>
          <p:cNvPr id="21" name="Marcador de posición de imagen 7"/>
          <p:cNvSpPr>
            <a:spLocks noGrp="1"/>
          </p:cNvSpPr>
          <p:nvPr>
            <p:ph type="pic" sz="quarter" idx="13"/>
          </p:nvPr>
        </p:nvSpPr>
        <p:spPr>
          <a:xfrm>
            <a:off x="5636154" y="3412066"/>
            <a:ext cx="1196446" cy="2145455"/>
          </a:xfrm>
          <a:prstGeom prst="rect">
            <a:avLst/>
          </a:prstGeom>
        </p:spPr>
        <p:txBody>
          <a:bodyPr/>
          <a:lstStyle>
            <a:lvl1pPr>
              <a:defRPr sz="1200">
                <a:solidFill>
                  <a:schemeClr val="bg1"/>
                </a:solidFill>
              </a:defRPr>
            </a:lvl1pPr>
          </a:lstStyle>
          <a:p>
            <a:endParaRPr lang="en-US"/>
          </a:p>
        </p:txBody>
      </p:sp>
      <p:sp>
        <p:nvSpPr>
          <p:cNvPr id="22" name="Marcador de posición de imagen 7"/>
          <p:cNvSpPr>
            <a:spLocks noGrp="1"/>
          </p:cNvSpPr>
          <p:nvPr>
            <p:ph type="pic" sz="quarter" idx="14"/>
          </p:nvPr>
        </p:nvSpPr>
        <p:spPr>
          <a:xfrm>
            <a:off x="7786687" y="3412066"/>
            <a:ext cx="1196446" cy="2145455"/>
          </a:xfrm>
          <a:prstGeom prst="rect">
            <a:avLst/>
          </a:prstGeom>
        </p:spPr>
        <p:txBody>
          <a:bodyPr/>
          <a:lstStyle>
            <a:lvl1pPr>
              <a:defRPr sz="1200">
                <a:solidFill>
                  <a:schemeClr val="bg1"/>
                </a:solidFill>
              </a:defRPr>
            </a:lvl1pPr>
          </a:lstStyle>
          <a:p>
            <a:endParaRPr lang="en-US"/>
          </a:p>
        </p:txBody>
      </p:sp>
      <p:sp>
        <p:nvSpPr>
          <p:cNvPr id="23" name="Marcador de posición de imagen 7"/>
          <p:cNvSpPr>
            <a:spLocks noGrp="1"/>
          </p:cNvSpPr>
          <p:nvPr>
            <p:ph type="pic" sz="quarter" idx="15"/>
          </p:nvPr>
        </p:nvSpPr>
        <p:spPr>
          <a:xfrm>
            <a:off x="10038820" y="3412066"/>
            <a:ext cx="1196446" cy="2145455"/>
          </a:xfrm>
          <a:prstGeom prst="rect">
            <a:avLst/>
          </a:prstGeom>
        </p:spPr>
        <p:txBody>
          <a:bodyPr/>
          <a:lstStyle>
            <a:lvl1pPr>
              <a:defRPr sz="1200">
                <a:solidFill>
                  <a:schemeClr val="bg1"/>
                </a:solidFill>
              </a:defRPr>
            </a:lvl1pPr>
          </a:lstStyle>
          <a:p>
            <a:endParaRPr lang="en-US"/>
          </a:p>
        </p:txBody>
      </p:sp>
    </p:spTree>
    <p:extLst>
      <p:ext uri="{BB962C8B-B14F-4D97-AF65-F5344CB8AC3E}">
        <p14:creationId xmlns:p14="http://schemas.microsoft.com/office/powerpoint/2010/main" val="40718658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16" name="Marcador de posición de imagen 7"/>
          <p:cNvSpPr>
            <a:spLocks noGrp="1"/>
          </p:cNvSpPr>
          <p:nvPr>
            <p:ph type="pic" sz="quarter" idx="11"/>
          </p:nvPr>
        </p:nvSpPr>
        <p:spPr>
          <a:xfrm>
            <a:off x="1114954" y="3412066"/>
            <a:ext cx="1196446" cy="2145455"/>
          </a:xfrm>
          <a:prstGeom prst="rect">
            <a:avLst/>
          </a:prstGeom>
        </p:spPr>
        <p:txBody>
          <a:bodyPr/>
          <a:lstStyle>
            <a:lvl1pPr>
              <a:defRPr sz="1200">
                <a:solidFill>
                  <a:schemeClr val="bg1"/>
                </a:solidFill>
              </a:defRPr>
            </a:lvl1pPr>
          </a:lstStyle>
          <a:p>
            <a:endParaRPr lang="en-US"/>
          </a:p>
        </p:txBody>
      </p:sp>
      <p:sp>
        <p:nvSpPr>
          <p:cNvPr id="20" name="Marcador de posición de imagen 7"/>
          <p:cNvSpPr>
            <a:spLocks noGrp="1"/>
          </p:cNvSpPr>
          <p:nvPr>
            <p:ph type="pic" sz="quarter" idx="12"/>
          </p:nvPr>
        </p:nvSpPr>
        <p:spPr>
          <a:xfrm>
            <a:off x="3324754" y="3412066"/>
            <a:ext cx="1196446" cy="2145455"/>
          </a:xfrm>
          <a:prstGeom prst="rect">
            <a:avLst/>
          </a:prstGeom>
        </p:spPr>
        <p:txBody>
          <a:bodyPr/>
          <a:lstStyle>
            <a:lvl1pPr>
              <a:defRPr sz="1200">
                <a:solidFill>
                  <a:schemeClr val="bg1"/>
                </a:solidFill>
              </a:defRPr>
            </a:lvl1pPr>
          </a:lstStyle>
          <a:p>
            <a:endParaRPr lang="en-US"/>
          </a:p>
        </p:txBody>
      </p:sp>
      <p:sp>
        <p:nvSpPr>
          <p:cNvPr id="21" name="Marcador de posición de imagen 7"/>
          <p:cNvSpPr>
            <a:spLocks noGrp="1"/>
          </p:cNvSpPr>
          <p:nvPr>
            <p:ph type="pic" sz="quarter" idx="13"/>
          </p:nvPr>
        </p:nvSpPr>
        <p:spPr>
          <a:xfrm>
            <a:off x="5636154" y="3412066"/>
            <a:ext cx="1196446" cy="2145455"/>
          </a:xfrm>
          <a:prstGeom prst="rect">
            <a:avLst/>
          </a:prstGeom>
        </p:spPr>
        <p:txBody>
          <a:bodyPr/>
          <a:lstStyle>
            <a:lvl1pPr>
              <a:defRPr sz="1200">
                <a:solidFill>
                  <a:schemeClr val="bg1"/>
                </a:solidFill>
              </a:defRPr>
            </a:lvl1pPr>
          </a:lstStyle>
          <a:p>
            <a:endParaRPr lang="en-US"/>
          </a:p>
        </p:txBody>
      </p:sp>
      <p:sp>
        <p:nvSpPr>
          <p:cNvPr id="22" name="Marcador de posición de imagen 7"/>
          <p:cNvSpPr>
            <a:spLocks noGrp="1"/>
          </p:cNvSpPr>
          <p:nvPr>
            <p:ph type="pic" sz="quarter" idx="14"/>
          </p:nvPr>
        </p:nvSpPr>
        <p:spPr>
          <a:xfrm>
            <a:off x="7786687" y="3412066"/>
            <a:ext cx="1196446" cy="2145455"/>
          </a:xfrm>
          <a:prstGeom prst="rect">
            <a:avLst/>
          </a:prstGeom>
        </p:spPr>
        <p:txBody>
          <a:bodyPr/>
          <a:lstStyle>
            <a:lvl1pPr>
              <a:defRPr sz="1200">
                <a:solidFill>
                  <a:schemeClr val="bg1"/>
                </a:solidFill>
              </a:defRPr>
            </a:lvl1pPr>
          </a:lstStyle>
          <a:p>
            <a:endParaRPr lang="en-US"/>
          </a:p>
        </p:txBody>
      </p:sp>
      <p:sp>
        <p:nvSpPr>
          <p:cNvPr id="23" name="Marcador de posición de imagen 7"/>
          <p:cNvSpPr>
            <a:spLocks noGrp="1"/>
          </p:cNvSpPr>
          <p:nvPr>
            <p:ph type="pic" sz="quarter" idx="15"/>
          </p:nvPr>
        </p:nvSpPr>
        <p:spPr>
          <a:xfrm>
            <a:off x="10572220" y="3412066"/>
            <a:ext cx="1196446" cy="2145455"/>
          </a:xfrm>
          <a:prstGeom prst="rect">
            <a:avLst/>
          </a:prstGeom>
        </p:spPr>
        <p:txBody>
          <a:bodyPr/>
          <a:lstStyle>
            <a:lvl1pPr>
              <a:defRPr sz="1200">
                <a:solidFill>
                  <a:schemeClr val="bg1"/>
                </a:solidFill>
              </a:defRPr>
            </a:lvl1pPr>
          </a:lstStyle>
          <a:p>
            <a:endParaRPr lang="en-US"/>
          </a:p>
        </p:txBody>
      </p:sp>
    </p:spTree>
    <p:extLst>
      <p:ext uri="{BB962C8B-B14F-4D97-AF65-F5344CB8AC3E}">
        <p14:creationId xmlns:p14="http://schemas.microsoft.com/office/powerpoint/2010/main" val="6683884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9" name="Marcador de posición de imagen 7"/>
          <p:cNvSpPr>
            <a:spLocks noGrp="1"/>
          </p:cNvSpPr>
          <p:nvPr>
            <p:ph type="pic" sz="quarter" idx="10"/>
          </p:nvPr>
        </p:nvSpPr>
        <p:spPr>
          <a:xfrm>
            <a:off x="0" y="1040872"/>
            <a:ext cx="12192000" cy="5419725"/>
          </a:xfrm>
          <a:prstGeom prst="rect">
            <a:avLst/>
          </a:prstGeom>
        </p:spPr>
        <p:txBody>
          <a:bodyPr/>
          <a:lstStyle>
            <a:lvl1pPr marL="0" indent="0">
              <a:buNone/>
              <a:defRPr sz="1600">
                <a:solidFill>
                  <a:schemeClr val="bg1"/>
                </a:solidFill>
              </a:defRPr>
            </a:lvl1pPr>
          </a:lstStyle>
          <a:p>
            <a:endParaRPr lang="en-US" dirty="0"/>
          </a:p>
        </p:txBody>
      </p:sp>
    </p:spTree>
    <p:extLst>
      <p:ext uri="{BB962C8B-B14F-4D97-AF65-F5344CB8AC3E}">
        <p14:creationId xmlns:p14="http://schemas.microsoft.com/office/powerpoint/2010/main" val="37059566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9" name="Marcador de posición de imagen 7"/>
          <p:cNvSpPr>
            <a:spLocks noGrp="1"/>
          </p:cNvSpPr>
          <p:nvPr>
            <p:ph type="pic" sz="quarter" idx="10"/>
          </p:nvPr>
        </p:nvSpPr>
        <p:spPr>
          <a:xfrm>
            <a:off x="0" y="1040872"/>
            <a:ext cx="12192000" cy="5419725"/>
          </a:xfrm>
          <a:prstGeom prst="rect">
            <a:avLst/>
          </a:prstGeom>
        </p:spPr>
        <p:txBody>
          <a:bodyPr/>
          <a:lstStyle>
            <a:lvl1pPr marL="0" indent="0">
              <a:buNone/>
              <a:defRPr sz="1600">
                <a:solidFill>
                  <a:schemeClr val="bg1"/>
                </a:solidFill>
              </a:defRPr>
            </a:lvl1pPr>
          </a:lstStyle>
          <a:p>
            <a:endParaRPr lang="en-US" dirty="0"/>
          </a:p>
        </p:txBody>
      </p:sp>
      <p:sp>
        <p:nvSpPr>
          <p:cNvPr id="3" name="Picture Placeholder 28">
            <a:extLst>
              <a:ext uri="{FF2B5EF4-FFF2-40B4-BE49-F238E27FC236}">
                <a16:creationId xmlns:a16="http://schemas.microsoft.com/office/drawing/2014/main" id="{554BF76C-76F4-4F04-A764-DBB71A4343F5}"/>
              </a:ext>
            </a:extLst>
          </p:cNvPr>
          <p:cNvSpPr>
            <a:spLocks noGrp="1"/>
          </p:cNvSpPr>
          <p:nvPr>
            <p:ph type="pic" sz="quarter" idx="12"/>
          </p:nvPr>
        </p:nvSpPr>
        <p:spPr>
          <a:xfrm>
            <a:off x="508092" y="5552272"/>
            <a:ext cx="2285908" cy="1305728"/>
          </a:xfrm>
          <a:custGeom>
            <a:avLst/>
            <a:gdLst>
              <a:gd name="connsiteX0" fmla="*/ 105242 w 2285908"/>
              <a:gd name="connsiteY0" fmla="*/ 0 h 1305728"/>
              <a:gd name="connsiteX1" fmla="*/ 2180666 w 2285908"/>
              <a:gd name="connsiteY1" fmla="*/ 0 h 1305728"/>
              <a:gd name="connsiteX2" fmla="*/ 2285908 w 2285908"/>
              <a:gd name="connsiteY2" fmla="*/ 105242 h 1305728"/>
              <a:gd name="connsiteX3" fmla="*/ 2285908 w 2285908"/>
              <a:gd name="connsiteY3" fmla="*/ 1200486 h 1305728"/>
              <a:gd name="connsiteX4" fmla="*/ 2180666 w 2285908"/>
              <a:gd name="connsiteY4" fmla="*/ 1305728 h 1305728"/>
              <a:gd name="connsiteX5" fmla="*/ 105242 w 2285908"/>
              <a:gd name="connsiteY5" fmla="*/ 1305728 h 1305728"/>
              <a:gd name="connsiteX6" fmla="*/ 0 w 2285908"/>
              <a:gd name="connsiteY6" fmla="*/ 1200486 h 1305728"/>
              <a:gd name="connsiteX7" fmla="*/ 0 w 2285908"/>
              <a:gd name="connsiteY7" fmla="*/ 105242 h 1305728"/>
              <a:gd name="connsiteX8" fmla="*/ 105242 w 2285908"/>
              <a:gd name="connsiteY8" fmla="*/ 0 h 130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5908" h="1305728">
                <a:moveTo>
                  <a:pt x="105242" y="0"/>
                </a:moveTo>
                <a:lnTo>
                  <a:pt x="2180666" y="0"/>
                </a:lnTo>
                <a:cubicBezTo>
                  <a:pt x="2238790" y="0"/>
                  <a:pt x="2285908" y="47118"/>
                  <a:pt x="2285908" y="105242"/>
                </a:cubicBezTo>
                <a:lnTo>
                  <a:pt x="2285908" y="1200486"/>
                </a:lnTo>
                <a:cubicBezTo>
                  <a:pt x="2285908" y="1258610"/>
                  <a:pt x="2238790" y="1305728"/>
                  <a:pt x="2180666" y="1305728"/>
                </a:cubicBezTo>
                <a:lnTo>
                  <a:pt x="105242" y="1305728"/>
                </a:lnTo>
                <a:cubicBezTo>
                  <a:pt x="47118" y="1305728"/>
                  <a:pt x="0" y="1258610"/>
                  <a:pt x="0" y="1200486"/>
                </a:cubicBezTo>
                <a:lnTo>
                  <a:pt x="0" y="105242"/>
                </a:lnTo>
                <a:cubicBezTo>
                  <a:pt x="0" y="47118"/>
                  <a:pt x="47118" y="0"/>
                  <a:pt x="105242" y="0"/>
                </a:cubicBezTo>
                <a:close/>
              </a:path>
            </a:pathLst>
          </a:custGeom>
        </p:spPr>
        <p:txBody>
          <a:bodyPr wrap="square">
            <a:noAutofit/>
          </a:bodyPr>
          <a:lstStyle>
            <a:lvl1pPr>
              <a:defRPr sz="1200">
                <a:solidFill>
                  <a:schemeClr val="bg1"/>
                </a:solidFill>
              </a:defRPr>
            </a:lvl1pPr>
          </a:lstStyle>
          <a:p>
            <a:endParaRPr lang="en-IN"/>
          </a:p>
        </p:txBody>
      </p:sp>
      <p:sp>
        <p:nvSpPr>
          <p:cNvPr id="4" name="Picture Placeholder 28">
            <a:extLst>
              <a:ext uri="{FF2B5EF4-FFF2-40B4-BE49-F238E27FC236}">
                <a16:creationId xmlns:a16="http://schemas.microsoft.com/office/drawing/2014/main" id="{554BF76C-76F4-4F04-A764-DBB71A4343F5}"/>
              </a:ext>
            </a:extLst>
          </p:cNvPr>
          <p:cNvSpPr>
            <a:spLocks noGrp="1"/>
          </p:cNvSpPr>
          <p:nvPr>
            <p:ph type="pic" sz="quarter" idx="13"/>
          </p:nvPr>
        </p:nvSpPr>
        <p:spPr>
          <a:xfrm>
            <a:off x="2908392" y="5552272"/>
            <a:ext cx="2285908" cy="1305728"/>
          </a:xfrm>
          <a:custGeom>
            <a:avLst/>
            <a:gdLst>
              <a:gd name="connsiteX0" fmla="*/ 105242 w 2285908"/>
              <a:gd name="connsiteY0" fmla="*/ 0 h 1305728"/>
              <a:gd name="connsiteX1" fmla="*/ 2180666 w 2285908"/>
              <a:gd name="connsiteY1" fmla="*/ 0 h 1305728"/>
              <a:gd name="connsiteX2" fmla="*/ 2285908 w 2285908"/>
              <a:gd name="connsiteY2" fmla="*/ 105242 h 1305728"/>
              <a:gd name="connsiteX3" fmla="*/ 2285908 w 2285908"/>
              <a:gd name="connsiteY3" fmla="*/ 1200486 h 1305728"/>
              <a:gd name="connsiteX4" fmla="*/ 2180666 w 2285908"/>
              <a:gd name="connsiteY4" fmla="*/ 1305728 h 1305728"/>
              <a:gd name="connsiteX5" fmla="*/ 105242 w 2285908"/>
              <a:gd name="connsiteY5" fmla="*/ 1305728 h 1305728"/>
              <a:gd name="connsiteX6" fmla="*/ 0 w 2285908"/>
              <a:gd name="connsiteY6" fmla="*/ 1200486 h 1305728"/>
              <a:gd name="connsiteX7" fmla="*/ 0 w 2285908"/>
              <a:gd name="connsiteY7" fmla="*/ 105242 h 1305728"/>
              <a:gd name="connsiteX8" fmla="*/ 105242 w 2285908"/>
              <a:gd name="connsiteY8" fmla="*/ 0 h 130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5908" h="1305728">
                <a:moveTo>
                  <a:pt x="105242" y="0"/>
                </a:moveTo>
                <a:lnTo>
                  <a:pt x="2180666" y="0"/>
                </a:lnTo>
                <a:cubicBezTo>
                  <a:pt x="2238790" y="0"/>
                  <a:pt x="2285908" y="47118"/>
                  <a:pt x="2285908" y="105242"/>
                </a:cubicBezTo>
                <a:lnTo>
                  <a:pt x="2285908" y="1200486"/>
                </a:lnTo>
                <a:cubicBezTo>
                  <a:pt x="2285908" y="1258610"/>
                  <a:pt x="2238790" y="1305728"/>
                  <a:pt x="2180666" y="1305728"/>
                </a:cubicBezTo>
                <a:lnTo>
                  <a:pt x="105242" y="1305728"/>
                </a:lnTo>
                <a:cubicBezTo>
                  <a:pt x="47118" y="1305728"/>
                  <a:pt x="0" y="1258610"/>
                  <a:pt x="0" y="1200486"/>
                </a:cubicBezTo>
                <a:lnTo>
                  <a:pt x="0" y="105242"/>
                </a:lnTo>
                <a:cubicBezTo>
                  <a:pt x="0" y="47118"/>
                  <a:pt x="47118" y="0"/>
                  <a:pt x="105242" y="0"/>
                </a:cubicBezTo>
                <a:close/>
              </a:path>
            </a:pathLst>
          </a:custGeom>
        </p:spPr>
        <p:txBody>
          <a:bodyPr wrap="square">
            <a:noAutofit/>
          </a:bodyPr>
          <a:lstStyle>
            <a:lvl1pPr>
              <a:defRPr sz="1200">
                <a:solidFill>
                  <a:schemeClr val="bg1"/>
                </a:solidFill>
              </a:defRPr>
            </a:lvl1pPr>
          </a:lstStyle>
          <a:p>
            <a:endParaRPr lang="en-IN"/>
          </a:p>
        </p:txBody>
      </p:sp>
      <p:sp>
        <p:nvSpPr>
          <p:cNvPr id="5" name="Picture Placeholder 28">
            <a:extLst>
              <a:ext uri="{FF2B5EF4-FFF2-40B4-BE49-F238E27FC236}">
                <a16:creationId xmlns:a16="http://schemas.microsoft.com/office/drawing/2014/main" id="{554BF76C-76F4-4F04-A764-DBB71A4343F5}"/>
              </a:ext>
            </a:extLst>
          </p:cNvPr>
          <p:cNvSpPr>
            <a:spLocks noGrp="1"/>
          </p:cNvSpPr>
          <p:nvPr>
            <p:ph type="pic" sz="quarter" idx="14"/>
          </p:nvPr>
        </p:nvSpPr>
        <p:spPr>
          <a:xfrm>
            <a:off x="5308692" y="5552272"/>
            <a:ext cx="2285908" cy="1305728"/>
          </a:xfrm>
          <a:custGeom>
            <a:avLst/>
            <a:gdLst>
              <a:gd name="connsiteX0" fmla="*/ 105242 w 2285908"/>
              <a:gd name="connsiteY0" fmla="*/ 0 h 1305728"/>
              <a:gd name="connsiteX1" fmla="*/ 2180666 w 2285908"/>
              <a:gd name="connsiteY1" fmla="*/ 0 h 1305728"/>
              <a:gd name="connsiteX2" fmla="*/ 2285908 w 2285908"/>
              <a:gd name="connsiteY2" fmla="*/ 105242 h 1305728"/>
              <a:gd name="connsiteX3" fmla="*/ 2285908 w 2285908"/>
              <a:gd name="connsiteY3" fmla="*/ 1200486 h 1305728"/>
              <a:gd name="connsiteX4" fmla="*/ 2180666 w 2285908"/>
              <a:gd name="connsiteY4" fmla="*/ 1305728 h 1305728"/>
              <a:gd name="connsiteX5" fmla="*/ 105242 w 2285908"/>
              <a:gd name="connsiteY5" fmla="*/ 1305728 h 1305728"/>
              <a:gd name="connsiteX6" fmla="*/ 0 w 2285908"/>
              <a:gd name="connsiteY6" fmla="*/ 1200486 h 1305728"/>
              <a:gd name="connsiteX7" fmla="*/ 0 w 2285908"/>
              <a:gd name="connsiteY7" fmla="*/ 105242 h 1305728"/>
              <a:gd name="connsiteX8" fmla="*/ 105242 w 2285908"/>
              <a:gd name="connsiteY8" fmla="*/ 0 h 130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5908" h="1305728">
                <a:moveTo>
                  <a:pt x="105242" y="0"/>
                </a:moveTo>
                <a:lnTo>
                  <a:pt x="2180666" y="0"/>
                </a:lnTo>
                <a:cubicBezTo>
                  <a:pt x="2238790" y="0"/>
                  <a:pt x="2285908" y="47118"/>
                  <a:pt x="2285908" y="105242"/>
                </a:cubicBezTo>
                <a:lnTo>
                  <a:pt x="2285908" y="1200486"/>
                </a:lnTo>
                <a:cubicBezTo>
                  <a:pt x="2285908" y="1258610"/>
                  <a:pt x="2238790" y="1305728"/>
                  <a:pt x="2180666" y="1305728"/>
                </a:cubicBezTo>
                <a:lnTo>
                  <a:pt x="105242" y="1305728"/>
                </a:lnTo>
                <a:cubicBezTo>
                  <a:pt x="47118" y="1305728"/>
                  <a:pt x="0" y="1258610"/>
                  <a:pt x="0" y="1200486"/>
                </a:cubicBezTo>
                <a:lnTo>
                  <a:pt x="0" y="105242"/>
                </a:lnTo>
                <a:cubicBezTo>
                  <a:pt x="0" y="47118"/>
                  <a:pt x="47118" y="0"/>
                  <a:pt x="105242" y="0"/>
                </a:cubicBezTo>
                <a:close/>
              </a:path>
            </a:pathLst>
          </a:custGeom>
        </p:spPr>
        <p:txBody>
          <a:bodyPr wrap="square">
            <a:noAutofit/>
          </a:bodyPr>
          <a:lstStyle>
            <a:lvl1pPr>
              <a:defRPr sz="1200">
                <a:solidFill>
                  <a:schemeClr val="bg1"/>
                </a:solidFill>
              </a:defRPr>
            </a:lvl1pPr>
          </a:lstStyle>
          <a:p>
            <a:endParaRPr lang="en-IN"/>
          </a:p>
        </p:txBody>
      </p:sp>
      <p:sp>
        <p:nvSpPr>
          <p:cNvPr id="6" name="Picture Placeholder 28">
            <a:extLst>
              <a:ext uri="{FF2B5EF4-FFF2-40B4-BE49-F238E27FC236}">
                <a16:creationId xmlns:a16="http://schemas.microsoft.com/office/drawing/2014/main" id="{554BF76C-76F4-4F04-A764-DBB71A4343F5}"/>
              </a:ext>
            </a:extLst>
          </p:cNvPr>
          <p:cNvSpPr>
            <a:spLocks noGrp="1"/>
          </p:cNvSpPr>
          <p:nvPr>
            <p:ph type="pic" sz="quarter" idx="15"/>
          </p:nvPr>
        </p:nvSpPr>
        <p:spPr>
          <a:xfrm>
            <a:off x="7708992" y="5552272"/>
            <a:ext cx="2285908" cy="1305728"/>
          </a:xfrm>
          <a:custGeom>
            <a:avLst/>
            <a:gdLst>
              <a:gd name="connsiteX0" fmla="*/ 105242 w 2285908"/>
              <a:gd name="connsiteY0" fmla="*/ 0 h 1305728"/>
              <a:gd name="connsiteX1" fmla="*/ 2180666 w 2285908"/>
              <a:gd name="connsiteY1" fmla="*/ 0 h 1305728"/>
              <a:gd name="connsiteX2" fmla="*/ 2285908 w 2285908"/>
              <a:gd name="connsiteY2" fmla="*/ 105242 h 1305728"/>
              <a:gd name="connsiteX3" fmla="*/ 2285908 w 2285908"/>
              <a:gd name="connsiteY3" fmla="*/ 1200486 h 1305728"/>
              <a:gd name="connsiteX4" fmla="*/ 2180666 w 2285908"/>
              <a:gd name="connsiteY4" fmla="*/ 1305728 h 1305728"/>
              <a:gd name="connsiteX5" fmla="*/ 105242 w 2285908"/>
              <a:gd name="connsiteY5" fmla="*/ 1305728 h 1305728"/>
              <a:gd name="connsiteX6" fmla="*/ 0 w 2285908"/>
              <a:gd name="connsiteY6" fmla="*/ 1200486 h 1305728"/>
              <a:gd name="connsiteX7" fmla="*/ 0 w 2285908"/>
              <a:gd name="connsiteY7" fmla="*/ 105242 h 1305728"/>
              <a:gd name="connsiteX8" fmla="*/ 105242 w 2285908"/>
              <a:gd name="connsiteY8" fmla="*/ 0 h 130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5908" h="1305728">
                <a:moveTo>
                  <a:pt x="105242" y="0"/>
                </a:moveTo>
                <a:lnTo>
                  <a:pt x="2180666" y="0"/>
                </a:lnTo>
                <a:cubicBezTo>
                  <a:pt x="2238790" y="0"/>
                  <a:pt x="2285908" y="47118"/>
                  <a:pt x="2285908" y="105242"/>
                </a:cubicBezTo>
                <a:lnTo>
                  <a:pt x="2285908" y="1200486"/>
                </a:lnTo>
                <a:cubicBezTo>
                  <a:pt x="2285908" y="1258610"/>
                  <a:pt x="2238790" y="1305728"/>
                  <a:pt x="2180666" y="1305728"/>
                </a:cubicBezTo>
                <a:lnTo>
                  <a:pt x="105242" y="1305728"/>
                </a:lnTo>
                <a:cubicBezTo>
                  <a:pt x="47118" y="1305728"/>
                  <a:pt x="0" y="1258610"/>
                  <a:pt x="0" y="1200486"/>
                </a:cubicBezTo>
                <a:lnTo>
                  <a:pt x="0" y="105242"/>
                </a:lnTo>
                <a:cubicBezTo>
                  <a:pt x="0" y="47118"/>
                  <a:pt x="47118" y="0"/>
                  <a:pt x="105242" y="0"/>
                </a:cubicBezTo>
                <a:close/>
              </a:path>
            </a:pathLst>
          </a:custGeom>
        </p:spPr>
        <p:txBody>
          <a:bodyPr wrap="square">
            <a:noAutofit/>
          </a:bodyPr>
          <a:lstStyle>
            <a:lvl1pPr>
              <a:defRPr sz="1200">
                <a:solidFill>
                  <a:schemeClr val="bg1"/>
                </a:solidFill>
              </a:defRPr>
            </a:lvl1pPr>
          </a:lstStyle>
          <a:p>
            <a:endParaRPr lang="en-IN"/>
          </a:p>
        </p:txBody>
      </p:sp>
      <p:sp>
        <p:nvSpPr>
          <p:cNvPr id="7" name="Picture Placeholder 28">
            <a:extLst>
              <a:ext uri="{FF2B5EF4-FFF2-40B4-BE49-F238E27FC236}">
                <a16:creationId xmlns:a16="http://schemas.microsoft.com/office/drawing/2014/main" id="{554BF76C-76F4-4F04-A764-DBB71A4343F5}"/>
              </a:ext>
            </a:extLst>
          </p:cNvPr>
          <p:cNvSpPr>
            <a:spLocks noGrp="1"/>
          </p:cNvSpPr>
          <p:nvPr>
            <p:ph type="pic" sz="quarter" idx="16"/>
          </p:nvPr>
        </p:nvSpPr>
        <p:spPr>
          <a:xfrm>
            <a:off x="10185492" y="5552272"/>
            <a:ext cx="2285908" cy="1305728"/>
          </a:xfrm>
          <a:custGeom>
            <a:avLst/>
            <a:gdLst>
              <a:gd name="connsiteX0" fmla="*/ 105242 w 2285908"/>
              <a:gd name="connsiteY0" fmla="*/ 0 h 1305728"/>
              <a:gd name="connsiteX1" fmla="*/ 2180666 w 2285908"/>
              <a:gd name="connsiteY1" fmla="*/ 0 h 1305728"/>
              <a:gd name="connsiteX2" fmla="*/ 2285908 w 2285908"/>
              <a:gd name="connsiteY2" fmla="*/ 105242 h 1305728"/>
              <a:gd name="connsiteX3" fmla="*/ 2285908 w 2285908"/>
              <a:gd name="connsiteY3" fmla="*/ 1200486 h 1305728"/>
              <a:gd name="connsiteX4" fmla="*/ 2180666 w 2285908"/>
              <a:gd name="connsiteY4" fmla="*/ 1305728 h 1305728"/>
              <a:gd name="connsiteX5" fmla="*/ 105242 w 2285908"/>
              <a:gd name="connsiteY5" fmla="*/ 1305728 h 1305728"/>
              <a:gd name="connsiteX6" fmla="*/ 0 w 2285908"/>
              <a:gd name="connsiteY6" fmla="*/ 1200486 h 1305728"/>
              <a:gd name="connsiteX7" fmla="*/ 0 w 2285908"/>
              <a:gd name="connsiteY7" fmla="*/ 105242 h 1305728"/>
              <a:gd name="connsiteX8" fmla="*/ 105242 w 2285908"/>
              <a:gd name="connsiteY8" fmla="*/ 0 h 130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5908" h="1305728">
                <a:moveTo>
                  <a:pt x="105242" y="0"/>
                </a:moveTo>
                <a:lnTo>
                  <a:pt x="2180666" y="0"/>
                </a:lnTo>
                <a:cubicBezTo>
                  <a:pt x="2238790" y="0"/>
                  <a:pt x="2285908" y="47118"/>
                  <a:pt x="2285908" y="105242"/>
                </a:cubicBezTo>
                <a:lnTo>
                  <a:pt x="2285908" y="1200486"/>
                </a:lnTo>
                <a:cubicBezTo>
                  <a:pt x="2285908" y="1258610"/>
                  <a:pt x="2238790" y="1305728"/>
                  <a:pt x="2180666" y="1305728"/>
                </a:cubicBezTo>
                <a:lnTo>
                  <a:pt x="105242" y="1305728"/>
                </a:lnTo>
                <a:cubicBezTo>
                  <a:pt x="47118" y="1305728"/>
                  <a:pt x="0" y="1258610"/>
                  <a:pt x="0" y="1200486"/>
                </a:cubicBezTo>
                <a:lnTo>
                  <a:pt x="0" y="105242"/>
                </a:lnTo>
                <a:cubicBezTo>
                  <a:pt x="0" y="47118"/>
                  <a:pt x="47118" y="0"/>
                  <a:pt x="105242" y="0"/>
                </a:cubicBezTo>
                <a:close/>
              </a:path>
            </a:pathLst>
          </a:custGeom>
        </p:spPr>
        <p:txBody>
          <a:bodyPr wrap="square">
            <a:noAutofit/>
          </a:bodyPr>
          <a:lstStyle>
            <a:lvl1pPr>
              <a:defRPr sz="1200">
                <a:solidFill>
                  <a:schemeClr val="bg1"/>
                </a:solidFill>
              </a:defRPr>
            </a:lvl1pPr>
          </a:lstStyle>
          <a:p>
            <a:endParaRPr lang="en-IN"/>
          </a:p>
        </p:txBody>
      </p:sp>
      <p:sp>
        <p:nvSpPr>
          <p:cNvPr id="10" name="CuadroTexto 9"/>
          <p:cNvSpPr txBox="1"/>
          <p:nvPr userDrawn="1"/>
        </p:nvSpPr>
        <p:spPr>
          <a:xfrm>
            <a:off x="446596" y="4967303"/>
            <a:ext cx="1455937" cy="369332"/>
          </a:xfrm>
          <a:prstGeom prst="rect">
            <a:avLst/>
          </a:prstGeom>
          <a:noFill/>
        </p:spPr>
        <p:txBody>
          <a:bodyPr wrap="square" rtlCol="0">
            <a:spAutoFit/>
          </a:bodyPr>
          <a:lstStyle/>
          <a:p>
            <a:r>
              <a:rPr lang="en-US" dirty="0">
                <a:solidFill>
                  <a:schemeClr val="bg1"/>
                </a:solidFill>
              </a:rPr>
              <a:t>My list</a:t>
            </a:r>
          </a:p>
        </p:txBody>
      </p:sp>
    </p:spTree>
    <p:extLst>
      <p:ext uri="{BB962C8B-B14F-4D97-AF65-F5344CB8AC3E}">
        <p14:creationId xmlns:p14="http://schemas.microsoft.com/office/powerpoint/2010/main" val="38291569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sp>
        <p:nvSpPr>
          <p:cNvPr id="2" name="Marcador de posición de imagen 7"/>
          <p:cNvSpPr>
            <a:spLocks noGrp="1"/>
          </p:cNvSpPr>
          <p:nvPr>
            <p:ph type="pic" sz="quarter" idx="12"/>
          </p:nvPr>
        </p:nvSpPr>
        <p:spPr>
          <a:xfrm>
            <a:off x="1188129" y="2673805"/>
            <a:ext cx="2934835" cy="1885134"/>
          </a:xfrm>
          <a:prstGeom prst="rect">
            <a:avLst/>
          </a:prstGeom>
        </p:spPr>
        <p:txBody>
          <a:bodyPr/>
          <a:lstStyle>
            <a:lvl1pPr>
              <a:defRPr sz="1600">
                <a:solidFill>
                  <a:schemeClr val="bg1"/>
                </a:solidFill>
              </a:defRPr>
            </a:lvl1pPr>
          </a:lstStyle>
          <a:p>
            <a:endParaRPr lang="en-US"/>
          </a:p>
        </p:txBody>
      </p:sp>
      <p:sp>
        <p:nvSpPr>
          <p:cNvPr id="4" name="Marcador de posición de imagen 7"/>
          <p:cNvSpPr>
            <a:spLocks noGrp="1"/>
          </p:cNvSpPr>
          <p:nvPr>
            <p:ph type="pic" sz="quarter" idx="13"/>
          </p:nvPr>
        </p:nvSpPr>
        <p:spPr>
          <a:xfrm>
            <a:off x="4369479" y="2671084"/>
            <a:ext cx="2934835" cy="1885134"/>
          </a:xfrm>
          <a:prstGeom prst="rect">
            <a:avLst/>
          </a:prstGeom>
        </p:spPr>
        <p:txBody>
          <a:bodyPr/>
          <a:lstStyle>
            <a:lvl1pPr>
              <a:defRPr sz="1600">
                <a:solidFill>
                  <a:schemeClr val="bg1"/>
                </a:solidFill>
              </a:defRPr>
            </a:lvl1pPr>
          </a:lstStyle>
          <a:p>
            <a:endParaRPr lang="en-US"/>
          </a:p>
        </p:txBody>
      </p:sp>
      <p:sp>
        <p:nvSpPr>
          <p:cNvPr id="5" name="Marcador de posición de imagen 7"/>
          <p:cNvSpPr>
            <a:spLocks noGrp="1"/>
          </p:cNvSpPr>
          <p:nvPr>
            <p:ph type="pic" sz="quarter" idx="14"/>
          </p:nvPr>
        </p:nvSpPr>
        <p:spPr>
          <a:xfrm>
            <a:off x="7763101" y="2676527"/>
            <a:ext cx="2934835" cy="1885134"/>
          </a:xfrm>
          <a:prstGeom prst="rect">
            <a:avLst/>
          </a:prstGeom>
        </p:spPr>
        <p:txBody>
          <a:bodyPr/>
          <a:lstStyle>
            <a:lvl1pPr>
              <a:defRPr sz="1600">
                <a:solidFill>
                  <a:schemeClr val="bg1"/>
                </a:solidFill>
              </a:defRPr>
            </a:lvl1pPr>
          </a:lstStyle>
          <a:p>
            <a:endParaRPr lang="en-US"/>
          </a:p>
        </p:txBody>
      </p:sp>
    </p:spTree>
    <p:extLst>
      <p:ext uri="{BB962C8B-B14F-4D97-AF65-F5344CB8AC3E}">
        <p14:creationId xmlns:p14="http://schemas.microsoft.com/office/powerpoint/2010/main" val="23168460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9" name="Marcador de posición de imagen 7"/>
          <p:cNvSpPr>
            <a:spLocks noGrp="1"/>
          </p:cNvSpPr>
          <p:nvPr>
            <p:ph type="pic" sz="quarter" idx="10"/>
          </p:nvPr>
        </p:nvSpPr>
        <p:spPr>
          <a:xfrm>
            <a:off x="0" y="367772"/>
            <a:ext cx="12192000" cy="5419725"/>
          </a:xfrm>
          <a:prstGeom prst="rect">
            <a:avLst/>
          </a:prstGeom>
        </p:spPr>
        <p:txBody>
          <a:bodyPr/>
          <a:lstStyle>
            <a:lvl1pPr marL="0" indent="0">
              <a:buNone/>
              <a:defRPr sz="1600">
                <a:solidFill>
                  <a:schemeClr val="bg1"/>
                </a:solidFill>
              </a:defRPr>
            </a:lvl1pPr>
          </a:lstStyle>
          <a:p>
            <a:endParaRPr lang="en-US" dirty="0"/>
          </a:p>
        </p:txBody>
      </p:sp>
    </p:spTree>
    <p:extLst>
      <p:ext uri="{BB962C8B-B14F-4D97-AF65-F5344CB8AC3E}">
        <p14:creationId xmlns:p14="http://schemas.microsoft.com/office/powerpoint/2010/main" val="1299652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Diseño personalizado">
    <p:spTree>
      <p:nvGrpSpPr>
        <p:cNvPr id="1" name=""/>
        <p:cNvGrpSpPr/>
        <p:nvPr/>
      </p:nvGrpSpPr>
      <p:grpSpPr>
        <a:xfrm>
          <a:off x="0" y="0"/>
          <a:ext cx="0" cy="0"/>
          <a:chOff x="0" y="0"/>
          <a:chExt cx="0" cy="0"/>
        </a:xfrm>
      </p:grpSpPr>
    </p:spTree>
    <p:extLst>
      <p:ext uri="{BB962C8B-B14F-4D97-AF65-F5344CB8AC3E}">
        <p14:creationId xmlns:p14="http://schemas.microsoft.com/office/powerpoint/2010/main" val="16296831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hyperlink" Target="https://slidesgratis.com/" TargetMode="Externa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hyperlink" Target="http://shopping.ppthemes.com/" TargetMode="Externa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hyperlink" Target="http://ppthemes.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ángulo 6"/>
          <p:cNvSpPr/>
          <p:nvPr userDrawn="1"/>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ángulo 3">
            <a:extLst>
              <a:ext uri="{FF2B5EF4-FFF2-40B4-BE49-F238E27FC236}">
                <a16:creationId xmlns:a16="http://schemas.microsoft.com/office/drawing/2014/main" id="{CBEB8BDA-7F7C-DF1C-31B7-B0F8A8A9FD79}"/>
              </a:ext>
            </a:extLst>
          </p:cNvPr>
          <p:cNvSpPr/>
          <p:nvPr userDrawn="1"/>
        </p:nvSpPr>
        <p:spPr>
          <a:xfrm>
            <a:off x="0" y="-1178145"/>
            <a:ext cx="12192000" cy="1160711"/>
          </a:xfrm>
          <a:prstGeom prst="rect">
            <a:avLst/>
          </a:prstGeom>
          <a:solidFill>
            <a:srgbClr val="4C0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uadroTexto 4">
            <a:extLst>
              <a:ext uri="{FF2B5EF4-FFF2-40B4-BE49-F238E27FC236}">
                <a16:creationId xmlns:a16="http://schemas.microsoft.com/office/drawing/2014/main" id="{A786F43F-FC83-A746-D754-9828885C4196}"/>
              </a:ext>
            </a:extLst>
          </p:cNvPr>
          <p:cNvSpPr txBox="1"/>
          <p:nvPr userDrawn="1"/>
        </p:nvSpPr>
        <p:spPr>
          <a:xfrm>
            <a:off x="1753900" y="-905770"/>
            <a:ext cx="3281732" cy="646331"/>
          </a:xfrm>
          <a:prstGeom prst="rect">
            <a:avLst/>
          </a:prstGeom>
          <a:noFill/>
        </p:spPr>
        <p:txBody>
          <a:bodyPr wrap="none" rtlCol="0">
            <a:spAutoFit/>
          </a:bodyPr>
          <a:lstStyle/>
          <a:p>
            <a:r>
              <a:rPr lang="en-US" dirty="0">
                <a:solidFill>
                  <a:schemeClr val="bg1"/>
                </a:solidFill>
                <a:hlinkClick r:id="rId14">
                  <a:extLst>
                    <a:ext uri="{A12FA001-AC4F-418D-AE19-62706E023703}">
                      <ahyp:hlinkClr xmlns:ahyp="http://schemas.microsoft.com/office/drawing/2018/hyperlinkcolor" val="tx"/>
                    </a:ext>
                  </a:extLst>
                </a:hlinkClick>
              </a:rPr>
              <a:t>http://ppthemes.com/</a:t>
            </a:r>
            <a:endParaRPr lang="en-US" dirty="0">
              <a:solidFill>
                <a:schemeClr val="bg1"/>
              </a:solidFill>
            </a:endParaRPr>
          </a:p>
          <a:p>
            <a:r>
              <a:rPr lang="en-US" dirty="0">
                <a:solidFill>
                  <a:schemeClr val="bg1"/>
                </a:solidFill>
                <a:hlinkClick r:id="rId15">
                  <a:extLst>
                    <a:ext uri="{A12FA001-AC4F-418D-AE19-62706E023703}">
                      <ahyp:hlinkClr xmlns:ahyp="http://schemas.microsoft.com/office/drawing/2018/hyperlinkcolor" val="tx"/>
                    </a:ext>
                  </a:extLst>
                </a:hlinkClick>
              </a:rPr>
              <a:t>http://shopping.ppthemes.com/</a:t>
            </a:r>
            <a:r>
              <a:rPr lang="en-US" dirty="0">
                <a:solidFill>
                  <a:schemeClr val="bg1"/>
                </a:solidFill>
              </a:rPr>
              <a:t> </a:t>
            </a:r>
          </a:p>
        </p:txBody>
      </p:sp>
      <p:pic>
        <p:nvPicPr>
          <p:cNvPr id="4" name="Imagen 7">
            <a:extLst>
              <a:ext uri="{FF2B5EF4-FFF2-40B4-BE49-F238E27FC236}">
                <a16:creationId xmlns:a16="http://schemas.microsoft.com/office/drawing/2014/main" id="{5787CB8A-51CF-8BFC-6F3A-D1A91D624E19}"/>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7009453" y="-1083156"/>
            <a:ext cx="1555777" cy="970735"/>
          </a:xfrm>
          <a:prstGeom prst="rect">
            <a:avLst/>
          </a:prstGeom>
        </p:spPr>
      </p:pic>
      <p:sp>
        <p:nvSpPr>
          <p:cNvPr id="5" name="CuadroTexto 8">
            <a:extLst>
              <a:ext uri="{FF2B5EF4-FFF2-40B4-BE49-F238E27FC236}">
                <a16:creationId xmlns:a16="http://schemas.microsoft.com/office/drawing/2014/main" id="{FC9D0960-F548-30AA-D294-50CAEB233C3C}"/>
              </a:ext>
            </a:extLst>
          </p:cNvPr>
          <p:cNvSpPr txBox="1"/>
          <p:nvPr userDrawn="1"/>
        </p:nvSpPr>
        <p:spPr>
          <a:xfrm>
            <a:off x="8659820" y="-645106"/>
            <a:ext cx="2659702" cy="369332"/>
          </a:xfrm>
          <a:prstGeom prst="rect">
            <a:avLst/>
          </a:prstGeom>
          <a:noFill/>
        </p:spPr>
        <p:txBody>
          <a:bodyPr wrap="none" rtlCol="0">
            <a:spAutoFit/>
          </a:bodyPr>
          <a:lstStyle/>
          <a:p>
            <a:r>
              <a:rPr lang="en-US" dirty="0">
                <a:solidFill>
                  <a:schemeClr val="bg1"/>
                </a:solidFill>
                <a:hlinkClick r:id="rId17">
                  <a:extLst>
                    <a:ext uri="{A12FA001-AC4F-418D-AE19-62706E023703}">
                      <ahyp:hlinkClr xmlns:ahyp="http://schemas.microsoft.com/office/drawing/2018/hyperlinkcolor" val="tx"/>
                    </a:ext>
                  </a:extLst>
                </a:hlinkClick>
              </a:rPr>
              <a:t>https://slidesgratis.com/</a:t>
            </a:r>
            <a:r>
              <a:rPr lang="en-US" dirty="0">
                <a:solidFill>
                  <a:schemeClr val="bg1"/>
                </a:solidFill>
              </a:rPr>
              <a:t> </a:t>
            </a:r>
          </a:p>
        </p:txBody>
      </p:sp>
      <p:pic>
        <p:nvPicPr>
          <p:cNvPr id="6" name="Imagen 13">
            <a:extLst>
              <a:ext uri="{FF2B5EF4-FFF2-40B4-BE49-F238E27FC236}">
                <a16:creationId xmlns:a16="http://schemas.microsoft.com/office/drawing/2014/main" id="{0D61977F-45A9-CB0B-C9B4-6F36C85DAF8A}"/>
              </a:ext>
            </a:extLst>
          </p:cNvPr>
          <p:cNvPicPr>
            <a:picLocks noChangeAspect="1"/>
          </p:cNvPicPr>
          <p:nvPr userDrawn="1"/>
        </p:nvPicPr>
        <p:blipFill rotWithShape="1">
          <a:blip r:embed="rId18" cstate="print">
            <a:extLst>
              <a:ext uri="{28A0092B-C50C-407E-A947-70E740481C1C}">
                <a14:useLocalDpi xmlns:a14="http://schemas.microsoft.com/office/drawing/2010/main" val="0"/>
              </a:ext>
            </a:extLst>
          </a:blip>
          <a:srcRect t="26389" r="12615" b="30833"/>
          <a:stretch/>
        </p:blipFill>
        <p:spPr>
          <a:xfrm>
            <a:off x="321364" y="-974539"/>
            <a:ext cx="1337946" cy="654972"/>
          </a:xfrm>
          <a:prstGeom prst="rect">
            <a:avLst/>
          </a:prstGeom>
        </p:spPr>
      </p:pic>
      <p:sp>
        <p:nvSpPr>
          <p:cNvPr id="8" name="Rectángulo 9">
            <a:extLst>
              <a:ext uri="{FF2B5EF4-FFF2-40B4-BE49-F238E27FC236}">
                <a16:creationId xmlns:a16="http://schemas.microsoft.com/office/drawing/2014/main" id="{310C3F75-17A0-BD80-EA8E-C1ACACD72FB4}"/>
              </a:ext>
            </a:extLst>
          </p:cNvPr>
          <p:cNvSpPr/>
          <p:nvPr userDrawn="1"/>
        </p:nvSpPr>
        <p:spPr>
          <a:xfrm>
            <a:off x="0" y="-1178145"/>
            <a:ext cx="12192000" cy="1160711"/>
          </a:xfrm>
          <a:prstGeom prst="rect">
            <a:avLst/>
          </a:prstGeom>
          <a:solidFill>
            <a:srgbClr val="4C0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CuadroTexto 14">
            <a:extLst>
              <a:ext uri="{FF2B5EF4-FFF2-40B4-BE49-F238E27FC236}">
                <a16:creationId xmlns:a16="http://schemas.microsoft.com/office/drawing/2014/main" id="{6EDAFAB7-F89D-55CB-270E-C349B7176D03}"/>
              </a:ext>
            </a:extLst>
          </p:cNvPr>
          <p:cNvSpPr txBox="1"/>
          <p:nvPr userDrawn="1"/>
        </p:nvSpPr>
        <p:spPr>
          <a:xfrm>
            <a:off x="1753900" y="-905770"/>
            <a:ext cx="2406428" cy="646331"/>
          </a:xfrm>
          <a:prstGeom prst="rect">
            <a:avLst/>
          </a:prstGeom>
          <a:noFill/>
        </p:spPr>
        <p:txBody>
          <a:bodyPr wrap="none" rtlCol="0">
            <a:spAutoFit/>
          </a:bodyPr>
          <a:lstStyle/>
          <a:p>
            <a:r>
              <a:rPr lang="en-US" dirty="0">
                <a:solidFill>
                  <a:schemeClr val="bg1"/>
                </a:solidFill>
                <a:hlinkClick r:id="rId14">
                  <a:extLst>
                    <a:ext uri="{A12FA001-AC4F-418D-AE19-62706E023703}">
                      <ahyp:hlinkClr xmlns:ahyp="http://schemas.microsoft.com/office/drawing/2018/hyperlinkcolor" val="tx"/>
                    </a:ext>
                  </a:extLst>
                </a:hlinkClick>
              </a:rPr>
              <a:t>http://ppthemes.com/</a:t>
            </a:r>
            <a:endParaRPr lang="en-US" dirty="0">
              <a:solidFill>
                <a:schemeClr val="bg1"/>
              </a:solidFill>
            </a:endParaRPr>
          </a:p>
          <a:p>
            <a:r>
              <a:rPr lang="en-US" dirty="0">
                <a:solidFill>
                  <a:schemeClr val="bg1"/>
                </a:solidFill>
                <a:hlinkClick r:id="rId15">
                  <a:extLst>
                    <a:ext uri="{A12FA001-AC4F-418D-AE19-62706E023703}">
                      <ahyp:hlinkClr xmlns:ahyp="http://schemas.microsoft.com/office/drawing/2018/hyperlinkcolor" val="tx"/>
                    </a:ext>
                  </a:extLst>
                </a:hlinkClick>
              </a:rPr>
              <a:t>http://pptbundle.com/</a:t>
            </a:r>
            <a:r>
              <a:rPr lang="en-US" dirty="0">
                <a:solidFill>
                  <a:schemeClr val="bg1"/>
                </a:solidFill>
              </a:rPr>
              <a:t> </a:t>
            </a:r>
          </a:p>
        </p:txBody>
      </p:sp>
      <p:pic>
        <p:nvPicPr>
          <p:cNvPr id="10" name="Imagen 15">
            <a:extLst>
              <a:ext uri="{FF2B5EF4-FFF2-40B4-BE49-F238E27FC236}">
                <a16:creationId xmlns:a16="http://schemas.microsoft.com/office/drawing/2014/main" id="{F479023C-A2F8-96C4-327B-D3BE2FB78001}"/>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7009453" y="-1083156"/>
            <a:ext cx="1555777" cy="970735"/>
          </a:xfrm>
          <a:prstGeom prst="rect">
            <a:avLst/>
          </a:prstGeom>
        </p:spPr>
      </p:pic>
      <p:sp>
        <p:nvSpPr>
          <p:cNvPr id="11" name="CuadroTexto 16">
            <a:extLst>
              <a:ext uri="{FF2B5EF4-FFF2-40B4-BE49-F238E27FC236}">
                <a16:creationId xmlns:a16="http://schemas.microsoft.com/office/drawing/2014/main" id="{86377D63-6037-FC02-685C-3264A961500E}"/>
              </a:ext>
            </a:extLst>
          </p:cNvPr>
          <p:cNvSpPr txBox="1"/>
          <p:nvPr userDrawn="1"/>
        </p:nvSpPr>
        <p:spPr>
          <a:xfrm>
            <a:off x="8659820" y="-645106"/>
            <a:ext cx="2659702" cy="369332"/>
          </a:xfrm>
          <a:prstGeom prst="rect">
            <a:avLst/>
          </a:prstGeom>
          <a:noFill/>
        </p:spPr>
        <p:txBody>
          <a:bodyPr wrap="none" rtlCol="0">
            <a:spAutoFit/>
          </a:bodyPr>
          <a:lstStyle/>
          <a:p>
            <a:r>
              <a:rPr lang="en-US" dirty="0">
                <a:solidFill>
                  <a:schemeClr val="bg1"/>
                </a:solidFill>
                <a:hlinkClick r:id="rId17">
                  <a:extLst>
                    <a:ext uri="{A12FA001-AC4F-418D-AE19-62706E023703}">
                      <ahyp:hlinkClr xmlns:ahyp="http://schemas.microsoft.com/office/drawing/2018/hyperlinkcolor" val="tx"/>
                    </a:ext>
                  </a:extLst>
                </a:hlinkClick>
              </a:rPr>
              <a:t>https://slidesgratis.com/</a:t>
            </a:r>
            <a:r>
              <a:rPr lang="en-US" dirty="0">
                <a:solidFill>
                  <a:schemeClr val="bg1"/>
                </a:solidFill>
              </a:rPr>
              <a:t> </a:t>
            </a:r>
          </a:p>
        </p:txBody>
      </p:sp>
      <p:pic>
        <p:nvPicPr>
          <p:cNvPr id="12" name="Imagen 17">
            <a:extLst>
              <a:ext uri="{FF2B5EF4-FFF2-40B4-BE49-F238E27FC236}">
                <a16:creationId xmlns:a16="http://schemas.microsoft.com/office/drawing/2014/main" id="{9B0BD667-188C-CC0E-9162-83C91FBC6E11}"/>
              </a:ext>
            </a:extLst>
          </p:cNvPr>
          <p:cNvPicPr>
            <a:picLocks noChangeAspect="1"/>
          </p:cNvPicPr>
          <p:nvPr userDrawn="1"/>
        </p:nvPicPr>
        <p:blipFill rotWithShape="1">
          <a:blip r:embed="rId18" cstate="print">
            <a:extLst>
              <a:ext uri="{28A0092B-C50C-407E-A947-70E740481C1C}">
                <a14:useLocalDpi xmlns:a14="http://schemas.microsoft.com/office/drawing/2010/main" val="0"/>
              </a:ext>
            </a:extLst>
          </a:blip>
          <a:srcRect t="26389" r="12615" b="30833"/>
          <a:stretch/>
        </p:blipFill>
        <p:spPr>
          <a:xfrm>
            <a:off x="321364" y="-974539"/>
            <a:ext cx="1337946" cy="654972"/>
          </a:xfrm>
          <a:prstGeom prst="rect">
            <a:avLst/>
          </a:prstGeom>
        </p:spPr>
      </p:pic>
    </p:spTree>
    <p:extLst>
      <p:ext uri="{BB962C8B-B14F-4D97-AF65-F5344CB8AC3E}">
        <p14:creationId xmlns:p14="http://schemas.microsoft.com/office/powerpoint/2010/main" val="1774448533"/>
      </p:ext>
    </p:extLst>
  </p:cSld>
  <p:clrMap bg1="lt1" tx1="dk1" bg2="lt2" tx2="dk2" accent1="accent1" accent2="accent2" accent3="accent3" accent4="accent4" accent5="accent5" accent6="accent6" hlink="hlink" folHlink="folHlink"/>
  <p:sldLayoutIdLst>
    <p:sldLayoutId id="2147483649" r:id="rId1"/>
    <p:sldLayoutId id="2147483659" r:id="rId2"/>
    <p:sldLayoutId id="2147483650" r:id="rId3"/>
    <p:sldLayoutId id="2147483656" r:id="rId4"/>
    <p:sldLayoutId id="2147483655" r:id="rId5"/>
    <p:sldLayoutId id="2147483660" r:id="rId6"/>
    <p:sldLayoutId id="2147483657" r:id="rId7"/>
    <p:sldLayoutId id="2147483661" r:id="rId8"/>
    <p:sldLayoutId id="2147483658" r:id="rId9"/>
    <p:sldLayoutId id="2147483663" r:id="rId10"/>
    <p:sldLayoutId id="2147483664" r:id="rId11"/>
    <p:sldLayoutId id="2147483665"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free-powerpoint-templates-download.com/" TargetMode="External"/><Relationship Id="rId2" Type="http://schemas.openxmlformats.org/officeDocument/2006/relationships/hyperlink" Target="https://famfonts.com/stranger-things/" TargetMode="External"/><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8.jpeg"/><Relationship Id="rId3" Type="http://schemas.openxmlformats.org/officeDocument/2006/relationships/image" Target="../media/image9.jpeg"/><Relationship Id="rId7" Type="http://schemas.openxmlformats.org/officeDocument/2006/relationships/image" Target="../media/image13.jpeg"/><Relationship Id="rId12" Type="http://schemas.openxmlformats.org/officeDocument/2006/relationships/image" Target="../media/image7.jpeg"/><Relationship Id="rId2" Type="http://schemas.openxmlformats.org/officeDocument/2006/relationships/image" Target="../media/image15.png"/><Relationship Id="rId1" Type="http://schemas.openxmlformats.org/officeDocument/2006/relationships/slideLayout" Target="../slideLayouts/slideLayout9.xml"/><Relationship Id="rId6" Type="http://schemas.openxmlformats.org/officeDocument/2006/relationships/image" Target="../media/image12.jpeg"/><Relationship Id="rId11" Type="http://schemas.openxmlformats.org/officeDocument/2006/relationships/image" Target="../media/image6.jpeg"/><Relationship Id="rId5" Type="http://schemas.openxmlformats.org/officeDocument/2006/relationships/image" Target="../media/image11.jpeg"/><Relationship Id="rId10" Type="http://schemas.openxmlformats.org/officeDocument/2006/relationships/image" Target="../media/image5.jpeg"/><Relationship Id="rId4" Type="http://schemas.openxmlformats.org/officeDocument/2006/relationships/image" Target="../media/image10.jpeg"/><Relationship Id="rId9" Type="http://schemas.openxmlformats.org/officeDocument/2006/relationships/image" Target="../media/image4.jpe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6.jpe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7" Type="http://schemas.openxmlformats.org/officeDocument/2006/relationships/image" Target="../media/image21.jpeg"/><Relationship Id="rId2" Type="http://schemas.openxmlformats.org/officeDocument/2006/relationships/image" Target="../media/image16.jpeg"/><Relationship Id="rId1" Type="http://schemas.openxmlformats.org/officeDocument/2006/relationships/slideLayout" Target="../slideLayouts/slideLayout9.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10.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8" Type="http://schemas.openxmlformats.org/officeDocument/2006/relationships/hyperlink" Target="https://www.tiktok.com/@Ppthemes" TargetMode="External"/><Relationship Id="rId3" Type="http://schemas.openxmlformats.org/officeDocument/2006/relationships/hyperlink" Target="http://www.slidesgratis.com/" TargetMode="External"/><Relationship Id="rId7" Type="http://schemas.openxmlformats.org/officeDocument/2006/relationships/hyperlink" Target="https://www.youtube.com/@Ppthemes" TargetMode="External"/><Relationship Id="rId2" Type="http://schemas.openxmlformats.org/officeDocument/2006/relationships/hyperlink" Target="https://ppthemes.com/" TargetMode="External"/><Relationship Id="rId1" Type="http://schemas.openxmlformats.org/officeDocument/2006/relationships/slideLayout" Target="../slideLayouts/slideLayout12.xml"/><Relationship Id="rId6" Type="http://schemas.openxmlformats.org/officeDocument/2006/relationships/hyperlink" Target="https://www.facebook.com/ppthemess" TargetMode="External"/><Relationship Id="rId5" Type="http://schemas.openxmlformats.org/officeDocument/2006/relationships/hyperlink" Target="https://www.instagram.com/ppthemes/" TargetMode="External"/><Relationship Id="rId4" Type="http://schemas.openxmlformats.org/officeDocument/2006/relationships/hyperlink" Target="https://www.pptbundle.com/" TargetMode="External"/><Relationship Id="rId9" Type="http://schemas.openxmlformats.org/officeDocument/2006/relationships/hyperlink" Target="https://www.facebook.com/pptheme"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8" Type="http://schemas.openxmlformats.org/officeDocument/2006/relationships/image" Target="../media/image9.jpeg"/><Relationship Id="rId13" Type="http://schemas.openxmlformats.org/officeDocument/2006/relationships/image" Target="../media/image14.png"/><Relationship Id="rId3" Type="http://schemas.openxmlformats.org/officeDocument/2006/relationships/image" Target="../media/image4.jpeg"/><Relationship Id="rId7" Type="http://schemas.openxmlformats.org/officeDocument/2006/relationships/image" Target="../media/image8.jpeg"/><Relationship Id="rId12" Type="http://schemas.openxmlformats.org/officeDocument/2006/relationships/image" Target="../media/image13.jpeg"/><Relationship Id="rId2" Type="http://schemas.openxmlformats.org/officeDocument/2006/relationships/image" Target="../media/image3.jpeg"/><Relationship Id="rId1" Type="http://schemas.openxmlformats.org/officeDocument/2006/relationships/slideLayout" Target="../slideLayouts/slideLayout5.xml"/><Relationship Id="rId6" Type="http://schemas.openxmlformats.org/officeDocument/2006/relationships/image" Target="../media/image7.jpeg"/><Relationship Id="rId11" Type="http://schemas.openxmlformats.org/officeDocument/2006/relationships/image" Target="../media/image12.jpeg"/><Relationship Id="rId5" Type="http://schemas.openxmlformats.org/officeDocument/2006/relationships/image" Target="../media/image6.jpeg"/><Relationship Id="rId10" Type="http://schemas.openxmlformats.org/officeDocument/2006/relationships/image" Target="../media/image11.jpeg"/><Relationship Id="rId4" Type="http://schemas.openxmlformats.org/officeDocument/2006/relationships/image" Target="../media/image5.jpeg"/><Relationship Id="rId9" Type="http://schemas.openxmlformats.org/officeDocument/2006/relationships/image" Target="../media/image10.jpeg"/></Relationships>
</file>

<file path=ppt/slides/_rels/slide4.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image" Target="../media/image10.jpeg"/><Relationship Id="rId7" Type="http://schemas.openxmlformats.org/officeDocument/2006/relationships/image" Target="../media/image14.png"/><Relationship Id="rId12" Type="http://schemas.openxmlformats.org/officeDocument/2006/relationships/image" Target="../media/image8.jpeg"/><Relationship Id="rId2" Type="http://schemas.openxmlformats.org/officeDocument/2006/relationships/image" Target="../media/image9.jpeg"/><Relationship Id="rId1" Type="http://schemas.openxmlformats.org/officeDocument/2006/relationships/slideLayout" Target="../slideLayouts/slideLayout9.xml"/><Relationship Id="rId6" Type="http://schemas.openxmlformats.org/officeDocument/2006/relationships/image" Target="../media/image13.jpeg"/><Relationship Id="rId11" Type="http://schemas.openxmlformats.org/officeDocument/2006/relationships/image" Target="../media/image7.jpeg"/><Relationship Id="rId5" Type="http://schemas.openxmlformats.org/officeDocument/2006/relationships/image" Target="../media/image12.jpeg"/><Relationship Id="rId10" Type="http://schemas.openxmlformats.org/officeDocument/2006/relationships/image" Target="../media/image6.jpeg"/><Relationship Id="rId4" Type="http://schemas.openxmlformats.org/officeDocument/2006/relationships/image" Target="../media/image11.jpeg"/><Relationship Id="rId9" Type="http://schemas.openxmlformats.org/officeDocument/2006/relationships/image" Target="../media/image5.jpeg"/></Relationships>
</file>

<file path=ppt/slides/_rels/slide5.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image" Target="../media/image10.jpeg"/><Relationship Id="rId7" Type="http://schemas.openxmlformats.org/officeDocument/2006/relationships/image" Target="../media/image14.png"/><Relationship Id="rId12" Type="http://schemas.openxmlformats.org/officeDocument/2006/relationships/image" Target="../media/image8.jpeg"/><Relationship Id="rId2" Type="http://schemas.openxmlformats.org/officeDocument/2006/relationships/image" Target="../media/image9.jpeg"/><Relationship Id="rId1" Type="http://schemas.openxmlformats.org/officeDocument/2006/relationships/slideLayout" Target="../slideLayouts/slideLayout9.xml"/><Relationship Id="rId6" Type="http://schemas.openxmlformats.org/officeDocument/2006/relationships/image" Target="../media/image13.jpeg"/><Relationship Id="rId11" Type="http://schemas.openxmlformats.org/officeDocument/2006/relationships/image" Target="../media/image7.jpeg"/><Relationship Id="rId5" Type="http://schemas.openxmlformats.org/officeDocument/2006/relationships/image" Target="../media/image12.jpeg"/><Relationship Id="rId10" Type="http://schemas.openxmlformats.org/officeDocument/2006/relationships/image" Target="../media/image6.jpeg"/><Relationship Id="rId4" Type="http://schemas.openxmlformats.org/officeDocument/2006/relationships/image" Target="../media/image11.jpeg"/><Relationship Id="rId9" Type="http://schemas.openxmlformats.org/officeDocument/2006/relationships/image" Target="../media/image5.jpeg"/></Relationships>
</file>

<file path=ppt/slides/_rels/slide6.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image" Target="../media/image10.jpeg"/><Relationship Id="rId7" Type="http://schemas.openxmlformats.org/officeDocument/2006/relationships/image" Target="../media/image14.png"/><Relationship Id="rId12" Type="http://schemas.openxmlformats.org/officeDocument/2006/relationships/image" Target="../media/image8.jpeg"/><Relationship Id="rId2" Type="http://schemas.openxmlformats.org/officeDocument/2006/relationships/image" Target="../media/image9.jpeg"/><Relationship Id="rId1" Type="http://schemas.openxmlformats.org/officeDocument/2006/relationships/slideLayout" Target="../slideLayouts/slideLayout9.xml"/><Relationship Id="rId6" Type="http://schemas.openxmlformats.org/officeDocument/2006/relationships/image" Target="../media/image13.jpeg"/><Relationship Id="rId11" Type="http://schemas.openxmlformats.org/officeDocument/2006/relationships/image" Target="../media/image7.jpeg"/><Relationship Id="rId5" Type="http://schemas.openxmlformats.org/officeDocument/2006/relationships/image" Target="../media/image12.jpeg"/><Relationship Id="rId10" Type="http://schemas.openxmlformats.org/officeDocument/2006/relationships/image" Target="../media/image6.jpeg"/><Relationship Id="rId4" Type="http://schemas.openxmlformats.org/officeDocument/2006/relationships/image" Target="../media/image11.jpeg"/><Relationship Id="rId9" Type="http://schemas.openxmlformats.org/officeDocument/2006/relationships/image" Target="../media/image5.jpeg"/></Relationships>
</file>

<file path=ppt/slides/_rels/slide7.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image" Target="../media/image10.jpeg"/><Relationship Id="rId7" Type="http://schemas.openxmlformats.org/officeDocument/2006/relationships/image" Target="../media/image14.png"/><Relationship Id="rId12" Type="http://schemas.openxmlformats.org/officeDocument/2006/relationships/image" Target="../media/image8.jpeg"/><Relationship Id="rId2" Type="http://schemas.openxmlformats.org/officeDocument/2006/relationships/image" Target="../media/image9.jpeg"/><Relationship Id="rId1" Type="http://schemas.openxmlformats.org/officeDocument/2006/relationships/slideLayout" Target="../slideLayouts/slideLayout9.xml"/><Relationship Id="rId6" Type="http://schemas.openxmlformats.org/officeDocument/2006/relationships/image" Target="../media/image13.jpeg"/><Relationship Id="rId11" Type="http://schemas.openxmlformats.org/officeDocument/2006/relationships/image" Target="../media/image7.jpeg"/><Relationship Id="rId5" Type="http://schemas.openxmlformats.org/officeDocument/2006/relationships/image" Target="../media/image12.jpeg"/><Relationship Id="rId10" Type="http://schemas.openxmlformats.org/officeDocument/2006/relationships/image" Target="../media/image6.jpeg"/><Relationship Id="rId4" Type="http://schemas.openxmlformats.org/officeDocument/2006/relationships/image" Target="../media/image11.jpeg"/><Relationship Id="rId9" Type="http://schemas.openxmlformats.org/officeDocument/2006/relationships/image" Target="../media/image5.jpeg"/></Relationships>
</file>

<file path=ppt/slides/_rels/slide8.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image" Target="../media/image10.jpeg"/><Relationship Id="rId7" Type="http://schemas.openxmlformats.org/officeDocument/2006/relationships/image" Target="../media/image14.png"/><Relationship Id="rId12" Type="http://schemas.openxmlformats.org/officeDocument/2006/relationships/image" Target="../media/image8.jpeg"/><Relationship Id="rId2" Type="http://schemas.openxmlformats.org/officeDocument/2006/relationships/image" Target="../media/image9.jpeg"/><Relationship Id="rId1" Type="http://schemas.openxmlformats.org/officeDocument/2006/relationships/slideLayout" Target="../slideLayouts/slideLayout9.xml"/><Relationship Id="rId6" Type="http://schemas.openxmlformats.org/officeDocument/2006/relationships/image" Target="../media/image13.jpeg"/><Relationship Id="rId11" Type="http://schemas.openxmlformats.org/officeDocument/2006/relationships/image" Target="../media/image7.jpeg"/><Relationship Id="rId5" Type="http://schemas.openxmlformats.org/officeDocument/2006/relationships/image" Target="../media/image12.jpeg"/><Relationship Id="rId10" Type="http://schemas.openxmlformats.org/officeDocument/2006/relationships/image" Target="../media/image6.jpeg"/><Relationship Id="rId4" Type="http://schemas.openxmlformats.org/officeDocument/2006/relationships/image" Target="../media/image11.jpeg"/><Relationship Id="rId9" Type="http://schemas.openxmlformats.org/officeDocument/2006/relationships/image" Target="../media/image5.jpeg"/></Relationships>
</file>

<file path=ppt/slides/_rels/slide9.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image" Target="../media/image10.jpeg"/><Relationship Id="rId7" Type="http://schemas.openxmlformats.org/officeDocument/2006/relationships/image" Target="../media/image14.png"/><Relationship Id="rId12" Type="http://schemas.openxmlformats.org/officeDocument/2006/relationships/image" Target="../media/image8.jpeg"/><Relationship Id="rId2" Type="http://schemas.openxmlformats.org/officeDocument/2006/relationships/image" Target="../media/image9.jpeg"/><Relationship Id="rId1" Type="http://schemas.openxmlformats.org/officeDocument/2006/relationships/slideLayout" Target="../slideLayouts/slideLayout9.xml"/><Relationship Id="rId6" Type="http://schemas.openxmlformats.org/officeDocument/2006/relationships/image" Target="../media/image13.jpeg"/><Relationship Id="rId11" Type="http://schemas.openxmlformats.org/officeDocument/2006/relationships/image" Target="../media/image7.jpeg"/><Relationship Id="rId5" Type="http://schemas.openxmlformats.org/officeDocument/2006/relationships/image" Target="../media/image12.jpeg"/><Relationship Id="rId10" Type="http://schemas.openxmlformats.org/officeDocument/2006/relationships/image" Target="../media/image6.jpeg"/><Relationship Id="rId4" Type="http://schemas.openxmlformats.org/officeDocument/2006/relationships/image" Target="../media/image11.jpeg"/><Relationship Id="rId9"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ángulo 17">
            <a:extLst>
              <a:ext uri="{FF2B5EF4-FFF2-40B4-BE49-F238E27FC236}">
                <a16:creationId xmlns:a16="http://schemas.microsoft.com/office/drawing/2014/main" id="{8F5F15BF-00E8-0146-9639-0FB07145B42A}"/>
              </a:ext>
            </a:extLst>
          </p:cNvPr>
          <p:cNvSpPr/>
          <p:nvPr/>
        </p:nvSpPr>
        <p:spPr>
          <a:xfrm>
            <a:off x="1588" y="-1"/>
            <a:ext cx="12188825" cy="6858000"/>
          </a:xfrm>
          <a:prstGeom prst="rect">
            <a:avLst/>
          </a:prstGeom>
          <a:solidFill>
            <a:schemeClr val="tx1">
              <a:alpha val="8509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302020204030203" pitchFamily="34" charset="0"/>
            </a:endParaRPr>
          </a:p>
        </p:txBody>
      </p:sp>
      <p:sp>
        <p:nvSpPr>
          <p:cNvPr id="63" name="Text Box 322"/>
          <p:cNvSpPr txBox="1">
            <a:spLocks noChangeArrowheads="1"/>
          </p:cNvSpPr>
          <p:nvPr/>
        </p:nvSpPr>
        <p:spPr bwMode="auto">
          <a:xfrm>
            <a:off x="2049333" y="1921125"/>
            <a:ext cx="804707" cy="83086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9pPr>
          </a:lstStyle>
          <a:p>
            <a:pPr algn="r" defTabSz="913989">
              <a:defRPr/>
            </a:pPr>
            <a:r>
              <a:rPr lang="en-US" sz="5399" dirty="0">
                <a:solidFill>
                  <a:schemeClr val="accent4"/>
                </a:solidFill>
                <a:latin typeface="Lato Light" panose="020F0302020204030203" pitchFamily="34" charset="0"/>
                <a:cs typeface="Lato Black"/>
              </a:rPr>
              <a:t>01</a:t>
            </a:r>
          </a:p>
        </p:txBody>
      </p:sp>
      <p:sp>
        <p:nvSpPr>
          <p:cNvPr id="75" name="Text Box 334"/>
          <p:cNvSpPr txBox="1">
            <a:spLocks noChangeArrowheads="1"/>
          </p:cNvSpPr>
          <p:nvPr/>
        </p:nvSpPr>
        <p:spPr bwMode="auto">
          <a:xfrm>
            <a:off x="2049333" y="2935273"/>
            <a:ext cx="804707" cy="83086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9pPr>
          </a:lstStyle>
          <a:p>
            <a:pPr algn="r" defTabSz="913989">
              <a:defRPr/>
            </a:pPr>
            <a:r>
              <a:rPr lang="en-US" sz="5399" dirty="0">
                <a:solidFill>
                  <a:schemeClr val="accent4"/>
                </a:solidFill>
                <a:latin typeface="Lato Light" panose="020F0302020204030203" pitchFamily="34" charset="0"/>
                <a:cs typeface="Lato Black"/>
              </a:rPr>
              <a:t>02</a:t>
            </a:r>
          </a:p>
        </p:txBody>
      </p:sp>
      <p:sp>
        <p:nvSpPr>
          <p:cNvPr id="87" name="Text Box 346"/>
          <p:cNvSpPr txBox="1">
            <a:spLocks noChangeArrowheads="1"/>
          </p:cNvSpPr>
          <p:nvPr/>
        </p:nvSpPr>
        <p:spPr bwMode="auto">
          <a:xfrm>
            <a:off x="2049333" y="3953389"/>
            <a:ext cx="804707" cy="83086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9pPr>
          </a:lstStyle>
          <a:p>
            <a:pPr algn="r" defTabSz="913989">
              <a:defRPr/>
            </a:pPr>
            <a:r>
              <a:rPr lang="en-US" sz="5399" dirty="0">
                <a:solidFill>
                  <a:schemeClr val="accent4"/>
                </a:solidFill>
                <a:latin typeface="Lato Light" panose="020F0302020204030203" pitchFamily="34" charset="0"/>
                <a:cs typeface="Lato Black"/>
              </a:rPr>
              <a:t>03</a:t>
            </a:r>
          </a:p>
        </p:txBody>
      </p:sp>
      <p:sp>
        <p:nvSpPr>
          <p:cNvPr id="99" name="Text Box 358"/>
          <p:cNvSpPr txBox="1">
            <a:spLocks noChangeArrowheads="1"/>
          </p:cNvSpPr>
          <p:nvPr/>
        </p:nvSpPr>
        <p:spPr bwMode="auto">
          <a:xfrm>
            <a:off x="2049333" y="4969918"/>
            <a:ext cx="804707" cy="83086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9pPr>
          </a:lstStyle>
          <a:p>
            <a:pPr algn="r" defTabSz="913989">
              <a:defRPr/>
            </a:pPr>
            <a:r>
              <a:rPr lang="en-US" sz="5399" dirty="0">
                <a:solidFill>
                  <a:schemeClr val="accent4"/>
                </a:solidFill>
                <a:latin typeface="Lato Light" panose="020F0302020204030203" pitchFamily="34" charset="0"/>
                <a:cs typeface="Lato Black"/>
              </a:rPr>
              <a:t>04</a:t>
            </a:r>
          </a:p>
        </p:txBody>
      </p:sp>
      <p:sp>
        <p:nvSpPr>
          <p:cNvPr id="55309" name="TextBox 121"/>
          <p:cNvSpPr txBox="1">
            <a:spLocks noChangeArrowheads="1"/>
          </p:cNvSpPr>
          <p:nvPr/>
        </p:nvSpPr>
        <p:spPr bwMode="auto">
          <a:xfrm>
            <a:off x="2926590" y="1962568"/>
            <a:ext cx="7321229" cy="809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682" tIns="54841" rIns="109682" bIns="54841">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nSpc>
                <a:spcPct val="110000"/>
              </a:lnSpc>
            </a:pPr>
            <a:r>
              <a:rPr lang="en-US" altLang="ja-JP" sz="1400" b="1" dirty="0">
                <a:solidFill>
                  <a:schemeClr val="bg1"/>
                </a:solidFill>
                <a:cs typeface="Arial" panose="020B0604020202020204" pitchFamily="34" charset="0"/>
              </a:rPr>
              <a:t>Download and install </a:t>
            </a:r>
            <a:r>
              <a:rPr lang="en-US" altLang="ja-JP" sz="1400" b="1" dirty="0" err="1">
                <a:solidFill>
                  <a:schemeClr val="bg1"/>
                </a:solidFill>
                <a:latin typeface="+mn-lt"/>
                <a:cs typeface="Calibri" panose="020F0502020204030204" pitchFamily="34" charset="0"/>
                <a:hlinkClick r:id="rId2"/>
              </a:rPr>
              <a:t>Benguiat</a:t>
            </a:r>
            <a:r>
              <a:rPr lang="en-US" altLang="ja-JP" sz="1400" b="1" dirty="0">
                <a:solidFill>
                  <a:schemeClr val="bg1"/>
                </a:solidFill>
                <a:latin typeface="+mn-lt"/>
                <a:cs typeface="Calibri" panose="020F0502020204030204" pitchFamily="34" charset="0"/>
              </a:rPr>
              <a:t> &amp; Helvetica Font family-  </a:t>
            </a:r>
            <a:r>
              <a:rPr lang="en-US" altLang="ja-JP" sz="1400" dirty="0">
                <a:solidFill>
                  <a:schemeClr val="bg1"/>
                </a:solidFill>
                <a:cs typeface="Arial" panose="020B0604020202020204" pitchFamily="34" charset="0"/>
              </a:rPr>
              <a:t>before editing this template to ensure it looks just as you found it on </a:t>
            </a:r>
            <a:r>
              <a:rPr lang="en-US" altLang="ja-JP" sz="1400" dirty="0">
                <a:solidFill>
                  <a:schemeClr val="bg1"/>
                </a:solidFill>
                <a:cs typeface="Arial" panose="020B0604020202020204" pitchFamily="34" charset="0"/>
                <a:hlinkClick r:id="rId3">
                  <a:extLst>
                    <a:ext uri="{A12FA001-AC4F-418D-AE19-62706E023703}">
                      <ahyp:hlinkClr xmlns:ahyp="http://schemas.microsoft.com/office/drawing/2018/hyperlinkcolor" val="tx"/>
                    </a:ext>
                  </a:extLst>
                </a:hlinkClick>
              </a:rPr>
              <a:t>PPThemes.com</a:t>
            </a:r>
            <a:r>
              <a:rPr lang="en-US" altLang="ja-JP" sz="1400" dirty="0">
                <a:solidFill>
                  <a:schemeClr val="bg1"/>
                </a:solidFill>
                <a:cs typeface="Arial" panose="020B0604020202020204" pitchFamily="34" charset="0"/>
              </a:rPr>
              <a:t> Otherwise, the fonts will change, altering the design of your template.</a:t>
            </a:r>
            <a:endParaRPr lang="en-US" altLang="es-MX" sz="1400" b="1" dirty="0">
              <a:solidFill>
                <a:schemeClr val="bg1"/>
              </a:solidFill>
              <a:cs typeface="Arial" panose="020B0604020202020204" pitchFamily="34" charset="0"/>
            </a:endParaRPr>
          </a:p>
        </p:txBody>
      </p:sp>
      <p:sp>
        <p:nvSpPr>
          <p:cNvPr id="55311" name="TextBox 124"/>
          <p:cNvSpPr txBox="1">
            <a:spLocks noChangeArrowheads="1"/>
          </p:cNvSpPr>
          <p:nvPr/>
        </p:nvSpPr>
        <p:spPr bwMode="auto">
          <a:xfrm>
            <a:off x="2926589" y="5001093"/>
            <a:ext cx="7321228" cy="809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682" tIns="54841" rIns="109682" bIns="54841">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nSpc>
                <a:spcPct val="110000"/>
              </a:lnSpc>
            </a:pPr>
            <a:r>
              <a:rPr lang="en-US" altLang="es-MX" sz="1400" dirty="0">
                <a:solidFill>
                  <a:schemeClr val="bg1"/>
                </a:solidFill>
                <a:cs typeface="Arial" panose="020B0604020202020204" pitchFamily="34" charset="0"/>
              </a:rPr>
              <a:t>Enjoy! If you like this template, don’t forget to leave a comment and share it on your social media—someone else might find it helpful too. And remember to check back often! We’ll keep uploading new options to help you keep impressing your audience.</a:t>
            </a:r>
          </a:p>
        </p:txBody>
      </p:sp>
      <p:sp>
        <p:nvSpPr>
          <p:cNvPr id="55317" name="TextBox 29"/>
          <p:cNvSpPr txBox="1">
            <a:spLocks noChangeArrowheads="1"/>
          </p:cNvSpPr>
          <p:nvPr/>
        </p:nvSpPr>
        <p:spPr bwMode="auto">
          <a:xfrm>
            <a:off x="2027277" y="505959"/>
            <a:ext cx="3151825" cy="600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en-US" altLang="es-MX" sz="3299" b="1" dirty="0">
                <a:solidFill>
                  <a:schemeClr val="bg1"/>
                </a:solidFill>
                <a:cs typeface="Arial" panose="020B0604020202020204" pitchFamily="34" charset="0"/>
              </a:rPr>
              <a:t>Read Before Use</a:t>
            </a:r>
          </a:p>
        </p:txBody>
      </p:sp>
      <p:grpSp>
        <p:nvGrpSpPr>
          <p:cNvPr id="55318" name="Group 30"/>
          <p:cNvGrpSpPr>
            <a:grpSpLocks/>
          </p:cNvGrpSpPr>
          <p:nvPr/>
        </p:nvGrpSpPr>
        <p:grpSpPr bwMode="auto">
          <a:xfrm>
            <a:off x="2107425" y="1100323"/>
            <a:ext cx="1139528" cy="36504"/>
            <a:chOff x="1775295" y="2028842"/>
            <a:chExt cx="3021910" cy="45719"/>
          </a:xfrm>
          <a:solidFill>
            <a:srgbClr val="0099B8"/>
          </a:solidFill>
        </p:grpSpPr>
        <p:sp>
          <p:nvSpPr>
            <p:cNvPr id="32" name="Rectangle 31"/>
            <p:cNvSpPr/>
            <p:nvPr/>
          </p:nvSpPr>
          <p:spPr>
            <a:xfrm flipV="1">
              <a:off x="1775295" y="2028842"/>
              <a:ext cx="540830" cy="45719"/>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121868" tIns="60934" rIns="121868" bIns="60934" anchor="ctr"/>
            <a:lstStyle/>
            <a:p>
              <a:pPr algn="ctr" defTabSz="913989">
                <a:defRPr/>
              </a:pPr>
              <a:endParaRPr lang="en-US" sz="900" dirty="0">
                <a:solidFill>
                  <a:schemeClr val="bg1"/>
                </a:solidFill>
                <a:latin typeface="Lato Light" panose="020F0302020204030203" pitchFamily="34" charset="0"/>
              </a:endParaRPr>
            </a:p>
          </p:txBody>
        </p:sp>
        <p:sp>
          <p:nvSpPr>
            <p:cNvPr id="33" name="Rectangle 32"/>
            <p:cNvSpPr/>
            <p:nvPr/>
          </p:nvSpPr>
          <p:spPr>
            <a:xfrm flipV="1">
              <a:off x="2391883" y="2028842"/>
              <a:ext cx="538725" cy="45719"/>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121868" tIns="60934" rIns="121868" bIns="60934" anchor="ctr"/>
            <a:lstStyle/>
            <a:p>
              <a:pPr algn="ctr" defTabSz="913989">
                <a:defRPr/>
              </a:pPr>
              <a:endParaRPr lang="en-US" sz="900" dirty="0">
                <a:solidFill>
                  <a:schemeClr val="bg1"/>
                </a:solidFill>
                <a:latin typeface="Lato Light" panose="020F0302020204030203" pitchFamily="34" charset="0"/>
              </a:endParaRPr>
            </a:p>
          </p:txBody>
        </p:sp>
        <p:sp>
          <p:nvSpPr>
            <p:cNvPr id="34" name="Rectangle 33"/>
            <p:cNvSpPr/>
            <p:nvPr/>
          </p:nvSpPr>
          <p:spPr>
            <a:xfrm flipV="1">
              <a:off x="3025305" y="2028842"/>
              <a:ext cx="540830" cy="45719"/>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121868" tIns="60934" rIns="121868" bIns="60934" anchor="ctr"/>
            <a:lstStyle/>
            <a:p>
              <a:pPr algn="ctr" defTabSz="913989">
                <a:defRPr/>
              </a:pPr>
              <a:endParaRPr lang="en-US" sz="900" dirty="0">
                <a:solidFill>
                  <a:schemeClr val="bg1"/>
                </a:solidFill>
                <a:latin typeface="Lato Light" panose="020F0302020204030203" pitchFamily="34" charset="0"/>
              </a:endParaRPr>
            </a:p>
          </p:txBody>
        </p:sp>
        <p:sp>
          <p:nvSpPr>
            <p:cNvPr id="35" name="Rectangle 34"/>
            <p:cNvSpPr/>
            <p:nvPr/>
          </p:nvSpPr>
          <p:spPr>
            <a:xfrm flipV="1">
              <a:off x="3641893" y="2028842"/>
              <a:ext cx="538725" cy="45719"/>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121868" tIns="60934" rIns="121868" bIns="60934" anchor="ctr"/>
            <a:lstStyle/>
            <a:p>
              <a:pPr algn="ctr" defTabSz="913989">
                <a:defRPr/>
              </a:pPr>
              <a:endParaRPr lang="en-US" sz="900" dirty="0">
                <a:solidFill>
                  <a:schemeClr val="bg1"/>
                </a:solidFill>
                <a:latin typeface="Lato Light" panose="020F0302020204030203" pitchFamily="34" charset="0"/>
              </a:endParaRPr>
            </a:p>
          </p:txBody>
        </p:sp>
        <p:sp>
          <p:nvSpPr>
            <p:cNvPr id="36" name="Rectangle 35"/>
            <p:cNvSpPr/>
            <p:nvPr/>
          </p:nvSpPr>
          <p:spPr>
            <a:xfrm flipV="1">
              <a:off x="4256376" y="2028842"/>
              <a:ext cx="540829" cy="45719"/>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121868" tIns="60934" rIns="121868" bIns="60934" anchor="ctr"/>
            <a:lstStyle/>
            <a:p>
              <a:pPr algn="ctr" defTabSz="913989">
                <a:defRPr/>
              </a:pPr>
              <a:endParaRPr lang="en-US" sz="900" dirty="0">
                <a:solidFill>
                  <a:schemeClr val="bg1"/>
                </a:solidFill>
                <a:latin typeface="Lato Light" panose="020F0302020204030203" pitchFamily="34" charset="0"/>
              </a:endParaRPr>
            </a:p>
          </p:txBody>
        </p:sp>
      </p:grpSp>
      <p:sp>
        <p:nvSpPr>
          <p:cNvPr id="30" name="TextBox 121">
            <a:extLst>
              <a:ext uri="{FF2B5EF4-FFF2-40B4-BE49-F238E27FC236}">
                <a16:creationId xmlns:a16="http://schemas.microsoft.com/office/drawing/2014/main" id="{4994152A-3327-45D6-9425-D1DCEF519E86}"/>
              </a:ext>
            </a:extLst>
          </p:cNvPr>
          <p:cNvSpPr txBox="1">
            <a:spLocks noChangeArrowheads="1"/>
          </p:cNvSpPr>
          <p:nvPr/>
        </p:nvSpPr>
        <p:spPr bwMode="auto">
          <a:xfrm>
            <a:off x="2926590" y="4018749"/>
            <a:ext cx="7321228" cy="809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682" tIns="54841" rIns="109682" bIns="54841">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nSpc>
                <a:spcPct val="110000"/>
              </a:lnSpc>
            </a:pPr>
            <a:r>
              <a:rPr lang="en-US" altLang="es-MX" sz="1400" dirty="0">
                <a:solidFill>
                  <a:schemeClr val="bg1"/>
                </a:solidFill>
                <a:cs typeface="Arial" panose="020B0604020202020204" pitchFamily="34" charset="0"/>
              </a:rPr>
              <a:t>Some images may be missing, giving you the freedom to use your own. The images used were sourced from www.pexels.com, where you can find free alternatives. Feel free to replace them with your own!</a:t>
            </a:r>
          </a:p>
        </p:txBody>
      </p:sp>
      <p:sp>
        <p:nvSpPr>
          <p:cNvPr id="2" name="Rectángulo 1">
            <a:extLst>
              <a:ext uri="{FF2B5EF4-FFF2-40B4-BE49-F238E27FC236}">
                <a16:creationId xmlns:a16="http://schemas.microsoft.com/office/drawing/2014/main" id="{A861E1E4-650F-4B58-BD99-93E6FC21ADED}"/>
              </a:ext>
            </a:extLst>
          </p:cNvPr>
          <p:cNvSpPr/>
          <p:nvPr/>
        </p:nvSpPr>
        <p:spPr>
          <a:xfrm>
            <a:off x="2027277" y="1082954"/>
            <a:ext cx="6094413" cy="646203"/>
          </a:xfrm>
          <a:prstGeom prst="rect">
            <a:avLst/>
          </a:prstGeom>
        </p:spPr>
        <p:txBody>
          <a:bodyPr>
            <a:spAutoFit/>
          </a:bodyPr>
          <a:lstStyle/>
          <a:p>
            <a:r>
              <a:rPr lang="en-US" sz="3599" b="1" dirty="0">
                <a:solidFill>
                  <a:schemeClr val="accent4"/>
                </a:solidFill>
                <a:latin typeface="Lato Light" panose="020F0302020204030203" pitchFamily="34" charset="0"/>
              </a:rPr>
              <a:t>Thanks for downloading</a:t>
            </a:r>
          </a:p>
        </p:txBody>
      </p:sp>
      <p:sp>
        <p:nvSpPr>
          <p:cNvPr id="3" name="Rectángulo 2">
            <a:extLst>
              <a:ext uri="{FF2B5EF4-FFF2-40B4-BE49-F238E27FC236}">
                <a16:creationId xmlns:a16="http://schemas.microsoft.com/office/drawing/2014/main" id="{4FD16BAF-8F85-4252-90D0-A30F2681D6B9}"/>
              </a:ext>
            </a:extLst>
          </p:cNvPr>
          <p:cNvSpPr/>
          <p:nvPr/>
        </p:nvSpPr>
        <p:spPr>
          <a:xfrm>
            <a:off x="3043012" y="3034908"/>
            <a:ext cx="7227593" cy="782265"/>
          </a:xfrm>
          <a:prstGeom prst="rect">
            <a:avLst/>
          </a:prstGeom>
        </p:spPr>
        <p:txBody>
          <a:bodyPr wrap="square">
            <a:spAutoFit/>
          </a:bodyPr>
          <a:lstStyle/>
          <a:p>
            <a:pPr>
              <a:lnSpc>
                <a:spcPct val="110000"/>
              </a:lnSpc>
            </a:pPr>
            <a:r>
              <a:rPr lang="en-US" altLang="es-MX" sz="1400" dirty="0">
                <a:solidFill>
                  <a:schemeClr val="bg1"/>
                </a:solidFill>
                <a:latin typeface="Lato Light" panose="020F0302020204030203" pitchFamily="34" charset="0"/>
                <a:cs typeface="Arial" panose="020B0604020202020204" pitchFamily="34" charset="0"/>
              </a:rPr>
              <a:t>Someone once said, </a:t>
            </a:r>
            <a:r>
              <a:rPr lang="en-US" altLang="es-MX" sz="1400" b="1" dirty="0">
                <a:solidFill>
                  <a:schemeClr val="bg1"/>
                </a:solidFill>
                <a:latin typeface="Lato Light" panose="020F0302020204030203" pitchFamily="34" charset="0"/>
                <a:cs typeface="Arial" panose="020B0604020202020204" pitchFamily="34" charset="0"/>
              </a:rPr>
              <a:t>"Creativity is the key to future success." </a:t>
            </a:r>
            <a:r>
              <a:rPr lang="en-US" altLang="es-MX" sz="1400" dirty="0">
                <a:solidFill>
                  <a:schemeClr val="bg1"/>
                </a:solidFill>
                <a:latin typeface="Lato Light" panose="020F0302020204030203" pitchFamily="34" charset="0"/>
                <a:cs typeface="Arial" panose="020B0604020202020204" pitchFamily="34" charset="0"/>
              </a:rPr>
              <a:t>Feel free to make this template your own—unleash your creativity by customizing the colors, icons, and images to match your brand!</a:t>
            </a:r>
          </a:p>
        </p:txBody>
      </p:sp>
    </p:spTree>
  </p:cSld>
  <p:clrMapOvr>
    <a:masterClrMapping/>
  </p:clrMapOvr>
  <p:transition advClick="0"/>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Picture 2" descr="Messenger teams up with Netflix's Stranger Things to get you ready for Stranger  Things Day! – Messenger News">
            <a:extLst>
              <a:ext uri="{FF2B5EF4-FFF2-40B4-BE49-F238E27FC236}">
                <a16:creationId xmlns:a16="http://schemas.microsoft.com/office/drawing/2014/main" id="{DBA6FEE6-7F3F-44E7-9B76-E3D4BEEF8F8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824115"/>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9" name="Rectangle 48">
            <a:extLst>
              <a:ext uri="{FF2B5EF4-FFF2-40B4-BE49-F238E27FC236}">
                <a16:creationId xmlns:a16="http://schemas.microsoft.com/office/drawing/2014/main" id="{1384AFAC-833B-F4DA-31CC-F3C2BB13A5FB}"/>
              </a:ext>
            </a:extLst>
          </p:cNvPr>
          <p:cNvSpPr/>
          <p:nvPr/>
        </p:nvSpPr>
        <p:spPr>
          <a:xfrm>
            <a:off x="0" y="3193327"/>
            <a:ext cx="12243195" cy="248654"/>
          </a:xfrm>
          <a:prstGeom prst="rect">
            <a:avLst/>
          </a:prstGeom>
          <a:solidFill>
            <a:schemeClr val="tx1">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grpSp>
        <p:nvGrpSpPr>
          <p:cNvPr id="21" name="Group 20">
            <a:extLst>
              <a:ext uri="{FF2B5EF4-FFF2-40B4-BE49-F238E27FC236}">
                <a16:creationId xmlns:a16="http://schemas.microsoft.com/office/drawing/2014/main" id="{78A9353B-F5EE-0CB0-9ABA-87628302BB1E}"/>
              </a:ext>
            </a:extLst>
          </p:cNvPr>
          <p:cNvGrpSpPr/>
          <p:nvPr/>
        </p:nvGrpSpPr>
        <p:grpSpPr>
          <a:xfrm>
            <a:off x="5143500" y="-41369809"/>
            <a:ext cx="3368329" cy="48227809"/>
            <a:chOff x="6971513" y="-1694488"/>
            <a:chExt cx="1626093" cy="23282436"/>
          </a:xfrm>
        </p:grpSpPr>
        <p:pic>
          <p:nvPicPr>
            <p:cNvPr id="3076" name="Picture 4" descr="Millie Bobby Brown reveló lo que siente ante el final de &quot;Stranger Things&quot;  - Gamba">
              <a:extLst>
                <a:ext uri="{FF2B5EF4-FFF2-40B4-BE49-F238E27FC236}">
                  <a16:creationId xmlns:a16="http://schemas.microsoft.com/office/drawing/2014/main" id="{3FEBA385-EF12-4BD2-99D7-9F79026E8B7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4197" r="35608"/>
            <a:stretch/>
          </p:blipFill>
          <p:spPr bwMode="auto">
            <a:xfrm>
              <a:off x="7163335" y="1809978"/>
              <a:ext cx="1395175" cy="3080468"/>
            </a:xfrm>
            <a:prstGeom prst="roundRect">
              <a:avLst>
                <a:gd name="adj" fmla="val 33007"/>
              </a:avLst>
            </a:prstGeom>
            <a:noFill/>
            <a:extLst>
              <a:ext uri="{909E8E84-426E-40DD-AFC4-6F175D3DCCD1}">
                <a14:hiddenFill xmlns:a14="http://schemas.microsoft.com/office/drawing/2010/main">
                  <a:solidFill>
                    <a:srgbClr val="FFFFFF"/>
                  </a:solidFill>
                </a14:hiddenFill>
              </a:ext>
            </a:extLst>
          </p:spPr>
        </p:pic>
        <p:pic>
          <p:nvPicPr>
            <p:cNvPr id="3078" name="Picture 6" descr="Críticas a Noah Schnapp, protagonista de Stranger Things, tras grabarse con pegatinas pro-Israel de &quot;el sionismo es sexy&quot;">
              <a:extLst>
                <a:ext uri="{FF2B5EF4-FFF2-40B4-BE49-F238E27FC236}">
                  <a16:creationId xmlns:a16="http://schemas.microsoft.com/office/drawing/2014/main" id="{B8A3D626-4C74-EF03-1CBF-D134329C747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45203" r="23898"/>
            <a:stretch/>
          </p:blipFill>
          <p:spPr bwMode="auto">
            <a:xfrm>
              <a:off x="6971513" y="15132946"/>
              <a:ext cx="1427773" cy="3080468"/>
            </a:xfrm>
            <a:prstGeom prst="roundRect">
              <a:avLst>
                <a:gd name="adj" fmla="val 34550"/>
              </a:avLst>
            </a:prstGeom>
            <a:noFill/>
            <a:extLst>
              <a:ext uri="{909E8E84-426E-40DD-AFC4-6F175D3DCCD1}">
                <a14:hiddenFill xmlns:a14="http://schemas.microsoft.com/office/drawing/2010/main">
                  <a:solidFill>
                    <a:srgbClr val="FFFFFF"/>
                  </a:solidFill>
                </a14:hiddenFill>
              </a:ext>
            </a:extLst>
          </p:spPr>
        </p:pic>
        <p:pic>
          <p:nvPicPr>
            <p:cNvPr id="3080" name="Picture 8" descr="Stranger Things: Actor Finn Wolfhard confirma lo que se sospechaba de la  temporada 5 | VADER">
              <a:extLst>
                <a:ext uri="{FF2B5EF4-FFF2-40B4-BE49-F238E27FC236}">
                  <a16:creationId xmlns:a16="http://schemas.microsoft.com/office/drawing/2014/main" id="{EB32AF8E-4221-C2F6-C4E9-C4DA3EAC2704}"/>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7227" r="25188"/>
            <a:stretch/>
          </p:blipFill>
          <p:spPr bwMode="auto">
            <a:xfrm>
              <a:off x="7139950" y="5202216"/>
              <a:ext cx="1457656" cy="3063300"/>
            </a:xfrm>
            <a:prstGeom prst="roundRect">
              <a:avLst>
                <a:gd name="adj" fmla="val 30191"/>
              </a:avLst>
            </a:prstGeom>
            <a:noFill/>
            <a:extLst>
              <a:ext uri="{909E8E84-426E-40DD-AFC4-6F175D3DCCD1}">
                <a14:hiddenFill xmlns:a14="http://schemas.microsoft.com/office/drawing/2010/main">
                  <a:solidFill>
                    <a:srgbClr val="FFFFFF"/>
                  </a:solidFill>
                </a14:hiddenFill>
              </a:ext>
            </a:extLst>
          </p:spPr>
        </p:pic>
        <p:pic>
          <p:nvPicPr>
            <p:cNvPr id="3082" name="Picture 10" descr="Stranger Things': Caleb McLaughlin Lost His Voice After Wrenching Scene  With Sadie Sink | Vanity Fair">
              <a:extLst>
                <a:ext uri="{FF2B5EF4-FFF2-40B4-BE49-F238E27FC236}">
                  <a16:creationId xmlns:a16="http://schemas.microsoft.com/office/drawing/2014/main" id="{7E6C3683-E18F-ABA3-CD98-FC938095F379}"/>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30847" r="37040"/>
            <a:stretch/>
          </p:blipFill>
          <p:spPr bwMode="auto">
            <a:xfrm>
              <a:off x="7035454" y="8352190"/>
              <a:ext cx="1395175" cy="3063300"/>
            </a:xfrm>
            <a:prstGeom prst="roundRect">
              <a:avLst>
                <a:gd name="adj" fmla="val 33660"/>
              </a:avLst>
            </a:prstGeom>
            <a:noFill/>
            <a:extLst>
              <a:ext uri="{909E8E84-426E-40DD-AFC4-6F175D3DCCD1}">
                <a14:hiddenFill xmlns:a14="http://schemas.microsoft.com/office/drawing/2010/main">
                  <a:solidFill>
                    <a:srgbClr val="FFFFFF"/>
                  </a:solidFill>
                </a14:hiddenFill>
              </a:ext>
            </a:extLst>
          </p:spPr>
        </p:pic>
        <p:pic>
          <p:nvPicPr>
            <p:cNvPr id="3084" name="Picture 12" descr="Stranger Things': Sadie Sink 'Begged' to Play Max at 14, Told Too Old">
              <a:extLst>
                <a:ext uri="{FF2B5EF4-FFF2-40B4-BE49-F238E27FC236}">
                  <a16:creationId xmlns:a16="http://schemas.microsoft.com/office/drawing/2014/main" id="{14D8D2BF-7966-7FAA-1528-9221B3808D11}"/>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6442" t="4276" r="63042" b="3019"/>
            <a:stretch/>
          </p:blipFill>
          <p:spPr bwMode="auto">
            <a:xfrm>
              <a:off x="7041952" y="18424021"/>
              <a:ext cx="1388677" cy="3163927"/>
            </a:xfrm>
            <a:prstGeom prst="roundRect">
              <a:avLst>
                <a:gd name="adj" fmla="val 39937"/>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2D87B4CB-3941-CAEB-D82E-2BFD8DBBAC81}"/>
                </a:ext>
              </a:extLst>
            </p:cNvPr>
            <p:cNvPicPr>
              <a:picLocks noChangeAspect="1"/>
            </p:cNvPicPr>
            <p:nvPr/>
          </p:nvPicPr>
          <p:blipFill rotWithShape="1">
            <a:blip r:embed="rId8"/>
            <a:srcRect l="29292" t="914" r="16356" b="-914"/>
            <a:stretch/>
          </p:blipFill>
          <p:spPr>
            <a:xfrm>
              <a:off x="6971513" y="11727261"/>
              <a:ext cx="1523056" cy="3108446"/>
            </a:xfrm>
            <a:prstGeom prst="roundRect">
              <a:avLst>
                <a:gd name="adj" fmla="val 33820"/>
              </a:avLst>
            </a:prstGeom>
          </p:spPr>
        </p:pic>
        <p:pic>
          <p:nvPicPr>
            <p:cNvPr id="33" name="Picture 12" descr="Stranger Things': Sadie Sink 'Begged' to Play Max at 14, Told Too Old">
              <a:extLst>
                <a:ext uri="{FF2B5EF4-FFF2-40B4-BE49-F238E27FC236}">
                  <a16:creationId xmlns:a16="http://schemas.microsoft.com/office/drawing/2014/main" id="{7DC7E085-A6C4-EA2F-D43C-20360F81A78A}"/>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6442" t="4276" r="63042" b="3019"/>
            <a:stretch/>
          </p:blipFill>
          <p:spPr bwMode="auto">
            <a:xfrm>
              <a:off x="7041952" y="-1694488"/>
              <a:ext cx="1388677" cy="3163927"/>
            </a:xfrm>
            <a:prstGeom prst="roundRect">
              <a:avLst>
                <a:gd name="adj" fmla="val 39937"/>
              </a:avLst>
            </a:prstGeom>
            <a:noFill/>
            <a:extLst>
              <a:ext uri="{909E8E84-426E-40DD-AFC4-6F175D3DCCD1}">
                <a14:hiddenFill xmlns:a14="http://schemas.microsoft.com/office/drawing/2010/main">
                  <a:solidFill>
                    <a:srgbClr val="FFFFFF"/>
                  </a:solidFill>
                </a14:hiddenFill>
              </a:ext>
            </a:extLst>
          </p:spPr>
        </p:pic>
      </p:grpSp>
      <p:grpSp>
        <p:nvGrpSpPr>
          <p:cNvPr id="22" name="Group 21">
            <a:extLst>
              <a:ext uri="{FF2B5EF4-FFF2-40B4-BE49-F238E27FC236}">
                <a16:creationId xmlns:a16="http://schemas.microsoft.com/office/drawing/2014/main" id="{5944C3A2-5609-8A12-4974-7FEE6A909AB7}"/>
              </a:ext>
            </a:extLst>
          </p:cNvPr>
          <p:cNvGrpSpPr/>
          <p:nvPr/>
        </p:nvGrpSpPr>
        <p:grpSpPr>
          <a:xfrm>
            <a:off x="8717479" y="17107870"/>
            <a:ext cx="1476926" cy="16134957"/>
            <a:chOff x="8717479" y="-5796890"/>
            <a:chExt cx="1476926" cy="16134957"/>
          </a:xfrm>
        </p:grpSpPr>
        <p:pic>
          <p:nvPicPr>
            <p:cNvPr id="3088" name="Picture 16" descr="Joe Keery Says 'Stranger Things' Ending “Won't Be Easy” But “It Does Feel  Like It's Time” – Deadline">
              <a:extLst>
                <a:ext uri="{FF2B5EF4-FFF2-40B4-BE49-F238E27FC236}">
                  <a16:creationId xmlns:a16="http://schemas.microsoft.com/office/drawing/2014/main" id="{DD89DD49-8439-5AC8-E4EB-EB210F45313C}"/>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32441" t="927" r="42206"/>
            <a:stretch/>
          </p:blipFill>
          <p:spPr bwMode="auto">
            <a:xfrm>
              <a:off x="8748372" y="-2534684"/>
              <a:ext cx="1388677" cy="3051899"/>
            </a:xfrm>
            <a:prstGeom prst="roundRect">
              <a:avLst>
                <a:gd name="adj" fmla="val 37244"/>
              </a:avLst>
            </a:prstGeom>
            <a:noFill/>
            <a:extLst>
              <a:ext uri="{909E8E84-426E-40DD-AFC4-6F175D3DCCD1}">
                <a14:hiddenFill xmlns:a14="http://schemas.microsoft.com/office/drawing/2010/main">
                  <a:solidFill>
                    <a:srgbClr val="FFFFFF"/>
                  </a:solidFill>
                </a14:hiddenFill>
              </a:ext>
            </a:extLst>
          </p:spPr>
        </p:pic>
        <p:pic>
          <p:nvPicPr>
            <p:cNvPr id="3090" name="Picture 18" descr="Stranger Things Star David Harbour: “Definitely Time” to End Series – The  Hollywood Reporter">
              <a:extLst>
                <a:ext uri="{FF2B5EF4-FFF2-40B4-BE49-F238E27FC236}">
                  <a16:creationId xmlns:a16="http://schemas.microsoft.com/office/drawing/2014/main" id="{6DA9943B-9FF7-9551-08BD-F30EF96F20C5}"/>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l="39712" r="34569"/>
            <a:stretch/>
          </p:blipFill>
          <p:spPr bwMode="auto">
            <a:xfrm>
              <a:off x="8756264" y="7210980"/>
              <a:ext cx="1427774" cy="3127087"/>
            </a:xfrm>
            <a:prstGeom prst="roundRect">
              <a:avLst>
                <a:gd name="adj" fmla="val 32678"/>
              </a:avLst>
            </a:prstGeom>
            <a:noFill/>
            <a:extLst>
              <a:ext uri="{909E8E84-426E-40DD-AFC4-6F175D3DCCD1}">
                <a14:hiddenFill xmlns:a14="http://schemas.microsoft.com/office/drawing/2010/main">
                  <a:solidFill>
                    <a:srgbClr val="FFFFFF"/>
                  </a:solidFill>
                </a14:hiddenFill>
              </a:ext>
            </a:extLst>
          </p:spPr>
        </p:pic>
        <p:pic>
          <p:nvPicPr>
            <p:cNvPr id="3092" name="Picture 20" descr="La increíble transformación física de Natalia Dyer antes del final de Stranger  Things | VADER">
              <a:extLst>
                <a:ext uri="{FF2B5EF4-FFF2-40B4-BE49-F238E27FC236}">
                  <a16:creationId xmlns:a16="http://schemas.microsoft.com/office/drawing/2014/main" id="{CEFB82B9-5BB7-0497-10FA-B328C2F512D3}"/>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l="39855" r="35130"/>
            <a:stretch/>
          </p:blipFill>
          <p:spPr bwMode="auto">
            <a:xfrm>
              <a:off x="8805727" y="-5796890"/>
              <a:ext cx="1388678" cy="3122609"/>
            </a:xfrm>
            <a:prstGeom prst="roundRect">
              <a:avLst>
                <a:gd name="adj" fmla="val 27642"/>
              </a:avLst>
            </a:prstGeom>
            <a:noFill/>
            <a:extLst>
              <a:ext uri="{909E8E84-426E-40DD-AFC4-6F175D3DCCD1}">
                <a14:hiddenFill xmlns:a14="http://schemas.microsoft.com/office/drawing/2010/main">
                  <a:solidFill>
                    <a:srgbClr val="FFFFFF"/>
                  </a:solidFill>
                </a14:hiddenFill>
              </a:ext>
            </a:extLst>
          </p:spPr>
        </p:pic>
        <p:pic>
          <p:nvPicPr>
            <p:cNvPr id="3098" name="Picture 26" descr="Winona Ryder alaba a sus compañeras más jóvenes en 'Stranger Things': 'Son  increíbles'">
              <a:extLst>
                <a:ext uri="{FF2B5EF4-FFF2-40B4-BE49-F238E27FC236}">
                  <a16:creationId xmlns:a16="http://schemas.microsoft.com/office/drawing/2014/main" id="{2CEA6F08-31E4-3441-41C9-6857E6E5E58E}"/>
                </a:ext>
              </a:extLst>
            </p:cNvPr>
            <p:cNvPicPr>
              <a:picLocks noChangeAspect="1" noChangeArrowheads="1"/>
            </p:cNvPicPr>
            <p:nvPr/>
          </p:nvPicPr>
          <p:blipFill rotWithShape="1">
            <a:blip r:embed="rId12">
              <a:extLst>
                <a:ext uri="{28A0092B-C50C-407E-A947-70E740481C1C}">
                  <a14:useLocalDpi xmlns:a14="http://schemas.microsoft.com/office/drawing/2010/main" val="0"/>
                </a:ext>
              </a:extLst>
            </a:blip>
            <a:srcRect l="40125" r="35606"/>
            <a:stretch/>
          </p:blipFill>
          <p:spPr bwMode="auto">
            <a:xfrm>
              <a:off x="8717479" y="707853"/>
              <a:ext cx="1457656" cy="3051899"/>
            </a:xfrm>
            <a:prstGeom prst="roundRect">
              <a:avLst>
                <a:gd name="adj" fmla="val 26469"/>
              </a:avLst>
            </a:prstGeom>
            <a:noFill/>
            <a:extLst>
              <a:ext uri="{909E8E84-426E-40DD-AFC4-6F175D3DCCD1}">
                <a14:hiddenFill xmlns:a14="http://schemas.microsoft.com/office/drawing/2010/main">
                  <a:solidFill>
                    <a:srgbClr val="FFFFFF"/>
                  </a:solidFill>
                </a14:hiddenFill>
              </a:ext>
            </a:extLst>
          </p:spPr>
        </p:pic>
        <p:pic>
          <p:nvPicPr>
            <p:cNvPr id="3100" name="Picture 28" descr="Stranger Things: Charlie Heaton confirms exit? | TV &amp; Radio | Showbiz &amp; TV  | Express.co.uk">
              <a:extLst>
                <a:ext uri="{FF2B5EF4-FFF2-40B4-BE49-F238E27FC236}">
                  <a16:creationId xmlns:a16="http://schemas.microsoft.com/office/drawing/2014/main" id="{69C9653A-6024-059F-C099-E86A6D474638}"/>
                </a:ext>
              </a:extLst>
            </p:cNvPr>
            <p:cNvPicPr>
              <a:picLocks noChangeAspect="1" noChangeArrowheads="1"/>
            </p:cNvPicPr>
            <p:nvPr/>
          </p:nvPicPr>
          <p:blipFill rotWithShape="1">
            <a:blip r:embed="rId13">
              <a:extLst>
                <a:ext uri="{28A0092B-C50C-407E-A947-70E740481C1C}">
                  <a14:useLocalDpi xmlns:a14="http://schemas.microsoft.com/office/drawing/2010/main" val="0"/>
                </a:ext>
              </a:extLst>
            </a:blip>
            <a:srcRect l="20576" r="52815"/>
            <a:stretch/>
          </p:blipFill>
          <p:spPr bwMode="auto">
            <a:xfrm>
              <a:off x="8748372" y="3937162"/>
              <a:ext cx="1388678" cy="3096408"/>
            </a:xfrm>
            <a:prstGeom prst="roundRect">
              <a:avLst>
                <a:gd name="adj" fmla="val 37930"/>
              </a:avLst>
            </a:prstGeom>
            <a:noFill/>
            <a:extLst>
              <a:ext uri="{909E8E84-426E-40DD-AFC4-6F175D3DCCD1}">
                <a14:hiddenFill xmlns:a14="http://schemas.microsoft.com/office/drawing/2010/main">
                  <a:solidFill>
                    <a:srgbClr val="FFFFFF"/>
                  </a:solidFill>
                </a14:hiddenFill>
              </a:ext>
            </a:extLst>
          </p:spPr>
        </p:pic>
      </p:grpSp>
      <p:grpSp>
        <p:nvGrpSpPr>
          <p:cNvPr id="23" name="Group 22">
            <a:extLst>
              <a:ext uri="{FF2B5EF4-FFF2-40B4-BE49-F238E27FC236}">
                <a16:creationId xmlns:a16="http://schemas.microsoft.com/office/drawing/2014/main" id="{F392856D-A4D5-B8E4-8534-0BFE307F302D}"/>
              </a:ext>
            </a:extLst>
          </p:cNvPr>
          <p:cNvGrpSpPr/>
          <p:nvPr/>
        </p:nvGrpSpPr>
        <p:grpSpPr>
          <a:xfrm>
            <a:off x="10287674" y="-31273899"/>
            <a:ext cx="1626093" cy="19393197"/>
            <a:chOff x="6971513" y="-4557490"/>
            <a:chExt cx="1626093" cy="19393197"/>
          </a:xfrm>
        </p:grpSpPr>
        <p:pic>
          <p:nvPicPr>
            <p:cNvPr id="24" name="Picture 4" descr="Millie Bobby Brown reveló lo que siente ante el final de &quot;Stranger Things&quot;  - Gamba">
              <a:extLst>
                <a:ext uri="{FF2B5EF4-FFF2-40B4-BE49-F238E27FC236}">
                  <a16:creationId xmlns:a16="http://schemas.microsoft.com/office/drawing/2014/main" id="{C46625BE-A449-393A-3439-590CA9E3EE2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4197" r="35608"/>
            <a:stretch/>
          </p:blipFill>
          <p:spPr bwMode="auto">
            <a:xfrm>
              <a:off x="7163335" y="1809978"/>
              <a:ext cx="1395175" cy="3080468"/>
            </a:xfrm>
            <a:prstGeom prst="roundRect">
              <a:avLst>
                <a:gd name="adj" fmla="val 33007"/>
              </a:avLst>
            </a:prstGeom>
            <a:noFill/>
            <a:extLst>
              <a:ext uri="{909E8E84-426E-40DD-AFC4-6F175D3DCCD1}">
                <a14:hiddenFill xmlns:a14="http://schemas.microsoft.com/office/drawing/2010/main">
                  <a:solidFill>
                    <a:srgbClr val="FFFFFF"/>
                  </a:solidFill>
                </a14:hiddenFill>
              </a:ext>
            </a:extLst>
          </p:spPr>
        </p:pic>
        <p:pic>
          <p:nvPicPr>
            <p:cNvPr id="25" name="Picture 6" descr="Críticas a Noah Schnapp, protagonista de Stranger Things, tras grabarse con pegatinas pro-Israel de &quot;el sionismo es sexy&quot;">
              <a:extLst>
                <a:ext uri="{FF2B5EF4-FFF2-40B4-BE49-F238E27FC236}">
                  <a16:creationId xmlns:a16="http://schemas.microsoft.com/office/drawing/2014/main" id="{2EE92C30-9F3A-AAB0-3F77-46112CC3D93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45203" r="23898"/>
            <a:stretch/>
          </p:blipFill>
          <p:spPr bwMode="auto">
            <a:xfrm>
              <a:off x="7169833" y="-1339997"/>
              <a:ext cx="1427773" cy="3080468"/>
            </a:xfrm>
            <a:prstGeom prst="roundRect">
              <a:avLst>
                <a:gd name="adj" fmla="val 34550"/>
              </a:avLst>
            </a:prstGeom>
            <a:noFill/>
            <a:extLst>
              <a:ext uri="{909E8E84-426E-40DD-AFC4-6F175D3DCCD1}">
                <a14:hiddenFill xmlns:a14="http://schemas.microsoft.com/office/drawing/2010/main">
                  <a:solidFill>
                    <a:srgbClr val="FFFFFF"/>
                  </a:solidFill>
                </a14:hiddenFill>
              </a:ext>
            </a:extLst>
          </p:spPr>
        </p:pic>
        <p:pic>
          <p:nvPicPr>
            <p:cNvPr id="26" name="Picture 8" descr="Stranger Things: Actor Finn Wolfhard confirma lo que se sospechaba de la  temporada 5 | VADER">
              <a:extLst>
                <a:ext uri="{FF2B5EF4-FFF2-40B4-BE49-F238E27FC236}">
                  <a16:creationId xmlns:a16="http://schemas.microsoft.com/office/drawing/2014/main" id="{688848D3-76C8-5717-C39B-AC0CED99444C}"/>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7227" r="25188"/>
            <a:stretch/>
          </p:blipFill>
          <p:spPr bwMode="auto">
            <a:xfrm>
              <a:off x="7139950" y="5202216"/>
              <a:ext cx="1457656" cy="3063300"/>
            </a:xfrm>
            <a:prstGeom prst="roundRect">
              <a:avLst>
                <a:gd name="adj" fmla="val 30191"/>
              </a:avLst>
            </a:prstGeom>
            <a:noFill/>
            <a:extLst>
              <a:ext uri="{909E8E84-426E-40DD-AFC4-6F175D3DCCD1}">
                <a14:hiddenFill xmlns:a14="http://schemas.microsoft.com/office/drawing/2010/main">
                  <a:solidFill>
                    <a:srgbClr val="FFFFFF"/>
                  </a:solidFill>
                </a14:hiddenFill>
              </a:ext>
            </a:extLst>
          </p:spPr>
        </p:pic>
        <p:pic>
          <p:nvPicPr>
            <p:cNvPr id="27" name="Picture 10" descr="Stranger Things': Caleb McLaughlin Lost His Voice After Wrenching Scene  With Sadie Sink | Vanity Fair">
              <a:extLst>
                <a:ext uri="{FF2B5EF4-FFF2-40B4-BE49-F238E27FC236}">
                  <a16:creationId xmlns:a16="http://schemas.microsoft.com/office/drawing/2014/main" id="{1C9112DF-85AE-42CA-07E3-BDDA8A4F4B47}"/>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30847" r="37040"/>
            <a:stretch/>
          </p:blipFill>
          <p:spPr bwMode="auto">
            <a:xfrm>
              <a:off x="7035454" y="8352190"/>
              <a:ext cx="1395175" cy="3063300"/>
            </a:xfrm>
            <a:prstGeom prst="roundRect">
              <a:avLst>
                <a:gd name="adj" fmla="val 33660"/>
              </a:avLst>
            </a:prstGeom>
            <a:noFill/>
            <a:extLst>
              <a:ext uri="{909E8E84-426E-40DD-AFC4-6F175D3DCCD1}">
                <a14:hiddenFill xmlns:a14="http://schemas.microsoft.com/office/drawing/2010/main">
                  <a:solidFill>
                    <a:srgbClr val="FFFFFF"/>
                  </a:solidFill>
                </a14:hiddenFill>
              </a:ext>
            </a:extLst>
          </p:spPr>
        </p:pic>
        <p:pic>
          <p:nvPicPr>
            <p:cNvPr id="28" name="Picture 12" descr="Stranger Things': Sadie Sink 'Begged' to Play Max at 14, Told Too Old">
              <a:extLst>
                <a:ext uri="{FF2B5EF4-FFF2-40B4-BE49-F238E27FC236}">
                  <a16:creationId xmlns:a16="http://schemas.microsoft.com/office/drawing/2014/main" id="{E0B53DFA-40E4-0A57-3ADE-46FCA0DB8D93}"/>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6442" t="4276" r="63042" b="3019"/>
            <a:stretch/>
          </p:blipFill>
          <p:spPr bwMode="auto">
            <a:xfrm>
              <a:off x="7169833" y="-4557490"/>
              <a:ext cx="1388677" cy="3163927"/>
            </a:xfrm>
            <a:prstGeom prst="roundRect">
              <a:avLst>
                <a:gd name="adj" fmla="val 39937"/>
              </a:avLst>
            </a:prstGeom>
            <a:noFill/>
            <a:extLst>
              <a:ext uri="{909E8E84-426E-40DD-AFC4-6F175D3DCCD1}">
                <a14:hiddenFill xmlns:a14="http://schemas.microsoft.com/office/drawing/2010/main">
                  <a:solidFill>
                    <a:srgbClr val="FFFFFF"/>
                  </a:solidFill>
                </a14:hiddenFill>
              </a:ext>
            </a:extLst>
          </p:spPr>
        </p:pic>
        <p:pic>
          <p:nvPicPr>
            <p:cNvPr id="29" name="Picture 28">
              <a:extLst>
                <a:ext uri="{FF2B5EF4-FFF2-40B4-BE49-F238E27FC236}">
                  <a16:creationId xmlns:a16="http://schemas.microsoft.com/office/drawing/2014/main" id="{944351A7-3776-F4CA-C520-45E5C1C8663A}"/>
                </a:ext>
              </a:extLst>
            </p:cNvPr>
            <p:cNvPicPr>
              <a:picLocks noChangeAspect="1"/>
            </p:cNvPicPr>
            <p:nvPr/>
          </p:nvPicPr>
          <p:blipFill rotWithShape="1">
            <a:blip r:embed="rId8"/>
            <a:srcRect l="29292" t="914" r="16356" b="-914"/>
            <a:stretch/>
          </p:blipFill>
          <p:spPr>
            <a:xfrm>
              <a:off x="6971513" y="11727261"/>
              <a:ext cx="1523056" cy="3108446"/>
            </a:xfrm>
            <a:prstGeom prst="roundRect">
              <a:avLst>
                <a:gd name="adj" fmla="val 33820"/>
              </a:avLst>
            </a:prstGeom>
          </p:spPr>
        </p:pic>
      </p:grpSp>
      <p:grpSp>
        <p:nvGrpSpPr>
          <p:cNvPr id="2" name="Group 1">
            <a:extLst>
              <a:ext uri="{FF2B5EF4-FFF2-40B4-BE49-F238E27FC236}">
                <a16:creationId xmlns:a16="http://schemas.microsoft.com/office/drawing/2014/main" id="{3CB2281D-6F7E-BFEF-11CF-B942AFFF6D02}"/>
              </a:ext>
            </a:extLst>
          </p:cNvPr>
          <p:cNvGrpSpPr/>
          <p:nvPr/>
        </p:nvGrpSpPr>
        <p:grpSpPr>
          <a:xfrm>
            <a:off x="8717479" y="523693"/>
            <a:ext cx="1476926" cy="16134957"/>
            <a:chOff x="8717479" y="-5796890"/>
            <a:chExt cx="1476926" cy="16134957"/>
          </a:xfrm>
        </p:grpSpPr>
        <p:pic>
          <p:nvPicPr>
            <p:cNvPr id="3" name="Picture 16" descr="Joe Keery Says 'Stranger Things' Ending “Won't Be Easy” But “It Does Feel  Like It's Time” – Deadline">
              <a:extLst>
                <a:ext uri="{FF2B5EF4-FFF2-40B4-BE49-F238E27FC236}">
                  <a16:creationId xmlns:a16="http://schemas.microsoft.com/office/drawing/2014/main" id="{5921A3A2-5E38-ADCD-C5A7-CB96DD69320B}"/>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32441" t="927" r="42206"/>
            <a:stretch/>
          </p:blipFill>
          <p:spPr bwMode="auto">
            <a:xfrm>
              <a:off x="8748372" y="-2534684"/>
              <a:ext cx="1388677" cy="3051899"/>
            </a:xfrm>
            <a:prstGeom prst="roundRect">
              <a:avLst>
                <a:gd name="adj" fmla="val 37244"/>
              </a:avLst>
            </a:prstGeom>
            <a:noFill/>
            <a:extLst>
              <a:ext uri="{909E8E84-426E-40DD-AFC4-6F175D3DCCD1}">
                <a14:hiddenFill xmlns:a14="http://schemas.microsoft.com/office/drawing/2010/main">
                  <a:solidFill>
                    <a:srgbClr val="FFFFFF"/>
                  </a:solidFill>
                </a14:hiddenFill>
              </a:ext>
            </a:extLst>
          </p:spPr>
        </p:pic>
        <p:pic>
          <p:nvPicPr>
            <p:cNvPr id="4" name="Picture 18" descr="Stranger Things Star David Harbour: “Definitely Time” to End Series – The  Hollywood Reporter">
              <a:extLst>
                <a:ext uri="{FF2B5EF4-FFF2-40B4-BE49-F238E27FC236}">
                  <a16:creationId xmlns:a16="http://schemas.microsoft.com/office/drawing/2014/main" id="{5B4FBCFC-267A-3F1A-A463-AB0691FF6891}"/>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l="39712" r="34569"/>
            <a:stretch/>
          </p:blipFill>
          <p:spPr bwMode="auto">
            <a:xfrm>
              <a:off x="8756264" y="7210980"/>
              <a:ext cx="1427774" cy="3127087"/>
            </a:xfrm>
            <a:prstGeom prst="roundRect">
              <a:avLst>
                <a:gd name="adj" fmla="val 32678"/>
              </a:avLst>
            </a:prstGeom>
            <a:noFill/>
            <a:extLst>
              <a:ext uri="{909E8E84-426E-40DD-AFC4-6F175D3DCCD1}">
                <a14:hiddenFill xmlns:a14="http://schemas.microsoft.com/office/drawing/2010/main">
                  <a:solidFill>
                    <a:srgbClr val="FFFFFF"/>
                  </a:solidFill>
                </a14:hiddenFill>
              </a:ext>
            </a:extLst>
          </p:spPr>
        </p:pic>
        <p:pic>
          <p:nvPicPr>
            <p:cNvPr id="5" name="Picture 20" descr="La increíble transformación física de Natalia Dyer antes del final de Stranger  Things | VADER">
              <a:extLst>
                <a:ext uri="{FF2B5EF4-FFF2-40B4-BE49-F238E27FC236}">
                  <a16:creationId xmlns:a16="http://schemas.microsoft.com/office/drawing/2014/main" id="{E6902770-211A-4B2A-5D50-7954253D8B7C}"/>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l="39855" r="35130"/>
            <a:stretch/>
          </p:blipFill>
          <p:spPr bwMode="auto">
            <a:xfrm>
              <a:off x="8805727" y="-5796890"/>
              <a:ext cx="1388678" cy="3122609"/>
            </a:xfrm>
            <a:prstGeom prst="roundRect">
              <a:avLst>
                <a:gd name="adj" fmla="val 27642"/>
              </a:avLst>
            </a:prstGeom>
            <a:noFill/>
            <a:extLst>
              <a:ext uri="{909E8E84-426E-40DD-AFC4-6F175D3DCCD1}">
                <a14:hiddenFill xmlns:a14="http://schemas.microsoft.com/office/drawing/2010/main">
                  <a:solidFill>
                    <a:srgbClr val="FFFFFF"/>
                  </a:solidFill>
                </a14:hiddenFill>
              </a:ext>
            </a:extLst>
          </p:spPr>
        </p:pic>
        <p:pic>
          <p:nvPicPr>
            <p:cNvPr id="6" name="Picture 26" descr="Winona Ryder alaba a sus compañeras más jóvenes en 'Stranger Things': 'Son  increíbles'">
              <a:extLst>
                <a:ext uri="{FF2B5EF4-FFF2-40B4-BE49-F238E27FC236}">
                  <a16:creationId xmlns:a16="http://schemas.microsoft.com/office/drawing/2014/main" id="{A121616D-1BA9-3B6C-5749-3A55313CFEE1}"/>
                </a:ext>
              </a:extLst>
            </p:cNvPr>
            <p:cNvPicPr>
              <a:picLocks noChangeAspect="1" noChangeArrowheads="1"/>
            </p:cNvPicPr>
            <p:nvPr/>
          </p:nvPicPr>
          <p:blipFill rotWithShape="1">
            <a:blip r:embed="rId12">
              <a:extLst>
                <a:ext uri="{28A0092B-C50C-407E-A947-70E740481C1C}">
                  <a14:useLocalDpi xmlns:a14="http://schemas.microsoft.com/office/drawing/2010/main" val="0"/>
                </a:ext>
              </a:extLst>
            </a:blip>
            <a:srcRect l="40125" r="35606"/>
            <a:stretch/>
          </p:blipFill>
          <p:spPr bwMode="auto">
            <a:xfrm>
              <a:off x="8717479" y="707853"/>
              <a:ext cx="1457656" cy="3051899"/>
            </a:xfrm>
            <a:prstGeom prst="roundRect">
              <a:avLst>
                <a:gd name="adj" fmla="val 26469"/>
              </a:avLst>
            </a:prstGeom>
            <a:noFill/>
            <a:extLst>
              <a:ext uri="{909E8E84-426E-40DD-AFC4-6F175D3DCCD1}">
                <a14:hiddenFill xmlns:a14="http://schemas.microsoft.com/office/drawing/2010/main">
                  <a:solidFill>
                    <a:srgbClr val="FFFFFF"/>
                  </a:solidFill>
                </a14:hiddenFill>
              </a:ext>
            </a:extLst>
          </p:spPr>
        </p:pic>
        <p:pic>
          <p:nvPicPr>
            <p:cNvPr id="7" name="Picture 28" descr="Stranger Things: Charlie Heaton confirms exit? | TV &amp; Radio | Showbiz &amp; TV  | Express.co.uk">
              <a:extLst>
                <a:ext uri="{FF2B5EF4-FFF2-40B4-BE49-F238E27FC236}">
                  <a16:creationId xmlns:a16="http://schemas.microsoft.com/office/drawing/2014/main" id="{5D9020A5-E8C6-94BD-1134-2C53E8421B71}"/>
                </a:ext>
              </a:extLst>
            </p:cNvPr>
            <p:cNvPicPr>
              <a:picLocks noChangeAspect="1" noChangeArrowheads="1"/>
            </p:cNvPicPr>
            <p:nvPr/>
          </p:nvPicPr>
          <p:blipFill rotWithShape="1">
            <a:blip r:embed="rId13">
              <a:extLst>
                <a:ext uri="{28A0092B-C50C-407E-A947-70E740481C1C}">
                  <a14:useLocalDpi xmlns:a14="http://schemas.microsoft.com/office/drawing/2010/main" val="0"/>
                </a:ext>
              </a:extLst>
            </a:blip>
            <a:srcRect l="20576" r="52815"/>
            <a:stretch/>
          </p:blipFill>
          <p:spPr bwMode="auto">
            <a:xfrm>
              <a:off x="8748372" y="3937162"/>
              <a:ext cx="1388678" cy="3096408"/>
            </a:xfrm>
            <a:prstGeom prst="roundRect">
              <a:avLst>
                <a:gd name="adj" fmla="val 37930"/>
              </a:avLst>
            </a:prstGeom>
            <a:noFill/>
            <a:extLst>
              <a:ext uri="{909E8E84-426E-40DD-AFC4-6F175D3DCCD1}">
                <a14:hiddenFill xmlns:a14="http://schemas.microsoft.com/office/drawing/2010/main">
                  <a:solidFill>
                    <a:srgbClr val="FFFFFF"/>
                  </a:solidFill>
                </a14:hiddenFill>
              </a:ext>
            </a:extLst>
          </p:spPr>
        </p:pic>
      </p:grpSp>
      <p:grpSp>
        <p:nvGrpSpPr>
          <p:cNvPr id="8" name="Group 7">
            <a:extLst>
              <a:ext uri="{FF2B5EF4-FFF2-40B4-BE49-F238E27FC236}">
                <a16:creationId xmlns:a16="http://schemas.microsoft.com/office/drawing/2014/main" id="{AB92583D-C256-3D65-F0F7-AE8F81D7FD99}"/>
              </a:ext>
            </a:extLst>
          </p:cNvPr>
          <p:cNvGrpSpPr/>
          <p:nvPr/>
        </p:nvGrpSpPr>
        <p:grpSpPr>
          <a:xfrm>
            <a:off x="10236155" y="-11480413"/>
            <a:ext cx="1626093" cy="19393197"/>
            <a:chOff x="6971513" y="-4557490"/>
            <a:chExt cx="1626093" cy="19393197"/>
          </a:xfrm>
        </p:grpSpPr>
        <p:pic>
          <p:nvPicPr>
            <p:cNvPr id="9" name="Picture 4" descr="Millie Bobby Brown reveló lo que siente ante el final de &quot;Stranger Things&quot;  - Gamba">
              <a:extLst>
                <a:ext uri="{FF2B5EF4-FFF2-40B4-BE49-F238E27FC236}">
                  <a16:creationId xmlns:a16="http://schemas.microsoft.com/office/drawing/2014/main" id="{70F473BA-8379-D22F-AD2B-4C2D33341FF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4197" r="35608"/>
            <a:stretch/>
          </p:blipFill>
          <p:spPr bwMode="auto">
            <a:xfrm>
              <a:off x="7163335" y="1809978"/>
              <a:ext cx="1395175" cy="3080468"/>
            </a:xfrm>
            <a:prstGeom prst="roundRect">
              <a:avLst>
                <a:gd name="adj" fmla="val 33007"/>
              </a:avLst>
            </a:prstGeom>
            <a:noFill/>
            <a:extLst>
              <a:ext uri="{909E8E84-426E-40DD-AFC4-6F175D3DCCD1}">
                <a14:hiddenFill xmlns:a14="http://schemas.microsoft.com/office/drawing/2010/main">
                  <a:solidFill>
                    <a:srgbClr val="FFFFFF"/>
                  </a:solidFill>
                </a14:hiddenFill>
              </a:ext>
            </a:extLst>
          </p:spPr>
        </p:pic>
        <p:pic>
          <p:nvPicPr>
            <p:cNvPr id="10" name="Picture 6" descr="Críticas a Noah Schnapp, protagonista de Stranger Things, tras grabarse con pegatinas pro-Israel de &quot;el sionismo es sexy&quot;">
              <a:extLst>
                <a:ext uri="{FF2B5EF4-FFF2-40B4-BE49-F238E27FC236}">
                  <a16:creationId xmlns:a16="http://schemas.microsoft.com/office/drawing/2014/main" id="{9746B046-21DB-205D-1B1A-0D9596C42878}"/>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45203" r="23898"/>
            <a:stretch/>
          </p:blipFill>
          <p:spPr bwMode="auto">
            <a:xfrm>
              <a:off x="7169833" y="-1339997"/>
              <a:ext cx="1427773" cy="3080468"/>
            </a:xfrm>
            <a:prstGeom prst="roundRect">
              <a:avLst>
                <a:gd name="adj" fmla="val 34550"/>
              </a:avLst>
            </a:prstGeom>
            <a:noFill/>
            <a:extLst>
              <a:ext uri="{909E8E84-426E-40DD-AFC4-6F175D3DCCD1}">
                <a14:hiddenFill xmlns:a14="http://schemas.microsoft.com/office/drawing/2010/main">
                  <a:solidFill>
                    <a:srgbClr val="FFFFFF"/>
                  </a:solidFill>
                </a14:hiddenFill>
              </a:ext>
            </a:extLst>
          </p:spPr>
        </p:pic>
        <p:pic>
          <p:nvPicPr>
            <p:cNvPr id="12" name="Picture 8" descr="Stranger Things: Actor Finn Wolfhard confirma lo que se sospechaba de la  temporada 5 | VADER">
              <a:extLst>
                <a:ext uri="{FF2B5EF4-FFF2-40B4-BE49-F238E27FC236}">
                  <a16:creationId xmlns:a16="http://schemas.microsoft.com/office/drawing/2014/main" id="{FB5E74E7-9792-7FB1-C98F-CA3B1233CDD7}"/>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7227" r="25188"/>
            <a:stretch/>
          </p:blipFill>
          <p:spPr bwMode="auto">
            <a:xfrm>
              <a:off x="7139950" y="5202216"/>
              <a:ext cx="1457656" cy="3063300"/>
            </a:xfrm>
            <a:prstGeom prst="roundRect">
              <a:avLst>
                <a:gd name="adj" fmla="val 30191"/>
              </a:avLst>
            </a:prstGeom>
            <a:noFill/>
            <a:extLst>
              <a:ext uri="{909E8E84-426E-40DD-AFC4-6F175D3DCCD1}">
                <a14:hiddenFill xmlns:a14="http://schemas.microsoft.com/office/drawing/2010/main">
                  <a:solidFill>
                    <a:srgbClr val="FFFFFF"/>
                  </a:solidFill>
                </a14:hiddenFill>
              </a:ext>
            </a:extLst>
          </p:spPr>
        </p:pic>
        <p:pic>
          <p:nvPicPr>
            <p:cNvPr id="13" name="Picture 10" descr="Stranger Things': Caleb McLaughlin Lost His Voice After Wrenching Scene  With Sadie Sink | Vanity Fair">
              <a:extLst>
                <a:ext uri="{FF2B5EF4-FFF2-40B4-BE49-F238E27FC236}">
                  <a16:creationId xmlns:a16="http://schemas.microsoft.com/office/drawing/2014/main" id="{024C3604-F25C-DC9F-5C35-9836DF827716}"/>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30847" r="37040"/>
            <a:stretch/>
          </p:blipFill>
          <p:spPr bwMode="auto">
            <a:xfrm>
              <a:off x="7035454" y="8352190"/>
              <a:ext cx="1395175" cy="3063300"/>
            </a:xfrm>
            <a:prstGeom prst="roundRect">
              <a:avLst>
                <a:gd name="adj" fmla="val 33660"/>
              </a:avLst>
            </a:prstGeom>
            <a:noFill/>
            <a:extLst>
              <a:ext uri="{909E8E84-426E-40DD-AFC4-6F175D3DCCD1}">
                <a14:hiddenFill xmlns:a14="http://schemas.microsoft.com/office/drawing/2010/main">
                  <a:solidFill>
                    <a:srgbClr val="FFFFFF"/>
                  </a:solidFill>
                </a14:hiddenFill>
              </a:ext>
            </a:extLst>
          </p:spPr>
        </p:pic>
        <p:pic>
          <p:nvPicPr>
            <p:cNvPr id="14" name="Picture 12" descr="Stranger Things': Sadie Sink 'Begged' to Play Max at 14, Told Too Old">
              <a:extLst>
                <a:ext uri="{FF2B5EF4-FFF2-40B4-BE49-F238E27FC236}">
                  <a16:creationId xmlns:a16="http://schemas.microsoft.com/office/drawing/2014/main" id="{78FF47AD-9114-F2ED-89A1-6734F4B3389C}"/>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6442" t="4276" r="63042" b="3019"/>
            <a:stretch/>
          </p:blipFill>
          <p:spPr bwMode="auto">
            <a:xfrm>
              <a:off x="7169833" y="-4557490"/>
              <a:ext cx="1388677" cy="3163927"/>
            </a:xfrm>
            <a:prstGeom prst="roundRect">
              <a:avLst>
                <a:gd name="adj" fmla="val 39937"/>
              </a:avLst>
            </a:prstGeom>
            <a:noFill/>
            <a:extLst>
              <a:ext uri="{909E8E84-426E-40DD-AFC4-6F175D3DCCD1}">
                <a14:hiddenFill xmlns:a14="http://schemas.microsoft.com/office/drawing/2010/main">
                  <a:solidFill>
                    <a:srgbClr val="FFFFFF"/>
                  </a:solidFill>
                </a14:hiddenFill>
              </a:ext>
            </a:extLst>
          </p:spPr>
        </p:pic>
        <p:pic>
          <p:nvPicPr>
            <p:cNvPr id="15" name="Picture 14">
              <a:extLst>
                <a:ext uri="{FF2B5EF4-FFF2-40B4-BE49-F238E27FC236}">
                  <a16:creationId xmlns:a16="http://schemas.microsoft.com/office/drawing/2014/main" id="{C0028971-E7D7-FC0F-D573-55EF0A4A3E38}"/>
                </a:ext>
              </a:extLst>
            </p:cNvPr>
            <p:cNvPicPr>
              <a:picLocks noChangeAspect="1"/>
            </p:cNvPicPr>
            <p:nvPr/>
          </p:nvPicPr>
          <p:blipFill rotWithShape="1">
            <a:blip r:embed="rId8"/>
            <a:srcRect l="29292" t="914" r="16356" b="-914"/>
            <a:stretch/>
          </p:blipFill>
          <p:spPr>
            <a:xfrm>
              <a:off x="6971513" y="11727261"/>
              <a:ext cx="1523056" cy="3108446"/>
            </a:xfrm>
            <a:prstGeom prst="roundRect">
              <a:avLst>
                <a:gd name="adj" fmla="val 33820"/>
              </a:avLst>
            </a:prstGeom>
          </p:spPr>
        </p:pic>
      </p:grpSp>
      <p:sp>
        <p:nvSpPr>
          <p:cNvPr id="16" name="TextBox 21">
            <a:extLst>
              <a:ext uri="{FF2B5EF4-FFF2-40B4-BE49-F238E27FC236}">
                <a16:creationId xmlns:a16="http://schemas.microsoft.com/office/drawing/2014/main" id="{12837221-95BF-67A6-2051-63F6EDD19988}"/>
              </a:ext>
            </a:extLst>
          </p:cNvPr>
          <p:cNvSpPr txBox="1"/>
          <p:nvPr/>
        </p:nvSpPr>
        <p:spPr>
          <a:xfrm>
            <a:off x="1064033" y="3860265"/>
            <a:ext cx="3292423" cy="1695401"/>
          </a:xfrm>
          <a:prstGeom prst="rect">
            <a:avLst/>
          </a:prstGeom>
          <a:noFill/>
        </p:spPr>
        <p:txBody>
          <a:bodyPr wrap="square" rtlCol="0">
            <a:spAutoFit/>
          </a:bodyPr>
          <a:lstStyle/>
          <a:p>
            <a:pPr>
              <a:lnSpc>
                <a:spcPct val="130000"/>
              </a:lnSpc>
            </a:pPr>
            <a:r>
              <a:rPr lang="en-IN" sz="900" b="0" i="0" dirty="0">
                <a:solidFill>
                  <a:schemeClr val="bg1"/>
                </a:solidFill>
                <a:effectLst/>
                <a:latin typeface="Inter Light" panose="02000403000000020004" pitchFamily="50" charset="0"/>
                <a:ea typeface="Inter Light" panose="02000403000000020004" pitchFamily="50" charset="0"/>
                <a:cs typeface="Inter Light" panose="02000403000000020004" pitchFamily="50" charset="0"/>
              </a:rPr>
              <a:t>Lorem ipsum dolor sit amet, consectetur </a:t>
            </a:r>
            <a:r>
              <a:rPr lang="en-IN" sz="900" b="0" i="0" dirty="0" err="1">
                <a:solidFill>
                  <a:schemeClr val="bg1"/>
                </a:solidFill>
                <a:effectLst/>
                <a:latin typeface="Inter Light" panose="02000403000000020004" pitchFamily="50" charset="0"/>
                <a:ea typeface="Inter Light" panose="02000403000000020004" pitchFamily="50" charset="0"/>
                <a:cs typeface="Inter Light" panose="02000403000000020004" pitchFamily="50" charset="0"/>
              </a:rPr>
              <a:t>adipiscingum</a:t>
            </a:r>
            <a:r>
              <a:rPr lang="en-IN" sz="900" b="0" i="0" dirty="0">
                <a:solidFill>
                  <a:schemeClr val="bg1"/>
                </a:solidFill>
                <a:effectLst/>
                <a:latin typeface="Inter Light" panose="02000403000000020004" pitchFamily="50" charset="0"/>
                <a:ea typeface="Inter Light" panose="02000403000000020004" pitchFamily="50" charset="0"/>
                <a:cs typeface="Inter Light" panose="02000403000000020004" pitchFamily="50" charset="0"/>
              </a:rPr>
              <a:t> it, sed do eiusmod tempor incididunt ut labore et dolore </a:t>
            </a:r>
            <a:r>
              <a:rPr lang="en-IN" sz="900" b="0" i="0" dirty="0" err="1">
                <a:solidFill>
                  <a:schemeClr val="bg1"/>
                </a:solidFill>
                <a:effectLst/>
                <a:latin typeface="Inter Light" panose="02000403000000020004" pitchFamily="50" charset="0"/>
                <a:ea typeface="Inter Light" panose="02000403000000020004" pitchFamily="50" charset="0"/>
                <a:cs typeface="Inter Light" panose="02000403000000020004" pitchFamily="50" charset="0"/>
              </a:rPr>
              <a:t>agna</a:t>
            </a:r>
            <a:r>
              <a:rPr lang="en-IN" sz="900" b="0" i="0" dirty="0">
                <a:solidFill>
                  <a:schemeClr val="bg1"/>
                </a:solidFill>
                <a:effectLst/>
                <a:latin typeface="Inter Light" panose="02000403000000020004" pitchFamily="50" charset="0"/>
                <a:ea typeface="Inter Light" panose="02000403000000020004" pitchFamily="50" charset="0"/>
                <a:cs typeface="Inter Light" panose="02000403000000020004" pitchFamily="50" charset="0"/>
              </a:rPr>
              <a:t> aliqua. Ut enim ad minim veniam, </a:t>
            </a:r>
            <a:r>
              <a:rPr lang="en-IN" sz="900" b="0" i="0" dirty="0" err="1">
                <a:solidFill>
                  <a:schemeClr val="bg1"/>
                </a:solidFill>
                <a:effectLst/>
                <a:latin typeface="Inter Light" panose="02000403000000020004" pitchFamily="50" charset="0"/>
                <a:ea typeface="Inter Light" panose="02000403000000020004" pitchFamily="50" charset="0"/>
                <a:cs typeface="Inter Light" panose="02000403000000020004" pitchFamily="50" charset="0"/>
              </a:rPr>
              <a:t>quis</a:t>
            </a:r>
            <a:r>
              <a:rPr lang="en-IN" sz="900" b="0" i="0" dirty="0">
                <a:solidFill>
                  <a:schemeClr val="bg1"/>
                </a:solidFill>
                <a:effectLst/>
                <a:latin typeface="Inter Light" panose="02000403000000020004" pitchFamily="50" charset="0"/>
                <a:ea typeface="Inter Light" panose="02000403000000020004" pitchFamily="50" charset="0"/>
                <a:cs typeface="Inter Light" panose="02000403000000020004" pitchFamily="50" charset="0"/>
              </a:rPr>
              <a:t> </a:t>
            </a:r>
            <a:r>
              <a:rPr lang="en-IN" sz="900" b="0" i="0" dirty="0" err="1">
                <a:solidFill>
                  <a:schemeClr val="bg1"/>
                </a:solidFill>
                <a:effectLst/>
                <a:latin typeface="Inter Light" panose="02000403000000020004" pitchFamily="50" charset="0"/>
                <a:ea typeface="Inter Light" panose="02000403000000020004" pitchFamily="50" charset="0"/>
                <a:cs typeface="Inter Light" panose="02000403000000020004" pitchFamily="50" charset="0"/>
              </a:rPr>
              <a:t>nostrud</a:t>
            </a:r>
            <a:r>
              <a:rPr lang="en-IN" sz="900" b="0" i="0" dirty="0">
                <a:solidFill>
                  <a:schemeClr val="bg1"/>
                </a:solidFill>
                <a:effectLst/>
                <a:latin typeface="Inter Light" panose="02000403000000020004" pitchFamily="50" charset="0"/>
                <a:ea typeface="Inter Light" panose="02000403000000020004" pitchFamily="50" charset="0"/>
                <a:cs typeface="Inter Light" panose="02000403000000020004" pitchFamily="50" charset="0"/>
              </a:rPr>
              <a:t> at exercitation ullamco laboris nisi ut aliquip ex amet ea commodo consequat. Duis aute irure dolor in the </a:t>
            </a:r>
            <a:r>
              <a:rPr lang="en-IN" sz="900" b="0" i="0" dirty="0" err="1">
                <a:solidFill>
                  <a:schemeClr val="bg1"/>
                </a:solidFill>
                <a:effectLst/>
                <a:latin typeface="Inter Light" panose="02000403000000020004" pitchFamily="50" charset="0"/>
                <a:ea typeface="Inter Light" panose="02000403000000020004" pitchFamily="50" charset="0"/>
                <a:cs typeface="Inter Light" panose="02000403000000020004" pitchFamily="50" charset="0"/>
              </a:rPr>
              <a:t>sitm</a:t>
            </a:r>
            <a:r>
              <a:rPr lang="en-IN" sz="900" b="0" i="0" dirty="0">
                <a:solidFill>
                  <a:schemeClr val="bg1"/>
                </a:solidFill>
                <a:effectLst/>
                <a:latin typeface="Inter Light" panose="02000403000000020004" pitchFamily="50" charset="0"/>
                <a:ea typeface="Inter Light" panose="02000403000000020004" pitchFamily="50" charset="0"/>
                <a:cs typeface="Inter Light" panose="02000403000000020004" pitchFamily="50" charset="0"/>
              </a:rPr>
              <a:t> reprehenderit in voluptate velit esse cillum dolore eu fugiat nulla pariatur. Excepteur sint occaecat </a:t>
            </a:r>
            <a:r>
              <a:rPr lang="en-IN" sz="900" b="0" i="0" dirty="0" err="1">
                <a:solidFill>
                  <a:schemeClr val="bg1"/>
                </a:solidFill>
                <a:effectLst/>
                <a:latin typeface="Inter Light" panose="02000403000000020004" pitchFamily="50" charset="0"/>
                <a:ea typeface="Inter Light" panose="02000403000000020004" pitchFamily="50" charset="0"/>
                <a:cs typeface="Inter Light" panose="02000403000000020004" pitchFamily="50" charset="0"/>
              </a:rPr>
              <a:t>cupidat</a:t>
            </a:r>
            <a:r>
              <a:rPr lang="en-IN" sz="900" b="0" i="0" dirty="0">
                <a:solidFill>
                  <a:schemeClr val="bg1"/>
                </a:solidFill>
                <a:effectLst/>
                <a:latin typeface="Inter Light" panose="02000403000000020004" pitchFamily="50" charset="0"/>
                <a:ea typeface="Inter Light" panose="02000403000000020004" pitchFamily="50" charset="0"/>
                <a:cs typeface="Inter Light" panose="02000403000000020004" pitchFamily="50" charset="0"/>
              </a:rPr>
              <a:t> on proident, sunt in culpa qui officia deserunt mollit anim id est laborum</a:t>
            </a:r>
            <a:endParaRPr lang="en-IN" sz="2000" b="1" dirty="0">
              <a:solidFill>
                <a:schemeClr val="bg1"/>
              </a:solidFill>
              <a:latin typeface="Inter Light" panose="02000403000000020004" pitchFamily="50" charset="0"/>
              <a:ea typeface="Inter Light" panose="02000403000000020004" pitchFamily="50" charset="0"/>
              <a:cs typeface="Inter Light" panose="02000403000000020004" pitchFamily="50" charset="0"/>
            </a:endParaRPr>
          </a:p>
        </p:txBody>
      </p:sp>
      <p:sp>
        <p:nvSpPr>
          <p:cNvPr id="17" name="TextBox 16">
            <a:extLst>
              <a:ext uri="{FF2B5EF4-FFF2-40B4-BE49-F238E27FC236}">
                <a16:creationId xmlns:a16="http://schemas.microsoft.com/office/drawing/2014/main" id="{E6CED281-7BB2-A915-FA82-5C8C0AF55B15}"/>
              </a:ext>
            </a:extLst>
          </p:cNvPr>
          <p:cNvSpPr txBox="1"/>
          <p:nvPr/>
        </p:nvSpPr>
        <p:spPr>
          <a:xfrm>
            <a:off x="866338" y="2304216"/>
            <a:ext cx="3410824" cy="1015663"/>
          </a:xfrm>
          <a:prstGeom prst="rect">
            <a:avLst/>
          </a:prstGeom>
          <a:noFill/>
        </p:spPr>
        <p:txBody>
          <a:bodyPr wrap="square" rtlCol="0">
            <a:spAutoFit/>
          </a:bodyPr>
          <a:lstStyle/>
          <a:p>
            <a:pPr algn="ctr"/>
            <a:r>
              <a:rPr lang="es-CO" sz="6000" dirty="0">
                <a:ln w="12700">
                  <a:solidFill>
                    <a:srgbClr val="CC0000"/>
                  </a:solidFill>
                </a:ln>
                <a:solidFill>
                  <a:srgbClr val="CC0000"/>
                </a:solidFill>
                <a:latin typeface="Benguiat" pitchFamily="2" charset="0"/>
              </a:rPr>
              <a:t>MAX</a:t>
            </a:r>
            <a:endParaRPr lang="es-CO" sz="4800" dirty="0">
              <a:ln w="12700">
                <a:solidFill>
                  <a:srgbClr val="CC0000"/>
                </a:solidFill>
              </a:ln>
              <a:solidFill>
                <a:srgbClr val="CC0000"/>
              </a:solidFill>
              <a:latin typeface="Benguiat" pitchFamily="2" charset="0"/>
            </a:endParaRPr>
          </a:p>
        </p:txBody>
      </p:sp>
      <p:sp>
        <p:nvSpPr>
          <p:cNvPr id="18" name="TextBox 17">
            <a:extLst>
              <a:ext uri="{FF2B5EF4-FFF2-40B4-BE49-F238E27FC236}">
                <a16:creationId xmlns:a16="http://schemas.microsoft.com/office/drawing/2014/main" id="{A3EEC024-40B4-0D4D-666A-662921DE8099}"/>
              </a:ext>
            </a:extLst>
          </p:cNvPr>
          <p:cNvSpPr txBox="1"/>
          <p:nvPr/>
        </p:nvSpPr>
        <p:spPr>
          <a:xfrm>
            <a:off x="1192334" y="3063251"/>
            <a:ext cx="2796767" cy="523220"/>
          </a:xfrm>
          <a:prstGeom prst="rect">
            <a:avLst/>
          </a:prstGeom>
          <a:noFill/>
        </p:spPr>
        <p:txBody>
          <a:bodyPr wrap="square" rtlCol="0">
            <a:spAutoFit/>
          </a:bodyPr>
          <a:lstStyle/>
          <a:p>
            <a:pPr algn="ctr"/>
            <a:r>
              <a:rPr lang="es-CO" sz="2800" dirty="0">
                <a:ln w="12700">
                  <a:solidFill>
                    <a:srgbClr val="CC0000"/>
                  </a:solidFill>
                </a:ln>
                <a:solidFill>
                  <a:srgbClr val="CC0000"/>
                </a:solidFill>
                <a:latin typeface="Benguiat" pitchFamily="2" charset="0"/>
              </a:rPr>
              <a:t>ROLE</a:t>
            </a:r>
          </a:p>
        </p:txBody>
      </p:sp>
      <p:sp>
        <p:nvSpPr>
          <p:cNvPr id="19" name="Rectangle 18">
            <a:extLst>
              <a:ext uri="{FF2B5EF4-FFF2-40B4-BE49-F238E27FC236}">
                <a16:creationId xmlns:a16="http://schemas.microsoft.com/office/drawing/2014/main" id="{2B1C8F99-1C19-B5E4-0D59-B0242E2210FA}"/>
              </a:ext>
            </a:extLst>
          </p:cNvPr>
          <p:cNvSpPr/>
          <p:nvPr/>
        </p:nvSpPr>
        <p:spPr>
          <a:xfrm>
            <a:off x="1064033" y="2307368"/>
            <a:ext cx="3064623" cy="49362"/>
          </a:xfrm>
          <a:prstGeom prst="rect">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20" name="Rectangle 19">
            <a:extLst>
              <a:ext uri="{FF2B5EF4-FFF2-40B4-BE49-F238E27FC236}">
                <a16:creationId xmlns:a16="http://schemas.microsoft.com/office/drawing/2014/main" id="{654A93CD-EF00-72D1-1ED5-6DB809CF325A}"/>
              </a:ext>
            </a:extLst>
          </p:cNvPr>
          <p:cNvSpPr/>
          <p:nvPr/>
        </p:nvSpPr>
        <p:spPr>
          <a:xfrm>
            <a:off x="1137478" y="3270517"/>
            <a:ext cx="462350" cy="49362"/>
          </a:xfrm>
          <a:prstGeom prst="rect">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34" name="Rectangle 33">
            <a:extLst>
              <a:ext uri="{FF2B5EF4-FFF2-40B4-BE49-F238E27FC236}">
                <a16:creationId xmlns:a16="http://schemas.microsoft.com/office/drawing/2014/main" id="{A87DCE99-3245-880A-B208-CD0EEDC4C79D}"/>
              </a:ext>
            </a:extLst>
          </p:cNvPr>
          <p:cNvSpPr/>
          <p:nvPr/>
        </p:nvSpPr>
        <p:spPr>
          <a:xfrm>
            <a:off x="3575310" y="3270517"/>
            <a:ext cx="462350" cy="49362"/>
          </a:xfrm>
          <a:prstGeom prst="rect">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35" name="TextBox 34">
            <a:extLst>
              <a:ext uri="{FF2B5EF4-FFF2-40B4-BE49-F238E27FC236}">
                <a16:creationId xmlns:a16="http://schemas.microsoft.com/office/drawing/2014/main" id="{5F11C40D-C74B-A15A-BA5E-85BCE4F60DCC}"/>
              </a:ext>
            </a:extLst>
          </p:cNvPr>
          <p:cNvSpPr txBox="1"/>
          <p:nvPr/>
        </p:nvSpPr>
        <p:spPr>
          <a:xfrm>
            <a:off x="-3911775" y="2304216"/>
            <a:ext cx="3410824" cy="1015663"/>
          </a:xfrm>
          <a:prstGeom prst="rect">
            <a:avLst/>
          </a:prstGeom>
          <a:noFill/>
        </p:spPr>
        <p:txBody>
          <a:bodyPr wrap="square" rtlCol="0">
            <a:spAutoFit/>
          </a:bodyPr>
          <a:lstStyle/>
          <a:p>
            <a:pPr algn="ctr"/>
            <a:r>
              <a:rPr lang="es-CO" sz="6000" dirty="0">
                <a:ln w="12700">
                  <a:solidFill>
                    <a:srgbClr val="CC0000"/>
                  </a:solidFill>
                </a:ln>
                <a:solidFill>
                  <a:srgbClr val="CC0000"/>
                </a:solidFill>
                <a:latin typeface="Benguiat" pitchFamily="2" charset="0"/>
              </a:rPr>
              <a:t>W</a:t>
            </a:r>
            <a:r>
              <a:rPr lang="es-CO" sz="4800" dirty="0">
                <a:ln w="12700">
                  <a:solidFill>
                    <a:srgbClr val="CC0000"/>
                  </a:solidFill>
                </a:ln>
                <a:solidFill>
                  <a:srgbClr val="CC0000"/>
                </a:solidFill>
                <a:latin typeface="Benguiat" pitchFamily="2" charset="0"/>
              </a:rPr>
              <a:t>IL</a:t>
            </a:r>
            <a:r>
              <a:rPr lang="es-CO" sz="6000" dirty="0">
                <a:ln w="12700">
                  <a:solidFill>
                    <a:srgbClr val="CC0000"/>
                  </a:solidFill>
                </a:ln>
                <a:solidFill>
                  <a:srgbClr val="CC0000"/>
                </a:solidFill>
                <a:latin typeface="Benguiat" pitchFamily="2" charset="0"/>
              </a:rPr>
              <a:t>L</a:t>
            </a:r>
            <a:endParaRPr lang="es-CO" sz="4800" dirty="0">
              <a:ln w="12700">
                <a:solidFill>
                  <a:srgbClr val="CC0000"/>
                </a:solidFill>
              </a:ln>
              <a:solidFill>
                <a:srgbClr val="CC0000"/>
              </a:solidFill>
              <a:latin typeface="Benguiat" pitchFamily="2" charset="0"/>
            </a:endParaRPr>
          </a:p>
        </p:txBody>
      </p:sp>
      <p:sp>
        <p:nvSpPr>
          <p:cNvPr id="36" name="TextBox 35">
            <a:extLst>
              <a:ext uri="{FF2B5EF4-FFF2-40B4-BE49-F238E27FC236}">
                <a16:creationId xmlns:a16="http://schemas.microsoft.com/office/drawing/2014/main" id="{77309884-DD28-A062-4945-568F2CFB3BEE}"/>
              </a:ext>
            </a:extLst>
          </p:cNvPr>
          <p:cNvSpPr txBox="1"/>
          <p:nvPr/>
        </p:nvSpPr>
        <p:spPr>
          <a:xfrm>
            <a:off x="-3585779" y="3063251"/>
            <a:ext cx="2796767" cy="523220"/>
          </a:xfrm>
          <a:prstGeom prst="rect">
            <a:avLst/>
          </a:prstGeom>
          <a:noFill/>
        </p:spPr>
        <p:txBody>
          <a:bodyPr wrap="square" rtlCol="0">
            <a:spAutoFit/>
          </a:bodyPr>
          <a:lstStyle/>
          <a:p>
            <a:pPr algn="ctr"/>
            <a:r>
              <a:rPr lang="es-CO" sz="2800" dirty="0">
                <a:ln w="12700">
                  <a:solidFill>
                    <a:srgbClr val="CC0000"/>
                  </a:solidFill>
                </a:ln>
                <a:solidFill>
                  <a:srgbClr val="CC0000"/>
                </a:solidFill>
                <a:latin typeface="Benguiat" pitchFamily="2" charset="0"/>
              </a:rPr>
              <a:t>BYERS</a:t>
            </a:r>
          </a:p>
        </p:txBody>
      </p:sp>
      <p:sp>
        <p:nvSpPr>
          <p:cNvPr id="37" name="Rectangle 36">
            <a:extLst>
              <a:ext uri="{FF2B5EF4-FFF2-40B4-BE49-F238E27FC236}">
                <a16:creationId xmlns:a16="http://schemas.microsoft.com/office/drawing/2014/main" id="{104270C5-5C54-EA0E-B675-39DC8BADD16E}"/>
              </a:ext>
            </a:extLst>
          </p:cNvPr>
          <p:cNvSpPr/>
          <p:nvPr/>
        </p:nvSpPr>
        <p:spPr>
          <a:xfrm>
            <a:off x="-3714080" y="2307368"/>
            <a:ext cx="3064623" cy="49362"/>
          </a:xfrm>
          <a:prstGeom prst="rect">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38" name="Rectangle 37">
            <a:extLst>
              <a:ext uri="{FF2B5EF4-FFF2-40B4-BE49-F238E27FC236}">
                <a16:creationId xmlns:a16="http://schemas.microsoft.com/office/drawing/2014/main" id="{3F1EE2AD-0B34-1655-7A47-EFE57878A385}"/>
              </a:ext>
            </a:extLst>
          </p:cNvPr>
          <p:cNvSpPr/>
          <p:nvPr/>
        </p:nvSpPr>
        <p:spPr>
          <a:xfrm>
            <a:off x="-3640635" y="3270517"/>
            <a:ext cx="462350" cy="49362"/>
          </a:xfrm>
          <a:prstGeom prst="rect">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39" name="Rectangle 38">
            <a:extLst>
              <a:ext uri="{FF2B5EF4-FFF2-40B4-BE49-F238E27FC236}">
                <a16:creationId xmlns:a16="http://schemas.microsoft.com/office/drawing/2014/main" id="{15F851F8-3389-9F5D-0402-DA5DF0A8515D}"/>
              </a:ext>
            </a:extLst>
          </p:cNvPr>
          <p:cNvSpPr/>
          <p:nvPr/>
        </p:nvSpPr>
        <p:spPr>
          <a:xfrm>
            <a:off x="-1202803" y="3270517"/>
            <a:ext cx="462350" cy="49362"/>
          </a:xfrm>
          <a:prstGeom prst="rect">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42" name="TextBox 20">
            <a:extLst>
              <a:ext uri="{FF2B5EF4-FFF2-40B4-BE49-F238E27FC236}">
                <a16:creationId xmlns:a16="http://schemas.microsoft.com/office/drawing/2014/main" id="{F31E5368-8CBD-F5F8-FB9D-79C3573B25F9}"/>
              </a:ext>
            </a:extLst>
          </p:cNvPr>
          <p:cNvSpPr txBox="1"/>
          <p:nvPr/>
        </p:nvSpPr>
        <p:spPr>
          <a:xfrm>
            <a:off x="841426" y="9031353"/>
            <a:ext cx="3292423" cy="615105"/>
          </a:xfrm>
          <a:prstGeom prst="rect">
            <a:avLst/>
          </a:prstGeom>
          <a:noFill/>
        </p:spPr>
        <p:txBody>
          <a:bodyPr wrap="square" rtlCol="0">
            <a:spAutoFit/>
          </a:bodyPr>
          <a:lstStyle/>
          <a:p>
            <a:pPr>
              <a:lnSpc>
                <a:spcPct val="130000"/>
              </a:lnSpc>
            </a:pPr>
            <a:r>
              <a:rPr lang="en-IN" sz="900" b="0" i="0" dirty="0">
                <a:solidFill>
                  <a:schemeClr val="bg1"/>
                </a:solidFill>
                <a:effectLst/>
                <a:latin typeface="Inter Light" panose="02000403000000020004" pitchFamily="50" charset="0"/>
                <a:ea typeface="Inter Light" panose="02000403000000020004" pitchFamily="50" charset="0"/>
                <a:cs typeface="Inter Light" panose="02000403000000020004" pitchFamily="50" charset="0"/>
              </a:rPr>
              <a:t>Commodo consequat. Duis aute irure dolor in the itm reprehenderit in voluptate velit esse cillum dolore eu fugiat nulla pariatur. </a:t>
            </a:r>
            <a:endParaRPr lang="en-IN" sz="2000" b="1" dirty="0">
              <a:solidFill>
                <a:schemeClr val="bg1"/>
              </a:solidFill>
              <a:latin typeface="Inter Light" panose="02000403000000020004" pitchFamily="50" charset="0"/>
              <a:ea typeface="Inter Light" panose="02000403000000020004" pitchFamily="50" charset="0"/>
              <a:cs typeface="Inter Light" panose="02000403000000020004" pitchFamily="50" charset="0"/>
            </a:endParaRPr>
          </a:p>
        </p:txBody>
      </p:sp>
      <p:sp>
        <p:nvSpPr>
          <p:cNvPr id="43" name="TextBox 21">
            <a:extLst>
              <a:ext uri="{FF2B5EF4-FFF2-40B4-BE49-F238E27FC236}">
                <a16:creationId xmlns:a16="http://schemas.microsoft.com/office/drawing/2014/main" id="{F3B910AA-101C-3CC5-4549-9329B1EE4F3F}"/>
              </a:ext>
            </a:extLst>
          </p:cNvPr>
          <p:cNvSpPr txBox="1"/>
          <p:nvPr/>
        </p:nvSpPr>
        <p:spPr>
          <a:xfrm>
            <a:off x="841426" y="9782564"/>
            <a:ext cx="3292423" cy="1695401"/>
          </a:xfrm>
          <a:prstGeom prst="rect">
            <a:avLst/>
          </a:prstGeom>
          <a:noFill/>
        </p:spPr>
        <p:txBody>
          <a:bodyPr wrap="square" rtlCol="0">
            <a:spAutoFit/>
          </a:bodyPr>
          <a:lstStyle/>
          <a:p>
            <a:pPr>
              <a:lnSpc>
                <a:spcPct val="130000"/>
              </a:lnSpc>
            </a:pPr>
            <a:r>
              <a:rPr lang="en-IN" sz="900" b="0" i="0" dirty="0">
                <a:solidFill>
                  <a:schemeClr val="bg1"/>
                </a:solidFill>
                <a:effectLst/>
                <a:latin typeface="Inter Light" panose="02000403000000020004" pitchFamily="50" charset="0"/>
                <a:ea typeface="Inter Light" panose="02000403000000020004" pitchFamily="50" charset="0"/>
                <a:cs typeface="Inter Light" panose="02000403000000020004" pitchFamily="50" charset="0"/>
              </a:rPr>
              <a:t>Lorem ipsum dolor sit amet, consectetur </a:t>
            </a:r>
            <a:r>
              <a:rPr lang="en-IN" sz="900" b="0" i="0" dirty="0" err="1">
                <a:solidFill>
                  <a:schemeClr val="bg1"/>
                </a:solidFill>
                <a:effectLst/>
                <a:latin typeface="Inter Light" panose="02000403000000020004" pitchFamily="50" charset="0"/>
                <a:ea typeface="Inter Light" panose="02000403000000020004" pitchFamily="50" charset="0"/>
                <a:cs typeface="Inter Light" panose="02000403000000020004" pitchFamily="50" charset="0"/>
              </a:rPr>
              <a:t>adipiscingum</a:t>
            </a:r>
            <a:r>
              <a:rPr lang="en-IN" sz="900" b="0" i="0" dirty="0">
                <a:solidFill>
                  <a:schemeClr val="bg1"/>
                </a:solidFill>
                <a:effectLst/>
                <a:latin typeface="Inter Light" panose="02000403000000020004" pitchFamily="50" charset="0"/>
                <a:ea typeface="Inter Light" panose="02000403000000020004" pitchFamily="50" charset="0"/>
                <a:cs typeface="Inter Light" panose="02000403000000020004" pitchFamily="50" charset="0"/>
              </a:rPr>
              <a:t> it, sed do eiusmod tempor incididunt ut labore et dolore </a:t>
            </a:r>
            <a:r>
              <a:rPr lang="en-IN" sz="900" b="0" i="0" dirty="0" err="1">
                <a:solidFill>
                  <a:schemeClr val="bg1"/>
                </a:solidFill>
                <a:effectLst/>
                <a:latin typeface="Inter Light" panose="02000403000000020004" pitchFamily="50" charset="0"/>
                <a:ea typeface="Inter Light" panose="02000403000000020004" pitchFamily="50" charset="0"/>
                <a:cs typeface="Inter Light" panose="02000403000000020004" pitchFamily="50" charset="0"/>
              </a:rPr>
              <a:t>agna</a:t>
            </a:r>
            <a:r>
              <a:rPr lang="en-IN" sz="900" b="0" i="0" dirty="0">
                <a:solidFill>
                  <a:schemeClr val="bg1"/>
                </a:solidFill>
                <a:effectLst/>
                <a:latin typeface="Inter Light" panose="02000403000000020004" pitchFamily="50" charset="0"/>
                <a:ea typeface="Inter Light" panose="02000403000000020004" pitchFamily="50" charset="0"/>
                <a:cs typeface="Inter Light" panose="02000403000000020004" pitchFamily="50" charset="0"/>
              </a:rPr>
              <a:t> aliqua. Ut enim ad minim veniam, </a:t>
            </a:r>
            <a:r>
              <a:rPr lang="en-IN" sz="900" b="0" i="0" dirty="0" err="1">
                <a:solidFill>
                  <a:schemeClr val="bg1"/>
                </a:solidFill>
                <a:effectLst/>
                <a:latin typeface="Inter Light" panose="02000403000000020004" pitchFamily="50" charset="0"/>
                <a:ea typeface="Inter Light" panose="02000403000000020004" pitchFamily="50" charset="0"/>
                <a:cs typeface="Inter Light" panose="02000403000000020004" pitchFamily="50" charset="0"/>
              </a:rPr>
              <a:t>quis</a:t>
            </a:r>
            <a:r>
              <a:rPr lang="en-IN" sz="900" b="0" i="0" dirty="0">
                <a:solidFill>
                  <a:schemeClr val="bg1"/>
                </a:solidFill>
                <a:effectLst/>
                <a:latin typeface="Inter Light" panose="02000403000000020004" pitchFamily="50" charset="0"/>
                <a:ea typeface="Inter Light" panose="02000403000000020004" pitchFamily="50" charset="0"/>
                <a:cs typeface="Inter Light" panose="02000403000000020004" pitchFamily="50" charset="0"/>
              </a:rPr>
              <a:t> </a:t>
            </a:r>
            <a:r>
              <a:rPr lang="en-IN" sz="900" b="0" i="0" dirty="0" err="1">
                <a:solidFill>
                  <a:schemeClr val="bg1"/>
                </a:solidFill>
                <a:effectLst/>
                <a:latin typeface="Inter Light" panose="02000403000000020004" pitchFamily="50" charset="0"/>
                <a:ea typeface="Inter Light" panose="02000403000000020004" pitchFamily="50" charset="0"/>
                <a:cs typeface="Inter Light" panose="02000403000000020004" pitchFamily="50" charset="0"/>
              </a:rPr>
              <a:t>nostrud</a:t>
            </a:r>
            <a:r>
              <a:rPr lang="en-IN" sz="900" b="0" i="0" dirty="0">
                <a:solidFill>
                  <a:schemeClr val="bg1"/>
                </a:solidFill>
                <a:effectLst/>
                <a:latin typeface="Inter Light" panose="02000403000000020004" pitchFamily="50" charset="0"/>
                <a:ea typeface="Inter Light" panose="02000403000000020004" pitchFamily="50" charset="0"/>
                <a:cs typeface="Inter Light" panose="02000403000000020004" pitchFamily="50" charset="0"/>
              </a:rPr>
              <a:t> at exercitation ullamco laboris nisi ut aliquip ex amet ea commodo consequat. Duis aute irure dolor in the </a:t>
            </a:r>
            <a:r>
              <a:rPr lang="en-IN" sz="900" b="0" i="0" dirty="0" err="1">
                <a:solidFill>
                  <a:schemeClr val="bg1"/>
                </a:solidFill>
                <a:effectLst/>
                <a:latin typeface="Inter Light" panose="02000403000000020004" pitchFamily="50" charset="0"/>
                <a:ea typeface="Inter Light" panose="02000403000000020004" pitchFamily="50" charset="0"/>
                <a:cs typeface="Inter Light" panose="02000403000000020004" pitchFamily="50" charset="0"/>
              </a:rPr>
              <a:t>sitm</a:t>
            </a:r>
            <a:r>
              <a:rPr lang="en-IN" sz="900" b="0" i="0" dirty="0">
                <a:solidFill>
                  <a:schemeClr val="bg1"/>
                </a:solidFill>
                <a:effectLst/>
                <a:latin typeface="Inter Light" panose="02000403000000020004" pitchFamily="50" charset="0"/>
                <a:ea typeface="Inter Light" panose="02000403000000020004" pitchFamily="50" charset="0"/>
                <a:cs typeface="Inter Light" panose="02000403000000020004" pitchFamily="50" charset="0"/>
              </a:rPr>
              <a:t> reprehenderit in voluptate velit esse cillum dolore eu fugiat nulla pariatur. Excepteur sint occaecat </a:t>
            </a:r>
            <a:r>
              <a:rPr lang="en-IN" sz="900" b="0" i="0" dirty="0" err="1">
                <a:solidFill>
                  <a:schemeClr val="bg1"/>
                </a:solidFill>
                <a:effectLst/>
                <a:latin typeface="Inter Light" panose="02000403000000020004" pitchFamily="50" charset="0"/>
                <a:ea typeface="Inter Light" panose="02000403000000020004" pitchFamily="50" charset="0"/>
                <a:cs typeface="Inter Light" panose="02000403000000020004" pitchFamily="50" charset="0"/>
              </a:rPr>
              <a:t>cupidat</a:t>
            </a:r>
            <a:r>
              <a:rPr lang="en-IN" sz="900" b="0" i="0" dirty="0">
                <a:solidFill>
                  <a:schemeClr val="bg1"/>
                </a:solidFill>
                <a:effectLst/>
                <a:latin typeface="Inter Light" panose="02000403000000020004" pitchFamily="50" charset="0"/>
                <a:ea typeface="Inter Light" panose="02000403000000020004" pitchFamily="50" charset="0"/>
                <a:cs typeface="Inter Light" panose="02000403000000020004" pitchFamily="50" charset="0"/>
              </a:rPr>
              <a:t> on proident, sunt in culpa qui officia deserunt mollit anim id est laborum</a:t>
            </a:r>
            <a:endParaRPr lang="en-IN" sz="2000" b="1" dirty="0">
              <a:solidFill>
                <a:schemeClr val="bg1"/>
              </a:solidFill>
              <a:latin typeface="Inter Light" panose="02000403000000020004" pitchFamily="50" charset="0"/>
              <a:ea typeface="Inter Light" panose="02000403000000020004" pitchFamily="50" charset="0"/>
              <a:cs typeface="Inter Light" panose="02000403000000020004" pitchFamily="50" charset="0"/>
            </a:endParaRPr>
          </a:p>
        </p:txBody>
      </p:sp>
      <p:sp>
        <p:nvSpPr>
          <p:cNvPr id="44" name="TextBox 43">
            <a:extLst>
              <a:ext uri="{FF2B5EF4-FFF2-40B4-BE49-F238E27FC236}">
                <a16:creationId xmlns:a16="http://schemas.microsoft.com/office/drawing/2014/main" id="{191DF035-AB62-15C9-DF81-227D6CCCF5FB}"/>
              </a:ext>
            </a:extLst>
          </p:cNvPr>
          <p:cNvSpPr txBox="1"/>
          <p:nvPr/>
        </p:nvSpPr>
        <p:spPr>
          <a:xfrm>
            <a:off x="-10666457" y="2304216"/>
            <a:ext cx="6559346" cy="1015663"/>
          </a:xfrm>
          <a:prstGeom prst="rect">
            <a:avLst/>
          </a:prstGeom>
          <a:noFill/>
        </p:spPr>
        <p:txBody>
          <a:bodyPr wrap="square" rtlCol="0">
            <a:spAutoFit/>
          </a:bodyPr>
          <a:lstStyle/>
          <a:p>
            <a:pPr algn="ctr"/>
            <a:r>
              <a:rPr lang="es-CO" sz="6000" dirty="0">
                <a:ln w="12700">
                  <a:solidFill>
                    <a:srgbClr val="CC0000"/>
                  </a:solidFill>
                </a:ln>
                <a:solidFill>
                  <a:srgbClr val="CC0000"/>
                </a:solidFill>
                <a:latin typeface="Benguiat" pitchFamily="2" charset="0"/>
              </a:rPr>
              <a:t>I</a:t>
            </a:r>
            <a:r>
              <a:rPr lang="es-CO" sz="4800" dirty="0">
                <a:ln w="12700">
                  <a:solidFill>
                    <a:srgbClr val="CC0000"/>
                  </a:solidFill>
                </a:ln>
                <a:solidFill>
                  <a:srgbClr val="CC0000"/>
                </a:solidFill>
                <a:latin typeface="Benguiat" pitchFamily="2" charset="0"/>
              </a:rPr>
              <a:t>NTRODUCTIO</a:t>
            </a:r>
            <a:r>
              <a:rPr lang="es-CO" sz="6000" dirty="0">
                <a:ln w="12700">
                  <a:solidFill>
                    <a:srgbClr val="CC0000"/>
                  </a:solidFill>
                </a:ln>
                <a:solidFill>
                  <a:srgbClr val="CC0000"/>
                </a:solidFill>
                <a:latin typeface="Benguiat" pitchFamily="2" charset="0"/>
              </a:rPr>
              <a:t>N </a:t>
            </a:r>
            <a:endParaRPr lang="es-CO" sz="4800" dirty="0">
              <a:ln w="12700">
                <a:solidFill>
                  <a:srgbClr val="CC0000"/>
                </a:solidFill>
              </a:ln>
              <a:solidFill>
                <a:srgbClr val="CC0000"/>
              </a:solidFill>
              <a:latin typeface="Benguiat" pitchFamily="2" charset="0"/>
            </a:endParaRPr>
          </a:p>
        </p:txBody>
      </p:sp>
      <p:sp>
        <p:nvSpPr>
          <p:cNvPr id="45" name="TextBox 44">
            <a:extLst>
              <a:ext uri="{FF2B5EF4-FFF2-40B4-BE49-F238E27FC236}">
                <a16:creationId xmlns:a16="http://schemas.microsoft.com/office/drawing/2014/main" id="{503B9268-701F-FB88-0E12-1CC79AA725F8}"/>
              </a:ext>
            </a:extLst>
          </p:cNvPr>
          <p:cNvSpPr txBox="1"/>
          <p:nvPr/>
        </p:nvSpPr>
        <p:spPr>
          <a:xfrm>
            <a:off x="-9133814" y="3063251"/>
            <a:ext cx="2796767" cy="523220"/>
          </a:xfrm>
          <a:prstGeom prst="rect">
            <a:avLst/>
          </a:prstGeom>
          <a:noFill/>
        </p:spPr>
        <p:txBody>
          <a:bodyPr wrap="square" rtlCol="0">
            <a:spAutoFit/>
          </a:bodyPr>
          <a:lstStyle/>
          <a:p>
            <a:pPr algn="ctr"/>
            <a:r>
              <a:rPr lang="es-CO" sz="2800" dirty="0">
                <a:ln w="12700">
                  <a:solidFill>
                    <a:srgbClr val="CC0000"/>
                  </a:solidFill>
                </a:ln>
                <a:solidFill>
                  <a:srgbClr val="CC0000"/>
                </a:solidFill>
                <a:latin typeface="Benguiat" pitchFamily="2" charset="0"/>
              </a:rPr>
              <a:t>HERE</a:t>
            </a:r>
          </a:p>
        </p:txBody>
      </p:sp>
      <p:sp>
        <p:nvSpPr>
          <p:cNvPr id="46" name="Rectangle 45">
            <a:extLst>
              <a:ext uri="{FF2B5EF4-FFF2-40B4-BE49-F238E27FC236}">
                <a16:creationId xmlns:a16="http://schemas.microsoft.com/office/drawing/2014/main" id="{3BE44AB9-B40C-6934-580C-6249876C6D3D}"/>
              </a:ext>
            </a:extLst>
          </p:cNvPr>
          <p:cNvSpPr/>
          <p:nvPr/>
        </p:nvSpPr>
        <p:spPr>
          <a:xfrm>
            <a:off x="-9158863" y="2307368"/>
            <a:ext cx="3064623" cy="49362"/>
          </a:xfrm>
          <a:prstGeom prst="rect">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47" name="Rectangle 46">
            <a:extLst>
              <a:ext uri="{FF2B5EF4-FFF2-40B4-BE49-F238E27FC236}">
                <a16:creationId xmlns:a16="http://schemas.microsoft.com/office/drawing/2014/main" id="{281B1486-9170-490E-13E2-DBC0324A0958}"/>
              </a:ext>
            </a:extLst>
          </p:cNvPr>
          <p:cNvSpPr/>
          <p:nvPr/>
        </p:nvSpPr>
        <p:spPr>
          <a:xfrm>
            <a:off x="-9188670" y="3270517"/>
            <a:ext cx="462350" cy="49362"/>
          </a:xfrm>
          <a:prstGeom prst="rect">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48" name="Rectangle 47">
            <a:extLst>
              <a:ext uri="{FF2B5EF4-FFF2-40B4-BE49-F238E27FC236}">
                <a16:creationId xmlns:a16="http://schemas.microsoft.com/office/drawing/2014/main" id="{516F2FBF-E15C-A104-6330-A113000B8535}"/>
              </a:ext>
            </a:extLst>
          </p:cNvPr>
          <p:cNvSpPr/>
          <p:nvPr/>
        </p:nvSpPr>
        <p:spPr>
          <a:xfrm>
            <a:off x="-6750838" y="3270517"/>
            <a:ext cx="462350" cy="49362"/>
          </a:xfrm>
          <a:prstGeom prst="rect">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Tree>
    <p:extLst>
      <p:ext uri="{BB962C8B-B14F-4D97-AF65-F5344CB8AC3E}">
        <p14:creationId xmlns:p14="http://schemas.microsoft.com/office/powerpoint/2010/main" val="179352210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2" descr="La folle théorie qui divise les fans de Stranger Things : Vecna était-il  présent dès la saison 1 ? - L'Avenir">
            <a:extLst>
              <a:ext uri="{FF2B5EF4-FFF2-40B4-BE49-F238E27FC236}">
                <a16:creationId xmlns:a16="http://schemas.microsoft.com/office/drawing/2014/main" id="{EA2AC888-9029-8B4D-AA1B-25DF1D9CD3E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4929" b="10564"/>
          <a:stretch/>
        </p:blipFill>
        <p:spPr bwMode="auto">
          <a:xfrm>
            <a:off x="-12172950" y="0"/>
            <a:ext cx="1217295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Messenger teams up with Netflix's Stranger Things to get you ready for Stranger  Things Day! – Messenger News">
            <a:extLst>
              <a:ext uri="{FF2B5EF4-FFF2-40B4-BE49-F238E27FC236}">
                <a16:creationId xmlns:a16="http://schemas.microsoft.com/office/drawing/2014/main" id="{C15A73A6-01BD-DD69-7725-5BCD516BBA9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id="{E8EEAB73-E3AD-9108-F508-C303B2D9FCE9}"/>
              </a:ext>
            </a:extLst>
          </p:cNvPr>
          <p:cNvSpPr/>
          <p:nvPr/>
        </p:nvSpPr>
        <p:spPr>
          <a:xfrm>
            <a:off x="0" y="0"/>
            <a:ext cx="12243195" cy="6858000"/>
          </a:xfrm>
          <a:prstGeom prst="rect">
            <a:avLst/>
          </a:prstGeom>
          <a:solidFill>
            <a:schemeClr val="tx1">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24" name="TextBox 20">
            <a:extLst>
              <a:ext uri="{FF2B5EF4-FFF2-40B4-BE49-F238E27FC236}">
                <a16:creationId xmlns:a16="http://schemas.microsoft.com/office/drawing/2014/main" id="{4E8D1F40-9D7D-4D13-AF27-2F69F82A5763}"/>
              </a:ext>
            </a:extLst>
          </p:cNvPr>
          <p:cNvSpPr txBox="1"/>
          <p:nvPr/>
        </p:nvSpPr>
        <p:spPr>
          <a:xfrm>
            <a:off x="3476930" y="3115837"/>
            <a:ext cx="5362270" cy="437877"/>
          </a:xfrm>
          <a:prstGeom prst="rect">
            <a:avLst/>
          </a:prstGeom>
          <a:noFill/>
        </p:spPr>
        <p:txBody>
          <a:bodyPr wrap="square" rtlCol="0">
            <a:spAutoFit/>
          </a:bodyPr>
          <a:lstStyle/>
          <a:p>
            <a:pPr algn="ctr">
              <a:lnSpc>
                <a:spcPct val="130000"/>
              </a:lnSpc>
            </a:pPr>
            <a:r>
              <a:rPr lang="en-IN" sz="900" b="0" i="0" dirty="0">
                <a:solidFill>
                  <a:schemeClr val="bg1"/>
                </a:solidFill>
                <a:effectLst/>
                <a:latin typeface="Inter Light" panose="02000403000000020004" pitchFamily="50" charset="0"/>
                <a:ea typeface="Inter Light" panose="02000403000000020004" pitchFamily="50" charset="0"/>
                <a:cs typeface="Inter Light" panose="02000403000000020004" pitchFamily="50" charset="0"/>
              </a:rPr>
              <a:t>Commodo consequat. Duis aute irure dolor in the itm reprehenderit in voluptate velit esse cillum dolore eu fugiat nulla pariatur. </a:t>
            </a:r>
            <a:endParaRPr lang="en-IN" sz="2000" b="1" dirty="0">
              <a:solidFill>
                <a:schemeClr val="bg1"/>
              </a:solidFill>
              <a:latin typeface="Inter Light" panose="02000403000000020004" pitchFamily="50" charset="0"/>
              <a:ea typeface="Inter Light" panose="02000403000000020004" pitchFamily="50" charset="0"/>
              <a:cs typeface="Inter Light" panose="02000403000000020004" pitchFamily="50" charset="0"/>
            </a:endParaRPr>
          </a:p>
        </p:txBody>
      </p:sp>
      <p:sp>
        <p:nvSpPr>
          <p:cNvPr id="25" name="TextBox 21">
            <a:extLst>
              <a:ext uri="{FF2B5EF4-FFF2-40B4-BE49-F238E27FC236}">
                <a16:creationId xmlns:a16="http://schemas.microsoft.com/office/drawing/2014/main" id="{24938009-178B-4C1C-810D-6E9BDE4A3472}"/>
              </a:ext>
            </a:extLst>
          </p:cNvPr>
          <p:cNvSpPr txBox="1"/>
          <p:nvPr/>
        </p:nvSpPr>
        <p:spPr>
          <a:xfrm>
            <a:off x="3648380" y="3867048"/>
            <a:ext cx="5019370" cy="978025"/>
          </a:xfrm>
          <a:prstGeom prst="rect">
            <a:avLst/>
          </a:prstGeom>
          <a:noFill/>
        </p:spPr>
        <p:txBody>
          <a:bodyPr wrap="square" rtlCol="0">
            <a:spAutoFit/>
          </a:bodyPr>
          <a:lstStyle/>
          <a:p>
            <a:pPr algn="ctr">
              <a:lnSpc>
                <a:spcPct val="130000"/>
              </a:lnSpc>
            </a:pPr>
            <a:r>
              <a:rPr lang="en-IN" sz="900" b="0" i="0" dirty="0">
                <a:solidFill>
                  <a:schemeClr val="bg1"/>
                </a:solidFill>
                <a:effectLst/>
                <a:latin typeface="Inter Light" panose="02000403000000020004" pitchFamily="50" charset="0"/>
                <a:ea typeface="Inter Light" panose="02000403000000020004" pitchFamily="50" charset="0"/>
                <a:cs typeface="Inter Light" panose="02000403000000020004" pitchFamily="50" charset="0"/>
              </a:rPr>
              <a:t>Lorem ipsum dolor sit amet, consectetur </a:t>
            </a:r>
            <a:r>
              <a:rPr lang="en-IN" sz="900" b="0" i="0" dirty="0" err="1">
                <a:solidFill>
                  <a:schemeClr val="bg1"/>
                </a:solidFill>
                <a:effectLst/>
                <a:latin typeface="Inter Light" panose="02000403000000020004" pitchFamily="50" charset="0"/>
                <a:ea typeface="Inter Light" panose="02000403000000020004" pitchFamily="50" charset="0"/>
                <a:cs typeface="Inter Light" panose="02000403000000020004" pitchFamily="50" charset="0"/>
              </a:rPr>
              <a:t>adipiscingum</a:t>
            </a:r>
            <a:r>
              <a:rPr lang="en-IN" sz="900" b="0" i="0" dirty="0">
                <a:solidFill>
                  <a:schemeClr val="bg1"/>
                </a:solidFill>
                <a:effectLst/>
                <a:latin typeface="Inter Light" panose="02000403000000020004" pitchFamily="50" charset="0"/>
                <a:ea typeface="Inter Light" panose="02000403000000020004" pitchFamily="50" charset="0"/>
                <a:cs typeface="Inter Light" panose="02000403000000020004" pitchFamily="50" charset="0"/>
              </a:rPr>
              <a:t> it, sed do eiusmod tempor incididunt ut labore et dolore </a:t>
            </a:r>
            <a:r>
              <a:rPr lang="en-IN" sz="900" b="0" i="0" dirty="0" err="1">
                <a:solidFill>
                  <a:schemeClr val="bg1"/>
                </a:solidFill>
                <a:effectLst/>
                <a:latin typeface="Inter Light" panose="02000403000000020004" pitchFamily="50" charset="0"/>
                <a:ea typeface="Inter Light" panose="02000403000000020004" pitchFamily="50" charset="0"/>
                <a:cs typeface="Inter Light" panose="02000403000000020004" pitchFamily="50" charset="0"/>
              </a:rPr>
              <a:t>agna</a:t>
            </a:r>
            <a:r>
              <a:rPr lang="en-IN" sz="900" b="0" i="0" dirty="0">
                <a:solidFill>
                  <a:schemeClr val="bg1"/>
                </a:solidFill>
                <a:effectLst/>
                <a:latin typeface="Inter Light" panose="02000403000000020004" pitchFamily="50" charset="0"/>
                <a:ea typeface="Inter Light" panose="02000403000000020004" pitchFamily="50" charset="0"/>
                <a:cs typeface="Inter Light" panose="02000403000000020004" pitchFamily="50" charset="0"/>
              </a:rPr>
              <a:t> aliqua. Ut enim ad minim veniam, </a:t>
            </a:r>
            <a:r>
              <a:rPr lang="en-IN" sz="900" b="0" i="0" dirty="0" err="1">
                <a:solidFill>
                  <a:schemeClr val="bg1"/>
                </a:solidFill>
                <a:effectLst/>
                <a:latin typeface="Inter Light" panose="02000403000000020004" pitchFamily="50" charset="0"/>
                <a:ea typeface="Inter Light" panose="02000403000000020004" pitchFamily="50" charset="0"/>
                <a:cs typeface="Inter Light" panose="02000403000000020004" pitchFamily="50" charset="0"/>
              </a:rPr>
              <a:t>quis</a:t>
            </a:r>
            <a:r>
              <a:rPr lang="en-IN" sz="900" b="0" i="0" dirty="0">
                <a:solidFill>
                  <a:schemeClr val="bg1"/>
                </a:solidFill>
                <a:effectLst/>
                <a:latin typeface="Inter Light" panose="02000403000000020004" pitchFamily="50" charset="0"/>
                <a:ea typeface="Inter Light" panose="02000403000000020004" pitchFamily="50" charset="0"/>
                <a:cs typeface="Inter Light" panose="02000403000000020004" pitchFamily="50" charset="0"/>
              </a:rPr>
              <a:t> </a:t>
            </a:r>
            <a:r>
              <a:rPr lang="en-IN" sz="900" b="0" i="0" dirty="0" err="1">
                <a:solidFill>
                  <a:schemeClr val="bg1"/>
                </a:solidFill>
                <a:effectLst/>
                <a:latin typeface="Inter Light" panose="02000403000000020004" pitchFamily="50" charset="0"/>
                <a:ea typeface="Inter Light" panose="02000403000000020004" pitchFamily="50" charset="0"/>
                <a:cs typeface="Inter Light" panose="02000403000000020004" pitchFamily="50" charset="0"/>
              </a:rPr>
              <a:t>nostrud</a:t>
            </a:r>
            <a:r>
              <a:rPr lang="en-IN" sz="900" b="0" i="0" dirty="0">
                <a:solidFill>
                  <a:schemeClr val="bg1"/>
                </a:solidFill>
                <a:effectLst/>
                <a:latin typeface="Inter Light" panose="02000403000000020004" pitchFamily="50" charset="0"/>
                <a:ea typeface="Inter Light" panose="02000403000000020004" pitchFamily="50" charset="0"/>
                <a:cs typeface="Inter Light" panose="02000403000000020004" pitchFamily="50" charset="0"/>
              </a:rPr>
              <a:t> at exercitation ullamco laboris nisi ut aliquip ex amet ea commodo consequat. Duis aute irure dolor in the </a:t>
            </a:r>
            <a:r>
              <a:rPr lang="en-IN" sz="900" b="0" i="0" dirty="0" err="1">
                <a:solidFill>
                  <a:schemeClr val="bg1"/>
                </a:solidFill>
                <a:effectLst/>
                <a:latin typeface="Inter Light" panose="02000403000000020004" pitchFamily="50" charset="0"/>
                <a:ea typeface="Inter Light" panose="02000403000000020004" pitchFamily="50" charset="0"/>
                <a:cs typeface="Inter Light" panose="02000403000000020004" pitchFamily="50" charset="0"/>
              </a:rPr>
              <a:t>sitm</a:t>
            </a:r>
            <a:r>
              <a:rPr lang="en-IN" sz="900" b="0" i="0" dirty="0">
                <a:solidFill>
                  <a:schemeClr val="bg1"/>
                </a:solidFill>
                <a:effectLst/>
                <a:latin typeface="Inter Light" panose="02000403000000020004" pitchFamily="50" charset="0"/>
                <a:ea typeface="Inter Light" panose="02000403000000020004" pitchFamily="50" charset="0"/>
                <a:cs typeface="Inter Light" panose="02000403000000020004" pitchFamily="50" charset="0"/>
              </a:rPr>
              <a:t> reprehenderit in voluptate velit esse cillum dolore eu fugiat nulla pariatur. Excepteur sint occaecat </a:t>
            </a:r>
            <a:r>
              <a:rPr lang="en-IN" sz="900" b="0" i="0" dirty="0" err="1">
                <a:solidFill>
                  <a:schemeClr val="bg1"/>
                </a:solidFill>
                <a:effectLst/>
                <a:latin typeface="Inter Light" panose="02000403000000020004" pitchFamily="50" charset="0"/>
                <a:ea typeface="Inter Light" panose="02000403000000020004" pitchFamily="50" charset="0"/>
                <a:cs typeface="Inter Light" panose="02000403000000020004" pitchFamily="50" charset="0"/>
              </a:rPr>
              <a:t>cupidat</a:t>
            </a:r>
            <a:r>
              <a:rPr lang="en-IN" sz="900" b="0" i="0" dirty="0">
                <a:solidFill>
                  <a:schemeClr val="bg1"/>
                </a:solidFill>
                <a:effectLst/>
                <a:latin typeface="Inter Light" panose="02000403000000020004" pitchFamily="50" charset="0"/>
                <a:ea typeface="Inter Light" panose="02000403000000020004" pitchFamily="50" charset="0"/>
                <a:cs typeface="Inter Light" panose="02000403000000020004" pitchFamily="50" charset="0"/>
              </a:rPr>
              <a:t> on proident, sunt in culpa qui officia deserunt mollit anim id est laborum</a:t>
            </a:r>
            <a:endParaRPr lang="en-IN" sz="2000" b="1" dirty="0">
              <a:solidFill>
                <a:schemeClr val="bg1"/>
              </a:solidFill>
              <a:latin typeface="Inter Light" panose="02000403000000020004" pitchFamily="50" charset="0"/>
              <a:ea typeface="Inter Light" panose="02000403000000020004" pitchFamily="50" charset="0"/>
              <a:cs typeface="Inter Light" panose="02000403000000020004" pitchFamily="50" charset="0"/>
            </a:endParaRPr>
          </a:p>
        </p:txBody>
      </p:sp>
      <p:sp>
        <p:nvSpPr>
          <p:cNvPr id="2" name="TextBox 1">
            <a:extLst>
              <a:ext uri="{FF2B5EF4-FFF2-40B4-BE49-F238E27FC236}">
                <a16:creationId xmlns:a16="http://schemas.microsoft.com/office/drawing/2014/main" id="{A4A11817-092A-4AB3-56B5-9B91DBE46670}"/>
              </a:ext>
            </a:extLst>
          </p:cNvPr>
          <p:cNvSpPr txBox="1"/>
          <p:nvPr/>
        </p:nvSpPr>
        <p:spPr>
          <a:xfrm>
            <a:off x="2816327" y="1599366"/>
            <a:ext cx="6559346" cy="1015663"/>
          </a:xfrm>
          <a:prstGeom prst="rect">
            <a:avLst/>
          </a:prstGeom>
          <a:noFill/>
        </p:spPr>
        <p:txBody>
          <a:bodyPr wrap="square" rtlCol="0">
            <a:spAutoFit/>
          </a:bodyPr>
          <a:lstStyle/>
          <a:p>
            <a:pPr algn="ctr"/>
            <a:r>
              <a:rPr lang="es-CO" sz="6000" dirty="0">
                <a:ln w="12700">
                  <a:solidFill>
                    <a:srgbClr val="CC0000"/>
                  </a:solidFill>
                </a:ln>
                <a:solidFill>
                  <a:srgbClr val="CC0000"/>
                </a:solidFill>
                <a:latin typeface="Benguiat" pitchFamily="2" charset="0"/>
              </a:rPr>
              <a:t>I</a:t>
            </a:r>
            <a:r>
              <a:rPr lang="es-CO" sz="4800" dirty="0">
                <a:ln w="12700">
                  <a:solidFill>
                    <a:srgbClr val="CC0000"/>
                  </a:solidFill>
                </a:ln>
                <a:solidFill>
                  <a:srgbClr val="CC0000"/>
                </a:solidFill>
                <a:latin typeface="Benguiat" pitchFamily="2" charset="0"/>
              </a:rPr>
              <a:t>NTRODUCTIO</a:t>
            </a:r>
            <a:r>
              <a:rPr lang="es-CO" sz="6000" dirty="0">
                <a:ln w="12700">
                  <a:solidFill>
                    <a:srgbClr val="CC0000"/>
                  </a:solidFill>
                </a:ln>
                <a:solidFill>
                  <a:srgbClr val="CC0000"/>
                </a:solidFill>
                <a:latin typeface="Benguiat" pitchFamily="2" charset="0"/>
              </a:rPr>
              <a:t>N </a:t>
            </a:r>
            <a:endParaRPr lang="es-CO" sz="4800" dirty="0">
              <a:ln w="12700">
                <a:solidFill>
                  <a:srgbClr val="CC0000"/>
                </a:solidFill>
              </a:ln>
              <a:solidFill>
                <a:srgbClr val="CC0000"/>
              </a:solidFill>
              <a:latin typeface="Benguiat" pitchFamily="2" charset="0"/>
            </a:endParaRPr>
          </a:p>
        </p:txBody>
      </p:sp>
      <p:sp>
        <p:nvSpPr>
          <p:cNvPr id="4" name="Rectangle 3">
            <a:extLst>
              <a:ext uri="{FF2B5EF4-FFF2-40B4-BE49-F238E27FC236}">
                <a16:creationId xmlns:a16="http://schemas.microsoft.com/office/drawing/2014/main" id="{A4D0348B-3BF9-F9D2-7943-46271D17BFEE}"/>
              </a:ext>
            </a:extLst>
          </p:cNvPr>
          <p:cNvSpPr/>
          <p:nvPr/>
        </p:nvSpPr>
        <p:spPr>
          <a:xfrm>
            <a:off x="4563689" y="1602518"/>
            <a:ext cx="3064623" cy="49362"/>
          </a:xfrm>
          <a:prstGeom prst="rect">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5" name="Rectangle 4">
            <a:extLst>
              <a:ext uri="{FF2B5EF4-FFF2-40B4-BE49-F238E27FC236}">
                <a16:creationId xmlns:a16="http://schemas.microsoft.com/office/drawing/2014/main" id="{A62C6B64-08CF-51D1-E776-D7CFB28F7D2C}"/>
              </a:ext>
            </a:extLst>
          </p:cNvPr>
          <p:cNvSpPr/>
          <p:nvPr/>
        </p:nvSpPr>
        <p:spPr>
          <a:xfrm>
            <a:off x="4833065" y="2565667"/>
            <a:ext cx="462350" cy="49362"/>
          </a:xfrm>
          <a:prstGeom prst="rect">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6" name="Rectangle 5">
            <a:extLst>
              <a:ext uri="{FF2B5EF4-FFF2-40B4-BE49-F238E27FC236}">
                <a16:creationId xmlns:a16="http://schemas.microsoft.com/office/drawing/2014/main" id="{88436575-0BA7-ABB0-2595-D4CD894849AA}"/>
              </a:ext>
            </a:extLst>
          </p:cNvPr>
          <p:cNvSpPr/>
          <p:nvPr/>
        </p:nvSpPr>
        <p:spPr>
          <a:xfrm>
            <a:off x="7165962" y="2565667"/>
            <a:ext cx="462350" cy="49362"/>
          </a:xfrm>
          <a:prstGeom prst="rect">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8" name="TextBox 7">
            <a:extLst>
              <a:ext uri="{FF2B5EF4-FFF2-40B4-BE49-F238E27FC236}">
                <a16:creationId xmlns:a16="http://schemas.microsoft.com/office/drawing/2014/main" id="{97FA3456-017A-9CEF-A475-7F75EEDC2EA5}"/>
              </a:ext>
            </a:extLst>
          </p:cNvPr>
          <p:cNvSpPr txBox="1"/>
          <p:nvPr/>
        </p:nvSpPr>
        <p:spPr>
          <a:xfrm>
            <a:off x="4697617" y="2358401"/>
            <a:ext cx="2796767" cy="523220"/>
          </a:xfrm>
          <a:prstGeom prst="rect">
            <a:avLst/>
          </a:prstGeom>
          <a:noFill/>
        </p:spPr>
        <p:txBody>
          <a:bodyPr wrap="square" rtlCol="0">
            <a:spAutoFit/>
          </a:bodyPr>
          <a:lstStyle/>
          <a:p>
            <a:pPr algn="ctr"/>
            <a:r>
              <a:rPr lang="es-CO" sz="2800" dirty="0">
                <a:ln w="12700">
                  <a:solidFill>
                    <a:srgbClr val="CC0000"/>
                  </a:solidFill>
                </a:ln>
                <a:solidFill>
                  <a:srgbClr val="CC0000"/>
                </a:solidFill>
                <a:latin typeface="Benguiat" pitchFamily="2" charset="0"/>
              </a:rPr>
              <a:t>HERE</a:t>
            </a:r>
          </a:p>
        </p:txBody>
      </p:sp>
      <p:sp>
        <p:nvSpPr>
          <p:cNvPr id="21" name="Round Same Side Corner Rectangle 60">
            <a:extLst>
              <a:ext uri="{FF2B5EF4-FFF2-40B4-BE49-F238E27FC236}">
                <a16:creationId xmlns:a16="http://schemas.microsoft.com/office/drawing/2014/main" id="{AF35330B-D907-6E40-E16B-A8E2F0FBD739}"/>
              </a:ext>
            </a:extLst>
          </p:cNvPr>
          <p:cNvSpPr/>
          <p:nvPr/>
        </p:nvSpPr>
        <p:spPr>
          <a:xfrm rot="16200000">
            <a:off x="-2271909" y="1619118"/>
            <a:ext cx="482370" cy="2644153"/>
          </a:xfrm>
          <a:prstGeom prst="round2SameRect">
            <a:avLst>
              <a:gd name="adj1" fmla="val 50000"/>
              <a:gd name="adj2" fmla="val 0"/>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22" name="Round Same Side Corner Rectangle 61">
            <a:extLst>
              <a:ext uri="{FF2B5EF4-FFF2-40B4-BE49-F238E27FC236}">
                <a16:creationId xmlns:a16="http://schemas.microsoft.com/office/drawing/2014/main" id="{6DB12F2D-D4E9-DB92-C395-E56C24F7E4CA}"/>
              </a:ext>
            </a:extLst>
          </p:cNvPr>
          <p:cNvSpPr/>
          <p:nvPr/>
        </p:nvSpPr>
        <p:spPr>
          <a:xfrm rot="16200000">
            <a:off x="-2655444" y="2213537"/>
            <a:ext cx="482370" cy="3411218"/>
          </a:xfrm>
          <a:prstGeom prst="round2SameRect">
            <a:avLst>
              <a:gd name="adj1" fmla="val 50000"/>
              <a:gd name="adj2" fmla="val 0"/>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41" name="Round Same Side Corner Rectangle 62">
            <a:extLst>
              <a:ext uri="{FF2B5EF4-FFF2-40B4-BE49-F238E27FC236}">
                <a16:creationId xmlns:a16="http://schemas.microsoft.com/office/drawing/2014/main" id="{9E426912-8465-3F6B-F54D-5A88D7CB236E}"/>
              </a:ext>
            </a:extLst>
          </p:cNvPr>
          <p:cNvSpPr/>
          <p:nvPr/>
        </p:nvSpPr>
        <p:spPr>
          <a:xfrm rot="16200000">
            <a:off x="-1420932" y="4425998"/>
            <a:ext cx="482370" cy="942197"/>
          </a:xfrm>
          <a:prstGeom prst="round2SameRect">
            <a:avLst>
              <a:gd name="adj1" fmla="val 50000"/>
              <a:gd name="adj2" fmla="val 0"/>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42" name="Round Same Side Corner Rectangle 63">
            <a:extLst>
              <a:ext uri="{FF2B5EF4-FFF2-40B4-BE49-F238E27FC236}">
                <a16:creationId xmlns:a16="http://schemas.microsoft.com/office/drawing/2014/main" id="{52AD0AC3-7C95-E88A-4368-427DE9948C9E}"/>
              </a:ext>
            </a:extLst>
          </p:cNvPr>
          <p:cNvSpPr/>
          <p:nvPr/>
        </p:nvSpPr>
        <p:spPr>
          <a:xfrm rot="16200000">
            <a:off x="-1945908" y="4880796"/>
            <a:ext cx="482370" cy="1992153"/>
          </a:xfrm>
          <a:prstGeom prst="round2SameRect">
            <a:avLst>
              <a:gd name="adj1" fmla="val 50000"/>
              <a:gd name="adj2" fmla="val 0"/>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44" name="TextBox 43">
            <a:extLst>
              <a:ext uri="{FF2B5EF4-FFF2-40B4-BE49-F238E27FC236}">
                <a16:creationId xmlns:a16="http://schemas.microsoft.com/office/drawing/2014/main" id="{B78AE2A8-0134-02DF-CD44-C1BAAC7B31CA}"/>
              </a:ext>
            </a:extLst>
          </p:cNvPr>
          <p:cNvSpPr txBox="1"/>
          <p:nvPr/>
        </p:nvSpPr>
        <p:spPr>
          <a:xfrm>
            <a:off x="-2019073" y="5707595"/>
            <a:ext cx="628698" cy="338554"/>
          </a:xfrm>
          <a:prstGeom prst="rect">
            <a:avLst/>
          </a:prstGeom>
          <a:noFill/>
        </p:spPr>
        <p:txBody>
          <a:bodyPr wrap="none" rtlCol="0" anchor="ctr" anchorCtr="0">
            <a:spAutoFit/>
          </a:bodyPr>
          <a:lstStyle/>
          <a:p>
            <a:pPr algn="ctr"/>
            <a:r>
              <a:rPr lang="en-US" sz="1600" b="1" dirty="0">
                <a:solidFill>
                  <a:schemeClr val="bg1"/>
                </a:solidFill>
                <a:latin typeface="Poppins" pitchFamily="2" charset="77"/>
                <a:ea typeface="League Spartan" charset="0"/>
                <a:cs typeface="Poppins" pitchFamily="2" charset="77"/>
              </a:rPr>
              <a:t>50%</a:t>
            </a:r>
          </a:p>
        </p:txBody>
      </p:sp>
      <p:sp>
        <p:nvSpPr>
          <p:cNvPr id="45" name="TextBox 44">
            <a:extLst>
              <a:ext uri="{FF2B5EF4-FFF2-40B4-BE49-F238E27FC236}">
                <a16:creationId xmlns:a16="http://schemas.microsoft.com/office/drawing/2014/main" id="{9B296655-B0D8-DBA0-83E5-BF8CC5DA6079}"/>
              </a:ext>
            </a:extLst>
          </p:cNvPr>
          <p:cNvSpPr txBox="1"/>
          <p:nvPr/>
        </p:nvSpPr>
        <p:spPr>
          <a:xfrm>
            <a:off x="-2333051" y="2771917"/>
            <a:ext cx="604654" cy="338554"/>
          </a:xfrm>
          <a:prstGeom prst="rect">
            <a:avLst/>
          </a:prstGeom>
          <a:noFill/>
        </p:spPr>
        <p:txBody>
          <a:bodyPr wrap="none" rtlCol="0" anchor="ctr" anchorCtr="0">
            <a:spAutoFit/>
          </a:bodyPr>
          <a:lstStyle/>
          <a:p>
            <a:pPr algn="ctr"/>
            <a:r>
              <a:rPr lang="en-US" sz="1600" b="1" dirty="0">
                <a:solidFill>
                  <a:schemeClr val="bg1"/>
                </a:solidFill>
                <a:latin typeface="Poppins" pitchFamily="2" charset="77"/>
                <a:ea typeface="League Spartan" charset="0"/>
                <a:cs typeface="Poppins" pitchFamily="2" charset="77"/>
              </a:rPr>
              <a:t>70%</a:t>
            </a:r>
          </a:p>
        </p:txBody>
      </p:sp>
      <p:sp>
        <p:nvSpPr>
          <p:cNvPr id="49" name="TextBox 48">
            <a:extLst>
              <a:ext uri="{FF2B5EF4-FFF2-40B4-BE49-F238E27FC236}">
                <a16:creationId xmlns:a16="http://schemas.microsoft.com/office/drawing/2014/main" id="{636BA913-C22D-0813-C716-2EA24A714066}"/>
              </a:ext>
            </a:extLst>
          </p:cNvPr>
          <p:cNvSpPr txBox="1"/>
          <p:nvPr/>
        </p:nvSpPr>
        <p:spPr>
          <a:xfrm>
            <a:off x="-2728608" y="3752446"/>
            <a:ext cx="628698" cy="338554"/>
          </a:xfrm>
          <a:prstGeom prst="rect">
            <a:avLst/>
          </a:prstGeom>
          <a:noFill/>
        </p:spPr>
        <p:txBody>
          <a:bodyPr wrap="none" rtlCol="0" anchor="ctr" anchorCtr="0">
            <a:spAutoFit/>
          </a:bodyPr>
          <a:lstStyle/>
          <a:p>
            <a:pPr algn="ctr"/>
            <a:r>
              <a:rPr lang="en-US" sz="1600" b="1" dirty="0">
                <a:solidFill>
                  <a:schemeClr val="bg1"/>
                </a:solidFill>
                <a:latin typeface="Poppins" pitchFamily="2" charset="77"/>
                <a:ea typeface="League Spartan" charset="0"/>
                <a:cs typeface="Poppins" pitchFamily="2" charset="77"/>
              </a:rPr>
              <a:t>85%</a:t>
            </a:r>
          </a:p>
        </p:txBody>
      </p:sp>
      <p:sp>
        <p:nvSpPr>
          <p:cNvPr id="50" name="TextBox 49">
            <a:extLst>
              <a:ext uri="{FF2B5EF4-FFF2-40B4-BE49-F238E27FC236}">
                <a16:creationId xmlns:a16="http://schemas.microsoft.com/office/drawing/2014/main" id="{9ABD1EC6-394B-7F37-9EAA-AEE7E0016F82}"/>
              </a:ext>
            </a:extLst>
          </p:cNvPr>
          <p:cNvSpPr txBox="1"/>
          <p:nvPr/>
        </p:nvSpPr>
        <p:spPr>
          <a:xfrm>
            <a:off x="-1486081" y="4727818"/>
            <a:ext cx="612668" cy="338554"/>
          </a:xfrm>
          <a:prstGeom prst="rect">
            <a:avLst/>
          </a:prstGeom>
          <a:noFill/>
        </p:spPr>
        <p:txBody>
          <a:bodyPr wrap="none" rtlCol="0" anchor="ctr" anchorCtr="0">
            <a:spAutoFit/>
          </a:bodyPr>
          <a:lstStyle/>
          <a:p>
            <a:pPr algn="ctr"/>
            <a:r>
              <a:rPr lang="en-US" sz="1600" b="1" dirty="0">
                <a:solidFill>
                  <a:schemeClr val="bg1"/>
                </a:solidFill>
                <a:latin typeface="Poppins" pitchFamily="2" charset="77"/>
                <a:ea typeface="League Spartan" charset="0"/>
                <a:cs typeface="Poppins" pitchFamily="2" charset="77"/>
              </a:rPr>
              <a:t>20%</a:t>
            </a:r>
          </a:p>
        </p:txBody>
      </p:sp>
      <p:sp>
        <p:nvSpPr>
          <p:cNvPr id="51" name="Round Same Side Corner Rectangle 80">
            <a:extLst>
              <a:ext uri="{FF2B5EF4-FFF2-40B4-BE49-F238E27FC236}">
                <a16:creationId xmlns:a16="http://schemas.microsoft.com/office/drawing/2014/main" id="{9D8700C7-6561-50B2-3697-920C39B94DE4}"/>
              </a:ext>
            </a:extLst>
          </p:cNvPr>
          <p:cNvSpPr/>
          <p:nvPr/>
        </p:nvSpPr>
        <p:spPr>
          <a:xfrm rot="16200000">
            <a:off x="-1081881" y="4031707"/>
            <a:ext cx="200046" cy="546416"/>
          </a:xfrm>
          <a:prstGeom prst="round2SameRect">
            <a:avLst>
              <a:gd name="adj1" fmla="val 50000"/>
              <a:gd name="adj2" fmla="val 0"/>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52" name="Round Same Side Corner Rectangle 81">
            <a:extLst>
              <a:ext uri="{FF2B5EF4-FFF2-40B4-BE49-F238E27FC236}">
                <a16:creationId xmlns:a16="http://schemas.microsoft.com/office/drawing/2014/main" id="{3AD6EA6B-71E3-F2A2-F961-2F920B9B431B}"/>
              </a:ext>
            </a:extLst>
          </p:cNvPr>
          <p:cNvSpPr/>
          <p:nvPr/>
        </p:nvSpPr>
        <p:spPr>
          <a:xfrm rot="16200000">
            <a:off x="-1804749" y="5266928"/>
            <a:ext cx="200046" cy="1992152"/>
          </a:xfrm>
          <a:prstGeom prst="round2SameRect">
            <a:avLst>
              <a:gd name="adj1" fmla="val 50000"/>
              <a:gd name="adj2" fmla="val 0"/>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53" name="Round Same Side Corner Rectangle 82">
            <a:extLst>
              <a:ext uri="{FF2B5EF4-FFF2-40B4-BE49-F238E27FC236}">
                <a16:creationId xmlns:a16="http://schemas.microsoft.com/office/drawing/2014/main" id="{87A07051-198B-7E96-4225-34B36C8FDDB6}"/>
              </a:ext>
            </a:extLst>
          </p:cNvPr>
          <p:cNvSpPr/>
          <p:nvPr/>
        </p:nvSpPr>
        <p:spPr>
          <a:xfrm rot="16200000">
            <a:off x="-2347494" y="3742129"/>
            <a:ext cx="200046" cy="3077641"/>
          </a:xfrm>
          <a:prstGeom prst="round2SameRect">
            <a:avLst>
              <a:gd name="adj1" fmla="val 50000"/>
              <a:gd name="adj2" fmla="val 0"/>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54" name="Round Same Side Corner Rectangle 83">
            <a:extLst>
              <a:ext uri="{FF2B5EF4-FFF2-40B4-BE49-F238E27FC236}">
                <a16:creationId xmlns:a16="http://schemas.microsoft.com/office/drawing/2014/main" id="{95590B3F-680D-7C4D-504C-E2592A2968B4}"/>
              </a:ext>
            </a:extLst>
          </p:cNvPr>
          <p:cNvSpPr/>
          <p:nvPr/>
        </p:nvSpPr>
        <p:spPr>
          <a:xfrm rot="16200000">
            <a:off x="-1314215" y="2819849"/>
            <a:ext cx="200046" cy="1011082"/>
          </a:xfrm>
          <a:prstGeom prst="round2SameRect">
            <a:avLst>
              <a:gd name="adj1" fmla="val 50000"/>
              <a:gd name="adj2" fmla="val 0"/>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55" name="Round Same Side Corner Rectangle 50">
            <a:extLst>
              <a:ext uri="{FF2B5EF4-FFF2-40B4-BE49-F238E27FC236}">
                <a16:creationId xmlns:a16="http://schemas.microsoft.com/office/drawing/2014/main" id="{9D312733-7060-2394-208D-4C11F88B1738}"/>
              </a:ext>
            </a:extLst>
          </p:cNvPr>
          <p:cNvSpPr/>
          <p:nvPr/>
        </p:nvSpPr>
        <p:spPr>
          <a:xfrm rot="5400000">
            <a:off x="13883300" y="1965504"/>
            <a:ext cx="482370" cy="1951382"/>
          </a:xfrm>
          <a:prstGeom prst="round2SameRect">
            <a:avLst>
              <a:gd name="adj1" fmla="val 50000"/>
              <a:gd name="adj2" fmla="val 0"/>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56" name="Round Same Side Corner Rectangle 51">
            <a:extLst>
              <a:ext uri="{FF2B5EF4-FFF2-40B4-BE49-F238E27FC236}">
                <a16:creationId xmlns:a16="http://schemas.microsoft.com/office/drawing/2014/main" id="{2DE8E7B4-D132-5FB5-30A0-97F92A7B4A37}"/>
              </a:ext>
            </a:extLst>
          </p:cNvPr>
          <p:cNvSpPr/>
          <p:nvPr/>
        </p:nvSpPr>
        <p:spPr>
          <a:xfrm rot="5400000">
            <a:off x="14230450" y="2596306"/>
            <a:ext cx="482370" cy="2645680"/>
          </a:xfrm>
          <a:prstGeom prst="round2SameRect">
            <a:avLst>
              <a:gd name="adj1" fmla="val 50000"/>
              <a:gd name="adj2" fmla="val 0"/>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57" name="Round Same Side Corner Rectangle 52">
            <a:extLst>
              <a:ext uri="{FF2B5EF4-FFF2-40B4-BE49-F238E27FC236}">
                <a16:creationId xmlns:a16="http://schemas.microsoft.com/office/drawing/2014/main" id="{A1993CFD-CD00-CC42-9E94-14FF60248295}"/>
              </a:ext>
            </a:extLst>
          </p:cNvPr>
          <p:cNvSpPr/>
          <p:nvPr/>
        </p:nvSpPr>
        <p:spPr>
          <a:xfrm rot="5400000">
            <a:off x="13833659" y="3971047"/>
            <a:ext cx="482370" cy="1852101"/>
          </a:xfrm>
          <a:prstGeom prst="round2SameRect">
            <a:avLst>
              <a:gd name="adj1" fmla="val 50000"/>
              <a:gd name="adj2" fmla="val 0"/>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58" name="Round Same Side Corner Rectangle 53">
            <a:extLst>
              <a:ext uri="{FF2B5EF4-FFF2-40B4-BE49-F238E27FC236}">
                <a16:creationId xmlns:a16="http://schemas.microsoft.com/office/drawing/2014/main" id="{2D0A486B-D9E8-2EC4-4833-18C55D3F5CAF}"/>
              </a:ext>
            </a:extLst>
          </p:cNvPr>
          <p:cNvSpPr/>
          <p:nvPr/>
        </p:nvSpPr>
        <p:spPr>
          <a:xfrm rot="5400000">
            <a:off x="14622266" y="4162217"/>
            <a:ext cx="482370" cy="3429312"/>
          </a:xfrm>
          <a:prstGeom prst="round2SameRect">
            <a:avLst>
              <a:gd name="adj1" fmla="val 50000"/>
              <a:gd name="adj2" fmla="val 0"/>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59" name="TextBox 58">
            <a:extLst>
              <a:ext uri="{FF2B5EF4-FFF2-40B4-BE49-F238E27FC236}">
                <a16:creationId xmlns:a16="http://schemas.microsoft.com/office/drawing/2014/main" id="{88AC5232-CDA1-289D-CE53-3ECA2F8FC7BC}"/>
              </a:ext>
            </a:extLst>
          </p:cNvPr>
          <p:cNvSpPr txBox="1"/>
          <p:nvPr/>
        </p:nvSpPr>
        <p:spPr>
          <a:xfrm>
            <a:off x="13810136" y="2771917"/>
            <a:ext cx="628698" cy="338554"/>
          </a:xfrm>
          <a:prstGeom prst="rect">
            <a:avLst/>
          </a:prstGeom>
          <a:noFill/>
        </p:spPr>
        <p:txBody>
          <a:bodyPr wrap="none" rtlCol="0" anchor="ctr" anchorCtr="0">
            <a:spAutoFit/>
          </a:bodyPr>
          <a:lstStyle/>
          <a:p>
            <a:pPr algn="ctr"/>
            <a:r>
              <a:rPr lang="en-US" sz="1600" b="1" dirty="0">
                <a:solidFill>
                  <a:schemeClr val="bg1"/>
                </a:solidFill>
                <a:latin typeface="Poppins" pitchFamily="2" charset="77"/>
                <a:ea typeface="League Spartan" charset="0"/>
                <a:cs typeface="Poppins" pitchFamily="2" charset="77"/>
              </a:rPr>
              <a:t>50%</a:t>
            </a:r>
          </a:p>
        </p:txBody>
      </p:sp>
      <p:sp>
        <p:nvSpPr>
          <p:cNvPr id="60" name="TextBox 59">
            <a:extLst>
              <a:ext uri="{FF2B5EF4-FFF2-40B4-BE49-F238E27FC236}">
                <a16:creationId xmlns:a16="http://schemas.microsoft.com/office/drawing/2014/main" id="{4FBF63F0-7AC3-AD71-682F-5A9C88B2B7CF}"/>
              </a:ext>
            </a:extLst>
          </p:cNvPr>
          <p:cNvSpPr txBox="1"/>
          <p:nvPr/>
        </p:nvSpPr>
        <p:spPr>
          <a:xfrm>
            <a:off x="14552308" y="5707594"/>
            <a:ext cx="622286" cy="338554"/>
          </a:xfrm>
          <a:prstGeom prst="rect">
            <a:avLst/>
          </a:prstGeom>
          <a:noFill/>
        </p:spPr>
        <p:txBody>
          <a:bodyPr wrap="none" rtlCol="0" anchor="ctr" anchorCtr="0">
            <a:spAutoFit/>
          </a:bodyPr>
          <a:lstStyle/>
          <a:p>
            <a:pPr algn="ctr"/>
            <a:r>
              <a:rPr lang="en-US" sz="1600" b="1" dirty="0">
                <a:solidFill>
                  <a:schemeClr val="bg1"/>
                </a:solidFill>
                <a:latin typeface="Poppins" pitchFamily="2" charset="77"/>
                <a:ea typeface="League Spartan" charset="0"/>
                <a:cs typeface="Poppins" pitchFamily="2" charset="77"/>
              </a:rPr>
              <a:t>90%</a:t>
            </a:r>
          </a:p>
        </p:txBody>
      </p:sp>
      <p:sp>
        <p:nvSpPr>
          <p:cNvPr id="61" name="TextBox 60">
            <a:extLst>
              <a:ext uri="{FF2B5EF4-FFF2-40B4-BE49-F238E27FC236}">
                <a16:creationId xmlns:a16="http://schemas.microsoft.com/office/drawing/2014/main" id="{A60D225D-B42C-3ABF-FB11-C4559A112E46}"/>
              </a:ext>
            </a:extLst>
          </p:cNvPr>
          <p:cNvSpPr txBox="1"/>
          <p:nvPr/>
        </p:nvSpPr>
        <p:spPr>
          <a:xfrm>
            <a:off x="13757289" y="4727818"/>
            <a:ext cx="635110" cy="338554"/>
          </a:xfrm>
          <a:prstGeom prst="rect">
            <a:avLst/>
          </a:prstGeom>
          <a:noFill/>
        </p:spPr>
        <p:txBody>
          <a:bodyPr wrap="none" rtlCol="0" anchor="ctr" anchorCtr="0">
            <a:spAutoFit/>
          </a:bodyPr>
          <a:lstStyle/>
          <a:p>
            <a:pPr algn="ctr"/>
            <a:r>
              <a:rPr lang="en-US" sz="1600" b="1" dirty="0">
                <a:solidFill>
                  <a:schemeClr val="bg1"/>
                </a:solidFill>
                <a:latin typeface="Poppins" pitchFamily="2" charset="77"/>
                <a:ea typeface="League Spartan" charset="0"/>
                <a:cs typeface="Poppins" pitchFamily="2" charset="77"/>
              </a:rPr>
              <a:t>40%</a:t>
            </a:r>
          </a:p>
        </p:txBody>
      </p:sp>
      <p:sp>
        <p:nvSpPr>
          <p:cNvPr id="62" name="TextBox 61">
            <a:extLst>
              <a:ext uri="{FF2B5EF4-FFF2-40B4-BE49-F238E27FC236}">
                <a16:creationId xmlns:a16="http://schemas.microsoft.com/office/drawing/2014/main" id="{CF012E1C-EE5E-8FB9-45CD-5183F12AE492}"/>
              </a:ext>
            </a:extLst>
          </p:cNvPr>
          <p:cNvSpPr txBox="1"/>
          <p:nvPr/>
        </p:nvSpPr>
        <p:spPr>
          <a:xfrm>
            <a:off x="14158087" y="3746163"/>
            <a:ext cx="627096" cy="338554"/>
          </a:xfrm>
          <a:prstGeom prst="rect">
            <a:avLst/>
          </a:prstGeom>
          <a:noFill/>
        </p:spPr>
        <p:txBody>
          <a:bodyPr wrap="none" rtlCol="0" anchor="ctr" anchorCtr="0">
            <a:spAutoFit/>
          </a:bodyPr>
          <a:lstStyle/>
          <a:p>
            <a:pPr algn="ctr"/>
            <a:r>
              <a:rPr lang="en-US" sz="1600" b="1" dirty="0">
                <a:solidFill>
                  <a:schemeClr val="bg1"/>
                </a:solidFill>
                <a:latin typeface="Poppins" pitchFamily="2" charset="77"/>
                <a:ea typeface="League Spartan" charset="0"/>
                <a:cs typeface="Poppins" pitchFamily="2" charset="77"/>
              </a:rPr>
              <a:t>65%</a:t>
            </a:r>
          </a:p>
        </p:txBody>
      </p:sp>
      <p:sp>
        <p:nvSpPr>
          <p:cNvPr id="63" name="Round Same Side Corner Rectangle 84">
            <a:extLst>
              <a:ext uri="{FF2B5EF4-FFF2-40B4-BE49-F238E27FC236}">
                <a16:creationId xmlns:a16="http://schemas.microsoft.com/office/drawing/2014/main" id="{D7BE1CFF-C9EE-B134-3050-D671C93C1D66}"/>
              </a:ext>
            </a:extLst>
          </p:cNvPr>
          <p:cNvSpPr/>
          <p:nvPr/>
        </p:nvSpPr>
        <p:spPr>
          <a:xfrm rot="5400000">
            <a:off x="14025274" y="2350511"/>
            <a:ext cx="198421" cy="1951382"/>
          </a:xfrm>
          <a:prstGeom prst="round2SameRect">
            <a:avLst>
              <a:gd name="adj1" fmla="val 50000"/>
              <a:gd name="adj2" fmla="val 0"/>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4096" name="Round Same Side Corner Rectangle 85">
            <a:extLst>
              <a:ext uri="{FF2B5EF4-FFF2-40B4-BE49-F238E27FC236}">
                <a16:creationId xmlns:a16="http://schemas.microsoft.com/office/drawing/2014/main" id="{BBE43028-AB2C-69D6-D482-32D79E564577}"/>
              </a:ext>
            </a:extLst>
          </p:cNvPr>
          <p:cNvSpPr/>
          <p:nvPr/>
        </p:nvSpPr>
        <p:spPr>
          <a:xfrm rot="5400000">
            <a:off x="13843826" y="3507772"/>
            <a:ext cx="198421" cy="1591959"/>
          </a:xfrm>
          <a:prstGeom prst="round2SameRect">
            <a:avLst>
              <a:gd name="adj1" fmla="val 50000"/>
              <a:gd name="adj2" fmla="val 0"/>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4097" name="Round Same Side Corner Rectangle 86">
            <a:extLst>
              <a:ext uri="{FF2B5EF4-FFF2-40B4-BE49-F238E27FC236}">
                <a16:creationId xmlns:a16="http://schemas.microsoft.com/office/drawing/2014/main" id="{895C05B3-0BB9-A2C6-2D0F-23AE717F054F}"/>
              </a:ext>
            </a:extLst>
          </p:cNvPr>
          <p:cNvSpPr/>
          <p:nvPr/>
        </p:nvSpPr>
        <p:spPr>
          <a:xfrm rot="5400000">
            <a:off x="14223133" y="4104850"/>
            <a:ext cx="198421" cy="2350573"/>
          </a:xfrm>
          <a:prstGeom prst="round2SameRect">
            <a:avLst>
              <a:gd name="adj1" fmla="val 50000"/>
              <a:gd name="adj2" fmla="val 0"/>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4099" name="Round Same Side Corner Rectangle 87">
            <a:extLst>
              <a:ext uri="{FF2B5EF4-FFF2-40B4-BE49-F238E27FC236}">
                <a16:creationId xmlns:a16="http://schemas.microsoft.com/office/drawing/2014/main" id="{7D314EDE-4AEF-3DBA-89DD-65859C3EA852}"/>
              </a:ext>
            </a:extLst>
          </p:cNvPr>
          <p:cNvSpPr/>
          <p:nvPr/>
        </p:nvSpPr>
        <p:spPr>
          <a:xfrm rot="5400000">
            <a:off x="13268093" y="6040612"/>
            <a:ext cx="198421" cy="440493"/>
          </a:xfrm>
          <a:prstGeom prst="round2SameRect">
            <a:avLst>
              <a:gd name="adj1" fmla="val 50000"/>
              <a:gd name="adj2" fmla="val 0"/>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4100" name="TextBox 4099">
            <a:extLst>
              <a:ext uri="{FF2B5EF4-FFF2-40B4-BE49-F238E27FC236}">
                <a16:creationId xmlns:a16="http://schemas.microsoft.com/office/drawing/2014/main" id="{18DC0F6C-75E4-A315-033D-3B3FE234ACC8}"/>
              </a:ext>
            </a:extLst>
          </p:cNvPr>
          <p:cNvSpPr txBox="1"/>
          <p:nvPr/>
        </p:nvSpPr>
        <p:spPr>
          <a:xfrm>
            <a:off x="5624557" y="7329384"/>
            <a:ext cx="942887" cy="769441"/>
          </a:xfrm>
          <a:prstGeom prst="rect">
            <a:avLst/>
          </a:prstGeom>
          <a:noFill/>
        </p:spPr>
        <p:txBody>
          <a:bodyPr wrap="none" rtlCol="0" anchor="ctr">
            <a:spAutoFit/>
          </a:bodyPr>
          <a:lstStyle/>
          <a:p>
            <a:pPr algn="ctr"/>
            <a:r>
              <a:rPr lang="en-US" sz="4400" b="1" dirty="0">
                <a:solidFill>
                  <a:schemeClr val="bg1"/>
                </a:solidFill>
                <a:latin typeface="Poppins" pitchFamily="2" charset="77"/>
                <a:cs typeface="Poppins" pitchFamily="2" charset="77"/>
              </a:rPr>
              <a:t>VS</a:t>
            </a:r>
          </a:p>
        </p:txBody>
      </p:sp>
      <p:sp>
        <p:nvSpPr>
          <p:cNvPr id="4101" name="TextBox 4100">
            <a:extLst>
              <a:ext uri="{FF2B5EF4-FFF2-40B4-BE49-F238E27FC236}">
                <a16:creationId xmlns:a16="http://schemas.microsoft.com/office/drawing/2014/main" id="{BBB04631-2109-A16B-64DB-7AF9DBB064D3}"/>
              </a:ext>
            </a:extLst>
          </p:cNvPr>
          <p:cNvSpPr txBox="1"/>
          <p:nvPr/>
        </p:nvSpPr>
        <p:spPr>
          <a:xfrm>
            <a:off x="5483654" y="8640441"/>
            <a:ext cx="1226619" cy="338554"/>
          </a:xfrm>
          <a:prstGeom prst="rect">
            <a:avLst/>
          </a:prstGeom>
          <a:noFill/>
        </p:spPr>
        <p:txBody>
          <a:bodyPr wrap="none" rtlCol="0" anchor="ctr" anchorCtr="0">
            <a:spAutoFit/>
          </a:bodyPr>
          <a:lstStyle/>
          <a:p>
            <a:pPr algn="ctr"/>
            <a:r>
              <a:rPr lang="en-US" sz="1600" b="1" dirty="0">
                <a:solidFill>
                  <a:schemeClr val="bg1"/>
                </a:solidFill>
                <a:latin typeface="Poppins" pitchFamily="2" charset="77"/>
                <a:ea typeface="League Spartan" charset="0"/>
                <a:cs typeface="Poppins" pitchFamily="2" charset="77"/>
              </a:rPr>
              <a:t>OPTION 01</a:t>
            </a:r>
          </a:p>
        </p:txBody>
      </p:sp>
      <p:sp>
        <p:nvSpPr>
          <p:cNvPr id="4102" name="TextBox 4101">
            <a:extLst>
              <a:ext uri="{FF2B5EF4-FFF2-40B4-BE49-F238E27FC236}">
                <a16:creationId xmlns:a16="http://schemas.microsoft.com/office/drawing/2014/main" id="{39A77E8E-233C-E57B-B03A-3C8F8A4A8B7D}"/>
              </a:ext>
            </a:extLst>
          </p:cNvPr>
          <p:cNvSpPr txBox="1"/>
          <p:nvPr/>
        </p:nvSpPr>
        <p:spPr>
          <a:xfrm>
            <a:off x="5463618" y="9618392"/>
            <a:ext cx="1266693" cy="338554"/>
          </a:xfrm>
          <a:prstGeom prst="rect">
            <a:avLst/>
          </a:prstGeom>
          <a:noFill/>
        </p:spPr>
        <p:txBody>
          <a:bodyPr wrap="none" rtlCol="0" anchor="ctr" anchorCtr="0">
            <a:spAutoFit/>
          </a:bodyPr>
          <a:lstStyle/>
          <a:p>
            <a:pPr algn="ctr"/>
            <a:r>
              <a:rPr lang="en-US" sz="1600" b="1" dirty="0">
                <a:solidFill>
                  <a:schemeClr val="bg1"/>
                </a:solidFill>
                <a:latin typeface="Poppins" pitchFamily="2" charset="77"/>
                <a:ea typeface="League Spartan" charset="0"/>
                <a:cs typeface="Poppins" pitchFamily="2" charset="77"/>
              </a:rPr>
              <a:t>OPTION 02</a:t>
            </a:r>
          </a:p>
        </p:txBody>
      </p:sp>
      <p:sp>
        <p:nvSpPr>
          <p:cNvPr id="4103" name="TextBox 4102">
            <a:extLst>
              <a:ext uri="{FF2B5EF4-FFF2-40B4-BE49-F238E27FC236}">
                <a16:creationId xmlns:a16="http://schemas.microsoft.com/office/drawing/2014/main" id="{69CFB28A-7E7D-A362-EA81-5C6B617A828B}"/>
              </a:ext>
            </a:extLst>
          </p:cNvPr>
          <p:cNvSpPr txBox="1"/>
          <p:nvPr/>
        </p:nvSpPr>
        <p:spPr>
          <a:xfrm>
            <a:off x="5460411" y="10596342"/>
            <a:ext cx="1273105" cy="338554"/>
          </a:xfrm>
          <a:prstGeom prst="rect">
            <a:avLst/>
          </a:prstGeom>
          <a:noFill/>
        </p:spPr>
        <p:txBody>
          <a:bodyPr wrap="none" rtlCol="0" anchor="ctr" anchorCtr="0">
            <a:spAutoFit/>
          </a:bodyPr>
          <a:lstStyle/>
          <a:p>
            <a:pPr algn="ctr"/>
            <a:r>
              <a:rPr lang="en-US" sz="1600" b="1" dirty="0">
                <a:solidFill>
                  <a:schemeClr val="bg1"/>
                </a:solidFill>
                <a:latin typeface="Poppins" pitchFamily="2" charset="77"/>
                <a:ea typeface="League Spartan" charset="0"/>
                <a:cs typeface="Poppins" pitchFamily="2" charset="77"/>
              </a:rPr>
              <a:t>OPTION 03</a:t>
            </a:r>
          </a:p>
        </p:txBody>
      </p:sp>
      <p:sp>
        <p:nvSpPr>
          <p:cNvPr id="4104" name="TextBox 4103">
            <a:extLst>
              <a:ext uri="{FF2B5EF4-FFF2-40B4-BE49-F238E27FC236}">
                <a16:creationId xmlns:a16="http://schemas.microsoft.com/office/drawing/2014/main" id="{91AAC269-B866-C2A9-9190-C4FD4ACDE251}"/>
              </a:ext>
            </a:extLst>
          </p:cNvPr>
          <p:cNvSpPr txBox="1"/>
          <p:nvPr/>
        </p:nvSpPr>
        <p:spPr>
          <a:xfrm>
            <a:off x="5452397" y="11576119"/>
            <a:ext cx="1289135" cy="338554"/>
          </a:xfrm>
          <a:prstGeom prst="rect">
            <a:avLst/>
          </a:prstGeom>
          <a:noFill/>
        </p:spPr>
        <p:txBody>
          <a:bodyPr wrap="none" rtlCol="0" anchor="ctr" anchorCtr="0">
            <a:spAutoFit/>
          </a:bodyPr>
          <a:lstStyle/>
          <a:p>
            <a:pPr algn="ctr"/>
            <a:r>
              <a:rPr lang="en-US" sz="1600" b="1" dirty="0">
                <a:solidFill>
                  <a:schemeClr val="bg1"/>
                </a:solidFill>
                <a:latin typeface="Poppins" pitchFamily="2" charset="77"/>
                <a:ea typeface="League Spartan" charset="0"/>
                <a:cs typeface="Poppins" pitchFamily="2" charset="77"/>
              </a:rPr>
              <a:t>OPTION 04</a:t>
            </a:r>
          </a:p>
        </p:txBody>
      </p:sp>
      <p:sp>
        <p:nvSpPr>
          <p:cNvPr id="4105" name="TextBox 4104">
            <a:extLst>
              <a:ext uri="{FF2B5EF4-FFF2-40B4-BE49-F238E27FC236}">
                <a16:creationId xmlns:a16="http://schemas.microsoft.com/office/drawing/2014/main" id="{C7F2D222-AA07-57B6-F924-F747E182D62F}"/>
              </a:ext>
            </a:extLst>
          </p:cNvPr>
          <p:cNvSpPr txBox="1"/>
          <p:nvPr/>
        </p:nvSpPr>
        <p:spPr>
          <a:xfrm>
            <a:off x="-4045589" y="1153084"/>
            <a:ext cx="2026516" cy="584775"/>
          </a:xfrm>
          <a:prstGeom prst="rect">
            <a:avLst/>
          </a:prstGeom>
          <a:noFill/>
        </p:spPr>
        <p:txBody>
          <a:bodyPr wrap="none" rtlCol="0" anchor="b">
            <a:spAutoFit/>
          </a:bodyPr>
          <a:lstStyle/>
          <a:p>
            <a:pPr algn="r"/>
            <a:r>
              <a:rPr lang="en-US" sz="3200" dirty="0">
                <a:ln w="12700">
                  <a:solidFill>
                    <a:srgbClr val="CC0000"/>
                  </a:solidFill>
                </a:ln>
                <a:solidFill>
                  <a:srgbClr val="CC0000"/>
                </a:solidFill>
                <a:latin typeface="Benguiat" pitchFamily="2" charset="0"/>
              </a:rPr>
              <a:t>ITEM 01</a:t>
            </a:r>
          </a:p>
        </p:txBody>
      </p:sp>
      <p:sp>
        <p:nvSpPr>
          <p:cNvPr id="4106" name="Subtitle 2">
            <a:extLst>
              <a:ext uri="{FF2B5EF4-FFF2-40B4-BE49-F238E27FC236}">
                <a16:creationId xmlns:a16="http://schemas.microsoft.com/office/drawing/2014/main" id="{1C366EF4-9617-1467-9355-E80099F62A11}"/>
              </a:ext>
            </a:extLst>
          </p:cNvPr>
          <p:cNvSpPr txBox="1">
            <a:spLocks/>
          </p:cNvSpPr>
          <p:nvPr/>
        </p:nvSpPr>
        <p:spPr>
          <a:xfrm>
            <a:off x="-4663227" y="1783610"/>
            <a:ext cx="2644154" cy="713722"/>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ts val="1750"/>
              </a:lnSpc>
            </a:pPr>
            <a:r>
              <a:rPr lang="en-US" sz="1200" dirty="0">
                <a:solidFill>
                  <a:schemeClr val="bg1"/>
                </a:solidFill>
                <a:latin typeface="Lato Light" panose="020F0502020204030203" pitchFamily="34" charset="0"/>
                <a:ea typeface="Lato Light" panose="020F0502020204030203" pitchFamily="34" charset="0"/>
                <a:cs typeface="Lato Light" panose="020F0502020204030203" pitchFamily="34" charset="0"/>
              </a:rPr>
              <a:t>Green marketing is a practice whereby companies seek to go above and beyond traditional marketing by.</a:t>
            </a:r>
          </a:p>
        </p:txBody>
      </p:sp>
      <p:sp>
        <p:nvSpPr>
          <p:cNvPr id="4107" name="Freeform 908">
            <a:extLst>
              <a:ext uri="{FF2B5EF4-FFF2-40B4-BE49-F238E27FC236}">
                <a16:creationId xmlns:a16="http://schemas.microsoft.com/office/drawing/2014/main" id="{A9F3D770-7E67-05DC-CF4F-B760643BFFAA}"/>
              </a:ext>
            </a:extLst>
          </p:cNvPr>
          <p:cNvSpPr>
            <a:spLocks noChangeArrowheads="1"/>
          </p:cNvSpPr>
          <p:nvPr/>
        </p:nvSpPr>
        <p:spPr bwMode="auto">
          <a:xfrm>
            <a:off x="-1841915" y="1367143"/>
            <a:ext cx="1087901" cy="1087897"/>
          </a:xfrm>
          <a:custGeom>
            <a:avLst/>
            <a:gdLst/>
            <a:ahLst/>
            <a:cxnLst/>
            <a:rect l="0" t="0" r="r" b="b"/>
            <a:pathLst>
              <a:path w="306405" h="305570">
                <a:moveTo>
                  <a:pt x="273748" y="274180"/>
                </a:moveTo>
                <a:cubicBezTo>
                  <a:pt x="276218" y="274180"/>
                  <a:pt x="278334" y="276012"/>
                  <a:pt x="278334" y="278576"/>
                </a:cubicBezTo>
                <a:cubicBezTo>
                  <a:pt x="278334" y="281507"/>
                  <a:pt x="276218" y="283339"/>
                  <a:pt x="273748" y="283339"/>
                </a:cubicBezTo>
                <a:cubicBezTo>
                  <a:pt x="271279" y="283339"/>
                  <a:pt x="269162" y="281507"/>
                  <a:pt x="269162" y="278576"/>
                </a:cubicBezTo>
                <a:cubicBezTo>
                  <a:pt x="269162" y="276012"/>
                  <a:pt x="271279" y="274180"/>
                  <a:pt x="273748" y="274180"/>
                </a:cubicBezTo>
                <a:close/>
                <a:moveTo>
                  <a:pt x="213423" y="269418"/>
                </a:moveTo>
                <a:cubicBezTo>
                  <a:pt x="215893" y="269418"/>
                  <a:pt x="218009" y="271250"/>
                  <a:pt x="218009" y="274181"/>
                </a:cubicBezTo>
                <a:cubicBezTo>
                  <a:pt x="218009" y="276745"/>
                  <a:pt x="215893" y="278577"/>
                  <a:pt x="213423" y="278577"/>
                </a:cubicBezTo>
                <a:cubicBezTo>
                  <a:pt x="210601" y="278577"/>
                  <a:pt x="208837" y="276745"/>
                  <a:pt x="208837" y="274181"/>
                </a:cubicBezTo>
                <a:cubicBezTo>
                  <a:pt x="208837" y="271250"/>
                  <a:pt x="210601" y="269418"/>
                  <a:pt x="213423" y="269418"/>
                </a:cubicBezTo>
                <a:close/>
                <a:moveTo>
                  <a:pt x="158037" y="264655"/>
                </a:moveTo>
                <a:cubicBezTo>
                  <a:pt x="160602" y="264655"/>
                  <a:pt x="162434" y="266772"/>
                  <a:pt x="162434" y="269241"/>
                </a:cubicBezTo>
                <a:cubicBezTo>
                  <a:pt x="162434" y="271711"/>
                  <a:pt x="160602" y="273827"/>
                  <a:pt x="158037" y="273827"/>
                </a:cubicBezTo>
                <a:cubicBezTo>
                  <a:pt x="155107" y="273827"/>
                  <a:pt x="153275" y="271711"/>
                  <a:pt x="153275" y="269241"/>
                </a:cubicBezTo>
                <a:cubicBezTo>
                  <a:pt x="153275" y="266772"/>
                  <a:pt x="155107" y="264655"/>
                  <a:pt x="158037" y="264655"/>
                </a:cubicBezTo>
                <a:close/>
                <a:moveTo>
                  <a:pt x="275677" y="238885"/>
                </a:moveTo>
                <a:cubicBezTo>
                  <a:pt x="269199" y="247536"/>
                  <a:pt x="259842" y="252943"/>
                  <a:pt x="249046" y="254025"/>
                </a:cubicBezTo>
                <a:cubicBezTo>
                  <a:pt x="249406" y="254745"/>
                  <a:pt x="249406" y="255827"/>
                  <a:pt x="249765" y="256548"/>
                </a:cubicBezTo>
                <a:cubicBezTo>
                  <a:pt x="251565" y="265920"/>
                  <a:pt x="249406" y="275652"/>
                  <a:pt x="244367" y="283942"/>
                </a:cubicBezTo>
                <a:cubicBezTo>
                  <a:pt x="246167" y="286826"/>
                  <a:pt x="248686" y="288989"/>
                  <a:pt x="251205" y="290791"/>
                </a:cubicBezTo>
                <a:cubicBezTo>
                  <a:pt x="257683" y="295477"/>
                  <a:pt x="265600" y="296919"/>
                  <a:pt x="273158" y="295837"/>
                </a:cubicBezTo>
                <a:cubicBezTo>
                  <a:pt x="280715" y="294396"/>
                  <a:pt x="287553" y="290431"/>
                  <a:pt x="291872" y="283582"/>
                </a:cubicBezTo>
                <a:cubicBezTo>
                  <a:pt x="296190" y="277454"/>
                  <a:pt x="297990" y="269885"/>
                  <a:pt x="296550" y="261955"/>
                </a:cubicBezTo>
                <a:cubicBezTo>
                  <a:pt x="295471" y="254385"/>
                  <a:pt x="291152" y="247897"/>
                  <a:pt x="284674" y="243211"/>
                </a:cubicBezTo>
                <a:cubicBezTo>
                  <a:pt x="281795" y="241409"/>
                  <a:pt x="278916" y="239606"/>
                  <a:pt x="275677" y="238885"/>
                </a:cubicBezTo>
                <a:close/>
                <a:moveTo>
                  <a:pt x="214137" y="234200"/>
                </a:moveTo>
                <a:cubicBezTo>
                  <a:pt x="208379" y="240688"/>
                  <a:pt x="200462" y="245374"/>
                  <a:pt x="191464" y="246815"/>
                </a:cubicBezTo>
                <a:cubicBezTo>
                  <a:pt x="190745" y="246815"/>
                  <a:pt x="190025" y="246815"/>
                  <a:pt x="189305" y="247176"/>
                </a:cubicBezTo>
                <a:cubicBezTo>
                  <a:pt x="191464" y="256187"/>
                  <a:pt x="190025" y="266280"/>
                  <a:pt x="185346" y="274931"/>
                </a:cubicBezTo>
                <a:cubicBezTo>
                  <a:pt x="187506" y="279617"/>
                  <a:pt x="190745" y="283942"/>
                  <a:pt x="195063" y="286826"/>
                </a:cubicBezTo>
                <a:cubicBezTo>
                  <a:pt x="208379" y="296198"/>
                  <a:pt x="226733" y="292954"/>
                  <a:pt x="235730" y="279977"/>
                </a:cubicBezTo>
                <a:cubicBezTo>
                  <a:pt x="240408" y="273489"/>
                  <a:pt x="241848" y="265920"/>
                  <a:pt x="240768" y="257990"/>
                </a:cubicBezTo>
                <a:cubicBezTo>
                  <a:pt x="239329" y="250420"/>
                  <a:pt x="235010" y="243571"/>
                  <a:pt x="228532" y="239246"/>
                </a:cubicBezTo>
                <a:cubicBezTo>
                  <a:pt x="224214" y="236002"/>
                  <a:pt x="219175" y="234560"/>
                  <a:pt x="214137" y="234200"/>
                </a:cubicBezTo>
                <a:close/>
                <a:moveTo>
                  <a:pt x="159435" y="228072"/>
                </a:moveTo>
                <a:cubicBezTo>
                  <a:pt x="151877" y="238165"/>
                  <a:pt x="140361" y="243211"/>
                  <a:pt x="128845" y="243211"/>
                </a:cubicBezTo>
                <a:cubicBezTo>
                  <a:pt x="127765" y="243211"/>
                  <a:pt x="127045" y="243211"/>
                  <a:pt x="125966" y="243211"/>
                </a:cubicBezTo>
                <a:cubicBezTo>
                  <a:pt x="119488" y="255827"/>
                  <a:pt x="123086" y="272047"/>
                  <a:pt x="135322" y="279977"/>
                </a:cubicBezTo>
                <a:cubicBezTo>
                  <a:pt x="141441" y="285024"/>
                  <a:pt x="149358" y="286466"/>
                  <a:pt x="156915" y="285024"/>
                </a:cubicBezTo>
                <a:cubicBezTo>
                  <a:pt x="164473" y="283582"/>
                  <a:pt x="171311" y="279617"/>
                  <a:pt x="175630" y="273129"/>
                </a:cubicBezTo>
                <a:cubicBezTo>
                  <a:pt x="184987" y="259792"/>
                  <a:pt x="181748" y="241769"/>
                  <a:pt x="168792" y="232397"/>
                </a:cubicBezTo>
                <a:cubicBezTo>
                  <a:pt x="165553" y="230595"/>
                  <a:pt x="162314" y="229153"/>
                  <a:pt x="159435" y="228072"/>
                </a:cubicBezTo>
                <a:close/>
                <a:moveTo>
                  <a:pt x="249936" y="226555"/>
                </a:moveTo>
                <a:cubicBezTo>
                  <a:pt x="252758" y="226555"/>
                  <a:pt x="254522" y="228672"/>
                  <a:pt x="254522" y="231141"/>
                </a:cubicBezTo>
                <a:cubicBezTo>
                  <a:pt x="254522" y="233611"/>
                  <a:pt x="252758" y="235727"/>
                  <a:pt x="249936" y="235727"/>
                </a:cubicBezTo>
                <a:cubicBezTo>
                  <a:pt x="247467" y="235727"/>
                  <a:pt x="245350" y="233611"/>
                  <a:pt x="245350" y="231141"/>
                </a:cubicBezTo>
                <a:cubicBezTo>
                  <a:pt x="245350" y="228672"/>
                  <a:pt x="247467" y="226555"/>
                  <a:pt x="249936" y="226555"/>
                </a:cubicBezTo>
                <a:close/>
                <a:moveTo>
                  <a:pt x="191198" y="217030"/>
                </a:moveTo>
                <a:cubicBezTo>
                  <a:pt x="193668" y="217030"/>
                  <a:pt x="195784" y="219147"/>
                  <a:pt x="195784" y="221616"/>
                </a:cubicBezTo>
                <a:cubicBezTo>
                  <a:pt x="195784" y="224086"/>
                  <a:pt x="193668" y="226202"/>
                  <a:pt x="191198" y="226202"/>
                </a:cubicBezTo>
                <a:cubicBezTo>
                  <a:pt x="188729" y="226202"/>
                  <a:pt x="186612" y="224086"/>
                  <a:pt x="186612" y="221616"/>
                </a:cubicBezTo>
                <a:cubicBezTo>
                  <a:pt x="186612" y="219147"/>
                  <a:pt x="188729" y="217030"/>
                  <a:pt x="191198" y="217030"/>
                </a:cubicBezTo>
                <a:close/>
                <a:moveTo>
                  <a:pt x="134048" y="212268"/>
                </a:moveTo>
                <a:cubicBezTo>
                  <a:pt x="136517" y="212268"/>
                  <a:pt x="138634" y="214385"/>
                  <a:pt x="138634" y="216854"/>
                </a:cubicBezTo>
                <a:cubicBezTo>
                  <a:pt x="138634" y="219324"/>
                  <a:pt x="136517" y="221440"/>
                  <a:pt x="134048" y="221440"/>
                </a:cubicBezTo>
                <a:cubicBezTo>
                  <a:pt x="131579" y="221440"/>
                  <a:pt x="129462" y="219324"/>
                  <a:pt x="129462" y="216854"/>
                </a:cubicBezTo>
                <a:cubicBezTo>
                  <a:pt x="129462" y="214385"/>
                  <a:pt x="131579" y="212268"/>
                  <a:pt x="134048" y="212268"/>
                </a:cubicBezTo>
                <a:close/>
                <a:moveTo>
                  <a:pt x="247246" y="186619"/>
                </a:moveTo>
                <a:cubicBezTo>
                  <a:pt x="240768" y="194189"/>
                  <a:pt x="231771" y="198514"/>
                  <a:pt x="222414" y="199596"/>
                </a:cubicBezTo>
                <a:cubicBezTo>
                  <a:pt x="222414" y="200677"/>
                  <a:pt x="222774" y="201398"/>
                  <a:pt x="223134" y="202119"/>
                </a:cubicBezTo>
                <a:cubicBezTo>
                  <a:pt x="224214" y="210409"/>
                  <a:pt x="223134" y="218339"/>
                  <a:pt x="219895" y="225549"/>
                </a:cubicBezTo>
                <a:cubicBezTo>
                  <a:pt x="224574" y="226630"/>
                  <a:pt x="229612" y="228432"/>
                  <a:pt x="233931" y="231676"/>
                </a:cubicBezTo>
                <a:cubicBezTo>
                  <a:pt x="238609" y="234920"/>
                  <a:pt x="242928" y="239606"/>
                  <a:pt x="245447" y="245013"/>
                </a:cubicBezTo>
                <a:cubicBezTo>
                  <a:pt x="254804" y="244653"/>
                  <a:pt x="263441" y="240327"/>
                  <a:pt x="269199" y="232397"/>
                </a:cubicBezTo>
                <a:cubicBezTo>
                  <a:pt x="273518" y="225909"/>
                  <a:pt x="274957" y="218339"/>
                  <a:pt x="273878" y="210409"/>
                </a:cubicBezTo>
                <a:cubicBezTo>
                  <a:pt x="272438" y="202840"/>
                  <a:pt x="268119" y="195991"/>
                  <a:pt x="262001" y="191666"/>
                </a:cubicBezTo>
                <a:cubicBezTo>
                  <a:pt x="257323" y="188782"/>
                  <a:pt x="252644" y="186980"/>
                  <a:pt x="247246" y="186619"/>
                </a:cubicBezTo>
                <a:close/>
                <a:moveTo>
                  <a:pt x="192544" y="181213"/>
                </a:moveTo>
                <a:cubicBezTo>
                  <a:pt x="186066" y="189503"/>
                  <a:pt x="176349" y="194549"/>
                  <a:pt x="165913" y="195631"/>
                </a:cubicBezTo>
                <a:cubicBezTo>
                  <a:pt x="166273" y="196712"/>
                  <a:pt x="166633" y="197433"/>
                  <a:pt x="166633" y="198154"/>
                </a:cubicBezTo>
                <a:cubicBezTo>
                  <a:pt x="168072" y="205724"/>
                  <a:pt x="166992" y="213293"/>
                  <a:pt x="164113" y="220142"/>
                </a:cubicBezTo>
                <a:cubicBezTo>
                  <a:pt x="167712" y="221223"/>
                  <a:pt x="170951" y="222665"/>
                  <a:pt x="173830" y="224828"/>
                </a:cubicBezTo>
                <a:cubicBezTo>
                  <a:pt x="178869" y="228072"/>
                  <a:pt x="182827" y="233118"/>
                  <a:pt x="185706" y="238165"/>
                </a:cubicBezTo>
                <a:cubicBezTo>
                  <a:pt x="187146" y="238165"/>
                  <a:pt x="188585" y="237804"/>
                  <a:pt x="190025" y="237804"/>
                </a:cubicBezTo>
                <a:cubicBezTo>
                  <a:pt x="197942" y="236362"/>
                  <a:pt x="204420" y="232037"/>
                  <a:pt x="209099" y="225549"/>
                </a:cubicBezTo>
                <a:cubicBezTo>
                  <a:pt x="213417" y="219060"/>
                  <a:pt x="215217" y="211491"/>
                  <a:pt x="213777" y="203921"/>
                </a:cubicBezTo>
                <a:cubicBezTo>
                  <a:pt x="212338" y="195991"/>
                  <a:pt x="208019" y="189503"/>
                  <a:pt x="201901" y="185178"/>
                </a:cubicBezTo>
                <a:cubicBezTo>
                  <a:pt x="198662" y="183375"/>
                  <a:pt x="195783" y="181934"/>
                  <a:pt x="192544" y="181213"/>
                </a:cubicBezTo>
                <a:close/>
                <a:moveTo>
                  <a:pt x="129204" y="176166"/>
                </a:moveTo>
                <a:cubicBezTo>
                  <a:pt x="127405" y="176166"/>
                  <a:pt x="125606" y="176166"/>
                  <a:pt x="123806" y="176527"/>
                </a:cubicBezTo>
                <a:cubicBezTo>
                  <a:pt x="116249" y="177969"/>
                  <a:pt x="109411" y="181934"/>
                  <a:pt x="105092" y="188061"/>
                </a:cubicBezTo>
                <a:cubicBezTo>
                  <a:pt x="100414" y="194549"/>
                  <a:pt x="98974" y="202119"/>
                  <a:pt x="100414" y="209689"/>
                </a:cubicBezTo>
                <a:cubicBezTo>
                  <a:pt x="101494" y="217619"/>
                  <a:pt x="105812" y="224107"/>
                  <a:pt x="112290" y="228793"/>
                </a:cubicBezTo>
                <a:cubicBezTo>
                  <a:pt x="125246" y="238165"/>
                  <a:pt x="143600" y="234920"/>
                  <a:pt x="152957" y="221584"/>
                </a:cubicBezTo>
                <a:cubicBezTo>
                  <a:pt x="157275" y="215095"/>
                  <a:pt x="158715" y="207526"/>
                  <a:pt x="157635" y="199956"/>
                </a:cubicBezTo>
                <a:cubicBezTo>
                  <a:pt x="156556" y="192026"/>
                  <a:pt x="151877" y="185899"/>
                  <a:pt x="145759" y="181573"/>
                </a:cubicBezTo>
                <a:cubicBezTo>
                  <a:pt x="140721" y="177969"/>
                  <a:pt x="134963" y="176166"/>
                  <a:pt x="129204" y="176166"/>
                </a:cubicBezTo>
                <a:close/>
                <a:moveTo>
                  <a:pt x="223125" y="170993"/>
                </a:moveTo>
                <a:cubicBezTo>
                  <a:pt x="225689" y="170993"/>
                  <a:pt x="227521" y="173110"/>
                  <a:pt x="227521" y="175579"/>
                </a:cubicBezTo>
                <a:cubicBezTo>
                  <a:pt x="227521" y="178049"/>
                  <a:pt x="225689" y="180165"/>
                  <a:pt x="223125" y="180165"/>
                </a:cubicBezTo>
                <a:cubicBezTo>
                  <a:pt x="220194" y="180165"/>
                  <a:pt x="218362" y="178049"/>
                  <a:pt x="218362" y="175579"/>
                </a:cubicBezTo>
                <a:cubicBezTo>
                  <a:pt x="218362" y="173110"/>
                  <a:pt x="220194" y="170993"/>
                  <a:pt x="223125" y="170993"/>
                </a:cubicBezTo>
                <a:close/>
                <a:moveTo>
                  <a:pt x="167386" y="166230"/>
                </a:moveTo>
                <a:cubicBezTo>
                  <a:pt x="169856" y="166230"/>
                  <a:pt x="171972" y="168347"/>
                  <a:pt x="171972" y="170816"/>
                </a:cubicBezTo>
                <a:cubicBezTo>
                  <a:pt x="171972" y="173286"/>
                  <a:pt x="169856" y="175402"/>
                  <a:pt x="167386" y="175402"/>
                </a:cubicBezTo>
                <a:cubicBezTo>
                  <a:pt x="164917" y="175402"/>
                  <a:pt x="162800" y="173286"/>
                  <a:pt x="162800" y="170816"/>
                </a:cubicBezTo>
                <a:cubicBezTo>
                  <a:pt x="162800" y="168347"/>
                  <a:pt x="164917" y="166230"/>
                  <a:pt x="167386" y="166230"/>
                </a:cubicBezTo>
                <a:close/>
                <a:moveTo>
                  <a:pt x="202981" y="9275"/>
                </a:moveTo>
                <a:cubicBezTo>
                  <a:pt x="186066" y="13601"/>
                  <a:pt x="147918" y="26217"/>
                  <a:pt x="149718" y="53611"/>
                </a:cubicBezTo>
                <a:cubicBezTo>
                  <a:pt x="150078" y="55774"/>
                  <a:pt x="150078" y="58297"/>
                  <a:pt x="149718" y="60460"/>
                </a:cubicBezTo>
                <a:cubicBezTo>
                  <a:pt x="152957" y="60820"/>
                  <a:pt x="156196" y="61541"/>
                  <a:pt x="159435" y="62262"/>
                </a:cubicBezTo>
                <a:lnTo>
                  <a:pt x="214857" y="77041"/>
                </a:lnTo>
                <a:cubicBezTo>
                  <a:pt x="217016" y="77401"/>
                  <a:pt x="218456" y="79924"/>
                  <a:pt x="217736" y="82448"/>
                </a:cubicBezTo>
                <a:cubicBezTo>
                  <a:pt x="217016" y="84971"/>
                  <a:pt x="214857" y="86413"/>
                  <a:pt x="212338" y="86052"/>
                </a:cubicBezTo>
                <a:lnTo>
                  <a:pt x="156915" y="71273"/>
                </a:lnTo>
                <a:cubicBezTo>
                  <a:pt x="153677" y="70553"/>
                  <a:pt x="150797" y="69832"/>
                  <a:pt x="147559" y="69471"/>
                </a:cubicBezTo>
                <a:cubicBezTo>
                  <a:pt x="146479" y="72355"/>
                  <a:pt x="145399" y="74878"/>
                  <a:pt x="143600" y="77401"/>
                </a:cubicBezTo>
                <a:cubicBezTo>
                  <a:pt x="128845" y="99749"/>
                  <a:pt x="156556" y="128225"/>
                  <a:pt x="168792" y="139400"/>
                </a:cubicBezTo>
                <a:cubicBezTo>
                  <a:pt x="169512" y="140120"/>
                  <a:pt x="170591" y="140481"/>
                  <a:pt x="171671" y="140120"/>
                </a:cubicBezTo>
                <a:cubicBezTo>
                  <a:pt x="172751" y="140120"/>
                  <a:pt x="173470" y="139400"/>
                  <a:pt x="173830" y="138318"/>
                </a:cubicBezTo>
                <a:cubicBezTo>
                  <a:pt x="175630" y="134353"/>
                  <a:pt x="177069" y="130749"/>
                  <a:pt x="178509" y="126784"/>
                </a:cubicBezTo>
                <a:cubicBezTo>
                  <a:pt x="179588" y="122819"/>
                  <a:pt x="182467" y="119935"/>
                  <a:pt x="186426" y="118854"/>
                </a:cubicBezTo>
                <a:cubicBezTo>
                  <a:pt x="190385" y="117772"/>
                  <a:pt x="194703" y="118493"/>
                  <a:pt x="197942" y="121016"/>
                </a:cubicBezTo>
                <a:cubicBezTo>
                  <a:pt x="202261" y="124621"/>
                  <a:pt x="207659" y="127865"/>
                  <a:pt x="213057" y="130749"/>
                </a:cubicBezTo>
                <a:cubicBezTo>
                  <a:pt x="214497" y="131470"/>
                  <a:pt x="215936" y="131109"/>
                  <a:pt x="216296" y="130749"/>
                </a:cubicBezTo>
                <a:cubicBezTo>
                  <a:pt x="216656" y="130749"/>
                  <a:pt x="217736" y="129667"/>
                  <a:pt x="217736" y="128225"/>
                </a:cubicBezTo>
                <a:cubicBezTo>
                  <a:pt x="218456" y="124621"/>
                  <a:pt x="218456" y="120656"/>
                  <a:pt x="218456" y="117051"/>
                </a:cubicBezTo>
                <a:cubicBezTo>
                  <a:pt x="218456" y="113807"/>
                  <a:pt x="219895" y="110203"/>
                  <a:pt x="222414" y="108040"/>
                </a:cubicBezTo>
                <a:cubicBezTo>
                  <a:pt x="224574" y="105877"/>
                  <a:pt x="227813" y="104435"/>
                  <a:pt x="231052" y="104435"/>
                </a:cubicBezTo>
                <a:cubicBezTo>
                  <a:pt x="244007" y="104796"/>
                  <a:pt x="256603" y="101191"/>
                  <a:pt x="265600" y="97947"/>
                </a:cubicBezTo>
                <a:cubicBezTo>
                  <a:pt x="266680" y="97587"/>
                  <a:pt x="267400" y="96866"/>
                  <a:pt x="267760" y="95784"/>
                </a:cubicBezTo>
                <a:cubicBezTo>
                  <a:pt x="267760" y="94703"/>
                  <a:pt x="267760" y="93622"/>
                  <a:pt x="267040" y="92901"/>
                </a:cubicBezTo>
                <a:cubicBezTo>
                  <a:pt x="260922" y="85692"/>
                  <a:pt x="251205" y="75599"/>
                  <a:pt x="240408" y="69832"/>
                </a:cubicBezTo>
                <a:cubicBezTo>
                  <a:pt x="237170" y="68390"/>
                  <a:pt x="235010" y="65506"/>
                  <a:pt x="234290" y="62623"/>
                </a:cubicBezTo>
                <a:cubicBezTo>
                  <a:pt x="233211" y="59378"/>
                  <a:pt x="233571" y="55774"/>
                  <a:pt x="235010" y="52890"/>
                </a:cubicBezTo>
                <a:cubicBezTo>
                  <a:pt x="237170" y="49646"/>
                  <a:pt x="238609" y="46042"/>
                  <a:pt x="240408" y="42437"/>
                </a:cubicBezTo>
                <a:cubicBezTo>
                  <a:pt x="240768" y="41356"/>
                  <a:pt x="240408" y="39914"/>
                  <a:pt x="240049" y="39553"/>
                </a:cubicBezTo>
                <a:cubicBezTo>
                  <a:pt x="239689" y="39193"/>
                  <a:pt x="238969" y="38472"/>
                  <a:pt x="237170" y="38112"/>
                </a:cubicBezTo>
                <a:cubicBezTo>
                  <a:pt x="231052" y="38112"/>
                  <a:pt x="224934" y="38472"/>
                  <a:pt x="219175" y="39193"/>
                </a:cubicBezTo>
                <a:cubicBezTo>
                  <a:pt x="215217" y="39914"/>
                  <a:pt x="211258" y="38472"/>
                  <a:pt x="208379" y="35588"/>
                </a:cubicBezTo>
                <a:cubicBezTo>
                  <a:pt x="205500" y="32705"/>
                  <a:pt x="204420" y="28740"/>
                  <a:pt x="205140" y="24414"/>
                </a:cubicBezTo>
                <a:cubicBezTo>
                  <a:pt x="205860" y="20810"/>
                  <a:pt x="206580" y="16845"/>
                  <a:pt x="206580" y="12519"/>
                </a:cubicBezTo>
                <a:cubicBezTo>
                  <a:pt x="206939" y="11438"/>
                  <a:pt x="205860" y="10357"/>
                  <a:pt x="205500" y="9996"/>
                </a:cubicBezTo>
                <a:cubicBezTo>
                  <a:pt x="205500" y="9636"/>
                  <a:pt x="204420" y="9275"/>
                  <a:pt x="203700" y="9275"/>
                </a:cubicBezTo>
                <a:cubicBezTo>
                  <a:pt x="203341" y="9275"/>
                  <a:pt x="202981" y="9275"/>
                  <a:pt x="202981" y="9275"/>
                </a:cubicBezTo>
                <a:close/>
                <a:moveTo>
                  <a:pt x="200462" y="264"/>
                </a:moveTo>
                <a:cubicBezTo>
                  <a:pt x="204420" y="-457"/>
                  <a:pt x="208739" y="264"/>
                  <a:pt x="211618" y="2787"/>
                </a:cubicBezTo>
                <a:cubicBezTo>
                  <a:pt x="214857" y="5671"/>
                  <a:pt x="216296" y="9636"/>
                  <a:pt x="215936" y="13601"/>
                </a:cubicBezTo>
                <a:cubicBezTo>
                  <a:pt x="215577" y="17926"/>
                  <a:pt x="215217" y="22252"/>
                  <a:pt x="214137" y="26217"/>
                </a:cubicBezTo>
                <a:cubicBezTo>
                  <a:pt x="214137" y="27658"/>
                  <a:pt x="214857" y="28740"/>
                  <a:pt x="215217" y="29100"/>
                </a:cubicBezTo>
                <a:cubicBezTo>
                  <a:pt x="215577" y="29461"/>
                  <a:pt x="216296" y="30182"/>
                  <a:pt x="217736" y="30182"/>
                </a:cubicBezTo>
                <a:cubicBezTo>
                  <a:pt x="223854" y="29100"/>
                  <a:pt x="230692" y="28740"/>
                  <a:pt x="237889" y="29100"/>
                </a:cubicBezTo>
                <a:cubicBezTo>
                  <a:pt x="241848" y="29100"/>
                  <a:pt x="245447" y="31263"/>
                  <a:pt x="247966" y="34867"/>
                </a:cubicBezTo>
                <a:cubicBezTo>
                  <a:pt x="250125" y="38112"/>
                  <a:pt x="250485" y="42437"/>
                  <a:pt x="248686" y="46402"/>
                </a:cubicBezTo>
                <a:cubicBezTo>
                  <a:pt x="246886" y="50007"/>
                  <a:pt x="245447" y="53972"/>
                  <a:pt x="243288" y="57216"/>
                </a:cubicBezTo>
                <a:cubicBezTo>
                  <a:pt x="242928" y="58297"/>
                  <a:pt x="242928" y="59018"/>
                  <a:pt x="242928" y="59739"/>
                </a:cubicBezTo>
                <a:cubicBezTo>
                  <a:pt x="243288" y="60460"/>
                  <a:pt x="244007" y="61181"/>
                  <a:pt x="244367" y="61541"/>
                </a:cubicBezTo>
                <a:cubicBezTo>
                  <a:pt x="256963" y="68029"/>
                  <a:pt x="267400" y="78843"/>
                  <a:pt x="274237" y="86413"/>
                </a:cubicBezTo>
                <a:cubicBezTo>
                  <a:pt x="276757" y="89657"/>
                  <a:pt x="277836" y="93982"/>
                  <a:pt x="276757" y="97947"/>
                </a:cubicBezTo>
                <a:cubicBezTo>
                  <a:pt x="275677" y="101912"/>
                  <a:pt x="272798" y="105156"/>
                  <a:pt x="268839" y="106598"/>
                </a:cubicBezTo>
                <a:cubicBezTo>
                  <a:pt x="259482" y="110203"/>
                  <a:pt x="245087" y="114168"/>
                  <a:pt x="231052" y="113807"/>
                </a:cubicBezTo>
                <a:cubicBezTo>
                  <a:pt x="229612" y="113807"/>
                  <a:pt x="229252" y="114168"/>
                  <a:pt x="228892" y="114889"/>
                </a:cubicBezTo>
                <a:cubicBezTo>
                  <a:pt x="228172" y="115249"/>
                  <a:pt x="227813" y="116330"/>
                  <a:pt x="227813" y="117051"/>
                </a:cubicBezTo>
                <a:cubicBezTo>
                  <a:pt x="227813" y="121016"/>
                  <a:pt x="227453" y="124981"/>
                  <a:pt x="227093" y="129307"/>
                </a:cubicBezTo>
                <a:cubicBezTo>
                  <a:pt x="226733" y="133272"/>
                  <a:pt x="224214" y="136876"/>
                  <a:pt x="220255" y="139039"/>
                </a:cubicBezTo>
                <a:cubicBezTo>
                  <a:pt x="216656" y="140841"/>
                  <a:pt x="212338" y="140841"/>
                  <a:pt x="208739" y="139039"/>
                </a:cubicBezTo>
                <a:cubicBezTo>
                  <a:pt x="202621" y="135795"/>
                  <a:pt x="197223" y="132190"/>
                  <a:pt x="192184" y="128586"/>
                </a:cubicBezTo>
                <a:cubicBezTo>
                  <a:pt x="191105" y="127865"/>
                  <a:pt x="190025" y="127865"/>
                  <a:pt x="189305" y="127865"/>
                </a:cubicBezTo>
                <a:cubicBezTo>
                  <a:pt x="188585" y="128225"/>
                  <a:pt x="187506" y="128586"/>
                  <a:pt x="187146" y="129667"/>
                </a:cubicBezTo>
                <a:cubicBezTo>
                  <a:pt x="185706" y="133632"/>
                  <a:pt x="183907" y="137958"/>
                  <a:pt x="182467" y="141923"/>
                </a:cubicBezTo>
                <a:cubicBezTo>
                  <a:pt x="180668" y="145888"/>
                  <a:pt x="177429" y="148411"/>
                  <a:pt x="173470" y="149132"/>
                </a:cubicBezTo>
                <a:cubicBezTo>
                  <a:pt x="172751" y="149132"/>
                  <a:pt x="171671" y="149492"/>
                  <a:pt x="170951" y="149492"/>
                </a:cubicBezTo>
                <a:cubicBezTo>
                  <a:pt x="167712" y="149492"/>
                  <a:pt x="165193" y="148411"/>
                  <a:pt x="162674" y="146248"/>
                </a:cubicBezTo>
                <a:cubicBezTo>
                  <a:pt x="148278" y="133632"/>
                  <a:pt x="116968" y="100831"/>
                  <a:pt x="135682" y="71994"/>
                </a:cubicBezTo>
                <a:cubicBezTo>
                  <a:pt x="136762" y="70913"/>
                  <a:pt x="137482" y="69832"/>
                  <a:pt x="137842" y="68750"/>
                </a:cubicBezTo>
                <a:cubicBezTo>
                  <a:pt x="129564" y="68390"/>
                  <a:pt x="121647" y="69111"/>
                  <a:pt x="114089" y="71634"/>
                </a:cubicBezTo>
                <a:cubicBezTo>
                  <a:pt x="101494" y="75238"/>
                  <a:pt x="92856" y="82087"/>
                  <a:pt x="88178" y="91459"/>
                </a:cubicBezTo>
                <a:cubicBezTo>
                  <a:pt x="80980" y="105517"/>
                  <a:pt x="84219" y="122098"/>
                  <a:pt x="85659" y="127505"/>
                </a:cubicBezTo>
                <a:cubicBezTo>
                  <a:pt x="102573" y="135074"/>
                  <a:pt x="115889" y="146248"/>
                  <a:pt x="124166" y="154539"/>
                </a:cubicBezTo>
                <a:cubicBezTo>
                  <a:pt x="124526" y="148771"/>
                  <a:pt x="125966" y="143004"/>
                  <a:pt x="129204" y="137958"/>
                </a:cubicBezTo>
                <a:cubicBezTo>
                  <a:pt x="130644" y="135795"/>
                  <a:pt x="133163" y="135074"/>
                  <a:pt x="135682" y="136516"/>
                </a:cubicBezTo>
                <a:cubicBezTo>
                  <a:pt x="137842" y="137597"/>
                  <a:pt x="138561" y="140481"/>
                  <a:pt x="137122" y="142644"/>
                </a:cubicBezTo>
                <a:cubicBezTo>
                  <a:pt x="132803" y="150213"/>
                  <a:pt x="132084" y="159225"/>
                  <a:pt x="134603" y="167155"/>
                </a:cubicBezTo>
                <a:cubicBezTo>
                  <a:pt x="140361" y="168236"/>
                  <a:pt x="146119" y="170038"/>
                  <a:pt x="151157" y="173643"/>
                </a:cubicBezTo>
                <a:cubicBezTo>
                  <a:pt x="155836" y="177248"/>
                  <a:pt x="159795" y="181573"/>
                  <a:pt x="162674" y="186619"/>
                </a:cubicBezTo>
                <a:cubicBezTo>
                  <a:pt x="164113" y="186619"/>
                  <a:pt x="165553" y="186259"/>
                  <a:pt x="166992" y="186259"/>
                </a:cubicBezTo>
                <a:cubicBezTo>
                  <a:pt x="174910" y="185178"/>
                  <a:pt x="181388" y="180852"/>
                  <a:pt x="186066" y="174364"/>
                </a:cubicBezTo>
                <a:cubicBezTo>
                  <a:pt x="190745" y="167876"/>
                  <a:pt x="192184" y="159945"/>
                  <a:pt x="190745" y="151655"/>
                </a:cubicBezTo>
                <a:cubicBezTo>
                  <a:pt x="190025" y="149492"/>
                  <a:pt x="191824" y="146969"/>
                  <a:pt x="194344" y="146609"/>
                </a:cubicBezTo>
                <a:cubicBezTo>
                  <a:pt x="196863" y="145888"/>
                  <a:pt x="199382" y="147690"/>
                  <a:pt x="199742" y="150213"/>
                </a:cubicBezTo>
                <a:cubicBezTo>
                  <a:pt x="201541" y="158143"/>
                  <a:pt x="200462" y="165713"/>
                  <a:pt x="197582" y="172922"/>
                </a:cubicBezTo>
                <a:cubicBezTo>
                  <a:pt x="200821" y="174003"/>
                  <a:pt x="204060" y="175445"/>
                  <a:pt x="206939" y="177608"/>
                </a:cubicBezTo>
                <a:cubicBezTo>
                  <a:pt x="211978" y="181213"/>
                  <a:pt x="215936" y="185538"/>
                  <a:pt x="218816" y="190584"/>
                </a:cubicBezTo>
                <a:cubicBezTo>
                  <a:pt x="227813" y="190584"/>
                  <a:pt x="236810" y="185899"/>
                  <a:pt x="242208" y="178329"/>
                </a:cubicBezTo>
                <a:cubicBezTo>
                  <a:pt x="250125" y="167155"/>
                  <a:pt x="249046" y="151295"/>
                  <a:pt x="238969" y="141202"/>
                </a:cubicBezTo>
                <a:cubicBezTo>
                  <a:pt x="237170" y="139400"/>
                  <a:pt x="237170" y="136516"/>
                  <a:pt x="238969" y="134714"/>
                </a:cubicBezTo>
                <a:cubicBezTo>
                  <a:pt x="240768" y="132911"/>
                  <a:pt x="244007" y="132911"/>
                  <a:pt x="245447" y="134714"/>
                </a:cubicBezTo>
                <a:cubicBezTo>
                  <a:pt x="256963" y="146609"/>
                  <a:pt x="259842" y="164271"/>
                  <a:pt x="253004" y="178329"/>
                </a:cubicBezTo>
                <a:cubicBezTo>
                  <a:pt x="258043" y="179410"/>
                  <a:pt x="263081" y="181573"/>
                  <a:pt x="267040" y="184457"/>
                </a:cubicBezTo>
                <a:cubicBezTo>
                  <a:pt x="275677" y="189864"/>
                  <a:pt x="281435" y="198875"/>
                  <a:pt x="282875" y="208968"/>
                </a:cubicBezTo>
                <a:cubicBezTo>
                  <a:pt x="284314" y="216537"/>
                  <a:pt x="283235" y="223746"/>
                  <a:pt x="280355" y="230955"/>
                </a:cubicBezTo>
                <a:cubicBezTo>
                  <a:pt x="283954" y="231676"/>
                  <a:pt x="286833" y="233479"/>
                  <a:pt x="290072" y="235641"/>
                </a:cubicBezTo>
                <a:cubicBezTo>
                  <a:pt x="307347" y="247897"/>
                  <a:pt x="311665" y="272047"/>
                  <a:pt x="299429" y="289349"/>
                </a:cubicBezTo>
                <a:cubicBezTo>
                  <a:pt x="293311" y="297640"/>
                  <a:pt x="285034" y="303407"/>
                  <a:pt x="274597" y="304849"/>
                </a:cubicBezTo>
                <a:cubicBezTo>
                  <a:pt x="272438" y="305209"/>
                  <a:pt x="270279" y="305570"/>
                  <a:pt x="267760" y="305570"/>
                </a:cubicBezTo>
                <a:cubicBezTo>
                  <a:pt x="260202" y="305570"/>
                  <a:pt x="252644" y="303407"/>
                  <a:pt x="245807" y="298721"/>
                </a:cubicBezTo>
                <a:cubicBezTo>
                  <a:pt x="242928" y="296558"/>
                  <a:pt x="240408" y="294035"/>
                  <a:pt x="238249" y="291151"/>
                </a:cubicBezTo>
                <a:cubicBezTo>
                  <a:pt x="231052" y="298000"/>
                  <a:pt x="221335" y="301605"/>
                  <a:pt x="211978" y="301605"/>
                </a:cubicBezTo>
                <a:cubicBezTo>
                  <a:pt x="204420" y="301605"/>
                  <a:pt x="196503" y="299442"/>
                  <a:pt x="190025" y="294396"/>
                </a:cubicBezTo>
                <a:cubicBezTo>
                  <a:pt x="185706" y="291512"/>
                  <a:pt x="182108" y="287547"/>
                  <a:pt x="179588" y="283221"/>
                </a:cubicBezTo>
                <a:cubicBezTo>
                  <a:pt x="173830" y="288989"/>
                  <a:pt x="166633" y="292954"/>
                  <a:pt x="158355" y="294396"/>
                </a:cubicBezTo>
                <a:cubicBezTo>
                  <a:pt x="156196" y="294396"/>
                  <a:pt x="154036" y="294756"/>
                  <a:pt x="151517" y="294756"/>
                </a:cubicBezTo>
                <a:cubicBezTo>
                  <a:pt x="143960" y="294756"/>
                  <a:pt x="136402" y="292593"/>
                  <a:pt x="129564" y="287907"/>
                </a:cubicBezTo>
                <a:cubicBezTo>
                  <a:pt x="121647" y="282140"/>
                  <a:pt x="115889" y="273129"/>
                  <a:pt x="114089" y="263036"/>
                </a:cubicBezTo>
                <a:cubicBezTo>
                  <a:pt x="112650" y="255827"/>
                  <a:pt x="113730" y="247897"/>
                  <a:pt x="116609" y="241409"/>
                </a:cubicBezTo>
                <a:cubicBezTo>
                  <a:pt x="113370" y="240327"/>
                  <a:pt x="109771" y="238525"/>
                  <a:pt x="106892" y="236362"/>
                </a:cubicBezTo>
                <a:cubicBezTo>
                  <a:pt x="98614" y="230595"/>
                  <a:pt x="92856" y="221584"/>
                  <a:pt x="91057" y="211491"/>
                </a:cubicBezTo>
                <a:cubicBezTo>
                  <a:pt x="89258" y="201398"/>
                  <a:pt x="91777" y="191305"/>
                  <a:pt x="97535" y="183015"/>
                </a:cubicBezTo>
                <a:cubicBezTo>
                  <a:pt x="103293" y="174724"/>
                  <a:pt x="112290" y="169318"/>
                  <a:pt x="122367" y="167515"/>
                </a:cubicBezTo>
                <a:cubicBezTo>
                  <a:pt x="122367" y="167155"/>
                  <a:pt x="122727" y="167155"/>
                  <a:pt x="123086" y="167155"/>
                </a:cubicBezTo>
                <a:cubicBezTo>
                  <a:pt x="116609" y="159225"/>
                  <a:pt x="102213" y="144085"/>
                  <a:pt x="80620" y="135074"/>
                </a:cubicBezTo>
                <a:cubicBezTo>
                  <a:pt x="80260" y="135074"/>
                  <a:pt x="79541" y="134714"/>
                  <a:pt x="78821" y="134353"/>
                </a:cubicBezTo>
                <a:cubicBezTo>
                  <a:pt x="60107" y="127144"/>
                  <a:pt x="35635" y="124260"/>
                  <a:pt x="6125" y="134714"/>
                </a:cubicBezTo>
                <a:cubicBezTo>
                  <a:pt x="3605" y="135435"/>
                  <a:pt x="1086" y="134353"/>
                  <a:pt x="367" y="131830"/>
                </a:cubicBezTo>
                <a:cubicBezTo>
                  <a:pt x="-713" y="129307"/>
                  <a:pt x="726" y="126784"/>
                  <a:pt x="2886" y="125702"/>
                </a:cubicBezTo>
                <a:cubicBezTo>
                  <a:pt x="31316" y="115609"/>
                  <a:pt x="55429" y="117412"/>
                  <a:pt x="75222" y="123539"/>
                </a:cubicBezTo>
                <a:cubicBezTo>
                  <a:pt x="73783" y="114889"/>
                  <a:pt x="73063" y="100470"/>
                  <a:pt x="79901" y="87134"/>
                </a:cubicBezTo>
                <a:cubicBezTo>
                  <a:pt x="86019" y="75599"/>
                  <a:pt x="96455" y="67308"/>
                  <a:pt x="111210" y="62623"/>
                </a:cubicBezTo>
                <a:cubicBezTo>
                  <a:pt x="120567" y="59739"/>
                  <a:pt x="130284" y="58658"/>
                  <a:pt x="140361" y="59378"/>
                </a:cubicBezTo>
                <a:cubicBezTo>
                  <a:pt x="140721" y="57576"/>
                  <a:pt x="140721" y="55774"/>
                  <a:pt x="140721" y="54332"/>
                </a:cubicBezTo>
                <a:cubicBezTo>
                  <a:pt x="138202" y="19728"/>
                  <a:pt x="181748" y="4950"/>
                  <a:pt x="200462" y="264"/>
                </a:cubicBezTo>
                <a:close/>
              </a:path>
            </a:pathLst>
          </a:custGeom>
          <a:solidFill>
            <a:srgbClr val="CC0000"/>
          </a:solidFill>
          <a:ln>
            <a:noFill/>
          </a:ln>
          <a:effectLst/>
        </p:spPr>
        <p:txBody>
          <a:bodyPr anchor="ctr"/>
          <a:lstStyle/>
          <a:p>
            <a:endParaRPr lang="en-US" sz="900" dirty="0">
              <a:latin typeface="Lato Light" panose="020F0502020204030203" pitchFamily="34" charset="0"/>
            </a:endParaRPr>
          </a:p>
        </p:txBody>
      </p:sp>
      <p:sp>
        <p:nvSpPr>
          <p:cNvPr id="4108" name="TextBox 4107">
            <a:extLst>
              <a:ext uri="{FF2B5EF4-FFF2-40B4-BE49-F238E27FC236}">
                <a16:creationId xmlns:a16="http://schemas.microsoft.com/office/drawing/2014/main" id="{5FF34CE3-D5F3-3B7A-91F7-B84E3C87AB43}"/>
              </a:ext>
            </a:extLst>
          </p:cNvPr>
          <p:cNvSpPr txBox="1"/>
          <p:nvPr/>
        </p:nvSpPr>
        <p:spPr>
          <a:xfrm>
            <a:off x="14262268" y="1153084"/>
            <a:ext cx="2143536" cy="584775"/>
          </a:xfrm>
          <a:prstGeom prst="rect">
            <a:avLst/>
          </a:prstGeom>
          <a:noFill/>
        </p:spPr>
        <p:txBody>
          <a:bodyPr wrap="none" rtlCol="0" anchor="b">
            <a:spAutoFit/>
          </a:bodyPr>
          <a:lstStyle/>
          <a:p>
            <a:r>
              <a:rPr lang="en-US" sz="3200" dirty="0">
                <a:ln w="12700">
                  <a:solidFill>
                    <a:srgbClr val="CC0000"/>
                  </a:solidFill>
                </a:ln>
                <a:solidFill>
                  <a:srgbClr val="CC0000"/>
                </a:solidFill>
                <a:latin typeface="Benguiat" pitchFamily="2" charset="0"/>
              </a:rPr>
              <a:t>ITEM 02</a:t>
            </a:r>
          </a:p>
        </p:txBody>
      </p:sp>
      <p:sp>
        <p:nvSpPr>
          <p:cNvPr id="4109" name="Subtitle 2">
            <a:extLst>
              <a:ext uri="{FF2B5EF4-FFF2-40B4-BE49-F238E27FC236}">
                <a16:creationId xmlns:a16="http://schemas.microsoft.com/office/drawing/2014/main" id="{96B8D99E-5FED-3F14-1905-9D2D1D1E0C31}"/>
              </a:ext>
            </a:extLst>
          </p:cNvPr>
          <p:cNvSpPr txBox="1">
            <a:spLocks/>
          </p:cNvSpPr>
          <p:nvPr/>
        </p:nvSpPr>
        <p:spPr>
          <a:xfrm>
            <a:off x="14350461" y="1783610"/>
            <a:ext cx="2684094" cy="713722"/>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750"/>
              </a:lnSpc>
            </a:pPr>
            <a:r>
              <a:rPr lang="en-US" sz="1200" dirty="0">
                <a:solidFill>
                  <a:schemeClr val="bg1"/>
                </a:solidFill>
                <a:latin typeface="Lato Light" panose="020F0502020204030203" pitchFamily="34" charset="0"/>
                <a:ea typeface="Lato Light" panose="020F0502020204030203" pitchFamily="34" charset="0"/>
                <a:cs typeface="Lato Light" panose="020F0502020204030203" pitchFamily="34" charset="0"/>
              </a:rPr>
              <a:t>Green marketing is a practice whereby companies seek to go above and beyond traditional marketing by.</a:t>
            </a:r>
          </a:p>
        </p:txBody>
      </p:sp>
      <p:sp>
        <p:nvSpPr>
          <p:cNvPr id="4110" name="Freeform 907">
            <a:extLst>
              <a:ext uri="{FF2B5EF4-FFF2-40B4-BE49-F238E27FC236}">
                <a16:creationId xmlns:a16="http://schemas.microsoft.com/office/drawing/2014/main" id="{FE16E7B6-0797-8117-AD8D-8368B961792D}"/>
              </a:ext>
            </a:extLst>
          </p:cNvPr>
          <p:cNvSpPr>
            <a:spLocks noChangeArrowheads="1"/>
          </p:cNvSpPr>
          <p:nvPr/>
        </p:nvSpPr>
        <p:spPr bwMode="auto">
          <a:xfrm>
            <a:off x="13125341" y="1367142"/>
            <a:ext cx="873700" cy="1087897"/>
          </a:xfrm>
          <a:custGeom>
            <a:avLst/>
            <a:gdLst/>
            <a:ahLst/>
            <a:cxnLst/>
            <a:rect l="0" t="0" r="r" b="b"/>
            <a:pathLst>
              <a:path w="246135" h="306028">
                <a:moveTo>
                  <a:pt x="216595" y="150960"/>
                </a:moveTo>
                <a:cubicBezTo>
                  <a:pt x="209604" y="151095"/>
                  <a:pt x="202659" y="152440"/>
                  <a:pt x="197067" y="154952"/>
                </a:cubicBezTo>
                <a:cubicBezTo>
                  <a:pt x="189851" y="158541"/>
                  <a:pt x="180831" y="160335"/>
                  <a:pt x="172172" y="160335"/>
                </a:cubicBezTo>
                <a:cubicBezTo>
                  <a:pt x="165677" y="160335"/>
                  <a:pt x="159544" y="159259"/>
                  <a:pt x="153771" y="157464"/>
                </a:cubicBezTo>
                <a:cubicBezTo>
                  <a:pt x="153771" y="159617"/>
                  <a:pt x="154132" y="161412"/>
                  <a:pt x="154132" y="163565"/>
                </a:cubicBezTo>
                <a:cubicBezTo>
                  <a:pt x="157379" y="181507"/>
                  <a:pt x="170007" y="191196"/>
                  <a:pt x="181552" y="199809"/>
                </a:cubicBezTo>
                <a:cubicBezTo>
                  <a:pt x="186604" y="203756"/>
                  <a:pt x="191655" y="207344"/>
                  <a:pt x="194902" y="211651"/>
                </a:cubicBezTo>
                <a:cubicBezTo>
                  <a:pt x="198149" y="207344"/>
                  <a:pt x="203561" y="203756"/>
                  <a:pt x="208612" y="199809"/>
                </a:cubicBezTo>
                <a:cubicBezTo>
                  <a:pt x="219797" y="191196"/>
                  <a:pt x="232785" y="181507"/>
                  <a:pt x="235672" y="163565"/>
                </a:cubicBezTo>
                <a:cubicBezTo>
                  <a:pt x="236033" y="160694"/>
                  <a:pt x="236393" y="157464"/>
                  <a:pt x="236393" y="154235"/>
                </a:cubicBezTo>
                <a:cubicBezTo>
                  <a:pt x="230621" y="151902"/>
                  <a:pt x="223585" y="150826"/>
                  <a:pt x="216595" y="150960"/>
                </a:cubicBezTo>
                <a:close/>
                <a:moveTo>
                  <a:pt x="50648" y="90847"/>
                </a:moveTo>
                <a:cubicBezTo>
                  <a:pt x="53294" y="91207"/>
                  <a:pt x="55184" y="93366"/>
                  <a:pt x="54806" y="95885"/>
                </a:cubicBezTo>
                <a:lnTo>
                  <a:pt x="54050" y="102003"/>
                </a:lnTo>
                <a:cubicBezTo>
                  <a:pt x="51026" y="123235"/>
                  <a:pt x="49514" y="147347"/>
                  <a:pt x="49514" y="171818"/>
                </a:cubicBezTo>
                <a:lnTo>
                  <a:pt x="49514" y="282299"/>
                </a:lnTo>
                <a:cubicBezTo>
                  <a:pt x="49514" y="284818"/>
                  <a:pt x="47246" y="286977"/>
                  <a:pt x="44601" y="286977"/>
                </a:cubicBezTo>
                <a:cubicBezTo>
                  <a:pt x="41955" y="286977"/>
                  <a:pt x="39687" y="284818"/>
                  <a:pt x="39687" y="282299"/>
                </a:cubicBezTo>
                <a:lnTo>
                  <a:pt x="39687" y="171818"/>
                </a:lnTo>
                <a:cubicBezTo>
                  <a:pt x="39687" y="146987"/>
                  <a:pt x="41199" y="122516"/>
                  <a:pt x="44223" y="100923"/>
                </a:cubicBezTo>
                <a:lnTo>
                  <a:pt x="44979" y="94806"/>
                </a:lnTo>
                <a:cubicBezTo>
                  <a:pt x="45734" y="92286"/>
                  <a:pt x="48002" y="90487"/>
                  <a:pt x="50648" y="90847"/>
                </a:cubicBezTo>
                <a:close/>
                <a:moveTo>
                  <a:pt x="189015" y="84493"/>
                </a:moveTo>
                <a:cubicBezTo>
                  <a:pt x="191524" y="84493"/>
                  <a:pt x="193317" y="86630"/>
                  <a:pt x="193317" y="89124"/>
                </a:cubicBezTo>
                <a:cubicBezTo>
                  <a:pt x="192958" y="100521"/>
                  <a:pt x="192241" y="117974"/>
                  <a:pt x="191883" y="134714"/>
                </a:cubicBezTo>
                <a:cubicBezTo>
                  <a:pt x="191883" y="137207"/>
                  <a:pt x="189732" y="139344"/>
                  <a:pt x="187222" y="139344"/>
                </a:cubicBezTo>
                <a:cubicBezTo>
                  <a:pt x="184713" y="139344"/>
                  <a:pt x="182562" y="137207"/>
                  <a:pt x="182562" y="134714"/>
                </a:cubicBezTo>
                <a:cubicBezTo>
                  <a:pt x="182921" y="117974"/>
                  <a:pt x="183638" y="100521"/>
                  <a:pt x="183996" y="88767"/>
                </a:cubicBezTo>
                <a:cubicBezTo>
                  <a:pt x="183996" y="86274"/>
                  <a:pt x="186147" y="84137"/>
                  <a:pt x="189015" y="84493"/>
                </a:cubicBezTo>
                <a:close/>
                <a:moveTo>
                  <a:pt x="166038" y="76005"/>
                </a:moveTo>
                <a:cubicBezTo>
                  <a:pt x="163152" y="86412"/>
                  <a:pt x="153771" y="120144"/>
                  <a:pt x="153410" y="147416"/>
                </a:cubicBezTo>
                <a:cubicBezTo>
                  <a:pt x="164956" y="152440"/>
                  <a:pt x="181913" y="152082"/>
                  <a:pt x="193098" y="146699"/>
                </a:cubicBezTo>
                <a:cubicBezTo>
                  <a:pt x="205004" y="140957"/>
                  <a:pt x="222683" y="140239"/>
                  <a:pt x="236393" y="144187"/>
                </a:cubicBezTo>
                <a:cubicBezTo>
                  <a:pt x="235311" y="117632"/>
                  <a:pt x="227013" y="86053"/>
                  <a:pt x="224126" y="76005"/>
                </a:cubicBezTo>
                <a:lnTo>
                  <a:pt x="166038" y="76005"/>
                </a:lnTo>
                <a:close/>
                <a:moveTo>
                  <a:pt x="162430" y="66675"/>
                </a:moveTo>
                <a:lnTo>
                  <a:pt x="227373" y="66675"/>
                </a:lnTo>
                <a:cubicBezTo>
                  <a:pt x="229538" y="66675"/>
                  <a:pt x="230981" y="68111"/>
                  <a:pt x="231703" y="69905"/>
                </a:cubicBezTo>
                <a:cubicBezTo>
                  <a:pt x="232785" y="72417"/>
                  <a:pt x="250464" y="129833"/>
                  <a:pt x="244692" y="165000"/>
                </a:cubicBezTo>
                <a:cubicBezTo>
                  <a:pt x="241444" y="186531"/>
                  <a:pt x="226291" y="197655"/>
                  <a:pt x="214385" y="207344"/>
                </a:cubicBezTo>
                <a:cubicBezTo>
                  <a:pt x="206447" y="213086"/>
                  <a:pt x="199592" y="218110"/>
                  <a:pt x="199592" y="223493"/>
                </a:cubicBezTo>
                <a:lnTo>
                  <a:pt x="199592" y="288445"/>
                </a:lnTo>
                <a:cubicBezTo>
                  <a:pt x="202839" y="288803"/>
                  <a:pt x="206086" y="289521"/>
                  <a:pt x="209334" y="290598"/>
                </a:cubicBezTo>
                <a:cubicBezTo>
                  <a:pt x="225569" y="296698"/>
                  <a:pt x="240723" y="295622"/>
                  <a:pt x="241084" y="295622"/>
                </a:cubicBezTo>
                <a:cubicBezTo>
                  <a:pt x="243609" y="295263"/>
                  <a:pt x="245774" y="297416"/>
                  <a:pt x="246135" y="299569"/>
                </a:cubicBezTo>
                <a:cubicBezTo>
                  <a:pt x="246135" y="302081"/>
                  <a:pt x="244331" y="304593"/>
                  <a:pt x="241444" y="304952"/>
                </a:cubicBezTo>
                <a:cubicBezTo>
                  <a:pt x="241444" y="304952"/>
                  <a:pt x="240001" y="304952"/>
                  <a:pt x="237836" y="304952"/>
                </a:cubicBezTo>
                <a:cubicBezTo>
                  <a:pt x="231703" y="304952"/>
                  <a:pt x="219075" y="304234"/>
                  <a:pt x="206086" y="299210"/>
                </a:cubicBezTo>
                <a:cubicBezTo>
                  <a:pt x="202479" y="298134"/>
                  <a:pt x="198871" y="297416"/>
                  <a:pt x="194902" y="297416"/>
                </a:cubicBezTo>
                <a:cubicBezTo>
                  <a:pt x="191294" y="297416"/>
                  <a:pt x="187325" y="298134"/>
                  <a:pt x="183717" y="299210"/>
                </a:cubicBezTo>
                <a:cubicBezTo>
                  <a:pt x="166038" y="306028"/>
                  <a:pt x="149081" y="304952"/>
                  <a:pt x="148359" y="304952"/>
                </a:cubicBezTo>
                <a:cubicBezTo>
                  <a:pt x="145834" y="304593"/>
                  <a:pt x="144030" y="302081"/>
                  <a:pt x="144030" y="299569"/>
                </a:cubicBezTo>
                <a:cubicBezTo>
                  <a:pt x="144390" y="297416"/>
                  <a:pt x="146555" y="295263"/>
                  <a:pt x="149081" y="295622"/>
                </a:cubicBezTo>
                <a:cubicBezTo>
                  <a:pt x="149081" y="295622"/>
                  <a:pt x="164595" y="296698"/>
                  <a:pt x="180831" y="290598"/>
                </a:cubicBezTo>
                <a:cubicBezTo>
                  <a:pt x="183717" y="289521"/>
                  <a:pt x="186964" y="288803"/>
                  <a:pt x="190211" y="288445"/>
                </a:cubicBezTo>
                <a:lnTo>
                  <a:pt x="190211" y="223493"/>
                </a:lnTo>
                <a:cubicBezTo>
                  <a:pt x="190211" y="218110"/>
                  <a:pt x="183717" y="213086"/>
                  <a:pt x="175780" y="206986"/>
                </a:cubicBezTo>
                <a:cubicBezTo>
                  <a:pt x="163873" y="197655"/>
                  <a:pt x="148720" y="186531"/>
                  <a:pt x="145112" y="165000"/>
                </a:cubicBezTo>
                <a:cubicBezTo>
                  <a:pt x="139700" y="129833"/>
                  <a:pt x="157379" y="72417"/>
                  <a:pt x="158101" y="69905"/>
                </a:cubicBezTo>
                <a:cubicBezTo>
                  <a:pt x="158822" y="68111"/>
                  <a:pt x="160626" y="66675"/>
                  <a:pt x="162430" y="66675"/>
                </a:cubicBezTo>
                <a:close/>
                <a:moveTo>
                  <a:pt x="43852" y="62931"/>
                </a:moveTo>
                <a:cubicBezTo>
                  <a:pt x="42403" y="75518"/>
                  <a:pt x="38054" y="87385"/>
                  <a:pt x="31530" y="98533"/>
                </a:cubicBezTo>
                <a:lnTo>
                  <a:pt x="27906" y="104287"/>
                </a:lnTo>
                <a:cubicBezTo>
                  <a:pt x="15946" y="125144"/>
                  <a:pt x="9423" y="148519"/>
                  <a:pt x="9423" y="172253"/>
                </a:cubicBezTo>
                <a:lnTo>
                  <a:pt x="9423" y="292003"/>
                </a:lnTo>
                <a:cubicBezTo>
                  <a:pt x="9423" y="294880"/>
                  <a:pt x="11597" y="296678"/>
                  <a:pt x="14134" y="296678"/>
                </a:cubicBezTo>
                <a:lnTo>
                  <a:pt x="98215" y="296678"/>
                </a:lnTo>
                <a:cubicBezTo>
                  <a:pt x="100752" y="296678"/>
                  <a:pt x="102927" y="294880"/>
                  <a:pt x="102927" y="292003"/>
                </a:cubicBezTo>
                <a:lnTo>
                  <a:pt x="102927" y="172253"/>
                </a:lnTo>
                <a:cubicBezTo>
                  <a:pt x="102927" y="148519"/>
                  <a:pt x="96403" y="125144"/>
                  <a:pt x="84443" y="104287"/>
                </a:cubicBezTo>
                <a:lnTo>
                  <a:pt x="80819" y="98533"/>
                </a:lnTo>
                <a:cubicBezTo>
                  <a:pt x="74296" y="87385"/>
                  <a:pt x="70309" y="75518"/>
                  <a:pt x="68497" y="62931"/>
                </a:cubicBezTo>
                <a:lnTo>
                  <a:pt x="43852" y="62931"/>
                </a:lnTo>
                <a:close/>
                <a:moveTo>
                  <a:pt x="44940" y="9350"/>
                </a:moveTo>
                <a:lnTo>
                  <a:pt x="44940" y="48907"/>
                </a:lnTo>
                <a:lnTo>
                  <a:pt x="44940" y="53582"/>
                </a:lnTo>
                <a:lnTo>
                  <a:pt x="67410" y="53582"/>
                </a:lnTo>
                <a:lnTo>
                  <a:pt x="67410" y="48907"/>
                </a:lnTo>
                <a:lnTo>
                  <a:pt x="67410" y="9350"/>
                </a:lnTo>
                <a:lnTo>
                  <a:pt x="44940" y="9350"/>
                </a:lnTo>
                <a:close/>
                <a:moveTo>
                  <a:pt x="36242" y="0"/>
                </a:moveTo>
                <a:lnTo>
                  <a:pt x="40228" y="0"/>
                </a:lnTo>
                <a:lnTo>
                  <a:pt x="72121" y="0"/>
                </a:lnTo>
                <a:lnTo>
                  <a:pt x="76108" y="0"/>
                </a:lnTo>
                <a:cubicBezTo>
                  <a:pt x="78645" y="0"/>
                  <a:pt x="80819" y="2158"/>
                  <a:pt x="80819" y="4675"/>
                </a:cubicBezTo>
                <a:cubicBezTo>
                  <a:pt x="80819" y="6832"/>
                  <a:pt x="79007" y="8990"/>
                  <a:pt x="76832" y="8990"/>
                </a:cubicBezTo>
                <a:lnTo>
                  <a:pt x="76832" y="48907"/>
                </a:lnTo>
                <a:cubicBezTo>
                  <a:pt x="76832" y="64730"/>
                  <a:pt x="80819" y="80193"/>
                  <a:pt x="88792" y="93499"/>
                </a:cubicBezTo>
                <a:lnTo>
                  <a:pt x="92416" y="99612"/>
                </a:lnTo>
                <a:cubicBezTo>
                  <a:pt x="105464" y="121548"/>
                  <a:pt x="112349" y="146721"/>
                  <a:pt x="112349" y="172253"/>
                </a:cubicBezTo>
                <a:lnTo>
                  <a:pt x="112349" y="292003"/>
                </a:lnTo>
                <a:cubicBezTo>
                  <a:pt x="112349" y="299555"/>
                  <a:pt x="106188" y="306028"/>
                  <a:pt x="98215" y="306028"/>
                </a:cubicBezTo>
                <a:lnTo>
                  <a:pt x="14134" y="306028"/>
                </a:lnTo>
                <a:cubicBezTo>
                  <a:pt x="6161" y="306028"/>
                  <a:pt x="0" y="299555"/>
                  <a:pt x="0" y="292003"/>
                </a:cubicBezTo>
                <a:lnTo>
                  <a:pt x="0" y="172253"/>
                </a:lnTo>
                <a:cubicBezTo>
                  <a:pt x="0" y="146721"/>
                  <a:pt x="6886" y="121548"/>
                  <a:pt x="19933" y="99612"/>
                </a:cubicBezTo>
                <a:lnTo>
                  <a:pt x="23557" y="93499"/>
                </a:lnTo>
                <a:cubicBezTo>
                  <a:pt x="31530" y="80193"/>
                  <a:pt x="35517" y="64730"/>
                  <a:pt x="35517" y="48907"/>
                </a:cubicBezTo>
                <a:lnTo>
                  <a:pt x="35517" y="8990"/>
                </a:lnTo>
                <a:cubicBezTo>
                  <a:pt x="33342" y="8990"/>
                  <a:pt x="31530" y="6832"/>
                  <a:pt x="31530" y="4675"/>
                </a:cubicBezTo>
                <a:cubicBezTo>
                  <a:pt x="31530" y="2158"/>
                  <a:pt x="33705" y="0"/>
                  <a:pt x="36242" y="0"/>
                </a:cubicBezTo>
                <a:close/>
              </a:path>
            </a:pathLst>
          </a:custGeom>
          <a:solidFill>
            <a:srgbClr val="CC0000"/>
          </a:solidFill>
          <a:ln>
            <a:noFill/>
          </a:ln>
          <a:effectLst/>
        </p:spPr>
        <p:txBody>
          <a:bodyPr anchor="ctr"/>
          <a:lstStyle/>
          <a:p>
            <a:endParaRPr lang="en-US" sz="900" dirty="0">
              <a:latin typeface="Lato Light" panose="020F0502020204030203" pitchFamily="34" charset="0"/>
            </a:endParaRPr>
          </a:p>
        </p:txBody>
      </p:sp>
      <p:sp>
        <p:nvSpPr>
          <p:cNvPr id="4111" name="TextBox 4110">
            <a:extLst>
              <a:ext uri="{FF2B5EF4-FFF2-40B4-BE49-F238E27FC236}">
                <a16:creationId xmlns:a16="http://schemas.microsoft.com/office/drawing/2014/main" id="{C359E71E-B8C7-25A8-CB84-272DDB06DA9A}"/>
              </a:ext>
            </a:extLst>
          </p:cNvPr>
          <p:cNvSpPr txBox="1"/>
          <p:nvPr/>
        </p:nvSpPr>
        <p:spPr>
          <a:xfrm>
            <a:off x="13786682" y="2771917"/>
            <a:ext cx="628698" cy="338554"/>
          </a:xfrm>
          <a:prstGeom prst="rect">
            <a:avLst/>
          </a:prstGeom>
          <a:noFill/>
        </p:spPr>
        <p:txBody>
          <a:bodyPr wrap="none" rtlCol="0" anchor="ctr" anchorCtr="0">
            <a:spAutoFit/>
          </a:bodyPr>
          <a:lstStyle/>
          <a:p>
            <a:pPr algn="ctr"/>
            <a:r>
              <a:rPr lang="en-US" sz="1600" b="1" dirty="0">
                <a:solidFill>
                  <a:schemeClr val="bg1"/>
                </a:solidFill>
                <a:latin typeface="Poppins" pitchFamily="2" charset="77"/>
                <a:ea typeface="League Spartan" charset="0"/>
                <a:cs typeface="Poppins" pitchFamily="2" charset="77"/>
              </a:rPr>
              <a:t>50%</a:t>
            </a:r>
          </a:p>
        </p:txBody>
      </p:sp>
    </p:spTree>
    <p:extLst>
      <p:ext uri="{BB962C8B-B14F-4D97-AF65-F5344CB8AC3E}">
        <p14:creationId xmlns:p14="http://schemas.microsoft.com/office/powerpoint/2010/main" val="426195020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La folle théorie qui divise les fans de Stranger Things : Vecna était-il  présent dès la saison 1 ? - L'Avenir">
            <a:extLst>
              <a:ext uri="{FF2B5EF4-FFF2-40B4-BE49-F238E27FC236}">
                <a16:creationId xmlns:a16="http://schemas.microsoft.com/office/drawing/2014/main" id="{EA76A1BA-E46A-9E5E-1418-B9845EAFFE3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4929" b="10564"/>
          <a:stretch/>
        </p:blipFill>
        <p:spPr bwMode="auto">
          <a:xfrm>
            <a:off x="0" y="0"/>
            <a:ext cx="12172950" cy="6858000"/>
          </a:xfrm>
          <a:prstGeom prst="rect">
            <a:avLst/>
          </a:prstGeom>
          <a:noFill/>
          <a:extLst>
            <a:ext uri="{909E8E84-426E-40DD-AFC4-6F175D3DCCD1}">
              <a14:hiddenFill xmlns:a14="http://schemas.microsoft.com/office/drawing/2010/main">
                <a:solidFill>
                  <a:srgbClr val="FFFFFF"/>
                </a:solidFill>
              </a14:hiddenFill>
            </a:ext>
          </a:extLst>
        </p:spPr>
      </p:pic>
      <p:sp>
        <p:nvSpPr>
          <p:cNvPr id="11295" name="Rectangle 11294">
            <a:extLst>
              <a:ext uri="{FF2B5EF4-FFF2-40B4-BE49-F238E27FC236}">
                <a16:creationId xmlns:a16="http://schemas.microsoft.com/office/drawing/2014/main" id="{97A62737-927A-F13F-3324-B05FD74B690D}"/>
              </a:ext>
            </a:extLst>
          </p:cNvPr>
          <p:cNvSpPr/>
          <p:nvPr/>
        </p:nvSpPr>
        <p:spPr>
          <a:xfrm>
            <a:off x="0" y="0"/>
            <a:ext cx="12243195" cy="6858000"/>
          </a:xfrm>
          <a:prstGeom prst="rect">
            <a:avLst/>
          </a:prstGeom>
          <a:solidFill>
            <a:schemeClr val="tx1">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11333" name="Freeform 2">
            <a:extLst>
              <a:ext uri="{FF2B5EF4-FFF2-40B4-BE49-F238E27FC236}">
                <a16:creationId xmlns:a16="http://schemas.microsoft.com/office/drawing/2014/main" id="{A902BBD2-1935-312D-62AF-6A4407966081}"/>
              </a:ext>
            </a:extLst>
          </p:cNvPr>
          <p:cNvSpPr>
            <a:spLocks noChangeArrowheads="1"/>
          </p:cNvSpPr>
          <p:nvPr/>
        </p:nvSpPr>
        <p:spPr bwMode="auto">
          <a:xfrm>
            <a:off x="6068532" y="-4000500"/>
            <a:ext cx="57161" cy="15792449"/>
          </a:xfrm>
          <a:custGeom>
            <a:avLst/>
            <a:gdLst>
              <a:gd name="T0" fmla="*/ 0 w 102"/>
              <a:gd name="T1" fmla="*/ 11007 h 11008"/>
              <a:gd name="T2" fmla="*/ 101 w 102"/>
              <a:gd name="T3" fmla="*/ 11007 h 11008"/>
              <a:gd name="T4" fmla="*/ 101 w 102"/>
              <a:gd name="T5" fmla="*/ 0 h 11008"/>
              <a:gd name="T6" fmla="*/ 0 w 102"/>
              <a:gd name="T7" fmla="*/ 0 h 11008"/>
              <a:gd name="T8" fmla="*/ 0 w 102"/>
              <a:gd name="T9" fmla="*/ 11007 h 11008"/>
            </a:gdLst>
            <a:ahLst/>
            <a:cxnLst>
              <a:cxn ang="0">
                <a:pos x="T0" y="T1"/>
              </a:cxn>
              <a:cxn ang="0">
                <a:pos x="T2" y="T3"/>
              </a:cxn>
              <a:cxn ang="0">
                <a:pos x="T4" y="T5"/>
              </a:cxn>
              <a:cxn ang="0">
                <a:pos x="T6" y="T7"/>
              </a:cxn>
              <a:cxn ang="0">
                <a:pos x="T8" y="T9"/>
              </a:cxn>
            </a:cxnLst>
            <a:rect l="0" t="0" r="r" b="b"/>
            <a:pathLst>
              <a:path w="102" h="11008">
                <a:moveTo>
                  <a:pt x="0" y="11007"/>
                </a:moveTo>
                <a:lnTo>
                  <a:pt x="101" y="11007"/>
                </a:lnTo>
                <a:lnTo>
                  <a:pt x="101" y="0"/>
                </a:lnTo>
                <a:lnTo>
                  <a:pt x="0" y="0"/>
                </a:lnTo>
                <a:lnTo>
                  <a:pt x="0" y="11007"/>
                </a:lnTo>
              </a:path>
            </a:pathLst>
          </a:custGeom>
          <a:solidFill>
            <a:srgbClr val="FF0000"/>
          </a:solidFill>
          <a:ln>
            <a:noFill/>
          </a:ln>
          <a:effectLst/>
        </p:spPr>
        <p:txBody>
          <a:bodyPr wrap="none" anchor="ctr"/>
          <a:lstStyle/>
          <a:p>
            <a:endParaRPr lang="en-US" sz="3265" dirty="0">
              <a:latin typeface="DM Sans" pitchFamily="2" charset="77"/>
            </a:endParaRPr>
          </a:p>
        </p:txBody>
      </p:sp>
      <p:sp>
        <p:nvSpPr>
          <p:cNvPr id="59" name="TextBox 58">
            <a:extLst>
              <a:ext uri="{FF2B5EF4-FFF2-40B4-BE49-F238E27FC236}">
                <a16:creationId xmlns:a16="http://schemas.microsoft.com/office/drawing/2014/main" id="{18AC8565-C8A1-DD8E-8BE3-315BB08A6674}"/>
              </a:ext>
            </a:extLst>
          </p:cNvPr>
          <p:cNvSpPr txBox="1"/>
          <p:nvPr/>
        </p:nvSpPr>
        <p:spPr>
          <a:xfrm>
            <a:off x="8670280" y="1029973"/>
            <a:ext cx="2340705" cy="707886"/>
          </a:xfrm>
          <a:prstGeom prst="rect">
            <a:avLst/>
          </a:prstGeom>
          <a:noFill/>
        </p:spPr>
        <p:txBody>
          <a:bodyPr wrap="none" rtlCol="0" anchor="b">
            <a:spAutoFit/>
          </a:bodyPr>
          <a:lstStyle/>
          <a:p>
            <a:r>
              <a:rPr lang="en-US" sz="4000" dirty="0">
                <a:ln w="12700">
                  <a:solidFill>
                    <a:srgbClr val="CC0000"/>
                  </a:solidFill>
                </a:ln>
                <a:solidFill>
                  <a:srgbClr val="CC0000"/>
                </a:solidFill>
                <a:latin typeface="Benguiat" pitchFamily="2" charset="0"/>
              </a:rPr>
              <a:t>I</a:t>
            </a:r>
            <a:r>
              <a:rPr lang="en-US" sz="3200" dirty="0">
                <a:ln w="12700">
                  <a:solidFill>
                    <a:srgbClr val="CC0000"/>
                  </a:solidFill>
                </a:ln>
                <a:solidFill>
                  <a:srgbClr val="CC0000"/>
                </a:solidFill>
                <a:latin typeface="Benguiat" pitchFamily="2" charset="0"/>
              </a:rPr>
              <a:t>TEM </a:t>
            </a:r>
            <a:r>
              <a:rPr lang="en-US" sz="4000" dirty="0">
                <a:ln w="12700">
                  <a:solidFill>
                    <a:srgbClr val="CC0000"/>
                  </a:solidFill>
                </a:ln>
                <a:solidFill>
                  <a:srgbClr val="CC0000"/>
                </a:solidFill>
                <a:latin typeface="Benguiat" pitchFamily="2" charset="0"/>
              </a:rPr>
              <a:t>02</a:t>
            </a:r>
            <a:endParaRPr lang="en-US" sz="3200" dirty="0">
              <a:ln w="12700">
                <a:solidFill>
                  <a:srgbClr val="CC0000"/>
                </a:solidFill>
              </a:ln>
              <a:solidFill>
                <a:srgbClr val="CC0000"/>
              </a:solidFill>
              <a:latin typeface="Benguiat" pitchFamily="2" charset="0"/>
            </a:endParaRPr>
          </a:p>
        </p:txBody>
      </p:sp>
      <p:sp>
        <p:nvSpPr>
          <p:cNvPr id="60" name="TextBox 59">
            <a:extLst>
              <a:ext uri="{FF2B5EF4-FFF2-40B4-BE49-F238E27FC236}">
                <a16:creationId xmlns:a16="http://schemas.microsoft.com/office/drawing/2014/main" id="{AA06A1CE-FA48-D290-E5B6-0F13102F6D73}"/>
              </a:ext>
            </a:extLst>
          </p:cNvPr>
          <p:cNvSpPr txBox="1"/>
          <p:nvPr/>
        </p:nvSpPr>
        <p:spPr>
          <a:xfrm>
            <a:off x="1198755" y="1029973"/>
            <a:ext cx="2194833" cy="707886"/>
          </a:xfrm>
          <a:prstGeom prst="rect">
            <a:avLst/>
          </a:prstGeom>
          <a:noFill/>
        </p:spPr>
        <p:txBody>
          <a:bodyPr wrap="none" rtlCol="0" anchor="b">
            <a:spAutoFit/>
          </a:bodyPr>
          <a:lstStyle/>
          <a:p>
            <a:pPr algn="r"/>
            <a:r>
              <a:rPr lang="en-US" sz="4000" dirty="0">
                <a:ln w="12700">
                  <a:solidFill>
                    <a:srgbClr val="CC0000"/>
                  </a:solidFill>
                </a:ln>
                <a:solidFill>
                  <a:srgbClr val="CC0000"/>
                </a:solidFill>
                <a:latin typeface="Benguiat" pitchFamily="2" charset="0"/>
              </a:rPr>
              <a:t>I</a:t>
            </a:r>
            <a:r>
              <a:rPr lang="en-US" sz="3200" dirty="0">
                <a:ln w="12700">
                  <a:solidFill>
                    <a:srgbClr val="CC0000"/>
                  </a:solidFill>
                </a:ln>
                <a:solidFill>
                  <a:srgbClr val="CC0000"/>
                </a:solidFill>
                <a:latin typeface="Benguiat" pitchFamily="2" charset="0"/>
              </a:rPr>
              <a:t>TEM </a:t>
            </a:r>
            <a:r>
              <a:rPr lang="en-US" sz="4000" dirty="0">
                <a:ln w="12700">
                  <a:solidFill>
                    <a:srgbClr val="CC0000"/>
                  </a:solidFill>
                </a:ln>
                <a:solidFill>
                  <a:srgbClr val="CC0000"/>
                </a:solidFill>
                <a:latin typeface="Benguiat" pitchFamily="2" charset="0"/>
              </a:rPr>
              <a:t>01</a:t>
            </a:r>
            <a:endParaRPr lang="en-US" sz="3200" dirty="0">
              <a:ln w="12700">
                <a:solidFill>
                  <a:srgbClr val="CC0000"/>
                </a:solidFill>
              </a:ln>
              <a:solidFill>
                <a:srgbClr val="CC0000"/>
              </a:solidFill>
              <a:latin typeface="Benguiat" pitchFamily="2" charset="0"/>
            </a:endParaRPr>
          </a:p>
        </p:txBody>
      </p:sp>
      <p:sp>
        <p:nvSpPr>
          <p:cNvPr id="61" name="Subtitle 2">
            <a:extLst>
              <a:ext uri="{FF2B5EF4-FFF2-40B4-BE49-F238E27FC236}">
                <a16:creationId xmlns:a16="http://schemas.microsoft.com/office/drawing/2014/main" id="{DE8D52BA-C233-C5C6-2588-79BBDC4AAF03}"/>
              </a:ext>
            </a:extLst>
          </p:cNvPr>
          <p:cNvSpPr txBox="1">
            <a:spLocks/>
          </p:cNvSpPr>
          <p:nvPr/>
        </p:nvSpPr>
        <p:spPr>
          <a:xfrm>
            <a:off x="749434" y="1783610"/>
            <a:ext cx="2644154" cy="480581"/>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ts val="1750"/>
              </a:lnSpc>
            </a:pPr>
            <a:r>
              <a:rPr lang="en-US" sz="900" dirty="0">
                <a:solidFill>
                  <a:schemeClr val="bg1"/>
                </a:solidFill>
                <a:latin typeface="Inter Light" panose="02000403000000020004" pitchFamily="50" charset="0"/>
              </a:rPr>
              <a:t>Green marketing is a practice whereby companies seek to go above and beyond traditional marketing by.</a:t>
            </a:r>
          </a:p>
        </p:txBody>
      </p:sp>
      <p:sp>
        <p:nvSpPr>
          <p:cNvPr id="62" name="Subtitle 2">
            <a:extLst>
              <a:ext uri="{FF2B5EF4-FFF2-40B4-BE49-F238E27FC236}">
                <a16:creationId xmlns:a16="http://schemas.microsoft.com/office/drawing/2014/main" id="{9B3D005F-A72E-565E-7C8F-555717BB6E0F}"/>
              </a:ext>
            </a:extLst>
          </p:cNvPr>
          <p:cNvSpPr txBox="1">
            <a:spLocks/>
          </p:cNvSpPr>
          <p:nvPr/>
        </p:nvSpPr>
        <p:spPr>
          <a:xfrm>
            <a:off x="8758473" y="1783610"/>
            <a:ext cx="2684094" cy="480581"/>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750"/>
              </a:lnSpc>
            </a:pPr>
            <a:r>
              <a:rPr lang="en-US" sz="900" dirty="0">
                <a:solidFill>
                  <a:schemeClr val="bg1"/>
                </a:solidFill>
                <a:latin typeface="Inter Light" panose="02000403000000020004" pitchFamily="50" charset="0"/>
              </a:rPr>
              <a:t>Green marketing is a practice whereby companies seek to go above and beyond traditional marketing by.</a:t>
            </a:r>
          </a:p>
        </p:txBody>
      </p:sp>
      <p:sp>
        <p:nvSpPr>
          <p:cNvPr id="63" name="TextBox 62">
            <a:extLst>
              <a:ext uri="{FF2B5EF4-FFF2-40B4-BE49-F238E27FC236}">
                <a16:creationId xmlns:a16="http://schemas.microsoft.com/office/drawing/2014/main" id="{09BA7907-1D45-D26C-27D4-D39605731B9D}"/>
              </a:ext>
            </a:extLst>
          </p:cNvPr>
          <p:cNvSpPr txBox="1"/>
          <p:nvPr/>
        </p:nvSpPr>
        <p:spPr>
          <a:xfrm>
            <a:off x="5624557" y="1460860"/>
            <a:ext cx="942887" cy="769441"/>
          </a:xfrm>
          <a:prstGeom prst="rect">
            <a:avLst/>
          </a:prstGeom>
          <a:noFill/>
        </p:spPr>
        <p:txBody>
          <a:bodyPr wrap="none" rtlCol="0" anchor="ctr">
            <a:spAutoFit/>
          </a:bodyPr>
          <a:lstStyle/>
          <a:p>
            <a:pPr algn="ctr"/>
            <a:r>
              <a:rPr lang="en-US" sz="4400" b="1" dirty="0">
                <a:solidFill>
                  <a:schemeClr val="bg1"/>
                </a:solidFill>
                <a:latin typeface="Poppins" pitchFamily="2" charset="77"/>
                <a:cs typeface="Poppins" pitchFamily="2" charset="77"/>
              </a:rPr>
              <a:t>VS</a:t>
            </a:r>
          </a:p>
        </p:txBody>
      </p:sp>
      <p:sp>
        <p:nvSpPr>
          <p:cNvPr id="11264" name="Freeform 908">
            <a:extLst>
              <a:ext uri="{FF2B5EF4-FFF2-40B4-BE49-F238E27FC236}">
                <a16:creationId xmlns:a16="http://schemas.microsoft.com/office/drawing/2014/main" id="{93695958-74DB-021E-3089-009F3968F2FC}"/>
              </a:ext>
            </a:extLst>
          </p:cNvPr>
          <p:cNvSpPr>
            <a:spLocks noChangeArrowheads="1"/>
          </p:cNvSpPr>
          <p:nvPr/>
        </p:nvSpPr>
        <p:spPr bwMode="auto">
          <a:xfrm>
            <a:off x="3570746" y="1367143"/>
            <a:ext cx="1087901" cy="1087897"/>
          </a:xfrm>
          <a:custGeom>
            <a:avLst/>
            <a:gdLst/>
            <a:ahLst/>
            <a:cxnLst/>
            <a:rect l="0" t="0" r="r" b="b"/>
            <a:pathLst>
              <a:path w="306405" h="305570">
                <a:moveTo>
                  <a:pt x="273748" y="274180"/>
                </a:moveTo>
                <a:cubicBezTo>
                  <a:pt x="276218" y="274180"/>
                  <a:pt x="278334" y="276012"/>
                  <a:pt x="278334" y="278576"/>
                </a:cubicBezTo>
                <a:cubicBezTo>
                  <a:pt x="278334" y="281507"/>
                  <a:pt x="276218" y="283339"/>
                  <a:pt x="273748" y="283339"/>
                </a:cubicBezTo>
                <a:cubicBezTo>
                  <a:pt x="271279" y="283339"/>
                  <a:pt x="269162" y="281507"/>
                  <a:pt x="269162" y="278576"/>
                </a:cubicBezTo>
                <a:cubicBezTo>
                  <a:pt x="269162" y="276012"/>
                  <a:pt x="271279" y="274180"/>
                  <a:pt x="273748" y="274180"/>
                </a:cubicBezTo>
                <a:close/>
                <a:moveTo>
                  <a:pt x="213423" y="269418"/>
                </a:moveTo>
                <a:cubicBezTo>
                  <a:pt x="215893" y="269418"/>
                  <a:pt x="218009" y="271250"/>
                  <a:pt x="218009" y="274181"/>
                </a:cubicBezTo>
                <a:cubicBezTo>
                  <a:pt x="218009" y="276745"/>
                  <a:pt x="215893" y="278577"/>
                  <a:pt x="213423" y="278577"/>
                </a:cubicBezTo>
                <a:cubicBezTo>
                  <a:pt x="210601" y="278577"/>
                  <a:pt x="208837" y="276745"/>
                  <a:pt x="208837" y="274181"/>
                </a:cubicBezTo>
                <a:cubicBezTo>
                  <a:pt x="208837" y="271250"/>
                  <a:pt x="210601" y="269418"/>
                  <a:pt x="213423" y="269418"/>
                </a:cubicBezTo>
                <a:close/>
                <a:moveTo>
                  <a:pt x="158037" y="264655"/>
                </a:moveTo>
                <a:cubicBezTo>
                  <a:pt x="160602" y="264655"/>
                  <a:pt x="162434" y="266772"/>
                  <a:pt x="162434" y="269241"/>
                </a:cubicBezTo>
                <a:cubicBezTo>
                  <a:pt x="162434" y="271711"/>
                  <a:pt x="160602" y="273827"/>
                  <a:pt x="158037" y="273827"/>
                </a:cubicBezTo>
                <a:cubicBezTo>
                  <a:pt x="155107" y="273827"/>
                  <a:pt x="153275" y="271711"/>
                  <a:pt x="153275" y="269241"/>
                </a:cubicBezTo>
                <a:cubicBezTo>
                  <a:pt x="153275" y="266772"/>
                  <a:pt x="155107" y="264655"/>
                  <a:pt x="158037" y="264655"/>
                </a:cubicBezTo>
                <a:close/>
                <a:moveTo>
                  <a:pt x="275677" y="238885"/>
                </a:moveTo>
                <a:cubicBezTo>
                  <a:pt x="269199" y="247536"/>
                  <a:pt x="259842" y="252943"/>
                  <a:pt x="249046" y="254025"/>
                </a:cubicBezTo>
                <a:cubicBezTo>
                  <a:pt x="249406" y="254745"/>
                  <a:pt x="249406" y="255827"/>
                  <a:pt x="249765" y="256548"/>
                </a:cubicBezTo>
                <a:cubicBezTo>
                  <a:pt x="251565" y="265920"/>
                  <a:pt x="249406" y="275652"/>
                  <a:pt x="244367" y="283942"/>
                </a:cubicBezTo>
                <a:cubicBezTo>
                  <a:pt x="246167" y="286826"/>
                  <a:pt x="248686" y="288989"/>
                  <a:pt x="251205" y="290791"/>
                </a:cubicBezTo>
                <a:cubicBezTo>
                  <a:pt x="257683" y="295477"/>
                  <a:pt x="265600" y="296919"/>
                  <a:pt x="273158" y="295837"/>
                </a:cubicBezTo>
                <a:cubicBezTo>
                  <a:pt x="280715" y="294396"/>
                  <a:pt x="287553" y="290431"/>
                  <a:pt x="291872" y="283582"/>
                </a:cubicBezTo>
                <a:cubicBezTo>
                  <a:pt x="296190" y="277454"/>
                  <a:pt x="297990" y="269885"/>
                  <a:pt x="296550" y="261955"/>
                </a:cubicBezTo>
                <a:cubicBezTo>
                  <a:pt x="295471" y="254385"/>
                  <a:pt x="291152" y="247897"/>
                  <a:pt x="284674" y="243211"/>
                </a:cubicBezTo>
                <a:cubicBezTo>
                  <a:pt x="281795" y="241409"/>
                  <a:pt x="278916" y="239606"/>
                  <a:pt x="275677" y="238885"/>
                </a:cubicBezTo>
                <a:close/>
                <a:moveTo>
                  <a:pt x="214137" y="234200"/>
                </a:moveTo>
                <a:cubicBezTo>
                  <a:pt x="208379" y="240688"/>
                  <a:pt x="200462" y="245374"/>
                  <a:pt x="191464" y="246815"/>
                </a:cubicBezTo>
                <a:cubicBezTo>
                  <a:pt x="190745" y="246815"/>
                  <a:pt x="190025" y="246815"/>
                  <a:pt x="189305" y="247176"/>
                </a:cubicBezTo>
                <a:cubicBezTo>
                  <a:pt x="191464" y="256187"/>
                  <a:pt x="190025" y="266280"/>
                  <a:pt x="185346" y="274931"/>
                </a:cubicBezTo>
                <a:cubicBezTo>
                  <a:pt x="187506" y="279617"/>
                  <a:pt x="190745" y="283942"/>
                  <a:pt x="195063" y="286826"/>
                </a:cubicBezTo>
                <a:cubicBezTo>
                  <a:pt x="208379" y="296198"/>
                  <a:pt x="226733" y="292954"/>
                  <a:pt x="235730" y="279977"/>
                </a:cubicBezTo>
                <a:cubicBezTo>
                  <a:pt x="240408" y="273489"/>
                  <a:pt x="241848" y="265920"/>
                  <a:pt x="240768" y="257990"/>
                </a:cubicBezTo>
                <a:cubicBezTo>
                  <a:pt x="239329" y="250420"/>
                  <a:pt x="235010" y="243571"/>
                  <a:pt x="228532" y="239246"/>
                </a:cubicBezTo>
                <a:cubicBezTo>
                  <a:pt x="224214" y="236002"/>
                  <a:pt x="219175" y="234560"/>
                  <a:pt x="214137" y="234200"/>
                </a:cubicBezTo>
                <a:close/>
                <a:moveTo>
                  <a:pt x="159435" y="228072"/>
                </a:moveTo>
                <a:cubicBezTo>
                  <a:pt x="151877" y="238165"/>
                  <a:pt x="140361" y="243211"/>
                  <a:pt x="128845" y="243211"/>
                </a:cubicBezTo>
                <a:cubicBezTo>
                  <a:pt x="127765" y="243211"/>
                  <a:pt x="127045" y="243211"/>
                  <a:pt x="125966" y="243211"/>
                </a:cubicBezTo>
                <a:cubicBezTo>
                  <a:pt x="119488" y="255827"/>
                  <a:pt x="123086" y="272047"/>
                  <a:pt x="135322" y="279977"/>
                </a:cubicBezTo>
                <a:cubicBezTo>
                  <a:pt x="141441" y="285024"/>
                  <a:pt x="149358" y="286466"/>
                  <a:pt x="156915" y="285024"/>
                </a:cubicBezTo>
                <a:cubicBezTo>
                  <a:pt x="164473" y="283582"/>
                  <a:pt x="171311" y="279617"/>
                  <a:pt x="175630" y="273129"/>
                </a:cubicBezTo>
                <a:cubicBezTo>
                  <a:pt x="184987" y="259792"/>
                  <a:pt x="181748" y="241769"/>
                  <a:pt x="168792" y="232397"/>
                </a:cubicBezTo>
                <a:cubicBezTo>
                  <a:pt x="165553" y="230595"/>
                  <a:pt x="162314" y="229153"/>
                  <a:pt x="159435" y="228072"/>
                </a:cubicBezTo>
                <a:close/>
                <a:moveTo>
                  <a:pt x="249936" y="226555"/>
                </a:moveTo>
                <a:cubicBezTo>
                  <a:pt x="252758" y="226555"/>
                  <a:pt x="254522" y="228672"/>
                  <a:pt x="254522" y="231141"/>
                </a:cubicBezTo>
                <a:cubicBezTo>
                  <a:pt x="254522" y="233611"/>
                  <a:pt x="252758" y="235727"/>
                  <a:pt x="249936" y="235727"/>
                </a:cubicBezTo>
                <a:cubicBezTo>
                  <a:pt x="247467" y="235727"/>
                  <a:pt x="245350" y="233611"/>
                  <a:pt x="245350" y="231141"/>
                </a:cubicBezTo>
                <a:cubicBezTo>
                  <a:pt x="245350" y="228672"/>
                  <a:pt x="247467" y="226555"/>
                  <a:pt x="249936" y="226555"/>
                </a:cubicBezTo>
                <a:close/>
                <a:moveTo>
                  <a:pt x="191198" y="217030"/>
                </a:moveTo>
                <a:cubicBezTo>
                  <a:pt x="193668" y="217030"/>
                  <a:pt x="195784" y="219147"/>
                  <a:pt x="195784" y="221616"/>
                </a:cubicBezTo>
                <a:cubicBezTo>
                  <a:pt x="195784" y="224086"/>
                  <a:pt x="193668" y="226202"/>
                  <a:pt x="191198" y="226202"/>
                </a:cubicBezTo>
                <a:cubicBezTo>
                  <a:pt x="188729" y="226202"/>
                  <a:pt x="186612" y="224086"/>
                  <a:pt x="186612" y="221616"/>
                </a:cubicBezTo>
                <a:cubicBezTo>
                  <a:pt x="186612" y="219147"/>
                  <a:pt x="188729" y="217030"/>
                  <a:pt x="191198" y="217030"/>
                </a:cubicBezTo>
                <a:close/>
                <a:moveTo>
                  <a:pt x="134048" y="212268"/>
                </a:moveTo>
                <a:cubicBezTo>
                  <a:pt x="136517" y="212268"/>
                  <a:pt x="138634" y="214385"/>
                  <a:pt x="138634" y="216854"/>
                </a:cubicBezTo>
                <a:cubicBezTo>
                  <a:pt x="138634" y="219324"/>
                  <a:pt x="136517" y="221440"/>
                  <a:pt x="134048" y="221440"/>
                </a:cubicBezTo>
                <a:cubicBezTo>
                  <a:pt x="131579" y="221440"/>
                  <a:pt x="129462" y="219324"/>
                  <a:pt x="129462" y="216854"/>
                </a:cubicBezTo>
                <a:cubicBezTo>
                  <a:pt x="129462" y="214385"/>
                  <a:pt x="131579" y="212268"/>
                  <a:pt x="134048" y="212268"/>
                </a:cubicBezTo>
                <a:close/>
                <a:moveTo>
                  <a:pt x="247246" y="186619"/>
                </a:moveTo>
                <a:cubicBezTo>
                  <a:pt x="240768" y="194189"/>
                  <a:pt x="231771" y="198514"/>
                  <a:pt x="222414" y="199596"/>
                </a:cubicBezTo>
                <a:cubicBezTo>
                  <a:pt x="222414" y="200677"/>
                  <a:pt x="222774" y="201398"/>
                  <a:pt x="223134" y="202119"/>
                </a:cubicBezTo>
                <a:cubicBezTo>
                  <a:pt x="224214" y="210409"/>
                  <a:pt x="223134" y="218339"/>
                  <a:pt x="219895" y="225549"/>
                </a:cubicBezTo>
                <a:cubicBezTo>
                  <a:pt x="224574" y="226630"/>
                  <a:pt x="229612" y="228432"/>
                  <a:pt x="233931" y="231676"/>
                </a:cubicBezTo>
                <a:cubicBezTo>
                  <a:pt x="238609" y="234920"/>
                  <a:pt x="242928" y="239606"/>
                  <a:pt x="245447" y="245013"/>
                </a:cubicBezTo>
                <a:cubicBezTo>
                  <a:pt x="254804" y="244653"/>
                  <a:pt x="263441" y="240327"/>
                  <a:pt x="269199" y="232397"/>
                </a:cubicBezTo>
                <a:cubicBezTo>
                  <a:pt x="273518" y="225909"/>
                  <a:pt x="274957" y="218339"/>
                  <a:pt x="273878" y="210409"/>
                </a:cubicBezTo>
                <a:cubicBezTo>
                  <a:pt x="272438" y="202840"/>
                  <a:pt x="268119" y="195991"/>
                  <a:pt x="262001" y="191666"/>
                </a:cubicBezTo>
                <a:cubicBezTo>
                  <a:pt x="257323" y="188782"/>
                  <a:pt x="252644" y="186980"/>
                  <a:pt x="247246" y="186619"/>
                </a:cubicBezTo>
                <a:close/>
                <a:moveTo>
                  <a:pt x="192544" y="181213"/>
                </a:moveTo>
                <a:cubicBezTo>
                  <a:pt x="186066" y="189503"/>
                  <a:pt x="176349" y="194549"/>
                  <a:pt x="165913" y="195631"/>
                </a:cubicBezTo>
                <a:cubicBezTo>
                  <a:pt x="166273" y="196712"/>
                  <a:pt x="166633" y="197433"/>
                  <a:pt x="166633" y="198154"/>
                </a:cubicBezTo>
                <a:cubicBezTo>
                  <a:pt x="168072" y="205724"/>
                  <a:pt x="166992" y="213293"/>
                  <a:pt x="164113" y="220142"/>
                </a:cubicBezTo>
                <a:cubicBezTo>
                  <a:pt x="167712" y="221223"/>
                  <a:pt x="170951" y="222665"/>
                  <a:pt x="173830" y="224828"/>
                </a:cubicBezTo>
                <a:cubicBezTo>
                  <a:pt x="178869" y="228072"/>
                  <a:pt x="182827" y="233118"/>
                  <a:pt x="185706" y="238165"/>
                </a:cubicBezTo>
                <a:cubicBezTo>
                  <a:pt x="187146" y="238165"/>
                  <a:pt x="188585" y="237804"/>
                  <a:pt x="190025" y="237804"/>
                </a:cubicBezTo>
                <a:cubicBezTo>
                  <a:pt x="197942" y="236362"/>
                  <a:pt x="204420" y="232037"/>
                  <a:pt x="209099" y="225549"/>
                </a:cubicBezTo>
                <a:cubicBezTo>
                  <a:pt x="213417" y="219060"/>
                  <a:pt x="215217" y="211491"/>
                  <a:pt x="213777" y="203921"/>
                </a:cubicBezTo>
                <a:cubicBezTo>
                  <a:pt x="212338" y="195991"/>
                  <a:pt x="208019" y="189503"/>
                  <a:pt x="201901" y="185178"/>
                </a:cubicBezTo>
                <a:cubicBezTo>
                  <a:pt x="198662" y="183375"/>
                  <a:pt x="195783" y="181934"/>
                  <a:pt x="192544" y="181213"/>
                </a:cubicBezTo>
                <a:close/>
                <a:moveTo>
                  <a:pt x="129204" y="176166"/>
                </a:moveTo>
                <a:cubicBezTo>
                  <a:pt x="127405" y="176166"/>
                  <a:pt x="125606" y="176166"/>
                  <a:pt x="123806" y="176527"/>
                </a:cubicBezTo>
                <a:cubicBezTo>
                  <a:pt x="116249" y="177969"/>
                  <a:pt x="109411" y="181934"/>
                  <a:pt x="105092" y="188061"/>
                </a:cubicBezTo>
                <a:cubicBezTo>
                  <a:pt x="100414" y="194549"/>
                  <a:pt x="98974" y="202119"/>
                  <a:pt x="100414" y="209689"/>
                </a:cubicBezTo>
                <a:cubicBezTo>
                  <a:pt x="101494" y="217619"/>
                  <a:pt x="105812" y="224107"/>
                  <a:pt x="112290" y="228793"/>
                </a:cubicBezTo>
                <a:cubicBezTo>
                  <a:pt x="125246" y="238165"/>
                  <a:pt x="143600" y="234920"/>
                  <a:pt x="152957" y="221584"/>
                </a:cubicBezTo>
                <a:cubicBezTo>
                  <a:pt x="157275" y="215095"/>
                  <a:pt x="158715" y="207526"/>
                  <a:pt x="157635" y="199956"/>
                </a:cubicBezTo>
                <a:cubicBezTo>
                  <a:pt x="156556" y="192026"/>
                  <a:pt x="151877" y="185899"/>
                  <a:pt x="145759" y="181573"/>
                </a:cubicBezTo>
                <a:cubicBezTo>
                  <a:pt x="140721" y="177969"/>
                  <a:pt x="134963" y="176166"/>
                  <a:pt x="129204" y="176166"/>
                </a:cubicBezTo>
                <a:close/>
                <a:moveTo>
                  <a:pt x="223125" y="170993"/>
                </a:moveTo>
                <a:cubicBezTo>
                  <a:pt x="225689" y="170993"/>
                  <a:pt x="227521" y="173110"/>
                  <a:pt x="227521" y="175579"/>
                </a:cubicBezTo>
                <a:cubicBezTo>
                  <a:pt x="227521" y="178049"/>
                  <a:pt x="225689" y="180165"/>
                  <a:pt x="223125" y="180165"/>
                </a:cubicBezTo>
                <a:cubicBezTo>
                  <a:pt x="220194" y="180165"/>
                  <a:pt x="218362" y="178049"/>
                  <a:pt x="218362" y="175579"/>
                </a:cubicBezTo>
                <a:cubicBezTo>
                  <a:pt x="218362" y="173110"/>
                  <a:pt x="220194" y="170993"/>
                  <a:pt x="223125" y="170993"/>
                </a:cubicBezTo>
                <a:close/>
                <a:moveTo>
                  <a:pt x="167386" y="166230"/>
                </a:moveTo>
                <a:cubicBezTo>
                  <a:pt x="169856" y="166230"/>
                  <a:pt x="171972" y="168347"/>
                  <a:pt x="171972" y="170816"/>
                </a:cubicBezTo>
                <a:cubicBezTo>
                  <a:pt x="171972" y="173286"/>
                  <a:pt x="169856" y="175402"/>
                  <a:pt x="167386" y="175402"/>
                </a:cubicBezTo>
                <a:cubicBezTo>
                  <a:pt x="164917" y="175402"/>
                  <a:pt x="162800" y="173286"/>
                  <a:pt x="162800" y="170816"/>
                </a:cubicBezTo>
                <a:cubicBezTo>
                  <a:pt x="162800" y="168347"/>
                  <a:pt x="164917" y="166230"/>
                  <a:pt x="167386" y="166230"/>
                </a:cubicBezTo>
                <a:close/>
                <a:moveTo>
                  <a:pt x="202981" y="9275"/>
                </a:moveTo>
                <a:cubicBezTo>
                  <a:pt x="186066" y="13601"/>
                  <a:pt x="147918" y="26217"/>
                  <a:pt x="149718" y="53611"/>
                </a:cubicBezTo>
                <a:cubicBezTo>
                  <a:pt x="150078" y="55774"/>
                  <a:pt x="150078" y="58297"/>
                  <a:pt x="149718" y="60460"/>
                </a:cubicBezTo>
                <a:cubicBezTo>
                  <a:pt x="152957" y="60820"/>
                  <a:pt x="156196" y="61541"/>
                  <a:pt x="159435" y="62262"/>
                </a:cubicBezTo>
                <a:lnTo>
                  <a:pt x="214857" y="77041"/>
                </a:lnTo>
                <a:cubicBezTo>
                  <a:pt x="217016" y="77401"/>
                  <a:pt x="218456" y="79924"/>
                  <a:pt x="217736" y="82448"/>
                </a:cubicBezTo>
                <a:cubicBezTo>
                  <a:pt x="217016" y="84971"/>
                  <a:pt x="214857" y="86413"/>
                  <a:pt x="212338" y="86052"/>
                </a:cubicBezTo>
                <a:lnTo>
                  <a:pt x="156915" y="71273"/>
                </a:lnTo>
                <a:cubicBezTo>
                  <a:pt x="153677" y="70553"/>
                  <a:pt x="150797" y="69832"/>
                  <a:pt x="147559" y="69471"/>
                </a:cubicBezTo>
                <a:cubicBezTo>
                  <a:pt x="146479" y="72355"/>
                  <a:pt x="145399" y="74878"/>
                  <a:pt x="143600" y="77401"/>
                </a:cubicBezTo>
                <a:cubicBezTo>
                  <a:pt x="128845" y="99749"/>
                  <a:pt x="156556" y="128225"/>
                  <a:pt x="168792" y="139400"/>
                </a:cubicBezTo>
                <a:cubicBezTo>
                  <a:pt x="169512" y="140120"/>
                  <a:pt x="170591" y="140481"/>
                  <a:pt x="171671" y="140120"/>
                </a:cubicBezTo>
                <a:cubicBezTo>
                  <a:pt x="172751" y="140120"/>
                  <a:pt x="173470" y="139400"/>
                  <a:pt x="173830" y="138318"/>
                </a:cubicBezTo>
                <a:cubicBezTo>
                  <a:pt x="175630" y="134353"/>
                  <a:pt x="177069" y="130749"/>
                  <a:pt x="178509" y="126784"/>
                </a:cubicBezTo>
                <a:cubicBezTo>
                  <a:pt x="179588" y="122819"/>
                  <a:pt x="182467" y="119935"/>
                  <a:pt x="186426" y="118854"/>
                </a:cubicBezTo>
                <a:cubicBezTo>
                  <a:pt x="190385" y="117772"/>
                  <a:pt x="194703" y="118493"/>
                  <a:pt x="197942" y="121016"/>
                </a:cubicBezTo>
                <a:cubicBezTo>
                  <a:pt x="202261" y="124621"/>
                  <a:pt x="207659" y="127865"/>
                  <a:pt x="213057" y="130749"/>
                </a:cubicBezTo>
                <a:cubicBezTo>
                  <a:pt x="214497" y="131470"/>
                  <a:pt x="215936" y="131109"/>
                  <a:pt x="216296" y="130749"/>
                </a:cubicBezTo>
                <a:cubicBezTo>
                  <a:pt x="216656" y="130749"/>
                  <a:pt x="217736" y="129667"/>
                  <a:pt x="217736" y="128225"/>
                </a:cubicBezTo>
                <a:cubicBezTo>
                  <a:pt x="218456" y="124621"/>
                  <a:pt x="218456" y="120656"/>
                  <a:pt x="218456" y="117051"/>
                </a:cubicBezTo>
                <a:cubicBezTo>
                  <a:pt x="218456" y="113807"/>
                  <a:pt x="219895" y="110203"/>
                  <a:pt x="222414" y="108040"/>
                </a:cubicBezTo>
                <a:cubicBezTo>
                  <a:pt x="224574" y="105877"/>
                  <a:pt x="227813" y="104435"/>
                  <a:pt x="231052" y="104435"/>
                </a:cubicBezTo>
                <a:cubicBezTo>
                  <a:pt x="244007" y="104796"/>
                  <a:pt x="256603" y="101191"/>
                  <a:pt x="265600" y="97947"/>
                </a:cubicBezTo>
                <a:cubicBezTo>
                  <a:pt x="266680" y="97587"/>
                  <a:pt x="267400" y="96866"/>
                  <a:pt x="267760" y="95784"/>
                </a:cubicBezTo>
                <a:cubicBezTo>
                  <a:pt x="267760" y="94703"/>
                  <a:pt x="267760" y="93622"/>
                  <a:pt x="267040" y="92901"/>
                </a:cubicBezTo>
                <a:cubicBezTo>
                  <a:pt x="260922" y="85692"/>
                  <a:pt x="251205" y="75599"/>
                  <a:pt x="240408" y="69832"/>
                </a:cubicBezTo>
                <a:cubicBezTo>
                  <a:pt x="237170" y="68390"/>
                  <a:pt x="235010" y="65506"/>
                  <a:pt x="234290" y="62623"/>
                </a:cubicBezTo>
                <a:cubicBezTo>
                  <a:pt x="233211" y="59378"/>
                  <a:pt x="233571" y="55774"/>
                  <a:pt x="235010" y="52890"/>
                </a:cubicBezTo>
                <a:cubicBezTo>
                  <a:pt x="237170" y="49646"/>
                  <a:pt x="238609" y="46042"/>
                  <a:pt x="240408" y="42437"/>
                </a:cubicBezTo>
                <a:cubicBezTo>
                  <a:pt x="240768" y="41356"/>
                  <a:pt x="240408" y="39914"/>
                  <a:pt x="240049" y="39553"/>
                </a:cubicBezTo>
                <a:cubicBezTo>
                  <a:pt x="239689" y="39193"/>
                  <a:pt x="238969" y="38472"/>
                  <a:pt x="237170" y="38112"/>
                </a:cubicBezTo>
                <a:cubicBezTo>
                  <a:pt x="231052" y="38112"/>
                  <a:pt x="224934" y="38472"/>
                  <a:pt x="219175" y="39193"/>
                </a:cubicBezTo>
                <a:cubicBezTo>
                  <a:pt x="215217" y="39914"/>
                  <a:pt x="211258" y="38472"/>
                  <a:pt x="208379" y="35588"/>
                </a:cubicBezTo>
                <a:cubicBezTo>
                  <a:pt x="205500" y="32705"/>
                  <a:pt x="204420" y="28740"/>
                  <a:pt x="205140" y="24414"/>
                </a:cubicBezTo>
                <a:cubicBezTo>
                  <a:pt x="205860" y="20810"/>
                  <a:pt x="206580" y="16845"/>
                  <a:pt x="206580" y="12519"/>
                </a:cubicBezTo>
                <a:cubicBezTo>
                  <a:pt x="206939" y="11438"/>
                  <a:pt x="205860" y="10357"/>
                  <a:pt x="205500" y="9996"/>
                </a:cubicBezTo>
                <a:cubicBezTo>
                  <a:pt x="205500" y="9636"/>
                  <a:pt x="204420" y="9275"/>
                  <a:pt x="203700" y="9275"/>
                </a:cubicBezTo>
                <a:cubicBezTo>
                  <a:pt x="203341" y="9275"/>
                  <a:pt x="202981" y="9275"/>
                  <a:pt x="202981" y="9275"/>
                </a:cubicBezTo>
                <a:close/>
                <a:moveTo>
                  <a:pt x="200462" y="264"/>
                </a:moveTo>
                <a:cubicBezTo>
                  <a:pt x="204420" y="-457"/>
                  <a:pt x="208739" y="264"/>
                  <a:pt x="211618" y="2787"/>
                </a:cubicBezTo>
                <a:cubicBezTo>
                  <a:pt x="214857" y="5671"/>
                  <a:pt x="216296" y="9636"/>
                  <a:pt x="215936" y="13601"/>
                </a:cubicBezTo>
                <a:cubicBezTo>
                  <a:pt x="215577" y="17926"/>
                  <a:pt x="215217" y="22252"/>
                  <a:pt x="214137" y="26217"/>
                </a:cubicBezTo>
                <a:cubicBezTo>
                  <a:pt x="214137" y="27658"/>
                  <a:pt x="214857" y="28740"/>
                  <a:pt x="215217" y="29100"/>
                </a:cubicBezTo>
                <a:cubicBezTo>
                  <a:pt x="215577" y="29461"/>
                  <a:pt x="216296" y="30182"/>
                  <a:pt x="217736" y="30182"/>
                </a:cubicBezTo>
                <a:cubicBezTo>
                  <a:pt x="223854" y="29100"/>
                  <a:pt x="230692" y="28740"/>
                  <a:pt x="237889" y="29100"/>
                </a:cubicBezTo>
                <a:cubicBezTo>
                  <a:pt x="241848" y="29100"/>
                  <a:pt x="245447" y="31263"/>
                  <a:pt x="247966" y="34867"/>
                </a:cubicBezTo>
                <a:cubicBezTo>
                  <a:pt x="250125" y="38112"/>
                  <a:pt x="250485" y="42437"/>
                  <a:pt x="248686" y="46402"/>
                </a:cubicBezTo>
                <a:cubicBezTo>
                  <a:pt x="246886" y="50007"/>
                  <a:pt x="245447" y="53972"/>
                  <a:pt x="243288" y="57216"/>
                </a:cubicBezTo>
                <a:cubicBezTo>
                  <a:pt x="242928" y="58297"/>
                  <a:pt x="242928" y="59018"/>
                  <a:pt x="242928" y="59739"/>
                </a:cubicBezTo>
                <a:cubicBezTo>
                  <a:pt x="243288" y="60460"/>
                  <a:pt x="244007" y="61181"/>
                  <a:pt x="244367" y="61541"/>
                </a:cubicBezTo>
                <a:cubicBezTo>
                  <a:pt x="256963" y="68029"/>
                  <a:pt x="267400" y="78843"/>
                  <a:pt x="274237" y="86413"/>
                </a:cubicBezTo>
                <a:cubicBezTo>
                  <a:pt x="276757" y="89657"/>
                  <a:pt x="277836" y="93982"/>
                  <a:pt x="276757" y="97947"/>
                </a:cubicBezTo>
                <a:cubicBezTo>
                  <a:pt x="275677" y="101912"/>
                  <a:pt x="272798" y="105156"/>
                  <a:pt x="268839" y="106598"/>
                </a:cubicBezTo>
                <a:cubicBezTo>
                  <a:pt x="259482" y="110203"/>
                  <a:pt x="245087" y="114168"/>
                  <a:pt x="231052" y="113807"/>
                </a:cubicBezTo>
                <a:cubicBezTo>
                  <a:pt x="229612" y="113807"/>
                  <a:pt x="229252" y="114168"/>
                  <a:pt x="228892" y="114889"/>
                </a:cubicBezTo>
                <a:cubicBezTo>
                  <a:pt x="228172" y="115249"/>
                  <a:pt x="227813" y="116330"/>
                  <a:pt x="227813" y="117051"/>
                </a:cubicBezTo>
                <a:cubicBezTo>
                  <a:pt x="227813" y="121016"/>
                  <a:pt x="227453" y="124981"/>
                  <a:pt x="227093" y="129307"/>
                </a:cubicBezTo>
                <a:cubicBezTo>
                  <a:pt x="226733" y="133272"/>
                  <a:pt x="224214" y="136876"/>
                  <a:pt x="220255" y="139039"/>
                </a:cubicBezTo>
                <a:cubicBezTo>
                  <a:pt x="216656" y="140841"/>
                  <a:pt x="212338" y="140841"/>
                  <a:pt x="208739" y="139039"/>
                </a:cubicBezTo>
                <a:cubicBezTo>
                  <a:pt x="202621" y="135795"/>
                  <a:pt x="197223" y="132190"/>
                  <a:pt x="192184" y="128586"/>
                </a:cubicBezTo>
                <a:cubicBezTo>
                  <a:pt x="191105" y="127865"/>
                  <a:pt x="190025" y="127865"/>
                  <a:pt x="189305" y="127865"/>
                </a:cubicBezTo>
                <a:cubicBezTo>
                  <a:pt x="188585" y="128225"/>
                  <a:pt x="187506" y="128586"/>
                  <a:pt x="187146" y="129667"/>
                </a:cubicBezTo>
                <a:cubicBezTo>
                  <a:pt x="185706" y="133632"/>
                  <a:pt x="183907" y="137958"/>
                  <a:pt x="182467" y="141923"/>
                </a:cubicBezTo>
                <a:cubicBezTo>
                  <a:pt x="180668" y="145888"/>
                  <a:pt x="177429" y="148411"/>
                  <a:pt x="173470" y="149132"/>
                </a:cubicBezTo>
                <a:cubicBezTo>
                  <a:pt x="172751" y="149132"/>
                  <a:pt x="171671" y="149492"/>
                  <a:pt x="170951" y="149492"/>
                </a:cubicBezTo>
                <a:cubicBezTo>
                  <a:pt x="167712" y="149492"/>
                  <a:pt x="165193" y="148411"/>
                  <a:pt x="162674" y="146248"/>
                </a:cubicBezTo>
                <a:cubicBezTo>
                  <a:pt x="148278" y="133632"/>
                  <a:pt x="116968" y="100831"/>
                  <a:pt x="135682" y="71994"/>
                </a:cubicBezTo>
                <a:cubicBezTo>
                  <a:pt x="136762" y="70913"/>
                  <a:pt x="137482" y="69832"/>
                  <a:pt x="137842" y="68750"/>
                </a:cubicBezTo>
                <a:cubicBezTo>
                  <a:pt x="129564" y="68390"/>
                  <a:pt x="121647" y="69111"/>
                  <a:pt x="114089" y="71634"/>
                </a:cubicBezTo>
                <a:cubicBezTo>
                  <a:pt x="101494" y="75238"/>
                  <a:pt x="92856" y="82087"/>
                  <a:pt x="88178" y="91459"/>
                </a:cubicBezTo>
                <a:cubicBezTo>
                  <a:pt x="80980" y="105517"/>
                  <a:pt x="84219" y="122098"/>
                  <a:pt x="85659" y="127505"/>
                </a:cubicBezTo>
                <a:cubicBezTo>
                  <a:pt x="102573" y="135074"/>
                  <a:pt x="115889" y="146248"/>
                  <a:pt x="124166" y="154539"/>
                </a:cubicBezTo>
                <a:cubicBezTo>
                  <a:pt x="124526" y="148771"/>
                  <a:pt x="125966" y="143004"/>
                  <a:pt x="129204" y="137958"/>
                </a:cubicBezTo>
                <a:cubicBezTo>
                  <a:pt x="130644" y="135795"/>
                  <a:pt x="133163" y="135074"/>
                  <a:pt x="135682" y="136516"/>
                </a:cubicBezTo>
                <a:cubicBezTo>
                  <a:pt x="137842" y="137597"/>
                  <a:pt x="138561" y="140481"/>
                  <a:pt x="137122" y="142644"/>
                </a:cubicBezTo>
                <a:cubicBezTo>
                  <a:pt x="132803" y="150213"/>
                  <a:pt x="132084" y="159225"/>
                  <a:pt x="134603" y="167155"/>
                </a:cubicBezTo>
                <a:cubicBezTo>
                  <a:pt x="140361" y="168236"/>
                  <a:pt x="146119" y="170038"/>
                  <a:pt x="151157" y="173643"/>
                </a:cubicBezTo>
                <a:cubicBezTo>
                  <a:pt x="155836" y="177248"/>
                  <a:pt x="159795" y="181573"/>
                  <a:pt x="162674" y="186619"/>
                </a:cubicBezTo>
                <a:cubicBezTo>
                  <a:pt x="164113" y="186619"/>
                  <a:pt x="165553" y="186259"/>
                  <a:pt x="166992" y="186259"/>
                </a:cubicBezTo>
                <a:cubicBezTo>
                  <a:pt x="174910" y="185178"/>
                  <a:pt x="181388" y="180852"/>
                  <a:pt x="186066" y="174364"/>
                </a:cubicBezTo>
                <a:cubicBezTo>
                  <a:pt x="190745" y="167876"/>
                  <a:pt x="192184" y="159945"/>
                  <a:pt x="190745" y="151655"/>
                </a:cubicBezTo>
                <a:cubicBezTo>
                  <a:pt x="190025" y="149492"/>
                  <a:pt x="191824" y="146969"/>
                  <a:pt x="194344" y="146609"/>
                </a:cubicBezTo>
                <a:cubicBezTo>
                  <a:pt x="196863" y="145888"/>
                  <a:pt x="199382" y="147690"/>
                  <a:pt x="199742" y="150213"/>
                </a:cubicBezTo>
                <a:cubicBezTo>
                  <a:pt x="201541" y="158143"/>
                  <a:pt x="200462" y="165713"/>
                  <a:pt x="197582" y="172922"/>
                </a:cubicBezTo>
                <a:cubicBezTo>
                  <a:pt x="200821" y="174003"/>
                  <a:pt x="204060" y="175445"/>
                  <a:pt x="206939" y="177608"/>
                </a:cubicBezTo>
                <a:cubicBezTo>
                  <a:pt x="211978" y="181213"/>
                  <a:pt x="215936" y="185538"/>
                  <a:pt x="218816" y="190584"/>
                </a:cubicBezTo>
                <a:cubicBezTo>
                  <a:pt x="227813" y="190584"/>
                  <a:pt x="236810" y="185899"/>
                  <a:pt x="242208" y="178329"/>
                </a:cubicBezTo>
                <a:cubicBezTo>
                  <a:pt x="250125" y="167155"/>
                  <a:pt x="249046" y="151295"/>
                  <a:pt x="238969" y="141202"/>
                </a:cubicBezTo>
                <a:cubicBezTo>
                  <a:pt x="237170" y="139400"/>
                  <a:pt x="237170" y="136516"/>
                  <a:pt x="238969" y="134714"/>
                </a:cubicBezTo>
                <a:cubicBezTo>
                  <a:pt x="240768" y="132911"/>
                  <a:pt x="244007" y="132911"/>
                  <a:pt x="245447" y="134714"/>
                </a:cubicBezTo>
                <a:cubicBezTo>
                  <a:pt x="256963" y="146609"/>
                  <a:pt x="259842" y="164271"/>
                  <a:pt x="253004" y="178329"/>
                </a:cubicBezTo>
                <a:cubicBezTo>
                  <a:pt x="258043" y="179410"/>
                  <a:pt x="263081" y="181573"/>
                  <a:pt x="267040" y="184457"/>
                </a:cubicBezTo>
                <a:cubicBezTo>
                  <a:pt x="275677" y="189864"/>
                  <a:pt x="281435" y="198875"/>
                  <a:pt x="282875" y="208968"/>
                </a:cubicBezTo>
                <a:cubicBezTo>
                  <a:pt x="284314" y="216537"/>
                  <a:pt x="283235" y="223746"/>
                  <a:pt x="280355" y="230955"/>
                </a:cubicBezTo>
                <a:cubicBezTo>
                  <a:pt x="283954" y="231676"/>
                  <a:pt x="286833" y="233479"/>
                  <a:pt x="290072" y="235641"/>
                </a:cubicBezTo>
                <a:cubicBezTo>
                  <a:pt x="307347" y="247897"/>
                  <a:pt x="311665" y="272047"/>
                  <a:pt x="299429" y="289349"/>
                </a:cubicBezTo>
                <a:cubicBezTo>
                  <a:pt x="293311" y="297640"/>
                  <a:pt x="285034" y="303407"/>
                  <a:pt x="274597" y="304849"/>
                </a:cubicBezTo>
                <a:cubicBezTo>
                  <a:pt x="272438" y="305209"/>
                  <a:pt x="270279" y="305570"/>
                  <a:pt x="267760" y="305570"/>
                </a:cubicBezTo>
                <a:cubicBezTo>
                  <a:pt x="260202" y="305570"/>
                  <a:pt x="252644" y="303407"/>
                  <a:pt x="245807" y="298721"/>
                </a:cubicBezTo>
                <a:cubicBezTo>
                  <a:pt x="242928" y="296558"/>
                  <a:pt x="240408" y="294035"/>
                  <a:pt x="238249" y="291151"/>
                </a:cubicBezTo>
                <a:cubicBezTo>
                  <a:pt x="231052" y="298000"/>
                  <a:pt x="221335" y="301605"/>
                  <a:pt x="211978" y="301605"/>
                </a:cubicBezTo>
                <a:cubicBezTo>
                  <a:pt x="204420" y="301605"/>
                  <a:pt x="196503" y="299442"/>
                  <a:pt x="190025" y="294396"/>
                </a:cubicBezTo>
                <a:cubicBezTo>
                  <a:pt x="185706" y="291512"/>
                  <a:pt x="182108" y="287547"/>
                  <a:pt x="179588" y="283221"/>
                </a:cubicBezTo>
                <a:cubicBezTo>
                  <a:pt x="173830" y="288989"/>
                  <a:pt x="166633" y="292954"/>
                  <a:pt x="158355" y="294396"/>
                </a:cubicBezTo>
                <a:cubicBezTo>
                  <a:pt x="156196" y="294396"/>
                  <a:pt x="154036" y="294756"/>
                  <a:pt x="151517" y="294756"/>
                </a:cubicBezTo>
                <a:cubicBezTo>
                  <a:pt x="143960" y="294756"/>
                  <a:pt x="136402" y="292593"/>
                  <a:pt x="129564" y="287907"/>
                </a:cubicBezTo>
                <a:cubicBezTo>
                  <a:pt x="121647" y="282140"/>
                  <a:pt x="115889" y="273129"/>
                  <a:pt x="114089" y="263036"/>
                </a:cubicBezTo>
                <a:cubicBezTo>
                  <a:pt x="112650" y="255827"/>
                  <a:pt x="113730" y="247897"/>
                  <a:pt x="116609" y="241409"/>
                </a:cubicBezTo>
                <a:cubicBezTo>
                  <a:pt x="113370" y="240327"/>
                  <a:pt x="109771" y="238525"/>
                  <a:pt x="106892" y="236362"/>
                </a:cubicBezTo>
                <a:cubicBezTo>
                  <a:pt x="98614" y="230595"/>
                  <a:pt x="92856" y="221584"/>
                  <a:pt x="91057" y="211491"/>
                </a:cubicBezTo>
                <a:cubicBezTo>
                  <a:pt x="89258" y="201398"/>
                  <a:pt x="91777" y="191305"/>
                  <a:pt x="97535" y="183015"/>
                </a:cubicBezTo>
                <a:cubicBezTo>
                  <a:pt x="103293" y="174724"/>
                  <a:pt x="112290" y="169318"/>
                  <a:pt x="122367" y="167515"/>
                </a:cubicBezTo>
                <a:cubicBezTo>
                  <a:pt x="122367" y="167155"/>
                  <a:pt x="122727" y="167155"/>
                  <a:pt x="123086" y="167155"/>
                </a:cubicBezTo>
                <a:cubicBezTo>
                  <a:pt x="116609" y="159225"/>
                  <a:pt x="102213" y="144085"/>
                  <a:pt x="80620" y="135074"/>
                </a:cubicBezTo>
                <a:cubicBezTo>
                  <a:pt x="80260" y="135074"/>
                  <a:pt x="79541" y="134714"/>
                  <a:pt x="78821" y="134353"/>
                </a:cubicBezTo>
                <a:cubicBezTo>
                  <a:pt x="60107" y="127144"/>
                  <a:pt x="35635" y="124260"/>
                  <a:pt x="6125" y="134714"/>
                </a:cubicBezTo>
                <a:cubicBezTo>
                  <a:pt x="3605" y="135435"/>
                  <a:pt x="1086" y="134353"/>
                  <a:pt x="367" y="131830"/>
                </a:cubicBezTo>
                <a:cubicBezTo>
                  <a:pt x="-713" y="129307"/>
                  <a:pt x="726" y="126784"/>
                  <a:pt x="2886" y="125702"/>
                </a:cubicBezTo>
                <a:cubicBezTo>
                  <a:pt x="31316" y="115609"/>
                  <a:pt x="55429" y="117412"/>
                  <a:pt x="75222" y="123539"/>
                </a:cubicBezTo>
                <a:cubicBezTo>
                  <a:pt x="73783" y="114889"/>
                  <a:pt x="73063" y="100470"/>
                  <a:pt x="79901" y="87134"/>
                </a:cubicBezTo>
                <a:cubicBezTo>
                  <a:pt x="86019" y="75599"/>
                  <a:pt x="96455" y="67308"/>
                  <a:pt x="111210" y="62623"/>
                </a:cubicBezTo>
                <a:cubicBezTo>
                  <a:pt x="120567" y="59739"/>
                  <a:pt x="130284" y="58658"/>
                  <a:pt x="140361" y="59378"/>
                </a:cubicBezTo>
                <a:cubicBezTo>
                  <a:pt x="140721" y="57576"/>
                  <a:pt x="140721" y="55774"/>
                  <a:pt x="140721" y="54332"/>
                </a:cubicBezTo>
                <a:cubicBezTo>
                  <a:pt x="138202" y="19728"/>
                  <a:pt x="181748" y="4950"/>
                  <a:pt x="200462" y="264"/>
                </a:cubicBezTo>
                <a:close/>
              </a:path>
            </a:pathLst>
          </a:custGeom>
          <a:solidFill>
            <a:srgbClr val="CC0000"/>
          </a:solidFill>
          <a:ln>
            <a:noFill/>
          </a:ln>
          <a:effectLst/>
        </p:spPr>
        <p:txBody>
          <a:bodyPr anchor="ctr"/>
          <a:lstStyle/>
          <a:p>
            <a:endParaRPr lang="en-US" sz="900" dirty="0">
              <a:latin typeface="Lato Light" panose="020F0502020204030203" pitchFamily="34" charset="0"/>
            </a:endParaRPr>
          </a:p>
        </p:txBody>
      </p:sp>
      <p:sp>
        <p:nvSpPr>
          <p:cNvPr id="11265" name="Freeform 907">
            <a:extLst>
              <a:ext uri="{FF2B5EF4-FFF2-40B4-BE49-F238E27FC236}">
                <a16:creationId xmlns:a16="http://schemas.microsoft.com/office/drawing/2014/main" id="{A4303A01-E98C-B537-FAC8-509CFF8D8598}"/>
              </a:ext>
            </a:extLst>
          </p:cNvPr>
          <p:cNvSpPr>
            <a:spLocks noChangeArrowheads="1"/>
          </p:cNvSpPr>
          <p:nvPr/>
        </p:nvSpPr>
        <p:spPr bwMode="auto">
          <a:xfrm>
            <a:off x="7533353" y="1367142"/>
            <a:ext cx="873700" cy="1087897"/>
          </a:xfrm>
          <a:custGeom>
            <a:avLst/>
            <a:gdLst/>
            <a:ahLst/>
            <a:cxnLst/>
            <a:rect l="0" t="0" r="r" b="b"/>
            <a:pathLst>
              <a:path w="246135" h="306028">
                <a:moveTo>
                  <a:pt x="216595" y="150960"/>
                </a:moveTo>
                <a:cubicBezTo>
                  <a:pt x="209604" y="151095"/>
                  <a:pt x="202659" y="152440"/>
                  <a:pt x="197067" y="154952"/>
                </a:cubicBezTo>
                <a:cubicBezTo>
                  <a:pt x="189851" y="158541"/>
                  <a:pt x="180831" y="160335"/>
                  <a:pt x="172172" y="160335"/>
                </a:cubicBezTo>
                <a:cubicBezTo>
                  <a:pt x="165677" y="160335"/>
                  <a:pt x="159544" y="159259"/>
                  <a:pt x="153771" y="157464"/>
                </a:cubicBezTo>
                <a:cubicBezTo>
                  <a:pt x="153771" y="159617"/>
                  <a:pt x="154132" y="161412"/>
                  <a:pt x="154132" y="163565"/>
                </a:cubicBezTo>
                <a:cubicBezTo>
                  <a:pt x="157379" y="181507"/>
                  <a:pt x="170007" y="191196"/>
                  <a:pt x="181552" y="199809"/>
                </a:cubicBezTo>
                <a:cubicBezTo>
                  <a:pt x="186604" y="203756"/>
                  <a:pt x="191655" y="207344"/>
                  <a:pt x="194902" y="211651"/>
                </a:cubicBezTo>
                <a:cubicBezTo>
                  <a:pt x="198149" y="207344"/>
                  <a:pt x="203561" y="203756"/>
                  <a:pt x="208612" y="199809"/>
                </a:cubicBezTo>
                <a:cubicBezTo>
                  <a:pt x="219797" y="191196"/>
                  <a:pt x="232785" y="181507"/>
                  <a:pt x="235672" y="163565"/>
                </a:cubicBezTo>
                <a:cubicBezTo>
                  <a:pt x="236033" y="160694"/>
                  <a:pt x="236393" y="157464"/>
                  <a:pt x="236393" y="154235"/>
                </a:cubicBezTo>
                <a:cubicBezTo>
                  <a:pt x="230621" y="151902"/>
                  <a:pt x="223585" y="150826"/>
                  <a:pt x="216595" y="150960"/>
                </a:cubicBezTo>
                <a:close/>
                <a:moveTo>
                  <a:pt x="50648" y="90847"/>
                </a:moveTo>
                <a:cubicBezTo>
                  <a:pt x="53294" y="91207"/>
                  <a:pt x="55184" y="93366"/>
                  <a:pt x="54806" y="95885"/>
                </a:cubicBezTo>
                <a:lnTo>
                  <a:pt x="54050" y="102003"/>
                </a:lnTo>
                <a:cubicBezTo>
                  <a:pt x="51026" y="123235"/>
                  <a:pt x="49514" y="147347"/>
                  <a:pt x="49514" y="171818"/>
                </a:cubicBezTo>
                <a:lnTo>
                  <a:pt x="49514" y="282299"/>
                </a:lnTo>
                <a:cubicBezTo>
                  <a:pt x="49514" y="284818"/>
                  <a:pt x="47246" y="286977"/>
                  <a:pt x="44601" y="286977"/>
                </a:cubicBezTo>
                <a:cubicBezTo>
                  <a:pt x="41955" y="286977"/>
                  <a:pt x="39687" y="284818"/>
                  <a:pt x="39687" y="282299"/>
                </a:cubicBezTo>
                <a:lnTo>
                  <a:pt x="39687" y="171818"/>
                </a:lnTo>
                <a:cubicBezTo>
                  <a:pt x="39687" y="146987"/>
                  <a:pt x="41199" y="122516"/>
                  <a:pt x="44223" y="100923"/>
                </a:cubicBezTo>
                <a:lnTo>
                  <a:pt x="44979" y="94806"/>
                </a:lnTo>
                <a:cubicBezTo>
                  <a:pt x="45734" y="92286"/>
                  <a:pt x="48002" y="90487"/>
                  <a:pt x="50648" y="90847"/>
                </a:cubicBezTo>
                <a:close/>
                <a:moveTo>
                  <a:pt x="189015" y="84493"/>
                </a:moveTo>
                <a:cubicBezTo>
                  <a:pt x="191524" y="84493"/>
                  <a:pt x="193317" y="86630"/>
                  <a:pt x="193317" y="89124"/>
                </a:cubicBezTo>
                <a:cubicBezTo>
                  <a:pt x="192958" y="100521"/>
                  <a:pt x="192241" y="117974"/>
                  <a:pt x="191883" y="134714"/>
                </a:cubicBezTo>
                <a:cubicBezTo>
                  <a:pt x="191883" y="137207"/>
                  <a:pt x="189732" y="139344"/>
                  <a:pt x="187222" y="139344"/>
                </a:cubicBezTo>
                <a:cubicBezTo>
                  <a:pt x="184713" y="139344"/>
                  <a:pt x="182562" y="137207"/>
                  <a:pt x="182562" y="134714"/>
                </a:cubicBezTo>
                <a:cubicBezTo>
                  <a:pt x="182921" y="117974"/>
                  <a:pt x="183638" y="100521"/>
                  <a:pt x="183996" y="88767"/>
                </a:cubicBezTo>
                <a:cubicBezTo>
                  <a:pt x="183996" y="86274"/>
                  <a:pt x="186147" y="84137"/>
                  <a:pt x="189015" y="84493"/>
                </a:cubicBezTo>
                <a:close/>
                <a:moveTo>
                  <a:pt x="166038" y="76005"/>
                </a:moveTo>
                <a:cubicBezTo>
                  <a:pt x="163152" y="86412"/>
                  <a:pt x="153771" y="120144"/>
                  <a:pt x="153410" y="147416"/>
                </a:cubicBezTo>
                <a:cubicBezTo>
                  <a:pt x="164956" y="152440"/>
                  <a:pt x="181913" y="152082"/>
                  <a:pt x="193098" y="146699"/>
                </a:cubicBezTo>
                <a:cubicBezTo>
                  <a:pt x="205004" y="140957"/>
                  <a:pt x="222683" y="140239"/>
                  <a:pt x="236393" y="144187"/>
                </a:cubicBezTo>
                <a:cubicBezTo>
                  <a:pt x="235311" y="117632"/>
                  <a:pt x="227013" y="86053"/>
                  <a:pt x="224126" y="76005"/>
                </a:cubicBezTo>
                <a:lnTo>
                  <a:pt x="166038" y="76005"/>
                </a:lnTo>
                <a:close/>
                <a:moveTo>
                  <a:pt x="162430" y="66675"/>
                </a:moveTo>
                <a:lnTo>
                  <a:pt x="227373" y="66675"/>
                </a:lnTo>
                <a:cubicBezTo>
                  <a:pt x="229538" y="66675"/>
                  <a:pt x="230981" y="68111"/>
                  <a:pt x="231703" y="69905"/>
                </a:cubicBezTo>
                <a:cubicBezTo>
                  <a:pt x="232785" y="72417"/>
                  <a:pt x="250464" y="129833"/>
                  <a:pt x="244692" y="165000"/>
                </a:cubicBezTo>
                <a:cubicBezTo>
                  <a:pt x="241444" y="186531"/>
                  <a:pt x="226291" y="197655"/>
                  <a:pt x="214385" y="207344"/>
                </a:cubicBezTo>
                <a:cubicBezTo>
                  <a:pt x="206447" y="213086"/>
                  <a:pt x="199592" y="218110"/>
                  <a:pt x="199592" y="223493"/>
                </a:cubicBezTo>
                <a:lnTo>
                  <a:pt x="199592" y="288445"/>
                </a:lnTo>
                <a:cubicBezTo>
                  <a:pt x="202839" y="288803"/>
                  <a:pt x="206086" y="289521"/>
                  <a:pt x="209334" y="290598"/>
                </a:cubicBezTo>
                <a:cubicBezTo>
                  <a:pt x="225569" y="296698"/>
                  <a:pt x="240723" y="295622"/>
                  <a:pt x="241084" y="295622"/>
                </a:cubicBezTo>
                <a:cubicBezTo>
                  <a:pt x="243609" y="295263"/>
                  <a:pt x="245774" y="297416"/>
                  <a:pt x="246135" y="299569"/>
                </a:cubicBezTo>
                <a:cubicBezTo>
                  <a:pt x="246135" y="302081"/>
                  <a:pt x="244331" y="304593"/>
                  <a:pt x="241444" y="304952"/>
                </a:cubicBezTo>
                <a:cubicBezTo>
                  <a:pt x="241444" y="304952"/>
                  <a:pt x="240001" y="304952"/>
                  <a:pt x="237836" y="304952"/>
                </a:cubicBezTo>
                <a:cubicBezTo>
                  <a:pt x="231703" y="304952"/>
                  <a:pt x="219075" y="304234"/>
                  <a:pt x="206086" y="299210"/>
                </a:cubicBezTo>
                <a:cubicBezTo>
                  <a:pt x="202479" y="298134"/>
                  <a:pt x="198871" y="297416"/>
                  <a:pt x="194902" y="297416"/>
                </a:cubicBezTo>
                <a:cubicBezTo>
                  <a:pt x="191294" y="297416"/>
                  <a:pt x="187325" y="298134"/>
                  <a:pt x="183717" y="299210"/>
                </a:cubicBezTo>
                <a:cubicBezTo>
                  <a:pt x="166038" y="306028"/>
                  <a:pt x="149081" y="304952"/>
                  <a:pt x="148359" y="304952"/>
                </a:cubicBezTo>
                <a:cubicBezTo>
                  <a:pt x="145834" y="304593"/>
                  <a:pt x="144030" y="302081"/>
                  <a:pt x="144030" y="299569"/>
                </a:cubicBezTo>
                <a:cubicBezTo>
                  <a:pt x="144390" y="297416"/>
                  <a:pt x="146555" y="295263"/>
                  <a:pt x="149081" y="295622"/>
                </a:cubicBezTo>
                <a:cubicBezTo>
                  <a:pt x="149081" y="295622"/>
                  <a:pt x="164595" y="296698"/>
                  <a:pt x="180831" y="290598"/>
                </a:cubicBezTo>
                <a:cubicBezTo>
                  <a:pt x="183717" y="289521"/>
                  <a:pt x="186964" y="288803"/>
                  <a:pt x="190211" y="288445"/>
                </a:cubicBezTo>
                <a:lnTo>
                  <a:pt x="190211" y="223493"/>
                </a:lnTo>
                <a:cubicBezTo>
                  <a:pt x="190211" y="218110"/>
                  <a:pt x="183717" y="213086"/>
                  <a:pt x="175780" y="206986"/>
                </a:cubicBezTo>
                <a:cubicBezTo>
                  <a:pt x="163873" y="197655"/>
                  <a:pt x="148720" y="186531"/>
                  <a:pt x="145112" y="165000"/>
                </a:cubicBezTo>
                <a:cubicBezTo>
                  <a:pt x="139700" y="129833"/>
                  <a:pt x="157379" y="72417"/>
                  <a:pt x="158101" y="69905"/>
                </a:cubicBezTo>
                <a:cubicBezTo>
                  <a:pt x="158822" y="68111"/>
                  <a:pt x="160626" y="66675"/>
                  <a:pt x="162430" y="66675"/>
                </a:cubicBezTo>
                <a:close/>
                <a:moveTo>
                  <a:pt x="43852" y="62931"/>
                </a:moveTo>
                <a:cubicBezTo>
                  <a:pt x="42403" y="75518"/>
                  <a:pt x="38054" y="87385"/>
                  <a:pt x="31530" y="98533"/>
                </a:cubicBezTo>
                <a:lnTo>
                  <a:pt x="27906" y="104287"/>
                </a:lnTo>
                <a:cubicBezTo>
                  <a:pt x="15946" y="125144"/>
                  <a:pt x="9423" y="148519"/>
                  <a:pt x="9423" y="172253"/>
                </a:cubicBezTo>
                <a:lnTo>
                  <a:pt x="9423" y="292003"/>
                </a:lnTo>
                <a:cubicBezTo>
                  <a:pt x="9423" y="294880"/>
                  <a:pt x="11597" y="296678"/>
                  <a:pt x="14134" y="296678"/>
                </a:cubicBezTo>
                <a:lnTo>
                  <a:pt x="98215" y="296678"/>
                </a:lnTo>
                <a:cubicBezTo>
                  <a:pt x="100752" y="296678"/>
                  <a:pt x="102927" y="294880"/>
                  <a:pt x="102927" y="292003"/>
                </a:cubicBezTo>
                <a:lnTo>
                  <a:pt x="102927" y="172253"/>
                </a:lnTo>
                <a:cubicBezTo>
                  <a:pt x="102927" y="148519"/>
                  <a:pt x="96403" y="125144"/>
                  <a:pt x="84443" y="104287"/>
                </a:cubicBezTo>
                <a:lnTo>
                  <a:pt x="80819" y="98533"/>
                </a:lnTo>
                <a:cubicBezTo>
                  <a:pt x="74296" y="87385"/>
                  <a:pt x="70309" y="75518"/>
                  <a:pt x="68497" y="62931"/>
                </a:cubicBezTo>
                <a:lnTo>
                  <a:pt x="43852" y="62931"/>
                </a:lnTo>
                <a:close/>
                <a:moveTo>
                  <a:pt x="44940" y="9350"/>
                </a:moveTo>
                <a:lnTo>
                  <a:pt x="44940" y="48907"/>
                </a:lnTo>
                <a:lnTo>
                  <a:pt x="44940" y="53582"/>
                </a:lnTo>
                <a:lnTo>
                  <a:pt x="67410" y="53582"/>
                </a:lnTo>
                <a:lnTo>
                  <a:pt x="67410" y="48907"/>
                </a:lnTo>
                <a:lnTo>
                  <a:pt x="67410" y="9350"/>
                </a:lnTo>
                <a:lnTo>
                  <a:pt x="44940" y="9350"/>
                </a:lnTo>
                <a:close/>
                <a:moveTo>
                  <a:pt x="36242" y="0"/>
                </a:moveTo>
                <a:lnTo>
                  <a:pt x="40228" y="0"/>
                </a:lnTo>
                <a:lnTo>
                  <a:pt x="72121" y="0"/>
                </a:lnTo>
                <a:lnTo>
                  <a:pt x="76108" y="0"/>
                </a:lnTo>
                <a:cubicBezTo>
                  <a:pt x="78645" y="0"/>
                  <a:pt x="80819" y="2158"/>
                  <a:pt x="80819" y="4675"/>
                </a:cubicBezTo>
                <a:cubicBezTo>
                  <a:pt x="80819" y="6832"/>
                  <a:pt x="79007" y="8990"/>
                  <a:pt x="76832" y="8990"/>
                </a:cubicBezTo>
                <a:lnTo>
                  <a:pt x="76832" y="48907"/>
                </a:lnTo>
                <a:cubicBezTo>
                  <a:pt x="76832" y="64730"/>
                  <a:pt x="80819" y="80193"/>
                  <a:pt x="88792" y="93499"/>
                </a:cubicBezTo>
                <a:lnTo>
                  <a:pt x="92416" y="99612"/>
                </a:lnTo>
                <a:cubicBezTo>
                  <a:pt x="105464" y="121548"/>
                  <a:pt x="112349" y="146721"/>
                  <a:pt x="112349" y="172253"/>
                </a:cubicBezTo>
                <a:lnTo>
                  <a:pt x="112349" y="292003"/>
                </a:lnTo>
                <a:cubicBezTo>
                  <a:pt x="112349" y="299555"/>
                  <a:pt x="106188" y="306028"/>
                  <a:pt x="98215" y="306028"/>
                </a:cubicBezTo>
                <a:lnTo>
                  <a:pt x="14134" y="306028"/>
                </a:lnTo>
                <a:cubicBezTo>
                  <a:pt x="6161" y="306028"/>
                  <a:pt x="0" y="299555"/>
                  <a:pt x="0" y="292003"/>
                </a:cubicBezTo>
                <a:lnTo>
                  <a:pt x="0" y="172253"/>
                </a:lnTo>
                <a:cubicBezTo>
                  <a:pt x="0" y="146721"/>
                  <a:pt x="6886" y="121548"/>
                  <a:pt x="19933" y="99612"/>
                </a:cubicBezTo>
                <a:lnTo>
                  <a:pt x="23557" y="93499"/>
                </a:lnTo>
                <a:cubicBezTo>
                  <a:pt x="31530" y="80193"/>
                  <a:pt x="35517" y="64730"/>
                  <a:pt x="35517" y="48907"/>
                </a:cubicBezTo>
                <a:lnTo>
                  <a:pt x="35517" y="8990"/>
                </a:lnTo>
                <a:cubicBezTo>
                  <a:pt x="33342" y="8990"/>
                  <a:pt x="31530" y="6832"/>
                  <a:pt x="31530" y="4675"/>
                </a:cubicBezTo>
                <a:cubicBezTo>
                  <a:pt x="31530" y="2158"/>
                  <a:pt x="33705" y="0"/>
                  <a:pt x="36242" y="0"/>
                </a:cubicBezTo>
                <a:close/>
              </a:path>
            </a:pathLst>
          </a:custGeom>
          <a:solidFill>
            <a:srgbClr val="CC0000"/>
          </a:solidFill>
          <a:ln>
            <a:noFill/>
          </a:ln>
          <a:effectLst/>
        </p:spPr>
        <p:txBody>
          <a:bodyPr anchor="ctr"/>
          <a:lstStyle/>
          <a:p>
            <a:endParaRPr lang="en-US" sz="900" dirty="0">
              <a:latin typeface="Lato Light" panose="020F0502020204030203" pitchFamily="34" charset="0"/>
            </a:endParaRPr>
          </a:p>
        </p:txBody>
      </p:sp>
      <p:sp>
        <p:nvSpPr>
          <p:cNvPr id="11267" name="Round Same Side Corner Rectangle 50">
            <a:extLst>
              <a:ext uri="{FF2B5EF4-FFF2-40B4-BE49-F238E27FC236}">
                <a16:creationId xmlns:a16="http://schemas.microsoft.com/office/drawing/2014/main" id="{FCDF0B83-1837-7227-760C-47322CF9B2ED}"/>
              </a:ext>
            </a:extLst>
          </p:cNvPr>
          <p:cNvSpPr/>
          <p:nvPr/>
        </p:nvSpPr>
        <p:spPr>
          <a:xfrm rot="5400000">
            <a:off x="8267858" y="1965504"/>
            <a:ext cx="482370" cy="1951382"/>
          </a:xfrm>
          <a:prstGeom prst="round2SameRect">
            <a:avLst>
              <a:gd name="adj1" fmla="val 50000"/>
              <a:gd name="adj2" fmla="val 0"/>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11268" name="Round Same Side Corner Rectangle 51">
            <a:extLst>
              <a:ext uri="{FF2B5EF4-FFF2-40B4-BE49-F238E27FC236}">
                <a16:creationId xmlns:a16="http://schemas.microsoft.com/office/drawing/2014/main" id="{EA968343-294C-5695-7900-3800FB6DDDF6}"/>
              </a:ext>
            </a:extLst>
          </p:cNvPr>
          <p:cNvSpPr/>
          <p:nvPr/>
        </p:nvSpPr>
        <p:spPr>
          <a:xfrm rot="5400000">
            <a:off x="8615008" y="2596306"/>
            <a:ext cx="482370" cy="2645680"/>
          </a:xfrm>
          <a:prstGeom prst="round2SameRect">
            <a:avLst>
              <a:gd name="adj1" fmla="val 50000"/>
              <a:gd name="adj2" fmla="val 0"/>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11269" name="Round Same Side Corner Rectangle 52">
            <a:extLst>
              <a:ext uri="{FF2B5EF4-FFF2-40B4-BE49-F238E27FC236}">
                <a16:creationId xmlns:a16="http://schemas.microsoft.com/office/drawing/2014/main" id="{7C8D4F69-E1B9-840C-C04F-2D94A07AE471}"/>
              </a:ext>
            </a:extLst>
          </p:cNvPr>
          <p:cNvSpPr/>
          <p:nvPr/>
        </p:nvSpPr>
        <p:spPr>
          <a:xfrm rot="5400000">
            <a:off x="8218217" y="3971047"/>
            <a:ext cx="482370" cy="1852101"/>
          </a:xfrm>
          <a:prstGeom prst="round2SameRect">
            <a:avLst>
              <a:gd name="adj1" fmla="val 50000"/>
              <a:gd name="adj2" fmla="val 0"/>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11270" name="Round Same Side Corner Rectangle 53">
            <a:extLst>
              <a:ext uri="{FF2B5EF4-FFF2-40B4-BE49-F238E27FC236}">
                <a16:creationId xmlns:a16="http://schemas.microsoft.com/office/drawing/2014/main" id="{A0B41E47-26C9-8899-93A5-68E54E3892AF}"/>
              </a:ext>
            </a:extLst>
          </p:cNvPr>
          <p:cNvSpPr/>
          <p:nvPr/>
        </p:nvSpPr>
        <p:spPr>
          <a:xfrm rot="5400000">
            <a:off x="9006824" y="4162217"/>
            <a:ext cx="482370" cy="3429312"/>
          </a:xfrm>
          <a:prstGeom prst="round2SameRect">
            <a:avLst>
              <a:gd name="adj1" fmla="val 50000"/>
              <a:gd name="adj2" fmla="val 0"/>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11271" name="Round Same Side Corner Rectangle 60">
            <a:extLst>
              <a:ext uri="{FF2B5EF4-FFF2-40B4-BE49-F238E27FC236}">
                <a16:creationId xmlns:a16="http://schemas.microsoft.com/office/drawing/2014/main" id="{F7BBC60E-AB60-E253-40A7-2E2038706682}"/>
              </a:ext>
            </a:extLst>
          </p:cNvPr>
          <p:cNvSpPr/>
          <p:nvPr/>
        </p:nvSpPr>
        <p:spPr>
          <a:xfrm rot="16200000">
            <a:off x="3095388" y="1619118"/>
            <a:ext cx="482370" cy="2644153"/>
          </a:xfrm>
          <a:prstGeom prst="round2SameRect">
            <a:avLst>
              <a:gd name="adj1" fmla="val 50000"/>
              <a:gd name="adj2" fmla="val 0"/>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11272" name="Round Same Side Corner Rectangle 61">
            <a:extLst>
              <a:ext uri="{FF2B5EF4-FFF2-40B4-BE49-F238E27FC236}">
                <a16:creationId xmlns:a16="http://schemas.microsoft.com/office/drawing/2014/main" id="{EC827500-BE6F-5396-E2A3-B2C9B6F8AE43}"/>
              </a:ext>
            </a:extLst>
          </p:cNvPr>
          <p:cNvSpPr/>
          <p:nvPr/>
        </p:nvSpPr>
        <p:spPr>
          <a:xfrm rot="16200000">
            <a:off x="2711853" y="2213537"/>
            <a:ext cx="482370" cy="3411218"/>
          </a:xfrm>
          <a:prstGeom prst="round2SameRect">
            <a:avLst>
              <a:gd name="adj1" fmla="val 50000"/>
              <a:gd name="adj2" fmla="val 0"/>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11273" name="Round Same Side Corner Rectangle 62">
            <a:extLst>
              <a:ext uri="{FF2B5EF4-FFF2-40B4-BE49-F238E27FC236}">
                <a16:creationId xmlns:a16="http://schemas.microsoft.com/office/drawing/2014/main" id="{456439E8-A842-F3F1-3F84-DD302C6D0B34}"/>
              </a:ext>
            </a:extLst>
          </p:cNvPr>
          <p:cNvSpPr/>
          <p:nvPr/>
        </p:nvSpPr>
        <p:spPr>
          <a:xfrm rot="16200000">
            <a:off x="3946365" y="4425998"/>
            <a:ext cx="482370" cy="942197"/>
          </a:xfrm>
          <a:prstGeom prst="round2SameRect">
            <a:avLst>
              <a:gd name="adj1" fmla="val 50000"/>
              <a:gd name="adj2" fmla="val 0"/>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11274" name="Round Same Side Corner Rectangle 63">
            <a:extLst>
              <a:ext uri="{FF2B5EF4-FFF2-40B4-BE49-F238E27FC236}">
                <a16:creationId xmlns:a16="http://schemas.microsoft.com/office/drawing/2014/main" id="{AB67EE0B-CAE0-F751-0022-6074148CEAB5}"/>
              </a:ext>
            </a:extLst>
          </p:cNvPr>
          <p:cNvSpPr/>
          <p:nvPr/>
        </p:nvSpPr>
        <p:spPr>
          <a:xfrm rot="16200000">
            <a:off x="3421389" y="4880796"/>
            <a:ext cx="482370" cy="1992153"/>
          </a:xfrm>
          <a:prstGeom prst="round2SameRect">
            <a:avLst>
              <a:gd name="adj1" fmla="val 50000"/>
              <a:gd name="adj2" fmla="val 0"/>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11275" name="TextBox 11274">
            <a:extLst>
              <a:ext uri="{FF2B5EF4-FFF2-40B4-BE49-F238E27FC236}">
                <a16:creationId xmlns:a16="http://schemas.microsoft.com/office/drawing/2014/main" id="{6508D2F2-B1C7-767F-D4EC-6617173D7FE7}"/>
              </a:ext>
            </a:extLst>
          </p:cNvPr>
          <p:cNvSpPr txBox="1"/>
          <p:nvPr/>
        </p:nvSpPr>
        <p:spPr>
          <a:xfrm>
            <a:off x="5483654" y="2771917"/>
            <a:ext cx="1226619" cy="338554"/>
          </a:xfrm>
          <a:prstGeom prst="rect">
            <a:avLst/>
          </a:prstGeom>
          <a:noFill/>
        </p:spPr>
        <p:txBody>
          <a:bodyPr wrap="none" rtlCol="0" anchor="ctr" anchorCtr="0">
            <a:spAutoFit/>
          </a:bodyPr>
          <a:lstStyle/>
          <a:p>
            <a:pPr algn="ctr"/>
            <a:r>
              <a:rPr lang="en-US" sz="1600" b="1" dirty="0">
                <a:solidFill>
                  <a:schemeClr val="bg1"/>
                </a:solidFill>
                <a:latin typeface="Poppins" pitchFamily="2" charset="77"/>
                <a:ea typeface="League Spartan" charset="0"/>
                <a:cs typeface="Poppins" pitchFamily="2" charset="77"/>
              </a:rPr>
              <a:t>OPTION 01</a:t>
            </a:r>
          </a:p>
        </p:txBody>
      </p:sp>
      <p:sp>
        <p:nvSpPr>
          <p:cNvPr id="11276" name="TextBox 11275">
            <a:extLst>
              <a:ext uri="{FF2B5EF4-FFF2-40B4-BE49-F238E27FC236}">
                <a16:creationId xmlns:a16="http://schemas.microsoft.com/office/drawing/2014/main" id="{4655FD09-D979-B31A-4A2D-A08E08EE6133}"/>
              </a:ext>
            </a:extLst>
          </p:cNvPr>
          <p:cNvSpPr txBox="1"/>
          <p:nvPr/>
        </p:nvSpPr>
        <p:spPr>
          <a:xfrm>
            <a:off x="5463618" y="3749868"/>
            <a:ext cx="1266693" cy="338554"/>
          </a:xfrm>
          <a:prstGeom prst="rect">
            <a:avLst/>
          </a:prstGeom>
          <a:noFill/>
        </p:spPr>
        <p:txBody>
          <a:bodyPr wrap="none" rtlCol="0" anchor="ctr" anchorCtr="0">
            <a:spAutoFit/>
          </a:bodyPr>
          <a:lstStyle/>
          <a:p>
            <a:pPr algn="ctr"/>
            <a:r>
              <a:rPr lang="en-US" sz="1600" b="1" dirty="0">
                <a:solidFill>
                  <a:schemeClr val="bg1"/>
                </a:solidFill>
                <a:latin typeface="Poppins" pitchFamily="2" charset="77"/>
                <a:ea typeface="League Spartan" charset="0"/>
                <a:cs typeface="Poppins" pitchFamily="2" charset="77"/>
              </a:rPr>
              <a:t>OPTION 02</a:t>
            </a:r>
          </a:p>
        </p:txBody>
      </p:sp>
      <p:sp>
        <p:nvSpPr>
          <p:cNvPr id="11277" name="TextBox 11276">
            <a:extLst>
              <a:ext uri="{FF2B5EF4-FFF2-40B4-BE49-F238E27FC236}">
                <a16:creationId xmlns:a16="http://schemas.microsoft.com/office/drawing/2014/main" id="{09F426FA-878B-2BDE-44BB-48AA329BBE79}"/>
              </a:ext>
            </a:extLst>
          </p:cNvPr>
          <p:cNvSpPr txBox="1"/>
          <p:nvPr/>
        </p:nvSpPr>
        <p:spPr>
          <a:xfrm>
            <a:off x="5460411" y="4727818"/>
            <a:ext cx="1273105" cy="338554"/>
          </a:xfrm>
          <a:prstGeom prst="rect">
            <a:avLst/>
          </a:prstGeom>
          <a:noFill/>
        </p:spPr>
        <p:txBody>
          <a:bodyPr wrap="none" rtlCol="0" anchor="ctr" anchorCtr="0">
            <a:spAutoFit/>
          </a:bodyPr>
          <a:lstStyle/>
          <a:p>
            <a:pPr algn="ctr"/>
            <a:r>
              <a:rPr lang="en-US" sz="1600" b="1" dirty="0">
                <a:solidFill>
                  <a:schemeClr val="bg1"/>
                </a:solidFill>
                <a:latin typeface="Poppins" pitchFamily="2" charset="77"/>
                <a:ea typeface="League Spartan" charset="0"/>
                <a:cs typeface="Poppins" pitchFamily="2" charset="77"/>
              </a:rPr>
              <a:t>OPTION 03</a:t>
            </a:r>
          </a:p>
        </p:txBody>
      </p:sp>
      <p:sp>
        <p:nvSpPr>
          <p:cNvPr id="11278" name="TextBox 11277">
            <a:extLst>
              <a:ext uri="{FF2B5EF4-FFF2-40B4-BE49-F238E27FC236}">
                <a16:creationId xmlns:a16="http://schemas.microsoft.com/office/drawing/2014/main" id="{0F682AED-3A00-35E7-BD33-0717BE779695}"/>
              </a:ext>
            </a:extLst>
          </p:cNvPr>
          <p:cNvSpPr txBox="1"/>
          <p:nvPr/>
        </p:nvSpPr>
        <p:spPr>
          <a:xfrm>
            <a:off x="5452397" y="5707595"/>
            <a:ext cx="1289135" cy="338554"/>
          </a:xfrm>
          <a:prstGeom prst="rect">
            <a:avLst/>
          </a:prstGeom>
          <a:noFill/>
        </p:spPr>
        <p:txBody>
          <a:bodyPr wrap="none" rtlCol="0" anchor="ctr" anchorCtr="0">
            <a:spAutoFit/>
          </a:bodyPr>
          <a:lstStyle/>
          <a:p>
            <a:pPr algn="ctr"/>
            <a:r>
              <a:rPr lang="en-US" sz="1600" b="1" dirty="0">
                <a:solidFill>
                  <a:schemeClr val="bg1"/>
                </a:solidFill>
                <a:latin typeface="Poppins" pitchFamily="2" charset="77"/>
                <a:ea typeface="League Spartan" charset="0"/>
                <a:cs typeface="Poppins" pitchFamily="2" charset="77"/>
              </a:rPr>
              <a:t>OPTION 04</a:t>
            </a:r>
          </a:p>
        </p:txBody>
      </p:sp>
      <p:sp>
        <p:nvSpPr>
          <p:cNvPr id="11279" name="TextBox 11278">
            <a:extLst>
              <a:ext uri="{FF2B5EF4-FFF2-40B4-BE49-F238E27FC236}">
                <a16:creationId xmlns:a16="http://schemas.microsoft.com/office/drawing/2014/main" id="{90D4DA06-8518-1133-28E5-CD9C74543293}"/>
              </a:ext>
            </a:extLst>
          </p:cNvPr>
          <p:cNvSpPr txBox="1"/>
          <p:nvPr/>
        </p:nvSpPr>
        <p:spPr>
          <a:xfrm>
            <a:off x="8194694" y="2771917"/>
            <a:ext cx="628698" cy="338554"/>
          </a:xfrm>
          <a:prstGeom prst="rect">
            <a:avLst/>
          </a:prstGeom>
          <a:noFill/>
        </p:spPr>
        <p:txBody>
          <a:bodyPr wrap="none" rtlCol="0" anchor="ctr" anchorCtr="0">
            <a:spAutoFit/>
          </a:bodyPr>
          <a:lstStyle/>
          <a:p>
            <a:pPr algn="ctr"/>
            <a:r>
              <a:rPr lang="en-US" sz="1600" b="1" dirty="0">
                <a:solidFill>
                  <a:schemeClr val="bg1"/>
                </a:solidFill>
                <a:latin typeface="Poppins" pitchFamily="2" charset="77"/>
                <a:ea typeface="League Spartan" charset="0"/>
                <a:cs typeface="Poppins" pitchFamily="2" charset="77"/>
              </a:rPr>
              <a:t>50%</a:t>
            </a:r>
          </a:p>
        </p:txBody>
      </p:sp>
      <p:sp>
        <p:nvSpPr>
          <p:cNvPr id="11280" name="TextBox 11279">
            <a:extLst>
              <a:ext uri="{FF2B5EF4-FFF2-40B4-BE49-F238E27FC236}">
                <a16:creationId xmlns:a16="http://schemas.microsoft.com/office/drawing/2014/main" id="{8BB33BF8-6D83-4A83-532C-1753DBB11C74}"/>
              </a:ext>
            </a:extLst>
          </p:cNvPr>
          <p:cNvSpPr txBox="1"/>
          <p:nvPr/>
        </p:nvSpPr>
        <p:spPr>
          <a:xfrm>
            <a:off x="8936866" y="5707594"/>
            <a:ext cx="622286" cy="338554"/>
          </a:xfrm>
          <a:prstGeom prst="rect">
            <a:avLst/>
          </a:prstGeom>
          <a:noFill/>
        </p:spPr>
        <p:txBody>
          <a:bodyPr wrap="none" rtlCol="0" anchor="ctr" anchorCtr="0">
            <a:spAutoFit/>
          </a:bodyPr>
          <a:lstStyle/>
          <a:p>
            <a:pPr algn="ctr"/>
            <a:r>
              <a:rPr lang="en-US" sz="1600" b="1" dirty="0">
                <a:solidFill>
                  <a:schemeClr val="bg1"/>
                </a:solidFill>
                <a:latin typeface="Poppins" pitchFamily="2" charset="77"/>
                <a:ea typeface="League Spartan" charset="0"/>
                <a:cs typeface="Poppins" pitchFamily="2" charset="77"/>
              </a:rPr>
              <a:t>90%</a:t>
            </a:r>
          </a:p>
        </p:txBody>
      </p:sp>
      <p:sp>
        <p:nvSpPr>
          <p:cNvPr id="11281" name="TextBox 11280">
            <a:extLst>
              <a:ext uri="{FF2B5EF4-FFF2-40B4-BE49-F238E27FC236}">
                <a16:creationId xmlns:a16="http://schemas.microsoft.com/office/drawing/2014/main" id="{D36DB5E8-D83E-AD7F-44C4-835F70B2FA87}"/>
              </a:ext>
            </a:extLst>
          </p:cNvPr>
          <p:cNvSpPr txBox="1"/>
          <p:nvPr/>
        </p:nvSpPr>
        <p:spPr>
          <a:xfrm>
            <a:off x="3348224" y="5707595"/>
            <a:ext cx="628698" cy="338554"/>
          </a:xfrm>
          <a:prstGeom prst="rect">
            <a:avLst/>
          </a:prstGeom>
          <a:noFill/>
        </p:spPr>
        <p:txBody>
          <a:bodyPr wrap="none" rtlCol="0" anchor="ctr" anchorCtr="0">
            <a:spAutoFit/>
          </a:bodyPr>
          <a:lstStyle/>
          <a:p>
            <a:pPr algn="ctr"/>
            <a:r>
              <a:rPr lang="en-US" sz="1600" b="1" dirty="0">
                <a:solidFill>
                  <a:schemeClr val="bg1"/>
                </a:solidFill>
                <a:latin typeface="Poppins" pitchFamily="2" charset="77"/>
                <a:ea typeface="League Spartan" charset="0"/>
                <a:cs typeface="Poppins" pitchFamily="2" charset="77"/>
              </a:rPr>
              <a:t>50%</a:t>
            </a:r>
          </a:p>
        </p:txBody>
      </p:sp>
      <p:sp>
        <p:nvSpPr>
          <p:cNvPr id="11282" name="TextBox 11281">
            <a:extLst>
              <a:ext uri="{FF2B5EF4-FFF2-40B4-BE49-F238E27FC236}">
                <a16:creationId xmlns:a16="http://schemas.microsoft.com/office/drawing/2014/main" id="{2A5BC160-783D-9838-28D9-A1E869A09447}"/>
              </a:ext>
            </a:extLst>
          </p:cNvPr>
          <p:cNvSpPr txBox="1"/>
          <p:nvPr/>
        </p:nvSpPr>
        <p:spPr>
          <a:xfrm>
            <a:off x="3034246" y="2771917"/>
            <a:ext cx="604654" cy="338554"/>
          </a:xfrm>
          <a:prstGeom prst="rect">
            <a:avLst/>
          </a:prstGeom>
          <a:noFill/>
        </p:spPr>
        <p:txBody>
          <a:bodyPr wrap="none" rtlCol="0" anchor="ctr" anchorCtr="0">
            <a:spAutoFit/>
          </a:bodyPr>
          <a:lstStyle/>
          <a:p>
            <a:pPr algn="ctr"/>
            <a:r>
              <a:rPr lang="en-US" sz="1600" b="1" dirty="0">
                <a:solidFill>
                  <a:schemeClr val="bg1"/>
                </a:solidFill>
                <a:latin typeface="Poppins" pitchFamily="2" charset="77"/>
                <a:ea typeface="League Spartan" charset="0"/>
                <a:cs typeface="Poppins" pitchFamily="2" charset="77"/>
              </a:rPr>
              <a:t>70%</a:t>
            </a:r>
          </a:p>
        </p:txBody>
      </p:sp>
      <p:sp>
        <p:nvSpPr>
          <p:cNvPr id="11283" name="TextBox 11282">
            <a:extLst>
              <a:ext uri="{FF2B5EF4-FFF2-40B4-BE49-F238E27FC236}">
                <a16:creationId xmlns:a16="http://schemas.microsoft.com/office/drawing/2014/main" id="{54C31E77-BDA5-EEE2-C8FF-D8A9FBC4D7F4}"/>
              </a:ext>
            </a:extLst>
          </p:cNvPr>
          <p:cNvSpPr txBox="1"/>
          <p:nvPr/>
        </p:nvSpPr>
        <p:spPr>
          <a:xfrm>
            <a:off x="8141847" y="4727818"/>
            <a:ext cx="635110" cy="338554"/>
          </a:xfrm>
          <a:prstGeom prst="rect">
            <a:avLst/>
          </a:prstGeom>
          <a:noFill/>
        </p:spPr>
        <p:txBody>
          <a:bodyPr wrap="none" rtlCol="0" anchor="ctr" anchorCtr="0">
            <a:spAutoFit/>
          </a:bodyPr>
          <a:lstStyle/>
          <a:p>
            <a:pPr algn="ctr"/>
            <a:r>
              <a:rPr lang="en-US" sz="1600" b="1" dirty="0">
                <a:solidFill>
                  <a:schemeClr val="bg1"/>
                </a:solidFill>
                <a:latin typeface="Poppins" pitchFamily="2" charset="77"/>
                <a:ea typeface="League Spartan" charset="0"/>
                <a:cs typeface="Poppins" pitchFamily="2" charset="77"/>
              </a:rPr>
              <a:t>40%</a:t>
            </a:r>
          </a:p>
        </p:txBody>
      </p:sp>
      <p:sp>
        <p:nvSpPr>
          <p:cNvPr id="11284" name="TextBox 11283">
            <a:extLst>
              <a:ext uri="{FF2B5EF4-FFF2-40B4-BE49-F238E27FC236}">
                <a16:creationId xmlns:a16="http://schemas.microsoft.com/office/drawing/2014/main" id="{5EA26E10-0818-A2EA-6311-16177A03B548}"/>
              </a:ext>
            </a:extLst>
          </p:cNvPr>
          <p:cNvSpPr txBox="1"/>
          <p:nvPr/>
        </p:nvSpPr>
        <p:spPr>
          <a:xfrm>
            <a:off x="8542645" y="3746163"/>
            <a:ext cx="627096" cy="338554"/>
          </a:xfrm>
          <a:prstGeom prst="rect">
            <a:avLst/>
          </a:prstGeom>
          <a:noFill/>
        </p:spPr>
        <p:txBody>
          <a:bodyPr wrap="none" rtlCol="0" anchor="ctr" anchorCtr="0">
            <a:spAutoFit/>
          </a:bodyPr>
          <a:lstStyle/>
          <a:p>
            <a:pPr algn="ctr"/>
            <a:r>
              <a:rPr lang="en-US" sz="1600" b="1" dirty="0">
                <a:solidFill>
                  <a:schemeClr val="bg1"/>
                </a:solidFill>
                <a:latin typeface="Poppins" pitchFamily="2" charset="77"/>
                <a:ea typeface="League Spartan" charset="0"/>
                <a:cs typeface="Poppins" pitchFamily="2" charset="77"/>
              </a:rPr>
              <a:t>65%</a:t>
            </a:r>
          </a:p>
        </p:txBody>
      </p:sp>
      <p:sp>
        <p:nvSpPr>
          <p:cNvPr id="11285" name="TextBox 11284">
            <a:extLst>
              <a:ext uri="{FF2B5EF4-FFF2-40B4-BE49-F238E27FC236}">
                <a16:creationId xmlns:a16="http://schemas.microsoft.com/office/drawing/2014/main" id="{023FF61C-521C-89AA-FC5A-964EFB4A8777}"/>
              </a:ext>
            </a:extLst>
          </p:cNvPr>
          <p:cNvSpPr txBox="1"/>
          <p:nvPr/>
        </p:nvSpPr>
        <p:spPr>
          <a:xfrm>
            <a:off x="2638689" y="3752446"/>
            <a:ext cx="628698" cy="338554"/>
          </a:xfrm>
          <a:prstGeom prst="rect">
            <a:avLst/>
          </a:prstGeom>
          <a:noFill/>
        </p:spPr>
        <p:txBody>
          <a:bodyPr wrap="none" rtlCol="0" anchor="ctr" anchorCtr="0">
            <a:spAutoFit/>
          </a:bodyPr>
          <a:lstStyle/>
          <a:p>
            <a:pPr algn="ctr"/>
            <a:r>
              <a:rPr lang="en-US" sz="1600" b="1" dirty="0">
                <a:solidFill>
                  <a:schemeClr val="bg1"/>
                </a:solidFill>
                <a:latin typeface="Poppins" pitchFamily="2" charset="77"/>
                <a:ea typeface="League Spartan" charset="0"/>
                <a:cs typeface="Poppins" pitchFamily="2" charset="77"/>
              </a:rPr>
              <a:t>85%</a:t>
            </a:r>
          </a:p>
        </p:txBody>
      </p:sp>
      <p:sp>
        <p:nvSpPr>
          <p:cNvPr id="11286" name="TextBox 11285">
            <a:extLst>
              <a:ext uri="{FF2B5EF4-FFF2-40B4-BE49-F238E27FC236}">
                <a16:creationId xmlns:a16="http://schemas.microsoft.com/office/drawing/2014/main" id="{EBA1FE51-278F-7FD3-E604-15B2E3CEB059}"/>
              </a:ext>
            </a:extLst>
          </p:cNvPr>
          <p:cNvSpPr txBox="1"/>
          <p:nvPr/>
        </p:nvSpPr>
        <p:spPr>
          <a:xfrm>
            <a:off x="3881216" y="4727818"/>
            <a:ext cx="612668" cy="338554"/>
          </a:xfrm>
          <a:prstGeom prst="rect">
            <a:avLst/>
          </a:prstGeom>
          <a:noFill/>
        </p:spPr>
        <p:txBody>
          <a:bodyPr wrap="none" rtlCol="0" anchor="ctr" anchorCtr="0">
            <a:spAutoFit/>
          </a:bodyPr>
          <a:lstStyle/>
          <a:p>
            <a:pPr algn="ctr"/>
            <a:r>
              <a:rPr lang="en-US" sz="1600" b="1" dirty="0">
                <a:solidFill>
                  <a:schemeClr val="bg1"/>
                </a:solidFill>
                <a:latin typeface="Poppins" pitchFamily="2" charset="77"/>
                <a:ea typeface="League Spartan" charset="0"/>
                <a:cs typeface="Poppins" pitchFamily="2" charset="77"/>
              </a:rPr>
              <a:t>20%</a:t>
            </a:r>
          </a:p>
        </p:txBody>
      </p:sp>
      <p:sp>
        <p:nvSpPr>
          <p:cNvPr id="11287" name="Round Same Side Corner Rectangle 80">
            <a:extLst>
              <a:ext uri="{FF2B5EF4-FFF2-40B4-BE49-F238E27FC236}">
                <a16:creationId xmlns:a16="http://schemas.microsoft.com/office/drawing/2014/main" id="{D39EB5BA-6823-99DC-6012-A608CD386170}"/>
              </a:ext>
            </a:extLst>
          </p:cNvPr>
          <p:cNvSpPr/>
          <p:nvPr/>
        </p:nvSpPr>
        <p:spPr>
          <a:xfrm rot="16200000">
            <a:off x="4285416" y="4031707"/>
            <a:ext cx="200046" cy="546416"/>
          </a:xfrm>
          <a:prstGeom prst="round2SameRect">
            <a:avLst>
              <a:gd name="adj1" fmla="val 50000"/>
              <a:gd name="adj2" fmla="val 0"/>
            </a:avLst>
          </a:prstGeom>
          <a:no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11288" name="Round Same Side Corner Rectangle 81">
            <a:extLst>
              <a:ext uri="{FF2B5EF4-FFF2-40B4-BE49-F238E27FC236}">
                <a16:creationId xmlns:a16="http://schemas.microsoft.com/office/drawing/2014/main" id="{F8BBF414-A23D-E27A-7EE3-495F05FBFCE5}"/>
              </a:ext>
            </a:extLst>
          </p:cNvPr>
          <p:cNvSpPr/>
          <p:nvPr/>
        </p:nvSpPr>
        <p:spPr>
          <a:xfrm rot="16200000">
            <a:off x="3562548" y="5266928"/>
            <a:ext cx="200046" cy="1992152"/>
          </a:xfrm>
          <a:prstGeom prst="round2SameRect">
            <a:avLst>
              <a:gd name="adj1" fmla="val 50000"/>
              <a:gd name="adj2" fmla="val 0"/>
            </a:avLst>
          </a:prstGeom>
          <a:no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11289" name="Round Same Side Corner Rectangle 82">
            <a:extLst>
              <a:ext uri="{FF2B5EF4-FFF2-40B4-BE49-F238E27FC236}">
                <a16:creationId xmlns:a16="http://schemas.microsoft.com/office/drawing/2014/main" id="{F9D4E036-6C09-BD46-DFFB-8D6621C3F7B3}"/>
              </a:ext>
            </a:extLst>
          </p:cNvPr>
          <p:cNvSpPr/>
          <p:nvPr/>
        </p:nvSpPr>
        <p:spPr>
          <a:xfrm rot="16200000">
            <a:off x="3019803" y="3742129"/>
            <a:ext cx="200046" cy="3077641"/>
          </a:xfrm>
          <a:prstGeom prst="round2SameRect">
            <a:avLst>
              <a:gd name="adj1" fmla="val 50000"/>
              <a:gd name="adj2" fmla="val 0"/>
            </a:avLst>
          </a:prstGeom>
          <a:no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11290" name="Round Same Side Corner Rectangle 83">
            <a:extLst>
              <a:ext uri="{FF2B5EF4-FFF2-40B4-BE49-F238E27FC236}">
                <a16:creationId xmlns:a16="http://schemas.microsoft.com/office/drawing/2014/main" id="{A97F5BB1-601C-111E-B1B5-ECEDC4CD384D}"/>
              </a:ext>
            </a:extLst>
          </p:cNvPr>
          <p:cNvSpPr/>
          <p:nvPr/>
        </p:nvSpPr>
        <p:spPr>
          <a:xfrm rot="16200000">
            <a:off x="4053082" y="2819849"/>
            <a:ext cx="200046" cy="1011082"/>
          </a:xfrm>
          <a:prstGeom prst="round2SameRect">
            <a:avLst>
              <a:gd name="adj1" fmla="val 50000"/>
              <a:gd name="adj2" fmla="val 0"/>
            </a:avLst>
          </a:prstGeom>
          <a:no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11291" name="Round Same Side Corner Rectangle 84">
            <a:extLst>
              <a:ext uri="{FF2B5EF4-FFF2-40B4-BE49-F238E27FC236}">
                <a16:creationId xmlns:a16="http://schemas.microsoft.com/office/drawing/2014/main" id="{58E891DD-0025-682D-8914-6218B36E9F02}"/>
              </a:ext>
            </a:extLst>
          </p:cNvPr>
          <p:cNvSpPr/>
          <p:nvPr/>
        </p:nvSpPr>
        <p:spPr>
          <a:xfrm rot="5400000">
            <a:off x="8409832" y="2350511"/>
            <a:ext cx="198421" cy="1951382"/>
          </a:xfrm>
          <a:prstGeom prst="round2SameRect">
            <a:avLst>
              <a:gd name="adj1" fmla="val 50000"/>
              <a:gd name="adj2" fmla="val 0"/>
            </a:avLst>
          </a:prstGeom>
          <a:no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11292" name="Round Same Side Corner Rectangle 85">
            <a:extLst>
              <a:ext uri="{FF2B5EF4-FFF2-40B4-BE49-F238E27FC236}">
                <a16:creationId xmlns:a16="http://schemas.microsoft.com/office/drawing/2014/main" id="{256B371E-6838-C10B-9A36-4CC2F9DAEA0E}"/>
              </a:ext>
            </a:extLst>
          </p:cNvPr>
          <p:cNvSpPr/>
          <p:nvPr/>
        </p:nvSpPr>
        <p:spPr>
          <a:xfrm rot="5400000">
            <a:off x="8228384" y="3507772"/>
            <a:ext cx="198421" cy="1591959"/>
          </a:xfrm>
          <a:prstGeom prst="round2SameRect">
            <a:avLst>
              <a:gd name="adj1" fmla="val 50000"/>
              <a:gd name="adj2" fmla="val 0"/>
            </a:avLst>
          </a:prstGeom>
          <a:no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11293" name="Round Same Side Corner Rectangle 86">
            <a:extLst>
              <a:ext uri="{FF2B5EF4-FFF2-40B4-BE49-F238E27FC236}">
                <a16:creationId xmlns:a16="http://schemas.microsoft.com/office/drawing/2014/main" id="{E49ED28D-D7F9-DEF6-B3E5-F4BE8DF1BDD3}"/>
              </a:ext>
            </a:extLst>
          </p:cNvPr>
          <p:cNvSpPr/>
          <p:nvPr/>
        </p:nvSpPr>
        <p:spPr>
          <a:xfrm rot="5400000">
            <a:off x="8607691" y="4104850"/>
            <a:ext cx="198421" cy="2350573"/>
          </a:xfrm>
          <a:prstGeom prst="round2SameRect">
            <a:avLst>
              <a:gd name="adj1" fmla="val 50000"/>
              <a:gd name="adj2" fmla="val 0"/>
            </a:avLst>
          </a:prstGeom>
          <a:no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11294" name="Round Same Side Corner Rectangle 87">
            <a:extLst>
              <a:ext uri="{FF2B5EF4-FFF2-40B4-BE49-F238E27FC236}">
                <a16:creationId xmlns:a16="http://schemas.microsoft.com/office/drawing/2014/main" id="{378DA53A-73A8-021C-2278-2E67B888090C}"/>
              </a:ext>
            </a:extLst>
          </p:cNvPr>
          <p:cNvSpPr/>
          <p:nvPr/>
        </p:nvSpPr>
        <p:spPr>
          <a:xfrm rot="5400000">
            <a:off x="7652651" y="6040612"/>
            <a:ext cx="198421" cy="440493"/>
          </a:xfrm>
          <a:prstGeom prst="round2SameRect">
            <a:avLst>
              <a:gd name="adj1" fmla="val 50000"/>
              <a:gd name="adj2" fmla="val 0"/>
            </a:avLst>
          </a:prstGeom>
          <a:no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grpSp>
        <p:nvGrpSpPr>
          <p:cNvPr id="11296" name="Group 11295">
            <a:extLst>
              <a:ext uri="{FF2B5EF4-FFF2-40B4-BE49-F238E27FC236}">
                <a16:creationId xmlns:a16="http://schemas.microsoft.com/office/drawing/2014/main" id="{70583E96-C744-9C15-6CA0-23BC3B1B03A6}"/>
              </a:ext>
            </a:extLst>
          </p:cNvPr>
          <p:cNvGrpSpPr/>
          <p:nvPr/>
        </p:nvGrpSpPr>
        <p:grpSpPr>
          <a:xfrm>
            <a:off x="650738" y="-7497965"/>
            <a:ext cx="10794015" cy="5667667"/>
            <a:chOff x="650738" y="618833"/>
            <a:chExt cx="10794015" cy="5667667"/>
          </a:xfrm>
        </p:grpSpPr>
        <p:sp>
          <p:nvSpPr>
            <p:cNvPr id="11297" name="Freeform 125">
              <a:extLst>
                <a:ext uri="{FF2B5EF4-FFF2-40B4-BE49-F238E27FC236}">
                  <a16:creationId xmlns:a16="http://schemas.microsoft.com/office/drawing/2014/main" id="{A9DBA0E5-A482-7553-4587-7B1ED6E5235A}"/>
                </a:ext>
              </a:extLst>
            </p:cNvPr>
            <p:cNvSpPr>
              <a:spLocks noChangeArrowheads="1"/>
            </p:cNvSpPr>
            <p:nvPr/>
          </p:nvSpPr>
          <p:spPr bwMode="auto">
            <a:xfrm>
              <a:off x="6010850" y="1231389"/>
              <a:ext cx="173050" cy="173048"/>
            </a:xfrm>
            <a:custGeom>
              <a:avLst/>
              <a:gdLst>
                <a:gd name="T0" fmla="*/ 277 w 278"/>
                <a:gd name="T1" fmla="*/ 138 h 278"/>
                <a:gd name="T2" fmla="*/ 277 w 278"/>
                <a:gd name="T3" fmla="*/ 138 h 278"/>
                <a:gd name="T4" fmla="*/ 139 w 278"/>
                <a:gd name="T5" fmla="*/ 277 h 278"/>
                <a:gd name="T6" fmla="*/ 139 w 278"/>
                <a:gd name="T7" fmla="*/ 277 h 278"/>
                <a:gd name="T8" fmla="*/ 0 w 278"/>
                <a:gd name="T9" fmla="*/ 138 h 278"/>
                <a:gd name="T10" fmla="*/ 0 w 278"/>
                <a:gd name="T11" fmla="*/ 138 h 278"/>
                <a:gd name="T12" fmla="*/ 139 w 278"/>
                <a:gd name="T13" fmla="*/ 0 h 278"/>
                <a:gd name="T14" fmla="*/ 139 w 278"/>
                <a:gd name="T15" fmla="*/ 0 h 278"/>
                <a:gd name="T16" fmla="*/ 277 w 278"/>
                <a:gd name="T17" fmla="*/ 138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8" h="278">
                  <a:moveTo>
                    <a:pt x="277" y="138"/>
                  </a:moveTo>
                  <a:lnTo>
                    <a:pt x="277" y="138"/>
                  </a:lnTo>
                  <a:cubicBezTo>
                    <a:pt x="277" y="216"/>
                    <a:pt x="215" y="277"/>
                    <a:pt x="139" y="277"/>
                  </a:cubicBezTo>
                  <a:lnTo>
                    <a:pt x="139" y="277"/>
                  </a:lnTo>
                  <a:cubicBezTo>
                    <a:pt x="63" y="277"/>
                    <a:pt x="0" y="216"/>
                    <a:pt x="0" y="138"/>
                  </a:cubicBezTo>
                  <a:lnTo>
                    <a:pt x="0" y="138"/>
                  </a:lnTo>
                  <a:cubicBezTo>
                    <a:pt x="0" y="62"/>
                    <a:pt x="63" y="0"/>
                    <a:pt x="139" y="0"/>
                  </a:cubicBezTo>
                  <a:lnTo>
                    <a:pt x="139" y="0"/>
                  </a:lnTo>
                  <a:cubicBezTo>
                    <a:pt x="215" y="0"/>
                    <a:pt x="277" y="62"/>
                    <a:pt x="277" y="138"/>
                  </a:cubicBezTo>
                </a:path>
              </a:pathLst>
            </a:custGeom>
            <a:solidFill>
              <a:srgbClr val="CC0000"/>
            </a:solidFill>
            <a:ln>
              <a:noFill/>
            </a:ln>
            <a:effectLst/>
          </p:spPr>
          <p:txBody>
            <a:bodyPr wrap="none" anchor="ctr"/>
            <a:lstStyle/>
            <a:p>
              <a:endParaRPr lang="en-US" sz="3265" dirty="0">
                <a:latin typeface="DM Sans" pitchFamily="2" charset="77"/>
              </a:endParaRPr>
            </a:p>
          </p:txBody>
        </p:sp>
        <p:sp>
          <p:nvSpPr>
            <p:cNvPr id="11298" name="Freeform 126">
              <a:extLst>
                <a:ext uri="{FF2B5EF4-FFF2-40B4-BE49-F238E27FC236}">
                  <a16:creationId xmlns:a16="http://schemas.microsoft.com/office/drawing/2014/main" id="{287B973B-E117-6C29-22EB-89743F9E34A9}"/>
                </a:ext>
              </a:extLst>
            </p:cNvPr>
            <p:cNvSpPr>
              <a:spLocks noChangeArrowheads="1"/>
            </p:cNvSpPr>
            <p:nvPr/>
          </p:nvSpPr>
          <p:spPr bwMode="auto">
            <a:xfrm>
              <a:off x="5889990" y="1113277"/>
              <a:ext cx="412022" cy="412022"/>
            </a:xfrm>
            <a:custGeom>
              <a:avLst/>
              <a:gdLst>
                <a:gd name="T0" fmla="*/ 330 w 660"/>
                <a:gd name="T1" fmla="*/ 80 h 662"/>
                <a:gd name="T2" fmla="*/ 330 w 660"/>
                <a:gd name="T3" fmla="*/ 80 h 662"/>
                <a:gd name="T4" fmla="*/ 80 w 660"/>
                <a:gd name="T5" fmla="*/ 331 h 662"/>
                <a:gd name="T6" fmla="*/ 80 w 660"/>
                <a:gd name="T7" fmla="*/ 331 h 662"/>
                <a:gd name="T8" fmla="*/ 330 w 660"/>
                <a:gd name="T9" fmla="*/ 581 h 662"/>
                <a:gd name="T10" fmla="*/ 330 w 660"/>
                <a:gd name="T11" fmla="*/ 581 h 662"/>
                <a:gd name="T12" fmla="*/ 580 w 660"/>
                <a:gd name="T13" fmla="*/ 331 h 662"/>
                <a:gd name="T14" fmla="*/ 580 w 660"/>
                <a:gd name="T15" fmla="*/ 331 h 662"/>
                <a:gd name="T16" fmla="*/ 330 w 660"/>
                <a:gd name="T17" fmla="*/ 80 h 662"/>
                <a:gd name="T18" fmla="*/ 330 w 660"/>
                <a:gd name="T19" fmla="*/ 661 h 662"/>
                <a:gd name="T20" fmla="*/ 330 w 660"/>
                <a:gd name="T21" fmla="*/ 661 h 662"/>
                <a:gd name="T22" fmla="*/ 0 w 660"/>
                <a:gd name="T23" fmla="*/ 331 h 662"/>
                <a:gd name="T24" fmla="*/ 0 w 660"/>
                <a:gd name="T25" fmla="*/ 331 h 662"/>
                <a:gd name="T26" fmla="*/ 330 w 660"/>
                <a:gd name="T27" fmla="*/ 0 h 662"/>
                <a:gd name="T28" fmla="*/ 330 w 660"/>
                <a:gd name="T29" fmla="*/ 0 h 662"/>
                <a:gd name="T30" fmla="*/ 659 w 660"/>
                <a:gd name="T31" fmla="*/ 331 h 662"/>
                <a:gd name="T32" fmla="*/ 659 w 660"/>
                <a:gd name="T33" fmla="*/ 331 h 662"/>
                <a:gd name="T34" fmla="*/ 330 w 660"/>
                <a:gd name="T35" fmla="*/ 661 h 6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60" h="662">
                  <a:moveTo>
                    <a:pt x="330" y="80"/>
                  </a:moveTo>
                  <a:lnTo>
                    <a:pt x="330" y="80"/>
                  </a:lnTo>
                  <a:cubicBezTo>
                    <a:pt x="192" y="80"/>
                    <a:pt x="80" y="192"/>
                    <a:pt x="80" y="331"/>
                  </a:cubicBezTo>
                  <a:lnTo>
                    <a:pt x="80" y="331"/>
                  </a:lnTo>
                  <a:cubicBezTo>
                    <a:pt x="80" y="469"/>
                    <a:pt x="192" y="581"/>
                    <a:pt x="330" y="581"/>
                  </a:cubicBezTo>
                  <a:lnTo>
                    <a:pt x="330" y="581"/>
                  </a:lnTo>
                  <a:cubicBezTo>
                    <a:pt x="467" y="581"/>
                    <a:pt x="580" y="469"/>
                    <a:pt x="580" y="331"/>
                  </a:cubicBezTo>
                  <a:lnTo>
                    <a:pt x="580" y="331"/>
                  </a:lnTo>
                  <a:cubicBezTo>
                    <a:pt x="580" y="192"/>
                    <a:pt x="467" y="80"/>
                    <a:pt x="330" y="80"/>
                  </a:cubicBezTo>
                  <a:close/>
                  <a:moveTo>
                    <a:pt x="330" y="661"/>
                  </a:moveTo>
                  <a:lnTo>
                    <a:pt x="330" y="661"/>
                  </a:lnTo>
                  <a:cubicBezTo>
                    <a:pt x="148" y="661"/>
                    <a:pt x="0" y="513"/>
                    <a:pt x="0" y="331"/>
                  </a:cubicBezTo>
                  <a:lnTo>
                    <a:pt x="0" y="331"/>
                  </a:lnTo>
                  <a:cubicBezTo>
                    <a:pt x="0" y="148"/>
                    <a:pt x="148" y="0"/>
                    <a:pt x="330" y="0"/>
                  </a:cubicBezTo>
                  <a:lnTo>
                    <a:pt x="330" y="0"/>
                  </a:lnTo>
                  <a:cubicBezTo>
                    <a:pt x="511" y="0"/>
                    <a:pt x="659" y="148"/>
                    <a:pt x="659" y="331"/>
                  </a:cubicBezTo>
                  <a:lnTo>
                    <a:pt x="659" y="331"/>
                  </a:lnTo>
                  <a:cubicBezTo>
                    <a:pt x="659" y="513"/>
                    <a:pt x="511" y="661"/>
                    <a:pt x="330" y="661"/>
                  </a:cubicBezTo>
                  <a:close/>
                </a:path>
              </a:pathLst>
            </a:custGeom>
            <a:solidFill>
              <a:srgbClr val="CC0000"/>
            </a:solidFill>
            <a:ln>
              <a:noFill/>
            </a:ln>
            <a:effectLst/>
          </p:spPr>
          <p:txBody>
            <a:bodyPr wrap="none" anchor="ctr"/>
            <a:lstStyle/>
            <a:p>
              <a:endParaRPr lang="en-US" sz="3265" dirty="0">
                <a:latin typeface="DM Sans" pitchFamily="2" charset="77"/>
              </a:endParaRPr>
            </a:p>
          </p:txBody>
        </p:sp>
        <p:sp>
          <p:nvSpPr>
            <p:cNvPr id="11299" name="Freeform 184">
              <a:extLst>
                <a:ext uri="{FF2B5EF4-FFF2-40B4-BE49-F238E27FC236}">
                  <a16:creationId xmlns:a16="http://schemas.microsoft.com/office/drawing/2014/main" id="{EC437925-2126-1705-806F-528B84EA7941}"/>
                </a:ext>
              </a:extLst>
            </p:cNvPr>
            <p:cNvSpPr>
              <a:spLocks noChangeArrowheads="1"/>
            </p:cNvSpPr>
            <p:nvPr/>
          </p:nvSpPr>
          <p:spPr bwMode="auto">
            <a:xfrm>
              <a:off x="6010850" y="3225573"/>
              <a:ext cx="173050" cy="173048"/>
            </a:xfrm>
            <a:custGeom>
              <a:avLst/>
              <a:gdLst>
                <a:gd name="T0" fmla="*/ 277 w 278"/>
                <a:gd name="T1" fmla="*/ 139 h 279"/>
                <a:gd name="T2" fmla="*/ 277 w 278"/>
                <a:gd name="T3" fmla="*/ 139 h 279"/>
                <a:gd name="T4" fmla="*/ 139 w 278"/>
                <a:gd name="T5" fmla="*/ 278 h 279"/>
                <a:gd name="T6" fmla="*/ 139 w 278"/>
                <a:gd name="T7" fmla="*/ 278 h 279"/>
                <a:gd name="T8" fmla="*/ 0 w 278"/>
                <a:gd name="T9" fmla="*/ 139 h 279"/>
                <a:gd name="T10" fmla="*/ 0 w 278"/>
                <a:gd name="T11" fmla="*/ 139 h 279"/>
                <a:gd name="T12" fmla="*/ 139 w 278"/>
                <a:gd name="T13" fmla="*/ 0 h 279"/>
                <a:gd name="T14" fmla="*/ 139 w 278"/>
                <a:gd name="T15" fmla="*/ 0 h 279"/>
                <a:gd name="T16" fmla="*/ 277 w 278"/>
                <a:gd name="T17" fmla="*/ 139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8" h="279">
                  <a:moveTo>
                    <a:pt x="277" y="139"/>
                  </a:moveTo>
                  <a:lnTo>
                    <a:pt x="277" y="139"/>
                  </a:lnTo>
                  <a:cubicBezTo>
                    <a:pt x="277" y="215"/>
                    <a:pt x="215" y="278"/>
                    <a:pt x="139" y="278"/>
                  </a:cubicBezTo>
                  <a:lnTo>
                    <a:pt x="139" y="278"/>
                  </a:lnTo>
                  <a:cubicBezTo>
                    <a:pt x="63" y="278"/>
                    <a:pt x="0" y="215"/>
                    <a:pt x="0" y="139"/>
                  </a:cubicBezTo>
                  <a:lnTo>
                    <a:pt x="0" y="139"/>
                  </a:lnTo>
                  <a:cubicBezTo>
                    <a:pt x="0" y="62"/>
                    <a:pt x="63" y="0"/>
                    <a:pt x="139" y="0"/>
                  </a:cubicBezTo>
                  <a:lnTo>
                    <a:pt x="139" y="0"/>
                  </a:lnTo>
                  <a:cubicBezTo>
                    <a:pt x="215" y="0"/>
                    <a:pt x="277" y="62"/>
                    <a:pt x="277" y="139"/>
                  </a:cubicBezTo>
                </a:path>
              </a:pathLst>
            </a:custGeom>
            <a:solidFill>
              <a:srgbClr val="CC0000"/>
            </a:solidFill>
            <a:ln>
              <a:noFill/>
            </a:ln>
            <a:effectLst/>
          </p:spPr>
          <p:txBody>
            <a:bodyPr wrap="none" anchor="ctr"/>
            <a:lstStyle/>
            <a:p>
              <a:endParaRPr lang="en-US" sz="3265" dirty="0">
                <a:latin typeface="DM Sans" pitchFamily="2" charset="77"/>
              </a:endParaRPr>
            </a:p>
          </p:txBody>
        </p:sp>
        <p:sp>
          <p:nvSpPr>
            <p:cNvPr id="11300" name="Freeform 185">
              <a:extLst>
                <a:ext uri="{FF2B5EF4-FFF2-40B4-BE49-F238E27FC236}">
                  <a16:creationId xmlns:a16="http://schemas.microsoft.com/office/drawing/2014/main" id="{F14113B3-271C-E208-7387-2CBFD33FE4B1}"/>
                </a:ext>
              </a:extLst>
            </p:cNvPr>
            <p:cNvSpPr>
              <a:spLocks noChangeArrowheads="1"/>
            </p:cNvSpPr>
            <p:nvPr/>
          </p:nvSpPr>
          <p:spPr bwMode="auto">
            <a:xfrm>
              <a:off x="5889990" y="3110208"/>
              <a:ext cx="412022" cy="412022"/>
            </a:xfrm>
            <a:custGeom>
              <a:avLst/>
              <a:gdLst>
                <a:gd name="T0" fmla="*/ 330 w 660"/>
                <a:gd name="T1" fmla="*/ 80 h 661"/>
                <a:gd name="T2" fmla="*/ 330 w 660"/>
                <a:gd name="T3" fmla="*/ 80 h 661"/>
                <a:gd name="T4" fmla="*/ 80 w 660"/>
                <a:gd name="T5" fmla="*/ 330 h 661"/>
                <a:gd name="T6" fmla="*/ 80 w 660"/>
                <a:gd name="T7" fmla="*/ 330 h 661"/>
                <a:gd name="T8" fmla="*/ 330 w 660"/>
                <a:gd name="T9" fmla="*/ 581 h 661"/>
                <a:gd name="T10" fmla="*/ 330 w 660"/>
                <a:gd name="T11" fmla="*/ 581 h 661"/>
                <a:gd name="T12" fmla="*/ 580 w 660"/>
                <a:gd name="T13" fmla="*/ 330 h 661"/>
                <a:gd name="T14" fmla="*/ 580 w 660"/>
                <a:gd name="T15" fmla="*/ 330 h 661"/>
                <a:gd name="T16" fmla="*/ 330 w 660"/>
                <a:gd name="T17" fmla="*/ 80 h 661"/>
                <a:gd name="T18" fmla="*/ 330 w 660"/>
                <a:gd name="T19" fmla="*/ 660 h 661"/>
                <a:gd name="T20" fmla="*/ 330 w 660"/>
                <a:gd name="T21" fmla="*/ 660 h 661"/>
                <a:gd name="T22" fmla="*/ 0 w 660"/>
                <a:gd name="T23" fmla="*/ 330 h 661"/>
                <a:gd name="T24" fmla="*/ 0 w 660"/>
                <a:gd name="T25" fmla="*/ 330 h 661"/>
                <a:gd name="T26" fmla="*/ 330 w 660"/>
                <a:gd name="T27" fmla="*/ 0 h 661"/>
                <a:gd name="T28" fmla="*/ 330 w 660"/>
                <a:gd name="T29" fmla="*/ 0 h 661"/>
                <a:gd name="T30" fmla="*/ 659 w 660"/>
                <a:gd name="T31" fmla="*/ 330 h 661"/>
                <a:gd name="T32" fmla="*/ 659 w 660"/>
                <a:gd name="T33" fmla="*/ 330 h 661"/>
                <a:gd name="T34" fmla="*/ 330 w 660"/>
                <a:gd name="T35" fmla="*/ 66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60" h="661">
                  <a:moveTo>
                    <a:pt x="330" y="80"/>
                  </a:moveTo>
                  <a:lnTo>
                    <a:pt x="330" y="80"/>
                  </a:lnTo>
                  <a:cubicBezTo>
                    <a:pt x="192" y="80"/>
                    <a:pt x="80" y="192"/>
                    <a:pt x="80" y="330"/>
                  </a:cubicBezTo>
                  <a:lnTo>
                    <a:pt x="80" y="330"/>
                  </a:lnTo>
                  <a:cubicBezTo>
                    <a:pt x="80" y="468"/>
                    <a:pt x="192" y="581"/>
                    <a:pt x="330" y="581"/>
                  </a:cubicBezTo>
                  <a:lnTo>
                    <a:pt x="330" y="581"/>
                  </a:lnTo>
                  <a:cubicBezTo>
                    <a:pt x="467" y="581"/>
                    <a:pt x="580" y="468"/>
                    <a:pt x="580" y="330"/>
                  </a:cubicBezTo>
                  <a:lnTo>
                    <a:pt x="580" y="330"/>
                  </a:lnTo>
                  <a:cubicBezTo>
                    <a:pt x="580" y="192"/>
                    <a:pt x="467" y="80"/>
                    <a:pt x="330" y="80"/>
                  </a:cubicBezTo>
                  <a:close/>
                  <a:moveTo>
                    <a:pt x="330" y="660"/>
                  </a:moveTo>
                  <a:lnTo>
                    <a:pt x="330" y="660"/>
                  </a:lnTo>
                  <a:cubicBezTo>
                    <a:pt x="148" y="660"/>
                    <a:pt x="0" y="512"/>
                    <a:pt x="0" y="330"/>
                  </a:cubicBezTo>
                  <a:lnTo>
                    <a:pt x="0" y="330"/>
                  </a:lnTo>
                  <a:cubicBezTo>
                    <a:pt x="0" y="148"/>
                    <a:pt x="148" y="0"/>
                    <a:pt x="330" y="0"/>
                  </a:cubicBezTo>
                  <a:lnTo>
                    <a:pt x="330" y="0"/>
                  </a:lnTo>
                  <a:cubicBezTo>
                    <a:pt x="511" y="0"/>
                    <a:pt x="659" y="148"/>
                    <a:pt x="659" y="330"/>
                  </a:cubicBezTo>
                  <a:lnTo>
                    <a:pt x="659" y="330"/>
                  </a:lnTo>
                  <a:cubicBezTo>
                    <a:pt x="659" y="512"/>
                    <a:pt x="511" y="660"/>
                    <a:pt x="330" y="660"/>
                  </a:cubicBezTo>
                  <a:close/>
                </a:path>
              </a:pathLst>
            </a:custGeom>
            <a:solidFill>
              <a:srgbClr val="CC0000"/>
            </a:solidFill>
            <a:ln>
              <a:noFill/>
            </a:ln>
            <a:effectLst/>
          </p:spPr>
          <p:txBody>
            <a:bodyPr wrap="none" anchor="ctr"/>
            <a:lstStyle/>
            <a:p>
              <a:endParaRPr lang="en-US" sz="3265" dirty="0">
                <a:latin typeface="DM Sans" pitchFamily="2" charset="77"/>
              </a:endParaRPr>
            </a:p>
          </p:txBody>
        </p:sp>
        <p:sp>
          <p:nvSpPr>
            <p:cNvPr id="11301" name="Freeform 243">
              <a:extLst>
                <a:ext uri="{FF2B5EF4-FFF2-40B4-BE49-F238E27FC236}">
                  <a16:creationId xmlns:a16="http://schemas.microsoft.com/office/drawing/2014/main" id="{0AD5BD9C-B4D8-8B64-5111-BEEBCB6AC20B}"/>
                </a:ext>
              </a:extLst>
            </p:cNvPr>
            <p:cNvSpPr>
              <a:spLocks noChangeArrowheads="1"/>
            </p:cNvSpPr>
            <p:nvPr/>
          </p:nvSpPr>
          <p:spPr bwMode="auto">
            <a:xfrm>
              <a:off x="6010850" y="5222504"/>
              <a:ext cx="173050" cy="173050"/>
            </a:xfrm>
            <a:custGeom>
              <a:avLst/>
              <a:gdLst>
                <a:gd name="T0" fmla="*/ 277 w 278"/>
                <a:gd name="T1" fmla="*/ 139 h 279"/>
                <a:gd name="T2" fmla="*/ 277 w 278"/>
                <a:gd name="T3" fmla="*/ 139 h 279"/>
                <a:gd name="T4" fmla="*/ 139 w 278"/>
                <a:gd name="T5" fmla="*/ 278 h 279"/>
                <a:gd name="T6" fmla="*/ 139 w 278"/>
                <a:gd name="T7" fmla="*/ 278 h 279"/>
                <a:gd name="T8" fmla="*/ 0 w 278"/>
                <a:gd name="T9" fmla="*/ 139 h 279"/>
                <a:gd name="T10" fmla="*/ 0 w 278"/>
                <a:gd name="T11" fmla="*/ 139 h 279"/>
                <a:gd name="T12" fmla="*/ 139 w 278"/>
                <a:gd name="T13" fmla="*/ 0 h 279"/>
                <a:gd name="T14" fmla="*/ 139 w 278"/>
                <a:gd name="T15" fmla="*/ 0 h 279"/>
                <a:gd name="T16" fmla="*/ 277 w 278"/>
                <a:gd name="T17" fmla="*/ 139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8" h="279">
                  <a:moveTo>
                    <a:pt x="277" y="139"/>
                  </a:moveTo>
                  <a:lnTo>
                    <a:pt x="277" y="139"/>
                  </a:lnTo>
                  <a:cubicBezTo>
                    <a:pt x="277" y="216"/>
                    <a:pt x="215" y="278"/>
                    <a:pt x="139" y="278"/>
                  </a:cubicBezTo>
                  <a:lnTo>
                    <a:pt x="139" y="278"/>
                  </a:lnTo>
                  <a:cubicBezTo>
                    <a:pt x="63" y="278"/>
                    <a:pt x="0" y="216"/>
                    <a:pt x="0" y="139"/>
                  </a:cubicBezTo>
                  <a:lnTo>
                    <a:pt x="0" y="139"/>
                  </a:lnTo>
                  <a:cubicBezTo>
                    <a:pt x="0" y="62"/>
                    <a:pt x="63" y="0"/>
                    <a:pt x="139" y="0"/>
                  </a:cubicBezTo>
                  <a:lnTo>
                    <a:pt x="139" y="0"/>
                  </a:lnTo>
                  <a:cubicBezTo>
                    <a:pt x="215" y="0"/>
                    <a:pt x="277" y="62"/>
                    <a:pt x="277" y="139"/>
                  </a:cubicBezTo>
                </a:path>
              </a:pathLst>
            </a:custGeom>
            <a:solidFill>
              <a:srgbClr val="CC0000"/>
            </a:solidFill>
            <a:ln>
              <a:noFill/>
            </a:ln>
            <a:effectLst/>
          </p:spPr>
          <p:txBody>
            <a:bodyPr wrap="none" anchor="ctr"/>
            <a:lstStyle/>
            <a:p>
              <a:endParaRPr lang="en-US" sz="3265" dirty="0">
                <a:latin typeface="DM Sans" pitchFamily="2" charset="77"/>
              </a:endParaRPr>
            </a:p>
          </p:txBody>
        </p:sp>
        <p:sp>
          <p:nvSpPr>
            <p:cNvPr id="11302" name="Freeform 244">
              <a:extLst>
                <a:ext uri="{FF2B5EF4-FFF2-40B4-BE49-F238E27FC236}">
                  <a16:creationId xmlns:a16="http://schemas.microsoft.com/office/drawing/2014/main" id="{99DE37FC-5781-2C25-5E45-6B635D22B934}"/>
                </a:ext>
              </a:extLst>
            </p:cNvPr>
            <p:cNvSpPr>
              <a:spLocks noChangeArrowheads="1"/>
            </p:cNvSpPr>
            <p:nvPr/>
          </p:nvSpPr>
          <p:spPr bwMode="auto">
            <a:xfrm>
              <a:off x="5889990" y="5104392"/>
              <a:ext cx="412022" cy="412022"/>
            </a:xfrm>
            <a:custGeom>
              <a:avLst/>
              <a:gdLst>
                <a:gd name="T0" fmla="*/ 330 w 660"/>
                <a:gd name="T1" fmla="*/ 80 h 661"/>
                <a:gd name="T2" fmla="*/ 330 w 660"/>
                <a:gd name="T3" fmla="*/ 80 h 661"/>
                <a:gd name="T4" fmla="*/ 80 w 660"/>
                <a:gd name="T5" fmla="*/ 330 h 661"/>
                <a:gd name="T6" fmla="*/ 80 w 660"/>
                <a:gd name="T7" fmla="*/ 330 h 661"/>
                <a:gd name="T8" fmla="*/ 330 w 660"/>
                <a:gd name="T9" fmla="*/ 581 h 661"/>
                <a:gd name="T10" fmla="*/ 330 w 660"/>
                <a:gd name="T11" fmla="*/ 581 h 661"/>
                <a:gd name="T12" fmla="*/ 580 w 660"/>
                <a:gd name="T13" fmla="*/ 330 h 661"/>
                <a:gd name="T14" fmla="*/ 580 w 660"/>
                <a:gd name="T15" fmla="*/ 330 h 661"/>
                <a:gd name="T16" fmla="*/ 330 w 660"/>
                <a:gd name="T17" fmla="*/ 80 h 661"/>
                <a:gd name="T18" fmla="*/ 330 w 660"/>
                <a:gd name="T19" fmla="*/ 660 h 661"/>
                <a:gd name="T20" fmla="*/ 330 w 660"/>
                <a:gd name="T21" fmla="*/ 660 h 661"/>
                <a:gd name="T22" fmla="*/ 0 w 660"/>
                <a:gd name="T23" fmla="*/ 330 h 661"/>
                <a:gd name="T24" fmla="*/ 0 w 660"/>
                <a:gd name="T25" fmla="*/ 330 h 661"/>
                <a:gd name="T26" fmla="*/ 330 w 660"/>
                <a:gd name="T27" fmla="*/ 0 h 661"/>
                <a:gd name="T28" fmla="*/ 330 w 660"/>
                <a:gd name="T29" fmla="*/ 0 h 661"/>
                <a:gd name="T30" fmla="*/ 659 w 660"/>
                <a:gd name="T31" fmla="*/ 330 h 661"/>
                <a:gd name="T32" fmla="*/ 659 w 660"/>
                <a:gd name="T33" fmla="*/ 330 h 661"/>
                <a:gd name="T34" fmla="*/ 330 w 660"/>
                <a:gd name="T35" fmla="*/ 66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60" h="661">
                  <a:moveTo>
                    <a:pt x="330" y="80"/>
                  </a:moveTo>
                  <a:lnTo>
                    <a:pt x="330" y="80"/>
                  </a:lnTo>
                  <a:cubicBezTo>
                    <a:pt x="192" y="80"/>
                    <a:pt x="80" y="192"/>
                    <a:pt x="80" y="330"/>
                  </a:cubicBezTo>
                  <a:lnTo>
                    <a:pt x="80" y="330"/>
                  </a:lnTo>
                  <a:cubicBezTo>
                    <a:pt x="80" y="469"/>
                    <a:pt x="192" y="581"/>
                    <a:pt x="330" y="581"/>
                  </a:cubicBezTo>
                  <a:lnTo>
                    <a:pt x="330" y="581"/>
                  </a:lnTo>
                  <a:cubicBezTo>
                    <a:pt x="467" y="581"/>
                    <a:pt x="580" y="469"/>
                    <a:pt x="580" y="330"/>
                  </a:cubicBezTo>
                  <a:lnTo>
                    <a:pt x="580" y="330"/>
                  </a:lnTo>
                  <a:cubicBezTo>
                    <a:pt x="580" y="192"/>
                    <a:pt x="467" y="80"/>
                    <a:pt x="330" y="80"/>
                  </a:cubicBezTo>
                  <a:close/>
                  <a:moveTo>
                    <a:pt x="330" y="660"/>
                  </a:moveTo>
                  <a:lnTo>
                    <a:pt x="330" y="660"/>
                  </a:lnTo>
                  <a:cubicBezTo>
                    <a:pt x="148" y="660"/>
                    <a:pt x="0" y="512"/>
                    <a:pt x="0" y="330"/>
                  </a:cubicBezTo>
                  <a:lnTo>
                    <a:pt x="0" y="330"/>
                  </a:lnTo>
                  <a:cubicBezTo>
                    <a:pt x="0" y="148"/>
                    <a:pt x="148" y="0"/>
                    <a:pt x="330" y="0"/>
                  </a:cubicBezTo>
                  <a:lnTo>
                    <a:pt x="330" y="0"/>
                  </a:lnTo>
                  <a:cubicBezTo>
                    <a:pt x="511" y="0"/>
                    <a:pt x="659" y="148"/>
                    <a:pt x="659" y="330"/>
                  </a:cubicBezTo>
                  <a:lnTo>
                    <a:pt x="659" y="330"/>
                  </a:lnTo>
                  <a:cubicBezTo>
                    <a:pt x="659" y="512"/>
                    <a:pt x="511" y="660"/>
                    <a:pt x="330" y="660"/>
                  </a:cubicBezTo>
                  <a:close/>
                </a:path>
              </a:pathLst>
            </a:custGeom>
            <a:solidFill>
              <a:srgbClr val="CC0000"/>
            </a:solidFill>
            <a:ln>
              <a:noFill/>
            </a:ln>
            <a:effectLst/>
          </p:spPr>
          <p:txBody>
            <a:bodyPr wrap="none" anchor="ctr"/>
            <a:lstStyle/>
            <a:p>
              <a:endParaRPr lang="en-US" sz="3265" dirty="0">
                <a:latin typeface="DM Sans" pitchFamily="2" charset="77"/>
              </a:endParaRPr>
            </a:p>
          </p:txBody>
        </p:sp>
        <p:sp>
          <p:nvSpPr>
            <p:cNvPr id="11303" name="Freeform 305">
              <a:extLst>
                <a:ext uri="{FF2B5EF4-FFF2-40B4-BE49-F238E27FC236}">
                  <a16:creationId xmlns:a16="http://schemas.microsoft.com/office/drawing/2014/main" id="{1B0EACA2-1012-F639-CB07-6981C706132F}"/>
                </a:ext>
              </a:extLst>
            </p:cNvPr>
            <p:cNvSpPr>
              <a:spLocks noChangeArrowheads="1"/>
            </p:cNvSpPr>
            <p:nvPr/>
          </p:nvSpPr>
          <p:spPr bwMode="auto">
            <a:xfrm>
              <a:off x="6010850" y="2228482"/>
              <a:ext cx="173050" cy="173050"/>
            </a:xfrm>
            <a:custGeom>
              <a:avLst/>
              <a:gdLst>
                <a:gd name="T0" fmla="*/ 277 w 278"/>
                <a:gd name="T1" fmla="*/ 139 h 279"/>
                <a:gd name="T2" fmla="*/ 277 w 278"/>
                <a:gd name="T3" fmla="*/ 139 h 279"/>
                <a:gd name="T4" fmla="*/ 139 w 278"/>
                <a:gd name="T5" fmla="*/ 278 h 279"/>
                <a:gd name="T6" fmla="*/ 139 w 278"/>
                <a:gd name="T7" fmla="*/ 278 h 279"/>
                <a:gd name="T8" fmla="*/ 0 w 278"/>
                <a:gd name="T9" fmla="*/ 139 h 279"/>
                <a:gd name="T10" fmla="*/ 0 w 278"/>
                <a:gd name="T11" fmla="*/ 139 h 279"/>
                <a:gd name="T12" fmla="*/ 139 w 278"/>
                <a:gd name="T13" fmla="*/ 0 h 279"/>
                <a:gd name="T14" fmla="*/ 139 w 278"/>
                <a:gd name="T15" fmla="*/ 0 h 279"/>
                <a:gd name="T16" fmla="*/ 277 w 278"/>
                <a:gd name="T17" fmla="*/ 139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8" h="279">
                  <a:moveTo>
                    <a:pt x="277" y="139"/>
                  </a:moveTo>
                  <a:lnTo>
                    <a:pt x="277" y="139"/>
                  </a:lnTo>
                  <a:cubicBezTo>
                    <a:pt x="277" y="216"/>
                    <a:pt x="215" y="278"/>
                    <a:pt x="139" y="278"/>
                  </a:cubicBezTo>
                  <a:lnTo>
                    <a:pt x="139" y="278"/>
                  </a:lnTo>
                  <a:cubicBezTo>
                    <a:pt x="63" y="278"/>
                    <a:pt x="0" y="216"/>
                    <a:pt x="0" y="139"/>
                  </a:cubicBezTo>
                  <a:lnTo>
                    <a:pt x="0" y="139"/>
                  </a:lnTo>
                  <a:cubicBezTo>
                    <a:pt x="0" y="63"/>
                    <a:pt x="63" y="0"/>
                    <a:pt x="139" y="0"/>
                  </a:cubicBezTo>
                  <a:lnTo>
                    <a:pt x="139" y="0"/>
                  </a:lnTo>
                  <a:cubicBezTo>
                    <a:pt x="215" y="0"/>
                    <a:pt x="277" y="63"/>
                    <a:pt x="277" y="139"/>
                  </a:cubicBezTo>
                </a:path>
              </a:pathLst>
            </a:custGeom>
            <a:solidFill>
              <a:srgbClr val="CC0000"/>
            </a:solidFill>
            <a:ln>
              <a:noFill/>
            </a:ln>
            <a:effectLst/>
          </p:spPr>
          <p:txBody>
            <a:bodyPr wrap="none" anchor="ctr"/>
            <a:lstStyle/>
            <a:p>
              <a:endParaRPr lang="en-US" sz="3265" dirty="0">
                <a:latin typeface="DM Sans" pitchFamily="2" charset="77"/>
              </a:endParaRPr>
            </a:p>
          </p:txBody>
        </p:sp>
        <p:sp>
          <p:nvSpPr>
            <p:cNvPr id="11304" name="Freeform 306">
              <a:extLst>
                <a:ext uri="{FF2B5EF4-FFF2-40B4-BE49-F238E27FC236}">
                  <a16:creationId xmlns:a16="http://schemas.microsoft.com/office/drawing/2014/main" id="{717BC22E-2EAA-4286-8741-96F867F6B13C}"/>
                </a:ext>
              </a:extLst>
            </p:cNvPr>
            <p:cNvSpPr>
              <a:spLocks noChangeArrowheads="1"/>
            </p:cNvSpPr>
            <p:nvPr/>
          </p:nvSpPr>
          <p:spPr bwMode="auto">
            <a:xfrm>
              <a:off x="5889990" y="2113116"/>
              <a:ext cx="412022" cy="412022"/>
            </a:xfrm>
            <a:custGeom>
              <a:avLst/>
              <a:gdLst>
                <a:gd name="T0" fmla="*/ 330 w 660"/>
                <a:gd name="T1" fmla="*/ 80 h 662"/>
                <a:gd name="T2" fmla="*/ 330 w 660"/>
                <a:gd name="T3" fmla="*/ 80 h 662"/>
                <a:gd name="T4" fmla="*/ 80 w 660"/>
                <a:gd name="T5" fmla="*/ 330 h 662"/>
                <a:gd name="T6" fmla="*/ 80 w 660"/>
                <a:gd name="T7" fmla="*/ 330 h 662"/>
                <a:gd name="T8" fmla="*/ 330 w 660"/>
                <a:gd name="T9" fmla="*/ 581 h 662"/>
                <a:gd name="T10" fmla="*/ 330 w 660"/>
                <a:gd name="T11" fmla="*/ 581 h 662"/>
                <a:gd name="T12" fmla="*/ 580 w 660"/>
                <a:gd name="T13" fmla="*/ 330 h 662"/>
                <a:gd name="T14" fmla="*/ 580 w 660"/>
                <a:gd name="T15" fmla="*/ 330 h 662"/>
                <a:gd name="T16" fmla="*/ 330 w 660"/>
                <a:gd name="T17" fmla="*/ 80 h 662"/>
                <a:gd name="T18" fmla="*/ 330 w 660"/>
                <a:gd name="T19" fmla="*/ 661 h 662"/>
                <a:gd name="T20" fmla="*/ 330 w 660"/>
                <a:gd name="T21" fmla="*/ 661 h 662"/>
                <a:gd name="T22" fmla="*/ 0 w 660"/>
                <a:gd name="T23" fmla="*/ 330 h 662"/>
                <a:gd name="T24" fmla="*/ 0 w 660"/>
                <a:gd name="T25" fmla="*/ 330 h 662"/>
                <a:gd name="T26" fmla="*/ 330 w 660"/>
                <a:gd name="T27" fmla="*/ 0 h 662"/>
                <a:gd name="T28" fmla="*/ 330 w 660"/>
                <a:gd name="T29" fmla="*/ 0 h 662"/>
                <a:gd name="T30" fmla="*/ 659 w 660"/>
                <a:gd name="T31" fmla="*/ 330 h 662"/>
                <a:gd name="T32" fmla="*/ 659 w 660"/>
                <a:gd name="T33" fmla="*/ 330 h 662"/>
                <a:gd name="T34" fmla="*/ 330 w 660"/>
                <a:gd name="T35" fmla="*/ 661 h 6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60" h="662">
                  <a:moveTo>
                    <a:pt x="330" y="80"/>
                  </a:moveTo>
                  <a:lnTo>
                    <a:pt x="330" y="80"/>
                  </a:lnTo>
                  <a:cubicBezTo>
                    <a:pt x="192" y="80"/>
                    <a:pt x="80" y="192"/>
                    <a:pt x="80" y="330"/>
                  </a:cubicBezTo>
                  <a:lnTo>
                    <a:pt x="80" y="330"/>
                  </a:lnTo>
                  <a:cubicBezTo>
                    <a:pt x="80" y="468"/>
                    <a:pt x="192" y="581"/>
                    <a:pt x="330" y="581"/>
                  </a:cubicBezTo>
                  <a:lnTo>
                    <a:pt x="330" y="581"/>
                  </a:lnTo>
                  <a:cubicBezTo>
                    <a:pt x="467" y="581"/>
                    <a:pt x="580" y="468"/>
                    <a:pt x="580" y="330"/>
                  </a:cubicBezTo>
                  <a:lnTo>
                    <a:pt x="580" y="330"/>
                  </a:lnTo>
                  <a:cubicBezTo>
                    <a:pt x="580" y="192"/>
                    <a:pt x="467" y="80"/>
                    <a:pt x="330" y="80"/>
                  </a:cubicBezTo>
                  <a:close/>
                  <a:moveTo>
                    <a:pt x="330" y="661"/>
                  </a:moveTo>
                  <a:lnTo>
                    <a:pt x="330" y="661"/>
                  </a:lnTo>
                  <a:cubicBezTo>
                    <a:pt x="148" y="661"/>
                    <a:pt x="0" y="512"/>
                    <a:pt x="0" y="330"/>
                  </a:cubicBezTo>
                  <a:lnTo>
                    <a:pt x="0" y="330"/>
                  </a:lnTo>
                  <a:cubicBezTo>
                    <a:pt x="0" y="148"/>
                    <a:pt x="148" y="0"/>
                    <a:pt x="330" y="0"/>
                  </a:cubicBezTo>
                  <a:lnTo>
                    <a:pt x="330" y="0"/>
                  </a:lnTo>
                  <a:cubicBezTo>
                    <a:pt x="511" y="0"/>
                    <a:pt x="659" y="148"/>
                    <a:pt x="659" y="330"/>
                  </a:cubicBezTo>
                  <a:lnTo>
                    <a:pt x="659" y="330"/>
                  </a:lnTo>
                  <a:cubicBezTo>
                    <a:pt x="659" y="512"/>
                    <a:pt x="511" y="661"/>
                    <a:pt x="330" y="661"/>
                  </a:cubicBezTo>
                  <a:close/>
                </a:path>
              </a:pathLst>
            </a:custGeom>
            <a:solidFill>
              <a:srgbClr val="CC0000"/>
            </a:solidFill>
            <a:ln>
              <a:noFill/>
            </a:ln>
            <a:effectLst/>
          </p:spPr>
          <p:txBody>
            <a:bodyPr wrap="none" anchor="ctr"/>
            <a:lstStyle/>
            <a:p>
              <a:endParaRPr lang="en-US" sz="3265" dirty="0">
                <a:latin typeface="DM Sans" pitchFamily="2" charset="77"/>
              </a:endParaRPr>
            </a:p>
          </p:txBody>
        </p:sp>
        <p:sp>
          <p:nvSpPr>
            <p:cNvPr id="11305" name="Freeform 365">
              <a:extLst>
                <a:ext uri="{FF2B5EF4-FFF2-40B4-BE49-F238E27FC236}">
                  <a16:creationId xmlns:a16="http://schemas.microsoft.com/office/drawing/2014/main" id="{877FF1B2-E53C-E1A7-D1D7-53B92807877E}"/>
                </a:ext>
              </a:extLst>
            </p:cNvPr>
            <p:cNvSpPr>
              <a:spLocks noChangeArrowheads="1"/>
            </p:cNvSpPr>
            <p:nvPr/>
          </p:nvSpPr>
          <p:spPr bwMode="auto">
            <a:xfrm>
              <a:off x="6010850" y="4225411"/>
              <a:ext cx="173050" cy="173048"/>
            </a:xfrm>
            <a:custGeom>
              <a:avLst/>
              <a:gdLst>
                <a:gd name="T0" fmla="*/ 277 w 278"/>
                <a:gd name="T1" fmla="*/ 138 h 278"/>
                <a:gd name="T2" fmla="*/ 277 w 278"/>
                <a:gd name="T3" fmla="*/ 138 h 278"/>
                <a:gd name="T4" fmla="*/ 139 w 278"/>
                <a:gd name="T5" fmla="*/ 277 h 278"/>
                <a:gd name="T6" fmla="*/ 139 w 278"/>
                <a:gd name="T7" fmla="*/ 277 h 278"/>
                <a:gd name="T8" fmla="*/ 0 w 278"/>
                <a:gd name="T9" fmla="*/ 138 h 278"/>
                <a:gd name="T10" fmla="*/ 0 w 278"/>
                <a:gd name="T11" fmla="*/ 138 h 278"/>
                <a:gd name="T12" fmla="*/ 139 w 278"/>
                <a:gd name="T13" fmla="*/ 0 h 278"/>
                <a:gd name="T14" fmla="*/ 139 w 278"/>
                <a:gd name="T15" fmla="*/ 0 h 278"/>
                <a:gd name="T16" fmla="*/ 277 w 278"/>
                <a:gd name="T17" fmla="*/ 138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8" h="278">
                  <a:moveTo>
                    <a:pt x="277" y="138"/>
                  </a:moveTo>
                  <a:lnTo>
                    <a:pt x="277" y="138"/>
                  </a:lnTo>
                  <a:cubicBezTo>
                    <a:pt x="277" y="215"/>
                    <a:pt x="215" y="277"/>
                    <a:pt x="139" y="277"/>
                  </a:cubicBezTo>
                  <a:lnTo>
                    <a:pt x="139" y="277"/>
                  </a:lnTo>
                  <a:cubicBezTo>
                    <a:pt x="63" y="277"/>
                    <a:pt x="0" y="215"/>
                    <a:pt x="0" y="138"/>
                  </a:cubicBezTo>
                  <a:lnTo>
                    <a:pt x="0" y="138"/>
                  </a:lnTo>
                  <a:cubicBezTo>
                    <a:pt x="0" y="61"/>
                    <a:pt x="63" y="0"/>
                    <a:pt x="139" y="0"/>
                  </a:cubicBezTo>
                  <a:lnTo>
                    <a:pt x="139" y="0"/>
                  </a:lnTo>
                  <a:cubicBezTo>
                    <a:pt x="215" y="0"/>
                    <a:pt x="277" y="61"/>
                    <a:pt x="277" y="138"/>
                  </a:cubicBezTo>
                </a:path>
              </a:pathLst>
            </a:custGeom>
            <a:solidFill>
              <a:srgbClr val="CC0000"/>
            </a:solidFill>
            <a:ln>
              <a:noFill/>
            </a:ln>
            <a:effectLst/>
          </p:spPr>
          <p:txBody>
            <a:bodyPr wrap="none" anchor="ctr"/>
            <a:lstStyle/>
            <a:p>
              <a:endParaRPr lang="en-US" sz="3265" dirty="0">
                <a:latin typeface="DM Sans" pitchFamily="2" charset="77"/>
              </a:endParaRPr>
            </a:p>
          </p:txBody>
        </p:sp>
        <p:sp>
          <p:nvSpPr>
            <p:cNvPr id="11306" name="Freeform 366">
              <a:extLst>
                <a:ext uri="{FF2B5EF4-FFF2-40B4-BE49-F238E27FC236}">
                  <a16:creationId xmlns:a16="http://schemas.microsoft.com/office/drawing/2014/main" id="{CFA0AE21-1097-2DA0-B55A-FFAAD0EE2F8B}"/>
                </a:ext>
              </a:extLst>
            </p:cNvPr>
            <p:cNvSpPr>
              <a:spLocks noChangeArrowheads="1"/>
            </p:cNvSpPr>
            <p:nvPr/>
          </p:nvSpPr>
          <p:spPr bwMode="auto">
            <a:xfrm>
              <a:off x="5889990" y="4107299"/>
              <a:ext cx="412022" cy="412022"/>
            </a:xfrm>
            <a:custGeom>
              <a:avLst/>
              <a:gdLst>
                <a:gd name="T0" fmla="*/ 330 w 660"/>
                <a:gd name="T1" fmla="*/ 80 h 662"/>
                <a:gd name="T2" fmla="*/ 330 w 660"/>
                <a:gd name="T3" fmla="*/ 80 h 662"/>
                <a:gd name="T4" fmla="*/ 80 w 660"/>
                <a:gd name="T5" fmla="*/ 331 h 662"/>
                <a:gd name="T6" fmla="*/ 80 w 660"/>
                <a:gd name="T7" fmla="*/ 331 h 662"/>
                <a:gd name="T8" fmla="*/ 330 w 660"/>
                <a:gd name="T9" fmla="*/ 581 h 662"/>
                <a:gd name="T10" fmla="*/ 330 w 660"/>
                <a:gd name="T11" fmla="*/ 581 h 662"/>
                <a:gd name="T12" fmla="*/ 580 w 660"/>
                <a:gd name="T13" fmla="*/ 331 h 662"/>
                <a:gd name="T14" fmla="*/ 580 w 660"/>
                <a:gd name="T15" fmla="*/ 331 h 662"/>
                <a:gd name="T16" fmla="*/ 330 w 660"/>
                <a:gd name="T17" fmla="*/ 80 h 662"/>
                <a:gd name="T18" fmla="*/ 330 w 660"/>
                <a:gd name="T19" fmla="*/ 661 h 662"/>
                <a:gd name="T20" fmla="*/ 330 w 660"/>
                <a:gd name="T21" fmla="*/ 661 h 662"/>
                <a:gd name="T22" fmla="*/ 0 w 660"/>
                <a:gd name="T23" fmla="*/ 331 h 662"/>
                <a:gd name="T24" fmla="*/ 0 w 660"/>
                <a:gd name="T25" fmla="*/ 331 h 662"/>
                <a:gd name="T26" fmla="*/ 330 w 660"/>
                <a:gd name="T27" fmla="*/ 0 h 662"/>
                <a:gd name="T28" fmla="*/ 330 w 660"/>
                <a:gd name="T29" fmla="*/ 0 h 662"/>
                <a:gd name="T30" fmla="*/ 659 w 660"/>
                <a:gd name="T31" fmla="*/ 331 h 662"/>
                <a:gd name="T32" fmla="*/ 659 w 660"/>
                <a:gd name="T33" fmla="*/ 331 h 662"/>
                <a:gd name="T34" fmla="*/ 330 w 660"/>
                <a:gd name="T35" fmla="*/ 661 h 6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60" h="662">
                  <a:moveTo>
                    <a:pt x="330" y="80"/>
                  </a:moveTo>
                  <a:lnTo>
                    <a:pt x="330" y="80"/>
                  </a:lnTo>
                  <a:cubicBezTo>
                    <a:pt x="192" y="80"/>
                    <a:pt x="80" y="192"/>
                    <a:pt x="80" y="331"/>
                  </a:cubicBezTo>
                  <a:lnTo>
                    <a:pt x="80" y="331"/>
                  </a:lnTo>
                  <a:cubicBezTo>
                    <a:pt x="80" y="469"/>
                    <a:pt x="192" y="581"/>
                    <a:pt x="330" y="581"/>
                  </a:cubicBezTo>
                  <a:lnTo>
                    <a:pt x="330" y="581"/>
                  </a:lnTo>
                  <a:cubicBezTo>
                    <a:pt x="467" y="581"/>
                    <a:pt x="580" y="469"/>
                    <a:pt x="580" y="331"/>
                  </a:cubicBezTo>
                  <a:lnTo>
                    <a:pt x="580" y="331"/>
                  </a:lnTo>
                  <a:cubicBezTo>
                    <a:pt x="580" y="192"/>
                    <a:pt x="467" y="80"/>
                    <a:pt x="330" y="80"/>
                  </a:cubicBezTo>
                  <a:close/>
                  <a:moveTo>
                    <a:pt x="330" y="661"/>
                  </a:moveTo>
                  <a:lnTo>
                    <a:pt x="330" y="661"/>
                  </a:lnTo>
                  <a:cubicBezTo>
                    <a:pt x="148" y="661"/>
                    <a:pt x="0" y="513"/>
                    <a:pt x="0" y="331"/>
                  </a:cubicBezTo>
                  <a:lnTo>
                    <a:pt x="0" y="331"/>
                  </a:lnTo>
                  <a:cubicBezTo>
                    <a:pt x="0" y="148"/>
                    <a:pt x="148" y="0"/>
                    <a:pt x="330" y="0"/>
                  </a:cubicBezTo>
                  <a:lnTo>
                    <a:pt x="330" y="0"/>
                  </a:lnTo>
                  <a:cubicBezTo>
                    <a:pt x="511" y="0"/>
                    <a:pt x="659" y="148"/>
                    <a:pt x="659" y="331"/>
                  </a:cubicBezTo>
                  <a:lnTo>
                    <a:pt x="659" y="331"/>
                  </a:lnTo>
                  <a:cubicBezTo>
                    <a:pt x="659" y="513"/>
                    <a:pt x="511" y="661"/>
                    <a:pt x="330" y="661"/>
                  </a:cubicBezTo>
                  <a:close/>
                </a:path>
              </a:pathLst>
            </a:custGeom>
            <a:solidFill>
              <a:srgbClr val="CC0000"/>
            </a:solidFill>
            <a:ln>
              <a:noFill/>
            </a:ln>
            <a:effectLst/>
          </p:spPr>
          <p:txBody>
            <a:bodyPr wrap="none" anchor="ctr"/>
            <a:lstStyle/>
            <a:p>
              <a:endParaRPr lang="en-US" sz="3265" dirty="0">
                <a:latin typeface="DM Sans" pitchFamily="2" charset="77"/>
              </a:endParaRPr>
            </a:p>
          </p:txBody>
        </p:sp>
        <p:sp>
          <p:nvSpPr>
            <p:cNvPr id="11307" name="TextBox 11306">
              <a:extLst>
                <a:ext uri="{FF2B5EF4-FFF2-40B4-BE49-F238E27FC236}">
                  <a16:creationId xmlns:a16="http://schemas.microsoft.com/office/drawing/2014/main" id="{2288F779-4209-1F28-CACA-4173CD49366B}"/>
                </a:ext>
              </a:extLst>
            </p:cNvPr>
            <p:cNvSpPr txBox="1"/>
            <p:nvPr/>
          </p:nvSpPr>
          <p:spPr>
            <a:xfrm>
              <a:off x="9281711" y="1390542"/>
              <a:ext cx="2061645" cy="774764"/>
            </a:xfrm>
            <a:prstGeom prst="rect">
              <a:avLst/>
            </a:prstGeom>
            <a:noFill/>
          </p:spPr>
          <p:txBody>
            <a:bodyPr wrap="square" rtlCol="0" anchor="t">
              <a:spAutoFit/>
            </a:bodyPr>
            <a:lstStyle/>
            <a:p>
              <a:pPr>
                <a:lnSpc>
                  <a:spcPts val="1800"/>
                </a:lnSpc>
              </a:pPr>
              <a:r>
                <a:rPr lang="en-US" sz="1300" spc="-15" dirty="0">
                  <a:solidFill>
                    <a:schemeClr val="bg1"/>
                  </a:solidFill>
                  <a:latin typeface="DM Sans" pitchFamily="2" charset="77"/>
                </a:rPr>
                <a:t>Make a big impact with professional slides, charts.</a:t>
              </a:r>
            </a:p>
          </p:txBody>
        </p:sp>
        <p:sp>
          <p:nvSpPr>
            <p:cNvPr id="11308" name="TextBox 11307">
              <a:extLst>
                <a:ext uri="{FF2B5EF4-FFF2-40B4-BE49-F238E27FC236}">
                  <a16:creationId xmlns:a16="http://schemas.microsoft.com/office/drawing/2014/main" id="{FC8B5066-2AD0-A05A-E7A9-DF7B01469320}"/>
                </a:ext>
              </a:extLst>
            </p:cNvPr>
            <p:cNvSpPr txBox="1"/>
            <p:nvPr/>
          </p:nvSpPr>
          <p:spPr>
            <a:xfrm>
              <a:off x="9281711" y="961410"/>
              <a:ext cx="1406475" cy="359009"/>
            </a:xfrm>
            <a:prstGeom prst="rect">
              <a:avLst/>
            </a:prstGeom>
            <a:noFill/>
          </p:spPr>
          <p:txBody>
            <a:bodyPr wrap="none" rtlCol="0" anchor="b">
              <a:spAutoFit/>
            </a:bodyPr>
            <a:lstStyle/>
            <a:p>
              <a:pPr>
                <a:lnSpc>
                  <a:spcPts val="2160"/>
                </a:lnSpc>
              </a:pPr>
              <a:r>
                <a:rPr lang="en-US" sz="1600" b="1" spc="-15" dirty="0">
                  <a:solidFill>
                    <a:srgbClr val="EA121E"/>
                  </a:solidFill>
                  <a:latin typeface="Benguiat" pitchFamily="2" charset="0"/>
                </a:rPr>
                <a:t>SEASON 1 </a:t>
              </a:r>
            </a:p>
          </p:txBody>
        </p:sp>
        <p:sp>
          <p:nvSpPr>
            <p:cNvPr id="11309" name="TextBox 11308">
              <a:extLst>
                <a:ext uri="{FF2B5EF4-FFF2-40B4-BE49-F238E27FC236}">
                  <a16:creationId xmlns:a16="http://schemas.microsoft.com/office/drawing/2014/main" id="{4F81331C-197B-938A-8096-E0D6AC56AD22}"/>
                </a:ext>
              </a:extLst>
            </p:cNvPr>
            <p:cNvSpPr txBox="1"/>
            <p:nvPr/>
          </p:nvSpPr>
          <p:spPr>
            <a:xfrm>
              <a:off x="9281711" y="618833"/>
              <a:ext cx="736420" cy="359009"/>
            </a:xfrm>
            <a:prstGeom prst="rect">
              <a:avLst/>
            </a:prstGeom>
            <a:noFill/>
          </p:spPr>
          <p:txBody>
            <a:bodyPr wrap="none" rtlCol="0" anchor="b">
              <a:spAutoFit/>
            </a:bodyPr>
            <a:lstStyle/>
            <a:p>
              <a:pPr>
                <a:lnSpc>
                  <a:spcPts val="2160"/>
                </a:lnSpc>
              </a:pPr>
              <a:r>
                <a:rPr lang="en-US" sz="1600" b="1" spc="-15" dirty="0">
                  <a:solidFill>
                    <a:srgbClr val="EA121E"/>
                  </a:solidFill>
                  <a:latin typeface="Benguiat" pitchFamily="2" charset="0"/>
                </a:rPr>
                <a:t>2016</a:t>
              </a:r>
            </a:p>
          </p:txBody>
        </p:sp>
        <p:sp>
          <p:nvSpPr>
            <p:cNvPr id="11310" name="TextBox 11309">
              <a:extLst>
                <a:ext uri="{FF2B5EF4-FFF2-40B4-BE49-F238E27FC236}">
                  <a16:creationId xmlns:a16="http://schemas.microsoft.com/office/drawing/2014/main" id="{122CBFEB-D0F9-73EF-6922-99A4D9DD7B7C}"/>
                </a:ext>
              </a:extLst>
            </p:cNvPr>
            <p:cNvSpPr txBox="1"/>
            <p:nvPr/>
          </p:nvSpPr>
          <p:spPr>
            <a:xfrm>
              <a:off x="650738" y="2385014"/>
              <a:ext cx="2061645" cy="774764"/>
            </a:xfrm>
            <a:prstGeom prst="rect">
              <a:avLst/>
            </a:prstGeom>
            <a:noFill/>
          </p:spPr>
          <p:txBody>
            <a:bodyPr wrap="square" rtlCol="0" anchor="t">
              <a:spAutoFit/>
            </a:bodyPr>
            <a:lstStyle/>
            <a:p>
              <a:pPr algn="r">
                <a:lnSpc>
                  <a:spcPts val="1800"/>
                </a:lnSpc>
              </a:pPr>
              <a:r>
                <a:rPr lang="en-US" sz="1300" spc="-15" dirty="0">
                  <a:solidFill>
                    <a:schemeClr val="bg1"/>
                  </a:solidFill>
                  <a:latin typeface="DM Sans" pitchFamily="2" charset="77"/>
                </a:rPr>
                <a:t>Make a big impact with professional slides, charts.</a:t>
              </a:r>
            </a:p>
          </p:txBody>
        </p:sp>
        <p:sp>
          <p:nvSpPr>
            <p:cNvPr id="11311" name="TextBox 11310">
              <a:extLst>
                <a:ext uri="{FF2B5EF4-FFF2-40B4-BE49-F238E27FC236}">
                  <a16:creationId xmlns:a16="http://schemas.microsoft.com/office/drawing/2014/main" id="{08D63E34-019B-2648-74B2-AE3FC9284493}"/>
                </a:ext>
              </a:extLst>
            </p:cNvPr>
            <p:cNvSpPr txBox="1"/>
            <p:nvPr/>
          </p:nvSpPr>
          <p:spPr>
            <a:xfrm>
              <a:off x="1310396" y="1963196"/>
              <a:ext cx="1401987" cy="359009"/>
            </a:xfrm>
            <a:prstGeom prst="rect">
              <a:avLst/>
            </a:prstGeom>
            <a:noFill/>
          </p:spPr>
          <p:txBody>
            <a:bodyPr wrap="none" rtlCol="0" anchor="b">
              <a:spAutoFit/>
            </a:bodyPr>
            <a:lstStyle/>
            <a:p>
              <a:pPr algn="r">
                <a:lnSpc>
                  <a:spcPts val="2160"/>
                </a:lnSpc>
              </a:pPr>
              <a:r>
                <a:rPr lang="en-US" sz="1600" b="1" spc="-15" dirty="0">
                  <a:solidFill>
                    <a:srgbClr val="EA121E"/>
                  </a:solidFill>
                  <a:latin typeface="Benguiat" pitchFamily="2" charset="0"/>
                </a:rPr>
                <a:t>SEASON 2</a:t>
              </a:r>
            </a:p>
          </p:txBody>
        </p:sp>
        <p:sp>
          <p:nvSpPr>
            <p:cNvPr id="11312" name="TextBox 11311">
              <a:extLst>
                <a:ext uri="{FF2B5EF4-FFF2-40B4-BE49-F238E27FC236}">
                  <a16:creationId xmlns:a16="http://schemas.microsoft.com/office/drawing/2014/main" id="{05DEA322-FF74-CDD3-EDD2-4EECF80F9490}"/>
                </a:ext>
              </a:extLst>
            </p:cNvPr>
            <p:cNvSpPr txBox="1"/>
            <p:nvPr/>
          </p:nvSpPr>
          <p:spPr>
            <a:xfrm>
              <a:off x="1976209" y="1616962"/>
              <a:ext cx="721993" cy="359009"/>
            </a:xfrm>
            <a:prstGeom prst="rect">
              <a:avLst/>
            </a:prstGeom>
            <a:noFill/>
          </p:spPr>
          <p:txBody>
            <a:bodyPr wrap="none" rtlCol="0" anchor="b">
              <a:spAutoFit/>
            </a:bodyPr>
            <a:lstStyle/>
            <a:p>
              <a:pPr algn="r">
                <a:lnSpc>
                  <a:spcPts val="2160"/>
                </a:lnSpc>
              </a:pPr>
              <a:r>
                <a:rPr lang="en-US" sz="1600" b="1" spc="-15" dirty="0">
                  <a:solidFill>
                    <a:srgbClr val="EA121E"/>
                  </a:solidFill>
                  <a:latin typeface="Benguiat" pitchFamily="2" charset="0"/>
                </a:rPr>
                <a:t>2017</a:t>
              </a:r>
            </a:p>
          </p:txBody>
        </p:sp>
        <p:sp>
          <p:nvSpPr>
            <p:cNvPr id="11313" name="TextBox 11312">
              <a:extLst>
                <a:ext uri="{FF2B5EF4-FFF2-40B4-BE49-F238E27FC236}">
                  <a16:creationId xmlns:a16="http://schemas.microsoft.com/office/drawing/2014/main" id="{4AFDD96A-453B-9CA0-EF91-F4DE312B84B2}"/>
                </a:ext>
              </a:extLst>
            </p:cNvPr>
            <p:cNvSpPr txBox="1"/>
            <p:nvPr/>
          </p:nvSpPr>
          <p:spPr>
            <a:xfrm>
              <a:off x="6951981" y="3381800"/>
              <a:ext cx="2061645" cy="774764"/>
            </a:xfrm>
            <a:prstGeom prst="rect">
              <a:avLst/>
            </a:prstGeom>
            <a:noFill/>
          </p:spPr>
          <p:txBody>
            <a:bodyPr wrap="square" rtlCol="0" anchor="t">
              <a:spAutoFit/>
            </a:bodyPr>
            <a:lstStyle/>
            <a:p>
              <a:pPr>
                <a:lnSpc>
                  <a:spcPts val="1800"/>
                </a:lnSpc>
              </a:pPr>
              <a:r>
                <a:rPr lang="en-US" sz="1300" spc="-15" dirty="0">
                  <a:solidFill>
                    <a:schemeClr val="bg1"/>
                  </a:solidFill>
                  <a:latin typeface="DM Sans" pitchFamily="2" charset="77"/>
                </a:rPr>
                <a:t>Make a big impact with professional slides, charts.</a:t>
              </a:r>
            </a:p>
          </p:txBody>
        </p:sp>
        <p:sp>
          <p:nvSpPr>
            <p:cNvPr id="11314" name="TextBox 11313">
              <a:extLst>
                <a:ext uri="{FF2B5EF4-FFF2-40B4-BE49-F238E27FC236}">
                  <a16:creationId xmlns:a16="http://schemas.microsoft.com/office/drawing/2014/main" id="{91E7CC8E-3C6B-C310-9FA6-3DB60ABBD974}"/>
                </a:ext>
              </a:extLst>
            </p:cNvPr>
            <p:cNvSpPr txBox="1"/>
            <p:nvPr/>
          </p:nvSpPr>
          <p:spPr>
            <a:xfrm>
              <a:off x="6951981" y="2962980"/>
              <a:ext cx="1395575" cy="359009"/>
            </a:xfrm>
            <a:prstGeom prst="rect">
              <a:avLst/>
            </a:prstGeom>
            <a:noFill/>
          </p:spPr>
          <p:txBody>
            <a:bodyPr wrap="none" rtlCol="0" anchor="b">
              <a:spAutoFit/>
            </a:bodyPr>
            <a:lstStyle/>
            <a:p>
              <a:pPr>
                <a:lnSpc>
                  <a:spcPts val="2160"/>
                </a:lnSpc>
              </a:pPr>
              <a:r>
                <a:rPr lang="en-US" sz="1600" b="1" spc="-15" dirty="0">
                  <a:solidFill>
                    <a:srgbClr val="EA121E"/>
                  </a:solidFill>
                  <a:latin typeface="Benguiat" pitchFamily="2" charset="0"/>
                </a:rPr>
                <a:t>SEASON 3</a:t>
              </a:r>
            </a:p>
          </p:txBody>
        </p:sp>
        <p:sp>
          <p:nvSpPr>
            <p:cNvPr id="11315" name="TextBox 11314">
              <a:extLst>
                <a:ext uri="{FF2B5EF4-FFF2-40B4-BE49-F238E27FC236}">
                  <a16:creationId xmlns:a16="http://schemas.microsoft.com/office/drawing/2014/main" id="{8561EB9D-DC6D-243D-73EC-85A909BB1A6F}"/>
                </a:ext>
              </a:extLst>
            </p:cNvPr>
            <p:cNvSpPr txBox="1"/>
            <p:nvPr/>
          </p:nvSpPr>
          <p:spPr>
            <a:xfrm>
              <a:off x="6951981" y="2616966"/>
              <a:ext cx="741229" cy="359009"/>
            </a:xfrm>
            <a:prstGeom prst="rect">
              <a:avLst/>
            </a:prstGeom>
            <a:noFill/>
          </p:spPr>
          <p:txBody>
            <a:bodyPr wrap="none" rtlCol="0" anchor="b">
              <a:spAutoFit/>
            </a:bodyPr>
            <a:lstStyle/>
            <a:p>
              <a:pPr>
                <a:lnSpc>
                  <a:spcPts val="2160"/>
                </a:lnSpc>
              </a:pPr>
              <a:r>
                <a:rPr lang="en-US" sz="1600" b="1" spc="-15" dirty="0">
                  <a:solidFill>
                    <a:srgbClr val="EA121E"/>
                  </a:solidFill>
                  <a:latin typeface="Benguiat" pitchFamily="2" charset="0"/>
                </a:rPr>
                <a:t>2018</a:t>
              </a:r>
            </a:p>
          </p:txBody>
        </p:sp>
        <p:sp>
          <p:nvSpPr>
            <p:cNvPr id="11316" name="TextBox 11315">
              <a:extLst>
                <a:ext uri="{FF2B5EF4-FFF2-40B4-BE49-F238E27FC236}">
                  <a16:creationId xmlns:a16="http://schemas.microsoft.com/office/drawing/2014/main" id="{0C802DF8-D50D-A45A-799F-616D2AE12662}"/>
                </a:ext>
              </a:extLst>
            </p:cNvPr>
            <p:cNvSpPr txBox="1"/>
            <p:nvPr/>
          </p:nvSpPr>
          <p:spPr>
            <a:xfrm>
              <a:off x="3163800" y="4379709"/>
              <a:ext cx="2061645" cy="774764"/>
            </a:xfrm>
            <a:prstGeom prst="rect">
              <a:avLst/>
            </a:prstGeom>
            <a:noFill/>
          </p:spPr>
          <p:txBody>
            <a:bodyPr wrap="square" rtlCol="0" anchor="t">
              <a:spAutoFit/>
            </a:bodyPr>
            <a:lstStyle/>
            <a:p>
              <a:pPr algn="r">
                <a:lnSpc>
                  <a:spcPts val="1800"/>
                </a:lnSpc>
              </a:pPr>
              <a:r>
                <a:rPr lang="en-US" sz="1300" spc="-15" dirty="0">
                  <a:solidFill>
                    <a:schemeClr val="bg1"/>
                  </a:solidFill>
                  <a:latin typeface="DM Sans" pitchFamily="2" charset="77"/>
                </a:rPr>
                <a:t>Make a big impact with professional slides, charts.</a:t>
              </a:r>
            </a:p>
          </p:txBody>
        </p:sp>
        <p:sp>
          <p:nvSpPr>
            <p:cNvPr id="11317" name="TextBox 11316">
              <a:extLst>
                <a:ext uri="{FF2B5EF4-FFF2-40B4-BE49-F238E27FC236}">
                  <a16:creationId xmlns:a16="http://schemas.microsoft.com/office/drawing/2014/main" id="{5C681CF1-D257-533A-E64D-18D1C24D743D}"/>
                </a:ext>
              </a:extLst>
            </p:cNvPr>
            <p:cNvSpPr txBox="1"/>
            <p:nvPr/>
          </p:nvSpPr>
          <p:spPr>
            <a:xfrm>
              <a:off x="3818650" y="3961329"/>
              <a:ext cx="1406795" cy="359009"/>
            </a:xfrm>
            <a:prstGeom prst="rect">
              <a:avLst/>
            </a:prstGeom>
            <a:noFill/>
          </p:spPr>
          <p:txBody>
            <a:bodyPr wrap="none" rtlCol="0" anchor="b">
              <a:spAutoFit/>
            </a:bodyPr>
            <a:lstStyle/>
            <a:p>
              <a:pPr algn="r">
                <a:lnSpc>
                  <a:spcPts val="2160"/>
                </a:lnSpc>
              </a:pPr>
              <a:r>
                <a:rPr lang="en-US" sz="1600" b="1" spc="-15" dirty="0">
                  <a:solidFill>
                    <a:srgbClr val="EA121E"/>
                  </a:solidFill>
                  <a:latin typeface="Benguiat" pitchFamily="2" charset="0"/>
                </a:rPr>
                <a:t>SEASON 4</a:t>
              </a:r>
            </a:p>
          </p:txBody>
        </p:sp>
        <p:sp>
          <p:nvSpPr>
            <p:cNvPr id="11318" name="TextBox 11317">
              <a:extLst>
                <a:ext uri="{FF2B5EF4-FFF2-40B4-BE49-F238E27FC236}">
                  <a16:creationId xmlns:a16="http://schemas.microsoft.com/office/drawing/2014/main" id="{F189B380-A4B2-DEC4-F29C-1B0F33DB4290}"/>
                </a:ext>
              </a:extLst>
            </p:cNvPr>
            <p:cNvSpPr txBox="1"/>
            <p:nvPr/>
          </p:nvSpPr>
          <p:spPr>
            <a:xfrm>
              <a:off x="4434754" y="3615095"/>
              <a:ext cx="794128" cy="359009"/>
            </a:xfrm>
            <a:prstGeom prst="rect">
              <a:avLst/>
            </a:prstGeom>
            <a:noFill/>
          </p:spPr>
          <p:txBody>
            <a:bodyPr wrap="none" rtlCol="0" anchor="b">
              <a:spAutoFit/>
            </a:bodyPr>
            <a:lstStyle/>
            <a:p>
              <a:pPr algn="r">
                <a:lnSpc>
                  <a:spcPts val="2160"/>
                </a:lnSpc>
              </a:pPr>
              <a:r>
                <a:rPr lang="en-US" sz="1600" b="1" spc="-15" dirty="0">
                  <a:solidFill>
                    <a:srgbClr val="EA121E"/>
                  </a:solidFill>
                  <a:latin typeface="Benguiat" pitchFamily="2" charset="0"/>
                </a:rPr>
                <a:t>2022</a:t>
              </a:r>
            </a:p>
          </p:txBody>
        </p:sp>
        <p:sp>
          <p:nvSpPr>
            <p:cNvPr id="11319" name="TextBox 11318">
              <a:extLst>
                <a:ext uri="{FF2B5EF4-FFF2-40B4-BE49-F238E27FC236}">
                  <a16:creationId xmlns:a16="http://schemas.microsoft.com/office/drawing/2014/main" id="{ADD54603-5F1D-C43C-7D58-87BD7A5C3FCC}"/>
                </a:ext>
              </a:extLst>
            </p:cNvPr>
            <p:cNvSpPr txBox="1"/>
            <p:nvPr/>
          </p:nvSpPr>
          <p:spPr>
            <a:xfrm>
              <a:off x="9383108" y="5374580"/>
              <a:ext cx="2061645" cy="774764"/>
            </a:xfrm>
            <a:prstGeom prst="rect">
              <a:avLst/>
            </a:prstGeom>
            <a:noFill/>
          </p:spPr>
          <p:txBody>
            <a:bodyPr wrap="square" rtlCol="0" anchor="t">
              <a:spAutoFit/>
            </a:bodyPr>
            <a:lstStyle/>
            <a:p>
              <a:pPr>
                <a:lnSpc>
                  <a:spcPts val="1800"/>
                </a:lnSpc>
              </a:pPr>
              <a:r>
                <a:rPr lang="en-US" sz="1300" spc="-15" dirty="0">
                  <a:solidFill>
                    <a:schemeClr val="bg1"/>
                  </a:solidFill>
                  <a:latin typeface="DM Sans" pitchFamily="2" charset="77"/>
                </a:rPr>
                <a:t>Make a big impact with professional slides, charts.</a:t>
              </a:r>
            </a:p>
          </p:txBody>
        </p:sp>
        <p:sp>
          <p:nvSpPr>
            <p:cNvPr id="11320" name="TextBox 11319">
              <a:extLst>
                <a:ext uri="{FF2B5EF4-FFF2-40B4-BE49-F238E27FC236}">
                  <a16:creationId xmlns:a16="http://schemas.microsoft.com/office/drawing/2014/main" id="{5FAEC818-9BD3-AA12-1B11-99A15176A851}"/>
                </a:ext>
              </a:extLst>
            </p:cNvPr>
            <p:cNvSpPr txBox="1"/>
            <p:nvPr/>
          </p:nvSpPr>
          <p:spPr>
            <a:xfrm>
              <a:off x="9383108" y="4955760"/>
              <a:ext cx="1398781" cy="359009"/>
            </a:xfrm>
            <a:prstGeom prst="rect">
              <a:avLst/>
            </a:prstGeom>
            <a:noFill/>
          </p:spPr>
          <p:txBody>
            <a:bodyPr wrap="none" rtlCol="0" anchor="b">
              <a:spAutoFit/>
            </a:bodyPr>
            <a:lstStyle/>
            <a:p>
              <a:pPr>
                <a:lnSpc>
                  <a:spcPts val="2160"/>
                </a:lnSpc>
              </a:pPr>
              <a:r>
                <a:rPr lang="en-US" sz="1600" b="1" spc="-15" dirty="0">
                  <a:solidFill>
                    <a:srgbClr val="EA121E"/>
                  </a:solidFill>
                  <a:latin typeface="Benguiat" pitchFamily="2" charset="0"/>
                </a:rPr>
                <a:t>SEASON 5</a:t>
              </a:r>
            </a:p>
          </p:txBody>
        </p:sp>
        <p:sp>
          <p:nvSpPr>
            <p:cNvPr id="11321" name="TextBox 11320">
              <a:extLst>
                <a:ext uri="{FF2B5EF4-FFF2-40B4-BE49-F238E27FC236}">
                  <a16:creationId xmlns:a16="http://schemas.microsoft.com/office/drawing/2014/main" id="{7D445982-454F-9729-FB51-AE1772173BE5}"/>
                </a:ext>
              </a:extLst>
            </p:cNvPr>
            <p:cNvSpPr txBox="1"/>
            <p:nvPr/>
          </p:nvSpPr>
          <p:spPr>
            <a:xfrm>
              <a:off x="9383108" y="4609746"/>
              <a:ext cx="790922" cy="359009"/>
            </a:xfrm>
            <a:prstGeom prst="rect">
              <a:avLst/>
            </a:prstGeom>
            <a:noFill/>
          </p:spPr>
          <p:txBody>
            <a:bodyPr wrap="none" rtlCol="0" anchor="b">
              <a:spAutoFit/>
            </a:bodyPr>
            <a:lstStyle/>
            <a:p>
              <a:pPr>
                <a:lnSpc>
                  <a:spcPts val="2160"/>
                </a:lnSpc>
              </a:pPr>
              <a:r>
                <a:rPr lang="en-US" sz="1600" b="1" spc="-15" dirty="0">
                  <a:solidFill>
                    <a:srgbClr val="EA121E"/>
                  </a:solidFill>
                  <a:latin typeface="Benguiat" pitchFamily="2" charset="0"/>
                </a:rPr>
                <a:t>2025</a:t>
              </a:r>
            </a:p>
          </p:txBody>
        </p:sp>
        <p:pic>
          <p:nvPicPr>
            <p:cNvPr id="11322" name="Picture 2" descr="Stranger Things Season 1 recap - what you need to know">
              <a:extLst>
                <a:ext uri="{FF2B5EF4-FFF2-40B4-BE49-F238E27FC236}">
                  <a16:creationId xmlns:a16="http://schemas.microsoft.com/office/drawing/2014/main" id="{0D7317E9-98AE-8A82-247E-5310BE63DD9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00828" y="866427"/>
              <a:ext cx="2342655" cy="1317744"/>
            </a:xfrm>
            <a:prstGeom prst="rect">
              <a:avLst/>
            </a:prstGeom>
            <a:noFill/>
            <a:extLst>
              <a:ext uri="{909E8E84-426E-40DD-AFC4-6F175D3DCCD1}">
                <a14:hiddenFill xmlns:a14="http://schemas.microsoft.com/office/drawing/2010/main">
                  <a:solidFill>
                    <a:srgbClr val="FFFFFF"/>
                  </a:solidFill>
                </a14:hiddenFill>
              </a:ext>
            </a:extLst>
          </p:spPr>
        </p:pic>
        <p:sp>
          <p:nvSpPr>
            <p:cNvPr id="11323" name="AutoShape 4" descr="Stranger Things: Season 2 Review - YouTube">
              <a:extLst>
                <a:ext uri="{FF2B5EF4-FFF2-40B4-BE49-F238E27FC236}">
                  <a16:creationId xmlns:a16="http://schemas.microsoft.com/office/drawing/2014/main" id="{A53F44F3-20C0-A23A-B13B-FCB7905AC9C1}"/>
                </a:ext>
              </a:extLst>
            </p:cNvPr>
            <p:cNvSpPr>
              <a:spLocks noChangeAspect="1" noChangeArrowheads="1"/>
            </p:cNvSpPr>
            <p:nvPr/>
          </p:nvSpPr>
          <p:spPr bwMode="auto">
            <a:xfrm>
              <a:off x="5943600" y="27051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pic>
          <p:nvPicPr>
            <p:cNvPr id="11324" name="Picture 11323">
              <a:extLst>
                <a:ext uri="{FF2B5EF4-FFF2-40B4-BE49-F238E27FC236}">
                  <a16:creationId xmlns:a16="http://schemas.microsoft.com/office/drawing/2014/main" id="{5280A574-A0B7-65AB-3315-B6568F010561}"/>
                </a:ext>
              </a:extLst>
            </p:cNvPr>
            <p:cNvPicPr>
              <a:picLocks noChangeAspect="1"/>
            </p:cNvPicPr>
            <p:nvPr/>
          </p:nvPicPr>
          <p:blipFill>
            <a:blip r:embed="rId4"/>
            <a:stretch>
              <a:fillRect/>
            </a:stretch>
          </p:blipFill>
          <p:spPr>
            <a:xfrm>
              <a:off x="2873161" y="1632246"/>
              <a:ext cx="2418011" cy="1333532"/>
            </a:xfrm>
            <a:prstGeom prst="rect">
              <a:avLst/>
            </a:prstGeom>
          </p:spPr>
        </p:pic>
        <p:pic>
          <p:nvPicPr>
            <p:cNvPr id="11325" name="Picture 6" descr="Why Stranger Things Season 3 is the Show's Best Season">
              <a:extLst>
                <a:ext uri="{FF2B5EF4-FFF2-40B4-BE49-F238E27FC236}">
                  <a16:creationId xmlns:a16="http://schemas.microsoft.com/office/drawing/2014/main" id="{6DAEF90A-6B74-F491-B7CF-5821B490BBB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853447" y="3120784"/>
              <a:ext cx="2418011" cy="1209006"/>
            </a:xfrm>
            <a:prstGeom prst="rect">
              <a:avLst/>
            </a:prstGeom>
            <a:noFill/>
            <a:extLst>
              <a:ext uri="{909E8E84-426E-40DD-AFC4-6F175D3DCCD1}">
                <a14:hiddenFill xmlns:a14="http://schemas.microsoft.com/office/drawing/2010/main">
                  <a:solidFill>
                    <a:srgbClr val="FFFFFF"/>
                  </a:solidFill>
                </a14:hiddenFill>
              </a:ext>
            </a:extLst>
          </p:spPr>
        </p:pic>
        <p:pic>
          <p:nvPicPr>
            <p:cNvPr id="11326" name="Picture 8" descr="Stranger Things Season 4 Release Date, When will Stranger Things 4 Released  in Netflix? Star Cast, Plot">
              <a:extLst>
                <a:ext uri="{FF2B5EF4-FFF2-40B4-BE49-F238E27FC236}">
                  <a16:creationId xmlns:a16="http://schemas.microsoft.com/office/drawing/2014/main" id="{BFAF62F1-C44B-05BE-C42E-5DB402A02B0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43051" y="3989287"/>
              <a:ext cx="2418011" cy="1188280"/>
            </a:xfrm>
            <a:prstGeom prst="rect">
              <a:avLst/>
            </a:prstGeom>
            <a:noFill/>
            <a:extLst>
              <a:ext uri="{909E8E84-426E-40DD-AFC4-6F175D3DCCD1}">
                <a14:hiddenFill xmlns:a14="http://schemas.microsoft.com/office/drawing/2010/main">
                  <a:solidFill>
                    <a:srgbClr val="FFFFFF"/>
                  </a:solidFill>
                </a14:hiddenFill>
              </a:ext>
            </a:extLst>
          </p:spPr>
        </p:pic>
        <p:pic>
          <p:nvPicPr>
            <p:cNvPr id="11327" name="Picture 10" descr="Stranger Things Season 5 (2024) Release Date, Trailer, Cast">
              <a:extLst>
                <a:ext uri="{FF2B5EF4-FFF2-40B4-BE49-F238E27FC236}">
                  <a16:creationId xmlns:a16="http://schemas.microsoft.com/office/drawing/2014/main" id="{192A276B-5BA7-0284-DD66-3B7F418AA88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82067" y="4879664"/>
              <a:ext cx="2501041" cy="1406836"/>
            </a:xfrm>
            <a:prstGeom prst="rect">
              <a:avLst/>
            </a:prstGeom>
            <a:noFill/>
            <a:extLst>
              <a:ext uri="{909E8E84-426E-40DD-AFC4-6F175D3DCCD1}">
                <a14:hiddenFill xmlns:a14="http://schemas.microsoft.com/office/drawing/2010/main">
                  <a:solidFill>
                    <a:srgbClr val="FFFFFF"/>
                  </a:solidFill>
                </a14:hiddenFill>
              </a:ext>
            </a:extLst>
          </p:spPr>
        </p:pic>
        <p:cxnSp>
          <p:nvCxnSpPr>
            <p:cNvPr id="11328" name="Straight Connector 11327">
              <a:extLst>
                <a:ext uri="{FF2B5EF4-FFF2-40B4-BE49-F238E27FC236}">
                  <a16:creationId xmlns:a16="http://schemas.microsoft.com/office/drawing/2014/main" id="{DACA572D-DEFB-A192-496B-21CEBA8C3171}"/>
                </a:ext>
              </a:extLst>
            </p:cNvPr>
            <p:cNvCxnSpPr>
              <a:cxnSpLocks/>
            </p:cNvCxnSpPr>
            <p:nvPr/>
          </p:nvCxnSpPr>
          <p:spPr>
            <a:xfrm flipH="1">
              <a:off x="5416340" y="2335948"/>
              <a:ext cx="473650" cy="0"/>
            </a:xfrm>
            <a:prstGeom prst="line">
              <a:avLst/>
            </a:prstGeom>
            <a:ln w="38100">
              <a:solidFill>
                <a:srgbClr val="CC0000"/>
              </a:solidFill>
              <a:tailEnd type="oval"/>
            </a:ln>
          </p:spPr>
          <p:style>
            <a:lnRef idx="1">
              <a:schemeClr val="accent1"/>
            </a:lnRef>
            <a:fillRef idx="0">
              <a:schemeClr val="accent1"/>
            </a:fillRef>
            <a:effectRef idx="0">
              <a:schemeClr val="accent1"/>
            </a:effectRef>
            <a:fontRef idx="minor">
              <a:schemeClr val="tx1"/>
            </a:fontRef>
          </p:style>
        </p:cxnSp>
        <p:cxnSp>
          <p:nvCxnSpPr>
            <p:cNvPr id="11329" name="Straight Connector 11328">
              <a:extLst>
                <a:ext uri="{FF2B5EF4-FFF2-40B4-BE49-F238E27FC236}">
                  <a16:creationId xmlns:a16="http://schemas.microsoft.com/office/drawing/2014/main" id="{905986AF-7389-1171-8CE9-702C41025AA6}"/>
                </a:ext>
              </a:extLst>
            </p:cNvPr>
            <p:cNvCxnSpPr>
              <a:cxnSpLocks/>
            </p:cNvCxnSpPr>
            <p:nvPr/>
          </p:nvCxnSpPr>
          <p:spPr>
            <a:xfrm flipH="1">
              <a:off x="6302012" y="1345065"/>
              <a:ext cx="473650" cy="0"/>
            </a:xfrm>
            <a:prstGeom prst="line">
              <a:avLst/>
            </a:prstGeom>
            <a:ln w="38100">
              <a:solidFill>
                <a:srgbClr val="CC0000"/>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11330" name="Straight Connector 11329">
              <a:extLst>
                <a:ext uri="{FF2B5EF4-FFF2-40B4-BE49-F238E27FC236}">
                  <a16:creationId xmlns:a16="http://schemas.microsoft.com/office/drawing/2014/main" id="{3716AAD7-6B6B-077E-3F87-478A9851BA2D}"/>
                </a:ext>
              </a:extLst>
            </p:cNvPr>
            <p:cNvCxnSpPr>
              <a:cxnSpLocks/>
            </p:cNvCxnSpPr>
            <p:nvPr/>
          </p:nvCxnSpPr>
          <p:spPr>
            <a:xfrm flipH="1">
              <a:off x="5416340" y="4379709"/>
              <a:ext cx="473650" cy="0"/>
            </a:xfrm>
            <a:prstGeom prst="line">
              <a:avLst/>
            </a:prstGeom>
            <a:ln w="38100">
              <a:solidFill>
                <a:srgbClr val="CC0000"/>
              </a:solidFill>
              <a:tailEnd type="oval"/>
            </a:ln>
          </p:spPr>
          <p:style>
            <a:lnRef idx="1">
              <a:schemeClr val="accent1"/>
            </a:lnRef>
            <a:fillRef idx="0">
              <a:schemeClr val="accent1"/>
            </a:fillRef>
            <a:effectRef idx="0">
              <a:schemeClr val="accent1"/>
            </a:effectRef>
            <a:fontRef idx="minor">
              <a:schemeClr val="tx1"/>
            </a:fontRef>
          </p:style>
        </p:cxnSp>
        <p:cxnSp>
          <p:nvCxnSpPr>
            <p:cNvPr id="11331" name="Straight Connector 11330">
              <a:extLst>
                <a:ext uri="{FF2B5EF4-FFF2-40B4-BE49-F238E27FC236}">
                  <a16:creationId xmlns:a16="http://schemas.microsoft.com/office/drawing/2014/main" id="{F9B0AE4D-E21F-617B-414C-85B505F96744}"/>
                </a:ext>
              </a:extLst>
            </p:cNvPr>
            <p:cNvCxnSpPr>
              <a:cxnSpLocks/>
            </p:cNvCxnSpPr>
            <p:nvPr/>
          </p:nvCxnSpPr>
          <p:spPr>
            <a:xfrm flipH="1">
              <a:off x="6302012" y="3310962"/>
              <a:ext cx="473650" cy="0"/>
            </a:xfrm>
            <a:prstGeom prst="line">
              <a:avLst/>
            </a:prstGeom>
            <a:ln w="38100">
              <a:solidFill>
                <a:srgbClr val="CC0000"/>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11332" name="Straight Connector 11331">
              <a:extLst>
                <a:ext uri="{FF2B5EF4-FFF2-40B4-BE49-F238E27FC236}">
                  <a16:creationId xmlns:a16="http://schemas.microsoft.com/office/drawing/2014/main" id="{4DC88BE5-E8C4-867E-2A72-85E919500BBE}"/>
                </a:ext>
              </a:extLst>
            </p:cNvPr>
            <p:cNvCxnSpPr>
              <a:cxnSpLocks/>
            </p:cNvCxnSpPr>
            <p:nvPr/>
          </p:nvCxnSpPr>
          <p:spPr>
            <a:xfrm flipH="1">
              <a:off x="6302012" y="5317991"/>
              <a:ext cx="473650" cy="0"/>
            </a:xfrm>
            <a:prstGeom prst="line">
              <a:avLst/>
            </a:prstGeom>
            <a:ln w="38100">
              <a:solidFill>
                <a:srgbClr val="CC0000"/>
              </a:solidFill>
              <a:headEnd type="oval"/>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42341203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Freeform 2">
            <a:extLst>
              <a:ext uri="{FF2B5EF4-FFF2-40B4-BE49-F238E27FC236}">
                <a16:creationId xmlns:a16="http://schemas.microsoft.com/office/drawing/2014/main" id="{8E1A53B9-A395-664F-BB0A-350540493581}"/>
              </a:ext>
            </a:extLst>
          </p:cNvPr>
          <p:cNvSpPr>
            <a:spLocks noChangeArrowheads="1"/>
          </p:cNvSpPr>
          <p:nvPr/>
        </p:nvSpPr>
        <p:spPr bwMode="auto">
          <a:xfrm>
            <a:off x="6068532" y="-4000500"/>
            <a:ext cx="57161" cy="15792449"/>
          </a:xfrm>
          <a:custGeom>
            <a:avLst/>
            <a:gdLst>
              <a:gd name="T0" fmla="*/ 0 w 102"/>
              <a:gd name="T1" fmla="*/ 11007 h 11008"/>
              <a:gd name="T2" fmla="*/ 101 w 102"/>
              <a:gd name="T3" fmla="*/ 11007 h 11008"/>
              <a:gd name="T4" fmla="*/ 101 w 102"/>
              <a:gd name="T5" fmla="*/ 0 h 11008"/>
              <a:gd name="T6" fmla="*/ 0 w 102"/>
              <a:gd name="T7" fmla="*/ 0 h 11008"/>
              <a:gd name="T8" fmla="*/ 0 w 102"/>
              <a:gd name="T9" fmla="*/ 11007 h 11008"/>
            </a:gdLst>
            <a:ahLst/>
            <a:cxnLst>
              <a:cxn ang="0">
                <a:pos x="T0" y="T1"/>
              </a:cxn>
              <a:cxn ang="0">
                <a:pos x="T2" y="T3"/>
              </a:cxn>
              <a:cxn ang="0">
                <a:pos x="T4" y="T5"/>
              </a:cxn>
              <a:cxn ang="0">
                <a:pos x="T6" y="T7"/>
              </a:cxn>
              <a:cxn ang="0">
                <a:pos x="T8" y="T9"/>
              </a:cxn>
            </a:cxnLst>
            <a:rect l="0" t="0" r="r" b="b"/>
            <a:pathLst>
              <a:path w="102" h="11008">
                <a:moveTo>
                  <a:pt x="0" y="11007"/>
                </a:moveTo>
                <a:lnTo>
                  <a:pt x="101" y="11007"/>
                </a:lnTo>
                <a:lnTo>
                  <a:pt x="101" y="0"/>
                </a:lnTo>
                <a:lnTo>
                  <a:pt x="0" y="0"/>
                </a:lnTo>
                <a:lnTo>
                  <a:pt x="0" y="11007"/>
                </a:lnTo>
              </a:path>
            </a:pathLst>
          </a:custGeom>
          <a:solidFill>
            <a:srgbClr val="FF0000"/>
          </a:solidFill>
          <a:ln>
            <a:noFill/>
          </a:ln>
          <a:effectLst/>
        </p:spPr>
        <p:txBody>
          <a:bodyPr wrap="none" anchor="ctr"/>
          <a:lstStyle/>
          <a:p>
            <a:endParaRPr lang="en-US" sz="3265" dirty="0">
              <a:latin typeface="DM Sans" pitchFamily="2" charset="77"/>
            </a:endParaRPr>
          </a:p>
        </p:txBody>
      </p:sp>
      <p:grpSp>
        <p:nvGrpSpPr>
          <p:cNvPr id="52" name="Group 51">
            <a:extLst>
              <a:ext uri="{FF2B5EF4-FFF2-40B4-BE49-F238E27FC236}">
                <a16:creationId xmlns:a16="http://schemas.microsoft.com/office/drawing/2014/main" id="{F5DA51FD-A98D-457D-3D3E-7F8A68A86137}"/>
              </a:ext>
            </a:extLst>
          </p:cNvPr>
          <p:cNvGrpSpPr/>
          <p:nvPr/>
        </p:nvGrpSpPr>
        <p:grpSpPr>
          <a:xfrm>
            <a:off x="650738" y="618833"/>
            <a:ext cx="10794015" cy="5667667"/>
            <a:chOff x="650738" y="618833"/>
            <a:chExt cx="10794015" cy="5667667"/>
          </a:xfrm>
        </p:grpSpPr>
        <p:sp>
          <p:nvSpPr>
            <p:cNvPr id="24" name="Freeform 125">
              <a:extLst>
                <a:ext uri="{FF2B5EF4-FFF2-40B4-BE49-F238E27FC236}">
                  <a16:creationId xmlns:a16="http://schemas.microsoft.com/office/drawing/2014/main" id="{4F7D5278-09BD-5749-BC82-1128F8DFB58D}"/>
                </a:ext>
              </a:extLst>
            </p:cNvPr>
            <p:cNvSpPr>
              <a:spLocks noChangeArrowheads="1"/>
            </p:cNvSpPr>
            <p:nvPr/>
          </p:nvSpPr>
          <p:spPr bwMode="auto">
            <a:xfrm>
              <a:off x="6010850" y="1231389"/>
              <a:ext cx="173050" cy="173048"/>
            </a:xfrm>
            <a:custGeom>
              <a:avLst/>
              <a:gdLst>
                <a:gd name="T0" fmla="*/ 277 w 278"/>
                <a:gd name="T1" fmla="*/ 138 h 278"/>
                <a:gd name="T2" fmla="*/ 277 w 278"/>
                <a:gd name="T3" fmla="*/ 138 h 278"/>
                <a:gd name="T4" fmla="*/ 139 w 278"/>
                <a:gd name="T5" fmla="*/ 277 h 278"/>
                <a:gd name="T6" fmla="*/ 139 w 278"/>
                <a:gd name="T7" fmla="*/ 277 h 278"/>
                <a:gd name="T8" fmla="*/ 0 w 278"/>
                <a:gd name="T9" fmla="*/ 138 h 278"/>
                <a:gd name="T10" fmla="*/ 0 w 278"/>
                <a:gd name="T11" fmla="*/ 138 h 278"/>
                <a:gd name="T12" fmla="*/ 139 w 278"/>
                <a:gd name="T13" fmla="*/ 0 h 278"/>
                <a:gd name="T14" fmla="*/ 139 w 278"/>
                <a:gd name="T15" fmla="*/ 0 h 278"/>
                <a:gd name="T16" fmla="*/ 277 w 278"/>
                <a:gd name="T17" fmla="*/ 138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8" h="278">
                  <a:moveTo>
                    <a:pt x="277" y="138"/>
                  </a:moveTo>
                  <a:lnTo>
                    <a:pt x="277" y="138"/>
                  </a:lnTo>
                  <a:cubicBezTo>
                    <a:pt x="277" y="216"/>
                    <a:pt x="215" y="277"/>
                    <a:pt x="139" y="277"/>
                  </a:cubicBezTo>
                  <a:lnTo>
                    <a:pt x="139" y="277"/>
                  </a:lnTo>
                  <a:cubicBezTo>
                    <a:pt x="63" y="277"/>
                    <a:pt x="0" y="216"/>
                    <a:pt x="0" y="138"/>
                  </a:cubicBezTo>
                  <a:lnTo>
                    <a:pt x="0" y="138"/>
                  </a:lnTo>
                  <a:cubicBezTo>
                    <a:pt x="0" y="62"/>
                    <a:pt x="63" y="0"/>
                    <a:pt x="139" y="0"/>
                  </a:cubicBezTo>
                  <a:lnTo>
                    <a:pt x="139" y="0"/>
                  </a:lnTo>
                  <a:cubicBezTo>
                    <a:pt x="215" y="0"/>
                    <a:pt x="277" y="62"/>
                    <a:pt x="277" y="138"/>
                  </a:cubicBezTo>
                </a:path>
              </a:pathLst>
            </a:custGeom>
            <a:solidFill>
              <a:srgbClr val="CC0000"/>
            </a:solidFill>
            <a:ln>
              <a:noFill/>
            </a:ln>
            <a:effectLst/>
          </p:spPr>
          <p:txBody>
            <a:bodyPr wrap="none" anchor="ctr"/>
            <a:lstStyle/>
            <a:p>
              <a:endParaRPr lang="en-US" sz="3265" dirty="0">
                <a:latin typeface="DM Sans" pitchFamily="2" charset="77"/>
              </a:endParaRPr>
            </a:p>
          </p:txBody>
        </p:sp>
        <p:sp>
          <p:nvSpPr>
            <p:cNvPr id="25" name="Freeform 126">
              <a:extLst>
                <a:ext uri="{FF2B5EF4-FFF2-40B4-BE49-F238E27FC236}">
                  <a16:creationId xmlns:a16="http://schemas.microsoft.com/office/drawing/2014/main" id="{33EE4665-26D8-FD41-BF2E-F44488F2CF43}"/>
                </a:ext>
              </a:extLst>
            </p:cNvPr>
            <p:cNvSpPr>
              <a:spLocks noChangeArrowheads="1"/>
            </p:cNvSpPr>
            <p:nvPr/>
          </p:nvSpPr>
          <p:spPr bwMode="auto">
            <a:xfrm>
              <a:off x="5889990" y="1113277"/>
              <a:ext cx="412022" cy="412022"/>
            </a:xfrm>
            <a:custGeom>
              <a:avLst/>
              <a:gdLst>
                <a:gd name="T0" fmla="*/ 330 w 660"/>
                <a:gd name="T1" fmla="*/ 80 h 662"/>
                <a:gd name="T2" fmla="*/ 330 w 660"/>
                <a:gd name="T3" fmla="*/ 80 h 662"/>
                <a:gd name="T4" fmla="*/ 80 w 660"/>
                <a:gd name="T5" fmla="*/ 331 h 662"/>
                <a:gd name="T6" fmla="*/ 80 w 660"/>
                <a:gd name="T7" fmla="*/ 331 h 662"/>
                <a:gd name="T8" fmla="*/ 330 w 660"/>
                <a:gd name="T9" fmla="*/ 581 h 662"/>
                <a:gd name="T10" fmla="*/ 330 w 660"/>
                <a:gd name="T11" fmla="*/ 581 h 662"/>
                <a:gd name="T12" fmla="*/ 580 w 660"/>
                <a:gd name="T13" fmla="*/ 331 h 662"/>
                <a:gd name="T14" fmla="*/ 580 w 660"/>
                <a:gd name="T15" fmla="*/ 331 h 662"/>
                <a:gd name="T16" fmla="*/ 330 w 660"/>
                <a:gd name="T17" fmla="*/ 80 h 662"/>
                <a:gd name="T18" fmla="*/ 330 w 660"/>
                <a:gd name="T19" fmla="*/ 661 h 662"/>
                <a:gd name="T20" fmla="*/ 330 w 660"/>
                <a:gd name="T21" fmla="*/ 661 h 662"/>
                <a:gd name="T22" fmla="*/ 0 w 660"/>
                <a:gd name="T23" fmla="*/ 331 h 662"/>
                <a:gd name="T24" fmla="*/ 0 w 660"/>
                <a:gd name="T25" fmla="*/ 331 h 662"/>
                <a:gd name="T26" fmla="*/ 330 w 660"/>
                <a:gd name="T27" fmla="*/ 0 h 662"/>
                <a:gd name="T28" fmla="*/ 330 w 660"/>
                <a:gd name="T29" fmla="*/ 0 h 662"/>
                <a:gd name="T30" fmla="*/ 659 w 660"/>
                <a:gd name="T31" fmla="*/ 331 h 662"/>
                <a:gd name="T32" fmla="*/ 659 w 660"/>
                <a:gd name="T33" fmla="*/ 331 h 662"/>
                <a:gd name="T34" fmla="*/ 330 w 660"/>
                <a:gd name="T35" fmla="*/ 661 h 6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60" h="662">
                  <a:moveTo>
                    <a:pt x="330" y="80"/>
                  </a:moveTo>
                  <a:lnTo>
                    <a:pt x="330" y="80"/>
                  </a:lnTo>
                  <a:cubicBezTo>
                    <a:pt x="192" y="80"/>
                    <a:pt x="80" y="192"/>
                    <a:pt x="80" y="331"/>
                  </a:cubicBezTo>
                  <a:lnTo>
                    <a:pt x="80" y="331"/>
                  </a:lnTo>
                  <a:cubicBezTo>
                    <a:pt x="80" y="469"/>
                    <a:pt x="192" y="581"/>
                    <a:pt x="330" y="581"/>
                  </a:cubicBezTo>
                  <a:lnTo>
                    <a:pt x="330" y="581"/>
                  </a:lnTo>
                  <a:cubicBezTo>
                    <a:pt x="467" y="581"/>
                    <a:pt x="580" y="469"/>
                    <a:pt x="580" y="331"/>
                  </a:cubicBezTo>
                  <a:lnTo>
                    <a:pt x="580" y="331"/>
                  </a:lnTo>
                  <a:cubicBezTo>
                    <a:pt x="580" y="192"/>
                    <a:pt x="467" y="80"/>
                    <a:pt x="330" y="80"/>
                  </a:cubicBezTo>
                  <a:close/>
                  <a:moveTo>
                    <a:pt x="330" y="661"/>
                  </a:moveTo>
                  <a:lnTo>
                    <a:pt x="330" y="661"/>
                  </a:lnTo>
                  <a:cubicBezTo>
                    <a:pt x="148" y="661"/>
                    <a:pt x="0" y="513"/>
                    <a:pt x="0" y="331"/>
                  </a:cubicBezTo>
                  <a:lnTo>
                    <a:pt x="0" y="331"/>
                  </a:lnTo>
                  <a:cubicBezTo>
                    <a:pt x="0" y="148"/>
                    <a:pt x="148" y="0"/>
                    <a:pt x="330" y="0"/>
                  </a:cubicBezTo>
                  <a:lnTo>
                    <a:pt x="330" y="0"/>
                  </a:lnTo>
                  <a:cubicBezTo>
                    <a:pt x="511" y="0"/>
                    <a:pt x="659" y="148"/>
                    <a:pt x="659" y="331"/>
                  </a:cubicBezTo>
                  <a:lnTo>
                    <a:pt x="659" y="331"/>
                  </a:lnTo>
                  <a:cubicBezTo>
                    <a:pt x="659" y="513"/>
                    <a:pt x="511" y="661"/>
                    <a:pt x="330" y="661"/>
                  </a:cubicBezTo>
                  <a:close/>
                </a:path>
              </a:pathLst>
            </a:custGeom>
            <a:solidFill>
              <a:srgbClr val="CC0000"/>
            </a:solidFill>
            <a:ln>
              <a:noFill/>
            </a:ln>
            <a:effectLst/>
          </p:spPr>
          <p:txBody>
            <a:bodyPr wrap="none" anchor="ctr"/>
            <a:lstStyle/>
            <a:p>
              <a:endParaRPr lang="en-US" sz="3265" dirty="0">
                <a:latin typeface="DM Sans" pitchFamily="2" charset="77"/>
              </a:endParaRPr>
            </a:p>
          </p:txBody>
        </p:sp>
        <p:sp>
          <p:nvSpPr>
            <p:cNvPr id="28" name="Freeform 184">
              <a:extLst>
                <a:ext uri="{FF2B5EF4-FFF2-40B4-BE49-F238E27FC236}">
                  <a16:creationId xmlns:a16="http://schemas.microsoft.com/office/drawing/2014/main" id="{06D23FD2-C932-9245-B68E-D29769C625E2}"/>
                </a:ext>
              </a:extLst>
            </p:cNvPr>
            <p:cNvSpPr>
              <a:spLocks noChangeArrowheads="1"/>
            </p:cNvSpPr>
            <p:nvPr/>
          </p:nvSpPr>
          <p:spPr bwMode="auto">
            <a:xfrm>
              <a:off x="6010850" y="3225573"/>
              <a:ext cx="173050" cy="173048"/>
            </a:xfrm>
            <a:custGeom>
              <a:avLst/>
              <a:gdLst>
                <a:gd name="T0" fmla="*/ 277 w 278"/>
                <a:gd name="T1" fmla="*/ 139 h 279"/>
                <a:gd name="T2" fmla="*/ 277 w 278"/>
                <a:gd name="T3" fmla="*/ 139 h 279"/>
                <a:gd name="T4" fmla="*/ 139 w 278"/>
                <a:gd name="T5" fmla="*/ 278 h 279"/>
                <a:gd name="T6" fmla="*/ 139 w 278"/>
                <a:gd name="T7" fmla="*/ 278 h 279"/>
                <a:gd name="T8" fmla="*/ 0 w 278"/>
                <a:gd name="T9" fmla="*/ 139 h 279"/>
                <a:gd name="T10" fmla="*/ 0 w 278"/>
                <a:gd name="T11" fmla="*/ 139 h 279"/>
                <a:gd name="T12" fmla="*/ 139 w 278"/>
                <a:gd name="T13" fmla="*/ 0 h 279"/>
                <a:gd name="T14" fmla="*/ 139 w 278"/>
                <a:gd name="T15" fmla="*/ 0 h 279"/>
                <a:gd name="T16" fmla="*/ 277 w 278"/>
                <a:gd name="T17" fmla="*/ 139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8" h="279">
                  <a:moveTo>
                    <a:pt x="277" y="139"/>
                  </a:moveTo>
                  <a:lnTo>
                    <a:pt x="277" y="139"/>
                  </a:lnTo>
                  <a:cubicBezTo>
                    <a:pt x="277" y="215"/>
                    <a:pt x="215" y="278"/>
                    <a:pt x="139" y="278"/>
                  </a:cubicBezTo>
                  <a:lnTo>
                    <a:pt x="139" y="278"/>
                  </a:lnTo>
                  <a:cubicBezTo>
                    <a:pt x="63" y="278"/>
                    <a:pt x="0" y="215"/>
                    <a:pt x="0" y="139"/>
                  </a:cubicBezTo>
                  <a:lnTo>
                    <a:pt x="0" y="139"/>
                  </a:lnTo>
                  <a:cubicBezTo>
                    <a:pt x="0" y="62"/>
                    <a:pt x="63" y="0"/>
                    <a:pt x="139" y="0"/>
                  </a:cubicBezTo>
                  <a:lnTo>
                    <a:pt x="139" y="0"/>
                  </a:lnTo>
                  <a:cubicBezTo>
                    <a:pt x="215" y="0"/>
                    <a:pt x="277" y="62"/>
                    <a:pt x="277" y="139"/>
                  </a:cubicBezTo>
                </a:path>
              </a:pathLst>
            </a:custGeom>
            <a:solidFill>
              <a:srgbClr val="CC0000"/>
            </a:solidFill>
            <a:ln>
              <a:noFill/>
            </a:ln>
            <a:effectLst/>
          </p:spPr>
          <p:txBody>
            <a:bodyPr wrap="none" anchor="ctr"/>
            <a:lstStyle/>
            <a:p>
              <a:endParaRPr lang="en-US" sz="3265" dirty="0">
                <a:latin typeface="DM Sans" pitchFamily="2" charset="77"/>
              </a:endParaRPr>
            </a:p>
          </p:txBody>
        </p:sp>
        <p:sp>
          <p:nvSpPr>
            <p:cNvPr id="29" name="Freeform 185">
              <a:extLst>
                <a:ext uri="{FF2B5EF4-FFF2-40B4-BE49-F238E27FC236}">
                  <a16:creationId xmlns:a16="http://schemas.microsoft.com/office/drawing/2014/main" id="{5C07C789-EE56-DC4F-986E-1F848999DB7E}"/>
                </a:ext>
              </a:extLst>
            </p:cNvPr>
            <p:cNvSpPr>
              <a:spLocks noChangeArrowheads="1"/>
            </p:cNvSpPr>
            <p:nvPr/>
          </p:nvSpPr>
          <p:spPr bwMode="auto">
            <a:xfrm>
              <a:off x="5889990" y="3110208"/>
              <a:ext cx="412022" cy="412022"/>
            </a:xfrm>
            <a:custGeom>
              <a:avLst/>
              <a:gdLst>
                <a:gd name="T0" fmla="*/ 330 w 660"/>
                <a:gd name="T1" fmla="*/ 80 h 661"/>
                <a:gd name="T2" fmla="*/ 330 w 660"/>
                <a:gd name="T3" fmla="*/ 80 h 661"/>
                <a:gd name="T4" fmla="*/ 80 w 660"/>
                <a:gd name="T5" fmla="*/ 330 h 661"/>
                <a:gd name="T6" fmla="*/ 80 w 660"/>
                <a:gd name="T7" fmla="*/ 330 h 661"/>
                <a:gd name="T8" fmla="*/ 330 w 660"/>
                <a:gd name="T9" fmla="*/ 581 h 661"/>
                <a:gd name="T10" fmla="*/ 330 w 660"/>
                <a:gd name="T11" fmla="*/ 581 h 661"/>
                <a:gd name="T12" fmla="*/ 580 w 660"/>
                <a:gd name="T13" fmla="*/ 330 h 661"/>
                <a:gd name="T14" fmla="*/ 580 w 660"/>
                <a:gd name="T15" fmla="*/ 330 h 661"/>
                <a:gd name="T16" fmla="*/ 330 w 660"/>
                <a:gd name="T17" fmla="*/ 80 h 661"/>
                <a:gd name="T18" fmla="*/ 330 w 660"/>
                <a:gd name="T19" fmla="*/ 660 h 661"/>
                <a:gd name="T20" fmla="*/ 330 w 660"/>
                <a:gd name="T21" fmla="*/ 660 h 661"/>
                <a:gd name="T22" fmla="*/ 0 w 660"/>
                <a:gd name="T23" fmla="*/ 330 h 661"/>
                <a:gd name="T24" fmla="*/ 0 w 660"/>
                <a:gd name="T25" fmla="*/ 330 h 661"/>
                <a:gd name="T26" fmla="*/ 330 w 660"/>
                <a:gd name="T27" fmla="*/ 0 h 661"/>
                <a:gd name="T28" fmla="*/ 330 w 660"/>
                <a:gd name="T29" fmla="*/ 0 h 661"/>
                <a:gd name="T30" fmla="*/ 659 w 660"/>
                <a:gd name="T31" fmla="*/ 330 h 661"/>
                <a:gd name="T32" fmla="*/ 659 w 660"/>
                <a:gd name="T33" fmla="*/ 330 h 661"/>
                <a:gd name="T34" fmla="*/ 330 w 660"/>
                <a:gd name="T35" fmla="*/ 66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60" h="661">
                  <a:moveTo>
                    <a:pt x="330" y="80"/>
                  </a:moveTo>
                  <a:lnTo>
                    <a:pt x="330" y="80"/>
                  </a:lnTo>
                  <a:cubicBezTo>
                    <a:pt x="192" y="80"/>
                    <a:pt x="80" y="192"/>
                    <a:pt x="80" y="330"/>
                  </a:cubicBezTo>
                  <a:lnTo>
                    <a:pt x="80" y="330"/>
                  </a:lnTo>
                  <a:cubicBezTo>
                    <a:pt x="80" y="468"/>
                    <a:pt x="192" y="581"/>
                    <a:pt x="330" y="581"/>
                  </a:cubicBezTo>
                  <a:lnTo>
                    <a:pt x="330" y="581"/>
                  </a:lnTo>
                  <a:cubicBezTo>
                    <a:pt x="467" y="581"/>
                    <a:pt x="580" y="468"/>
                    <a:pt x="580" y="330"/>
                  </a:cubicBezTo>
                  <a:lnTo>
                    <a:pt x="580" y="330"/>
                  </a:lnTo>
                  <a:cubicBezTo>
                    <a:pt x="580" y="192"/>
                    <a:pt x="467" y="80"/>
                    <a:pt x="330" y="80"/>
                  </a:cubicBezTo>
                  <a:close/>
                  <a:moveTo>
                    <a:pt x="330" y="660"/>
                  </a:moveTo>
                  <a:lnTo>
                    <a:pt x="330" y="660"/>
                  </a:lnTo>
                  <a:cubicBezTo>
                    <a:pt x="148" y="660"/>
                    <a:pt x="0" y="512"/>
                    <a:pt x="0" y="330"/>
                  </a:cubicBezTo>
                  <a:lnTo>
                    <a:pt x="0" y="330"/>
                  </a:lnTo>
                  <a:cubicBezTo>
                    <a:pt x="0" y="148"/>
                    <a:pt x="148" y="0"/>
                    <a:pt x="330" y="0"/>
                  </a:cubicBezTo>
                  <a:lnTo>
                    <a:pt x="330" y="0"/>
                  </a:lnTo>
                  <a:cubicBezTo>
                    <a:pt x="511" y="0"/>
                    <a:pt x="659" y="148"/>
                    <a:pt x="659" y="330"/>
                  </a:cubicBezTo>
                  <a:lnTo>
                    <a:pt x="659" y="330"/>
                  </a:lnTo>
                  <a:cubicBezTo>
                    <a:pt x="659" y="512"/>
                    <a:pt x="511" y="660"/>
                    <a:pt x="330" y="660"/>
                  </a:cubicBezTo>
                  <a:close/>
                </a:path>
              </a:pathLst>
            </a:custGeom>
            <a:solidFill>
              <a:srgbClr val="CC0000"/>
            </a:solidFill>
            <a:ln>
              <a:noFill/>
            </a:ln>
            <a:effectLst/>
          </p:spPr>
          <p:txBody>
            <a:bodyPr wrap="none" anchor="ctr"/>
            <a:lstStyle/>
            <a:p>
              <a:endParaRPr lang="en-US" sz="3265" dirty="0">
                <a:latin typeface="DM Sans" pitchFamily="2" charset="77"/>
              </a:endParaRPr>
            </a:p>
          </p:txBody>
        </p:sp>
        <p:sp>
          <p:nvSpPr>
            <p:cNvPr id="32" name="Freeform 243">
              <a:extLst>
                <a:ext uri="{FF2B5EF4-FFF2-40B4-BE49-F238E27FC236}">
                  <a16:creationId xmlns:a16="http://schemas.microsoft.com/office/drawing/2014/main" id="{B1FEC949-5FE9-D04B-8FE8-B8D6FB347DBF}"/>
                </a:ext>
              </a:extLst>
            </p:cNvPr>
            <p:cNvSpPr>
              <a:spLocks noChangeArrowheads="1"/>
            </p:cNvSpPr>
            <p:nvPr/>
          </p:nvSpPr>
          <p:spPr bwMode="auto">
            <a:xfrm>
              <a:off x="6010850" y="5222504"/>
              <a:ext cx="173050" cy="173050"/>
            </a:xfrm>
            <a:custGeom>
              <a:avLst/>
              <a:gdLst>
                <a:gd name="T0" fmla="*/ 277 w 278"/>
                <a:gd name="T1" fmla="*/ 139 h 279"/>
                <a:gd name="T2" fmla="*/ 277 w 278"/>
                <a:gd name="T3" fmla="*/ 139 h 279"/>
                <a:gd name="T4" fmla="*/ 139 w 278"/>
                <a:gd name="T5" fmla="*/ 278 h 279"/>
                <a:gd name="T6" fmla="*/ 139 w 278"/>
                <a:gd name="T7" fmla="*/ 278 h 279"/>
                <a:gd name="T8" fmla="*/ 0 w 278"/>
                <a:gd name="T9" fmla="*/ 139 h 279"/>
                <a:gd name="T10" fmla="*/ 0 w 278"/>
                <a:gd name="T11" fmla="*/ 139 h 279"/>
                <a:gd name="T12" fmla="*/ 139 w 278"/>
                <a:gd name="T13" fmla="*/ 0 h 279"/>
                <a:gd name="T14" fmla="*/ 139 w 278"/>
                <a:gd name="T15" fmla="*/ 0 h 279"/>
                <a:gd name="T16" fmla="*/ 277 w 278"/>
                <a:gd name="T17" fmla="*/ 139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8" h="279">
                  <a:moveTo>
                    <a:pt x="277" y="139"/>
                  </a:moveTo>
                  <a:lnTo>
                    <a:pt x="277" y="139"/>
                  </a:lnTo>
                  <a:cubicBezTo>
                    <a:pt x="277" y="216"/>
                    <a:pt x="215" y="278"/>
                    <a:pt x="139" y="278"/>
                  </a:cubicBezTo>
                  <a:lnTo>
                    <a:pt x="139" y="278"/>
                  </a:lnTo>
                  <a:cubicBezTo>
                    <a:pt x="63" y="278"/>
                    <a:pt x="0" y="216"/>
                    <a:pt x="0" y="139"/>
                  </a:cubicBezTo>
                  <a:lnTo>
                    <a:pt x="0" y="139"/>
                  </a:lnTo>
                  <a:cubicBezTo>
                    <a:pt x="0" y="62"/>
                    <a:pt x="63" y="0"/>
                    <a:pt x="139" y="0"/>
                  </a:cubicBezTo>
                  <a:lnTo>
                    <a:pt x="139" y="0"/>
                  </a:lnTo>
                  <a:cubicBezTo>
                    <a:pt x="215" y="0"/>
                    <a:pt x="277" y="62"/>
                    <a:pt x="277" y="139"/>
                  </a:cubicBezTo>
                </a:path>
              </a:pathLst>
            </a:custGeom>
            <a:solidFill>
              <a:srgbClr val="CC0000"/>
            </a:solidFill>
            <a:ln>
              <a:noFill/>
            </a:ln>
            <a:effectLst/>
          </p:spPr>
          <p:txBody>
            <a:bodyPr wrap="none" anchor="ctr"/>
            <a:lstStyle/>
            <a:p>
              <a:endParaRPr lang="en-US" sz="3265" dirty="0">
                <a:latin typeface="DM Sans" pitchFamily="2" charset="77"/>
              </a:endParaRPr>
            </a:p>
          </p:txBody>
        </p:sp>
        <p:sp>
          <p:nvSpPr>
            <p:cNvPr id="33" name="Freeform 244">
              <a:extLst>
                <a:ext uri="{FF2B5EF4-FFF2-40B4-BE49-F238E27FC236}">
                  <a16:creationId xmlns:a16="http://schemas.microsoft.com/office/drawing/2014/main" id="{D0ADD347-59A0-8241-A418-A1BDE8A32870}"/>
                </a:ext>
              </a:extLst>
            </p:cNvPr>
            <p:cNvSpPr>
              <a:spLocks noChangeArrowheads="1"/>
            </p:cNvSpPr>
            <p:nvPr/>
          </p:nvSpPr>
          <p:spPr bwMode="auto">
            <a:xfrm>
              <a:off x="5889990" y="5104392"/>
              <a:ext cx="412022" cy="412022"/>
            </a:xfrm>
            <a:custGeom>
              <a:avLst/>
              <a:gdLst>
                <a:gd name="T0" fmla="*/ 330 w 660"/>
                <a:gd name="T1" fmla="*/ 80 h 661"/>
                <a:gd name="T2" fmla="*/ 330 w 660"/>
                <a:gd name="T3" fmla="*/ 80 h 661"/>
                <a:gd name="T4" fmla="*/ 80 w 660"/>
                <a:gd name="T5" fmla="*/ 330 h 661"/>
                <a:gd name="T6" fmla="*/ 80 w 660"/>
                <a:gd name="T7" fmla="*/ 330 h 661"/>
                <a:gd name="T8" fmla="*/ 330 w 660"/>
                <a:gd name="T9" fmla="*/ 581 h 661"/>
                <a:gd name="T10" fmla="*/ 330 w 660"/>
                <a:gd name="T11" fmla="*/ 581 h 661"/>
                <a:gd name="T12" fmla="*/ 580 w 660"/>
                <a:gd name="T13" fmla="*/ 330 h 661"/>
                <a:gd name="T14" fmla="*/ 580 w 660"/>
                <a:gd name="T15" fmla="*/ 330 h 661"/>
                <a:gd name="T16" fmla="*/ 330 w 660"/>
                <a:gd name="T17" fmla="*/ 80 h 661"/>
                <a:gd name="T18" fmla="*/ 330 w 660"/>
                <a:gd name="T19" fmla="*/ 660 h 661"/>
                <a:gd name="T20" fmla="*/ 330 w 660"/>
                <a:gd name="T21" fmla="*/ 660 h 661"/>
                <a:gd name="T22" fmla="*/ 0 w 660"/>
                <a:gd name="T23" fmla="*/ 330 h 661"/>
                <a:gd name="T24" fmla="*/ 0 w 660"/>
                <a:gd name="T25" fmla="*/ 330 h 661"/>
                <a:gd name="T26" fmla="*/ 330 w 660"/>
                <a:gd name="T27" fmla="*/ 0 h 661"/>
                <a:gd name="T28" fmla="*/ 330 w 660"/>
                <a:gd name="T29" fmla="*/ 0 h 661"/>
                <a:gd name="T30" fmla="*/ 659 w 660"/>
                <a:gd name="T31" fmla="*/ 330 h 661"/>
                <a:gd name="T32" fmla="*/ 659 w 660"/>
                <a:gd name="T33" fmla="*/ 330 h 661"/>
                <a:gd name="T34" fmla="*/ 330 w 660"/>
                <a:gd name="T35" fmla="*/ 66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60" h="661">
                  <a:moveTo>
                    <a:pt x="330" y="80"/>
                  </a:moveTo>
                  <a:lnTo>
                    <a:pt x="330" y="80"/>
                  </a:lnTo>
                  <a:cubicBezTo>
                    <a:pt x="192" y="80"/>
                    <a:pt x="80" y="192"/>
                    <a:pt x="80" y="330"/>
                  </a:cubicBezTo>
                  <a:lnTo>
                    <a:pt x="80" y="330"/>
                  </a:lnTo>
                  <a:cubicBezTo>
                    <a:pt x="80" y="469"/>
                    <a:pt x="192" y="581"/>
                    <a:pt x="330" y="581"/>
                  </a:cubicBezTo>
                  <a:lnTo>
                    <a:pt x="330" y="581"/>
                  </a:lnTo>
                  <a:cubicBezTo>
                    <a:pt x="467" y="581"/>
                    <a:pt x="580" y="469"/>
                    <a:pt x="580" y="330"/>
                  </a:cubicBezTo>
                  <a:lnTo>
                    <a:pt x="580" y="330"/>
                  </a:lnTo>
                  <a:cubicBezTo>
                    <a:pt x="580" y="192"/>
                    <a:pt x="467" y="80"/>
                    <a:pt x="330" y="80"/>
                  </a:cubicBezTo>
                  <a:close/>
                  <a:moveTo>
                    <a:pt x="330" y="660"/>
                  </a:moveTo>
                  <a:lnTo>
                    <a:pt x="330" y="660"/>
                  </a:lnTo>
                  <a:cubicBezTo>
                    <a:pt x="148" y="660"/>
                    <a:pt x="0" y="512"/>
                    <a:pt x="0" y="330"/>
                  </a:cubicBezTo>
                  <a:lnTo>
                    <a:pt x="0" y="330"/>
                  </a:lnTo>
                  <a:cubicBezTo>
                    <a:pt x="0" y="148"/>
                    <a:pt x="148" y="0"/>
                    <a:pt x="330" y="0"/>
                  </a:cubicBezTo>
                  <a:lnTo>
                    <a:pt x="330" y="0"/>
                  </a:lnTo>
                  <a:cubicBezTo>
                    <a:pt x="511" y="0"/>
                    <a:pt x="659" y="148"/>
                    <a:pt x="659" y="330"/>
                  </a:cubicBezTo>
                  <a:lnTo>
                    <a:pt x="659" y="330"/>
                  </a:lnTo>
                  <a:cubicBezTo>
                    <a:pt x="659" y="512"/>
                    <a:pt x="511" y="660"/>
                    <a:pt x="330" y="660"/>
                  </a:cubicBezTo>
                  <a:close/>
                </a:path>
              </a:pathLst>
            </a:custGeom>
            <a:solidFill>
              <a:srgbClr val="CC0000"/>
            </a:solidFill>
            <a:ln>
              <a:noFill/>
            </a:ln>
            <a:effectLst/>
          </p:spPr>
          <p:txBody>
            <a:bodyPr wrap="none" anchor="ctr"/>
            <a:lstStyle/>
            <a:p>
              <a:endParaRPr lang="en-US" sz="3265" dirty="0">
                <a:latin typeface="DM Sans" pitchFamily="2" charset="77"/>
              </a:endParaRPr>
            </a:p>
          </p:txBody>
        </p:sp>
        <p:sp>
          <p:nvSpPr>
            <p:cNvPr id="36" name="Freeform 305">
              <a:extLst>
                <a:ext uri="{FF2B5EF4-FFF2-40B4-BE49-F238E27FC236}">
                  <a16:creationId xmlns:a16="http://schemas.microsoft.com/office/drawing/2014/main" id="{4F423401-BB29-A144-B100-3A31E94C25FC}"/>
                </a:ext>
              </a:extLst>
            </p:cNvPr>
            <p:cNvSpPr>
              <a:spLocks noChangeArrowheads="1"/>
            </p:cNvSpPr>
            <p:nvPr/>
          </p:nvSpPr>
          <p:spPr bwMode="auto">
            <a:xfrm>
              <a:off x="6010850" y="2228482"/>
              <a:ext cx="173050" cy="173050"/>
            </a:xfrm>
            <a:custGeom>
              <a:avLst/>
              <a:gdLst>
                <a:gd name="T0" fmla="*/ 277 w 278"/>
                <a:gd name="T1" fmla="*/ 139 h 279"/>
                <a:gd name="T2" fmla="*/ 277 w 278"/>
                <a:gd name="T3" fmla="*/ 139 h 279"/>
                <a:gd name="T4" fmla="*/ 139 w 278"/>
                <a:gd name="T5" fmla="*/ 278 h 279"/>
                <a:gd name="T6" fmla="*/ 139 w 278"/>
                <a:gd name="T7" fmla="*/ 278 h 279"/>
                <a:gd name="T8" fmla="*/ 0 w 278"/>
                <a:gd name="T9" fmla="*/ 139 h 279"/>
                <a:gd name="T10" fmla="*/ 0 w 278"/>
                <a:gd name="T11" fmla="*/ 139 h 279"/>
                <a:gd name="T12" fmla="*/ 139 w 278"/>
                <a:gd name="T13" fmla="*/ 0 h 279"/>
                <a:gd name="T14" fmla="*/ 139 w 278"/>
                <a:gd name="T15" fmla="*/ 0 h 279"/>
                <a:gd name="T16" fmla="*/ 277 w 278"/>
                <a:gd name="T17" fmla="*/ 139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8" h="279">
                  <a:moveTo>
                    <a:pt x="277" y="139"/>
                  </a:moveTo>
                  <a:lnTo>
                    <a:pt x="277" y="139"/>
                  </a:lnTo>
                  <a:cubicBezTo>
                    <a:pt x="277" y="216"/>
                    <a:pt x="215" y="278"/>
                    <a:pt x="139" y="278"/>
                  </a:cubicBezTo>
                  <a:lnTo>
                    <a:pt x="139" y="278"/>
                  </a:lnTo>
                  <a:cubicBezTo>
                    <a:pt x="63" y="278"/>
                    <a:pt x="0" y="216"/>
                    <a:pt x="0" y="139"/>
                  </a:cubicBezTo>
                  <a:lnTo>
                    <a:pt x="0" y="139"/>
                  </a:lnTo>
                  <a:cubicBezTo>
                    <a:pt x="0" y="63"/>
                    <a:pt x="63" y="0"/>
                    <a:pt x="139" y="0"/>
                  </a:cubicBezTo>
                  <a:lnTo>
                    <a:pt x="139" y="0"/>
                  </a:lnTo>
                  <a:cubicBezTo>
                    <a:pt x="215" y="0"/>
                    <a:pt x="277" y="63"/>
                    <a:pt x="277" y="139"/>
                  </a:cubicBezTo>
                </a:path>
              </a:pathLst>
            </a:custGeom>
            <a:solidFill>
              <a:srgbClr val="CC0000"/>
            </a:solidFill>
            <a:ln>
              <a:noFill/>
            </a:ln>
            <a:effectLst/>
          </p:spPr>
          <p:txBody>
            <a:bodyPr wrap="none" anchor="ctr"/>
            <a:lstStyle/>
            <a:p>
              <a:endParaRPr lang="en-US" sz="3265" dirty="0">
                <a:latin typeface="DM Sans" pitchFamily="2" charset="77"/>
              </a:endParaRPr>
            </a:p>
          </p:txBody>
        </p:sp>
        <p:sp>
          <p:nvSpPr>
            <p:cNvPr id="37" name="Freeform 306">
              <a:extLst>
                <a:ext uri="{FF2B5EF4-FFF2-40B4-BE49-F238E27FC236}">
                  <a16:creationId xmlns:a16="http://schemas.microsoft.com/office/drawing/2014/main" id="{EC3FE702-4F96-3E48-8440-165E4556E01C}"/>
                </a:ext>
              </a:extLst>
            </p:cNvPr>
            <p:cNvSpPr>
              <a:spLocks noChangeArrowheads="1"/>
            </p:cNvSpPr>
            <p:nvPr/>
          </p:nvSpPr>
          <p:spPr bwMode="auto">
            <a:xfrm>
              <a:off x="5889990" y="2113116"/>
              <a:ext cx="412022" cy="412022"/>
            </a:xfrm>
            <a:custGeom>
              <a:avLst/>
              <a:gdLst>
                <a:gd name="T0" fmla="*/ 330 w 660"/>
                <a:gd name="T1" fmla="*/ 80 h 662"/>
                <a:gd name="T2" fmla="*/ 330 w 660"/>
                <a:gd name="T3" fmla="*/ 80 h 662"/>
                <a:gd name="T4" fmla="*/ 80 w 660"/>
                <a:gd name="T5" fmla="*/ 330 h 662"/>
                <a:gd name="T6" fmla="*/ 80 w 660"/>
                <a:gd name="T7" fmla="*/ 330 h 662"/>
                <a:gd name="T8" fmla="*/ 330 w 660"/>
                <a:gd name="T9" fmla="*/ 581 h 662"/>
                <a:gd name="T10" fmla="*/ 330 w 660"/>
                <a:gd name="T11" fmla="*/ 581 h 662"/>
                <a:gd name="T12" fmla="*/ 580 w 660"/>
                <a:gd name="T13" fmla="*/ 330 h 662"/>
                <a:gd name="T14" fmla="*/ 580 w 660"/>
                <a:gd name="T15" fmla="*/ 330 h 662"/>
                <a:gd name="T16" fmla="*/ 330 w 660"/>
                <a:gd name="T17" fmla="*/ 80 h 662"/>
                <a:gd name="T18" fmla="*/ 330 w 660"/>
                <a:gd name="T19" fmla="*/ 661 h 662"/>
                <a:gd name="T20" fmla="*/ 330 w 660"/>
                <a:gd name="T21" fmla="*/ 661 h 662"/>
                <a:gd name="T22" fmla="*/ 0 w 660"/>
                <a:gd name="T23" fmla="*/ 330 h 662"/>
                <a:gd name="T24" fmla="*/ 0 w 660"/>
                <a:gd name="T25" fmla="*/ 330 h 662"/>
                <a:gd name="T26" fmla="*/ 330 w 660"/>
                <a:gd name="T27" fmla="*/ 0 h 662"/>
                <a:gd name="T28" fmla="*/ 330 w 660"/>
                <a:gd name="T29" fmla="*/ 0 h 662"/>
                <a:gd name="T30" fmla="*/ 659 w 660"/>
                <a:gd name="T31" fmla="*/ 330 h 662"/>
                <a:gd name="T32" fmla="*/ 659 w 660"/>
                <a:gd name="T33" fmla="*/ 330 h 662"/>
                <a:gd name="T34" fmla="*/ 330 w 660"/>
                <a:gd name="T35" fmla="*/ 661 h 6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60" h="662">
                  <a:moveTo>
                    <a:pt x="330" y="80"/>
                  </a:moveTo>
                  <a:lnTo>
                    <a:pt x="330" y="80"/>
                  </a:lnTo>
                  <a:cubicBezTo>
                    <a:pt x="192" y="80"/>
                    <a:pt x="80" y="192"/>
                    <a:pt x="80" y="330"/>
                  </a:cubicBezTo>
                  <a:lnTo>
                    <a:pt x="80" y="330"/>
                  </a:lnTo>
                  <a:cubicBezTo>
                    <a:pt x="80" y="468"/>
                    <a:pt x="192" y="581"/>
                    <a:pt x="330" y="581"/>
                  </a:cubicBezTo>
                  <a:lnTo>
                    <a:pt x="330" y="581"/>
                  </a:lnTo>
                  <a:cubicBezTo>
                    <a:pt x="467" y="581"/>
                    <a:pt x="580" y="468"/>
                    <a:pt x="580" y="330"/>
                  </a:cubicBezTo>
                  <a:lnTo>
                    <a:pt x="580" y="330"/>
                  </a:lnTo>
                  <a:cubicBezTo>
                    <a:pt x="580" y="192"/>
                    <a:pt x="467" y="80"/>
                    <a:pt x="330" y="80"/>
                  </a:cubicBezTo>
                  <a:close/>
                  <a:moveTo>
                    <a:pt x="330" y="661"/>
                  </a:moveTo>
                  <a:lnTo>
                    <a:pt x="330" y="661"/>
                  </a:lnTo>
                  <a:cubicBezTo>
                    <a:pt x="148" y="661"/>
                    <a:pt x="0" y="512"/>
                    <a:pt x="0" y="330"/>
                  </a:cubicBezTo>
                  <a:lnTo>
                    <a:pt x="0" y="330"/>
                  </a:lnTo>
                  <a:cubicBezTo>
                    <a:pt x="0" y="148"/>
                    <a:pt x="148" y="0"/>
                    <a:pt x="330" y="0"/>
                  </a:cubicBezTo>
                  <a:lnTo>
                    <a:pt x="330" y="0"/>
                  </a:lnTo>
                  <a:cubicBezTo>
                    <a:pt x="511" y="0"/>
                    <a:pt x="659" y="148"/>
                    <a:pt x="659" y="330"/>
                  </a:cubicBezTo>
                  <a:lnTo>
                    <a:pt x="659" y="330"/>
                  </a:lnTo>
                  <a:cubicBezTo>
                    <a:pt x="659" y="512"/>
                    <a:pt x="511" y="661"/>
                    <a:pt x="330" y="661"/>
                  </a:cubicBezTo>
                  <a:close/>
                </a:path>
              </a:pathLst>
            </a:custGeom>
            <a:solidFill>
              <a:srgbClr val="CC0000"/>
            </a:solidFill>
            <a:ln>
              <a:noFill/>
            </a:ln>
            <a:effectLst/>
          </p:spPr>
          <p:txBody>
            <a:bodyPr wrap="none" anchor="ctr"/>
            <a:lstStyle/>
            <a:p>
              <a:endParaRPr lang="en-US" sz="3265" dirty="0">
                <a:latin typeface="DM Sans" pitchFamily="2" charset="77"/>
              </a:endParaRPr>
            </a:p>
          </p:txBody>
        </p:sp>
        <p:sp>
          <p:nvSpPr>
            <p:cNvPr id="40" name="Freeform 365">
              <a:extLst>
                <a:ext uri="{FF2B5EF4-FFF2-40B4-BE49-F238E27FC236}">
                  <a16:creationId xmlns:a16="http://schemas.microsoft.com/office/drawing/2014/main" id="{7693005D-FBB2-A043-B4E5-A95F1A3728CE}"/>
                </a:ext>
              </a:extLst>
            </p:cNvPr>
            <p:cNvSpPr>
              <a:spLocks noChangeArrowheads="1"/>
            </p:cNvSpPr>
            <p:nvPr/>
          </p:nvSpPr>
          <p:spPr bwMode="auto">
            <a:xfrm>
              <a:off x="6010850" y="4225411"/>
              <a:ext cx="173050" cy="173048"/>
            </a:xfrm>
            <a:custGeom>
              <a:avLst/>
              <a:gdLst>
                <a:gd name="T0" fmla="*/ 277 w 278"/>
                <a:gd name="T1" fmla="*/ 138 h 278"/>
                <a:gd name="T2" fmla="*/ 277 w 278"/>
                <a:gd name="T3" fmla="*/ 138 h 278"/>
                <a:gd name="T4" fmla="*/ 139 w 278"/>
                <a:gd name="T5" fmla="*/ 277 h 278"/>
                <a:gd name="T6" fmla="*/ 139 w 278"/>
                <a:gd name="T7" fmla="*/ 277 h 278"/>
                <a:gd name="T8" fmla="*/ 0 w 278"/>
                <a:gd name="T9" fmla="*/ 138 h 278"/>
                <a:gd name="T10" fmla="*/ 0 w 278"/>
                <a:gd name="T11" fmla="*/ 138 h 278"/>
                <a:gd name="T12" fmla="*/ 139 w 278"/>
                <a:gd name="T13" fmla="*/ 0 h 278"/>
                <a:gd name="T14" fmla="*/ 139 w 278"/>
                <a:gd name="T15" fmla="*/ 0 h 278"/>
                <a:gd name="T16" fmla="*/ 277 w 278"/>
                <a:gd name="T17" fmla="*/ 138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8" h="278">
                  <a:moveTo>
                    <a:pt x="277" y="138"/>
                  </a:moveTo>
                  <a:lnTo>
                    <a:pt x="277" y="138"/>
                  </a:lnTo>
                  <a:cubicBezTo>
                    <a:pt x="277" y="215"/>
                    <a:pt x="215" y="277"/>
                    <a:pt x="139" y="277"/>
                  </a:cubicBezTo>
                  <a:lnTo>
                    <a:pt x="139" y="277"/>
                  </a:lnTo>
                  <a:cubicBezTo>
                    <a:pt x="63" y="277"/>
                    <a:pt x="0" y="215"/>
                    <a:pt x="0" y="138"/>
                  </a:cubicBezTo>
                  <a:lnTo>
                    <a:pt x="0" y="138"/>
                  </a:lnTo>
                  <a:cubicBezTo>
                    <a:pt x="0" y="61"/>
                    <a:pt x="63" y="0"/>
                    <a:pt x="139" y="0"/>
                  </a:cubicBezTo>
                  <a:lnTo>
                    <a:pt x="139" y="0"/>
                  </a:lnTo>
                  <a:cubicBezTo>
                    <a:pt x="215" y="0"/>
                    <a:pt x="277" y="61"/>
                    <a:pt x="277" y="138"/>
                  </a:cubicBezTo>
                </a:path>
              </a:pathLst>
            </a:custGeom>
            <a:solidFill>
              <a:srgbClr val="CC0000"/>
            </a:solidFill>
            <a:ln>
              <a:noFill/>
            </a:ln>
            <a:effectLst/>
          </p:spPr>
          <p:txBody>
            <a:bodyPr wrap="none" anchor="ctr"/>
            <a:lstStyle/>
            <a:p>
              <a:endParaRPr lang="en-US" sz="3265" dirty="0">
                <a:latin typeface="DM Sans" pitchFamily="2" charset="77"/>
              </a:endParaRPr>
            </a:p>
          </p:txBody>
        </p:sp>
        <p:sp>
          <p:nvSpPr>
            <p:cNvPr id="41" name="Freeform 366">
              <a:extLst>
                <a:ext uri="{FF2B5EF4-FFF2-40B4-BE49-F238E27FC236}">
                  <a16:creationId xmlns:a16="http://schemas.microsoft.com/office/drawing/2014/main" id="{949FA183-D5E0-5646-9AA9-A7A81E6DC34E}"/>
                </a:ext>
              </a:extLst>
            </p:cNvPr>
            <p:cNvSpPr>
              <a:spLocks noChangeArrowheads="1"/>
            </p:cNvSpPr>
            <p:nvPr/>
          </p:nvSpPr>
          <p:spPr bwMode="auto">
            <a:xfrm>
              <a:off x="5889990" y="4107299"/>
              <a:ext cx="412022" cy="412022"/>
            </a:xfrm>
            <a:custGeom>
              <a:avLst/>
              <a:gdLst>
                <a:gd name="T0" fmla="*/ 330 w 660"/>
                <a:gd name="T1" fmla="*/ 80 h 662"/>
                <a:gd name="T2" fmla="*/ 330 w 660"/>
                <a:gd name="T3" fmla="*/ 80 h 662"/>
                <a:gd name="T4" fmla="*/ 80 w 660"/>
                <a:gd name="T5" fmla="*/ 331 h 662"/>
                <a:gd name="T6" fmla="*/ 80 w 660"/>
                <a:gd name="T7" fmla="*/ 331 h 662"/>
                <a:gd name="T8" fmla="*/ 330 w 660"/>
                <a:gd name="T9" fmla="*/ 581 h 662"/>
                <a:gd name="T10" fmla="*/ 330 w 660"/>
                <a:gd name="T11" fmla="*/ 581 h 662"/>
                <a:gd name="T12" fmla="*/ 580 w 660"/>
                <a:gd name="T13" fmla="*/ 331 h 662"/>
                <a:gd name="T14" fmla="*/ 580 w 660"/>
                <a:gd name="T15" fmla="*/ 331 h 662"/>
                <a:gd name="T16" fmla="*/ 330 w 660"/>
                <a:gd name="T17" fmla="*/ 80 h 662"/>
                <a:gd name="T18" fmla="*/ 330 w 660"/>
                <a:gd name="T19" fmla="*/ 661 h 662"/>
                <a:gd name="T20" fmla="*/ 330 w 660"/>
                <a:gd name="T21" fmla="*/ 661 h 662"/>
                <a:gd name="T22" fmla="*/ 0 w 660"/>
                <a:gd name="T23" fmla="*/ 331 h 662"/>
                <a:gd name="T24" fmla="*/ 0 w 660"/>
                <a:gd name="T25" fmla="*/ 331 h 662"/>
                <a:gd name="T26" fmla="*/ 330 w 660"/>
                <a:gd name="T27" fmla="*/ 0 h 662"/>
                <a:gd name="T28" fmla="*/ 330 w 660"/>
                <a:gd name="T29" fmla="*/ 0 h 662"/>
                <a:gd name="T30" fmla="*/ 659 w 660"/>
                <a:gd name="T31" fmla="*/ 331 h 662"/>
                <a:gd name="T32" fmla="*/ 659 w 660"/>
                <a:gd name="T33" fmla="*/ 331 h 662"/>
                <a:gd name="T34" fmla="*/ 330 w 660"/>
                <a:gd name="T35" fmla="*/ 661 h 6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60" h="662">
                  <a:moveTo>
                    <a:pt x="330" y="80"/>
                  </a:moveTo>
                  <a:lnTo>
                    <a:pt x="330" y="80"/>
                  </a:lnTo>
                  <a:cubicBezTo>
                    <a:pt x="192" y="80"/>
                    <a:pt x="80" y="192"/>
                    <a:pt x="80" y="331"/>
                  </a:cubicBezTo>
                  <a:lnTo>
                    <a:pt x="80" y="331"/>
                  </a:lnTo>
                  <a:cubicBezTo>
                    <a:pt x="80" y="469"/>
                    <a:pt x="192" y="581"/>
                    <a:pt x="330" y="581"/>
                  </a:cubicBezTo>
                  <a:lnTo>
                    <a:pt x="330" y="581"/>
                  </a:lnTo>
                  <a:cubicBezTo>
                    <a:pt x="467" y="581"/>
                    <a:pt x="580" y="469"/>
                    <a:pt x="580" y="331"/>
                  </a:cubicBezTo>
                  <a:lnTo>
                    <a:pt x="580" y="331"/>
                  </a:lnTo>
                  <a:cubicBezTo>
                    <a:pt x="580" y="192"/>
                    <a:pt x="467" y="80"/>
                    <a:pt x="330" y="80"/>
                  </a:cubicBezTo>
                  <a:close/>
                  <a:moveTo>
                    <a:pt x="330" y="661"/>
                  </a:moveTo>
                  <a:lnTo>
                    <a:pt x="330" y="661"/>
                  </a:lnTo>
                  <a:cubicBezTo>
                    <a:pt x="148" y="661"/>
                    <a:pt x="0" y="513"/>
                    <a:pt x="0" y="331"/>
                  </a:cubicBezTo>
                  <a:lnTo>
                    <a:pt x="0" y="331"/>
                  </a:lnTo>
                  <a:cubicBezTo>
                    <a:pt x="0" y="148"/>
                    <a:pt x="148" y="0"/>
                    <a:pt x="330" y="0"/>
                  </a:cubicBezTo>
                  <a:lnTo>
                    <a:pt x="330" y="0"/>
                  </a:lnTo>
                  <a:cubicBezTo>
                    <a:pt x="511" y="0"/>
                    <a:pt x="659" y="148"/>
                    <a:pt x="659" y="331"/>
                  </a:cubicBezTo>
                  <a:lnTo>
                    <a:pt x="659" y="331"/>
                  </a:lnTo>
                  <a:cubicBezTo>
                    <a:pt x="659" y="513"/>
                    <a:pt x="511" y="661"/>
                    <a:pt x="330" y="661"/>
                  </a:cubicBezTo>
                  <a:close/>
                </a:path>
              </a:pathLst>
            </a:custGeom>
            <a:solidFill>
              <a:srgbClr val="CC0000"/>
            </a:solidFill>
            <a:ln>
              <a:noFill/>
            </a:ln>
            <a:effectLst/>
          </p:spPr>
          <p:txBody>
            <a:bodyPr wrap="none" anchor="ctr"/>
            <a:lstStyle/>
            <a:p>
              <a:endParaRPr lang="en-US" sz="3265" dirty="0">
                <a:latin typeface="DM Sans" pitchFamily="2" charset="77"/>
              </a:endParaRPr>
            </a:p>
          </p:txBody>
        </p:sp>
        <p:sp>
          <p:nvSpPr>
            <p:cNvPr id="6" name="TextBox 5">
              <a:extLst>
                <a:ext uri="{FF2B5EF4-FFF2-40B4-BE49-F238E27FC236}">
                  <a16:creationId xmlns:a16="http://schemas.microsoft.com/office/drawing/2014/main" id="{ECFDBE6B-B4A9-E740-92E8-DF58FF3D5A88}"/>
                </a:ext>
              </a:extLst>
            </p:cNvPr>
            <p:cNvSpPr txBox="1"/>
            <p:nvPr/>
          </p:nvSpPr>
          <p:spPr>
            <a:xfrm>
              <a:off x="9281711" y="1390542"/>
              <a:ext cx="2061645" cy="540276"/>
            </a:xfrm>
            <a:prstGeom prst="rect">
              <a:avLst/>
            </a:prstGeom>
            <a:noFill/>
          </p:spPr>
          <p:txBody>
            <a:bodyPr wrap="square" rtlCol="0" anchor="t">
              <a:spAutoFit/>
            </a:bodyPr>
            <a:lstStyle/>
            <a:p>
              <a:pPr>
                <a:lnSpc>
                  <a:spcPts val="1800"/>
                </a:lnSpc>
              </a:pPr>
              <a:r>
                <a:rPr lang="en-US" sz="1300" spc="-15" dirty="0">
                  <a:solidFill>
                    <a:schemeClr val="bg1"/>
                  </a:solidFill>
                  <a:latin typeface="Inter Light"/>
                </a:rPr>
                <a:t>Make a big impact with professional slides, charts.</a:t>
              </a:r>
            </a:p>
          </p:txBody>
        </p:sp>
        <p:sp>
          <p:nvSpPr>
            <p:cNvPr id="7" name="TextBox 6">
              <a:extLst>
                <a:ext uri="{FF2B5EF4-FFF2-40B4-BE49-F238E27FC236}">
                  <a16:creationId xmlns:a16="http://schemas.microsoft.com/office/drawing/2014/main" id="{96F75A1B-C63F-B74B-B0A9-C5CE03D3C2E3}"/>
                </a:ext>
              </a:extLst>
            </p:cNvPr>
            <p:cNvSpPr txBox="1"/>
            <p:nvPr/>
          </p:nvSpPr>
          <p:spPr>
            <a:xfrm>
              <a:off x="9281711" y="961410"/>
              <a:ext cx="1406475" cy="359009"/>
            </a:xfrm>
            <a:prstGeom prst="rect">
              <a:avLst/>
            </a:prstGeom>
            <a:noFill/>
          </p:spPr>
          <p:txBody>
            <a:bodyPr wrap="none" rtlCol="0" anchor="b">
              <a:spAutoFit/>
            </a:bodyPr>
            <a:lstStyle/>
            <a:p>
              <a:pPr>
                <a:lnSpc>
                  <a:spcPts val="2160"/>
                </a:lnSpc>
              </a:pPr>
              <a:r>
                <a:rPr lang="en-US" sz="1600" b="1" spc="-15" dirty="0">
                  <a:solidFill>
                    <a:srgbClr val="EA121E"/>
                  </a:solidFill>
                  <a:latin typeface="Benguiat" pitchFamily="2" charset="0"/>
                </a:rPr>
                <a:t>SEASON 1 </a:t>
              </a:r>
            </a:p>
          </p:txBody>
        </p:sp>
        <p:sp>
          <p:nvSpPr>
            <p:cNvPr id="8" name="TextBox 7">
              <a:extLst>
                <a:ext uri="{FF2B5EF4-FFF2-40B4-BE49-F238E27FC236}">
                  <a16:creationId xmlns:a16="http://schemas.microsoft.com/office/drawing/2014/main" id="{75C730D2-5F84-3142-B851-616167749B2C}"/>
                </a:ext>
              </a:extLst>
            </p:cNvPr>
            <p:cNvSpPr txBox="1"/>
            <p:nvPr/>
          </p:nvSpPr>
          <p:spPr>
            <a:xfrm>
              <a:off x="9281711" y="618833"/>
              <a:ext cx="736420" cy="359009"/>
            </a:xfrm>
            <a:prstGeom prst="rect">
              <a:avLst/>
            </a:prstGeom>
            <a:noFill/>
          </p:spPr>
          <p:txBody>
            <a:bodyPr wrap="none" rtlCol="0" anchor="b">
              <a:spAutoFit/>
            </a:bodyPr>
            <a:lstStyle/>
            <a:p>
              <a:pPr>
                <a:lnSpc>
                  <a:spcPts val="2160"/>
                </a:lnSpc>
              </a:pPr>
              <a:r>
                <a:rPr lang="en-US" sz="1600" b="1" spc="-15" dirty="0">
                  <a:solidFill>
                    <a:srgbClr val="EA121E"/>
                  </a:solidFill>
                  <a:latin typeface="Benguiat" pitchFamily="2" charset="0"/>
                </a:rPr>
                <a:t>2016</a:t>
              </a:r>
            </a:p>
          </p:txBody>
        </p:sp>
        <p:sp>
          <p:nvSpPr>
            <p:cNvPr id="9" name="TextBox 8">
              <a:extLst>
                <a:ext uri="{FF2B5EF4-FFF2-40B4-BE49-F238E27FC236}">
                  <a16:creationId xmlns:a16="http://schemas.microsoft.com/office/drawing/2014/main" id="{2A4D81B0-72DF-C344-8CE6-1F274C8FA69C}"/>
                </a:ext>
              </a:extLst>
            </p:cNvPr>
            <p:cNvSpPr txBox="1"/>
            <p:nvPr/>
          </p:nvSpPr>
          <p:spPr>
            <a:xfrm>
              <a:off x="650738" y="2385014"/>
              <a:ext cx="2061645" cy="540276"/>
            </a:xfrm>
            <a:prstGeom prst="rect">
              <a:avLst/>
            </a:prstGeom>
            <a:noFill/>
          </p:spPr>
          <p:txBody>
            <a:bodyPr wrap="square" rtlCol="0" anchor="t">
              <a:spAutoFit/>
            </a:bodyPr>
            <a:lstStyle/>
            <a:p>
              <a:pPr algn="r">
                <a:lnSpc>
                  <a:spcPts val="1800"/>
                </a:lnSpc>
              </a:pPr>
              <a:r>
                <a:rPr lang="en-US" sz="1300" spc="-15" dirty="0">
                  <a:solidFill>
                    <a:schemeClr val="bg1"/>
                  </a:solidFill>
                  <a:latin typeface="Inter Light"/>
                </a:rPr>
                <a:t>Make a big impact with professional slides, charts.</a:t>
              </a:r>
            </a:p>
          </p:txBody>
        </p:sp>
        <p:sp>
          <p:nvSpPr>
            <p:cNvPr id="10" name="TextBox 9">
              <a:extLst>
                <a:ext uri="{FF2B5EF4-FFF2-40B4-BE49-F238E27FC236}">
                  <a16:creationId xmlns:a16="http://schemas.microsoft.com/office/drawing/2014/main" id="{0827FDDA-49DE-114E-AE6B-78EB99A9A321}"/>
                </a:ext>
              </a:extLst>
            </p:cNvPr>
            <p:cNvSpPr txBox="1"/>
            <p:nvPr/>
          </p:nvSpPr>
          <p:spPr>
            <a:xfrm>
              <a:off x="1310396" y="1963196"/>
              <a:ext cx="1401987" cy="359009"/>
            </a:xfrm>
            <a:prstGeom prst="rect">
              <a:avLst/>
            </a:prstGeom>
            <a:noFill/>
          </p:spPr>
          <p:txBody>
            <a:bodyPr wrap="none" rtlCol="0" anchor="b">
              <a:spAutoFit/>
            </a:bodyPr>
            <a:lstStyle/>
            <a:p>
              <a:pPr algn="r">
                <a:lnSpc>
                  <a:spcPts val="2160"/>
                </a:lnSpc>
              </a:pPr>
              <a:r>
                <a:rPr lang="en-US" sz="1600" b="1" spc="-15" dirty="0">
                  <a:solidFill>
                    <a:srgbClr val="EA121E"/>
                  </a:solidFill>
                  <a:latin typeface="Benguiat" pitchFamily="2" charset="0"/>
                </a:rPr>
                <a:t>SEASON 2</a:t>
              </a:r>
            </a:p>
          </p:txBody>
        </p:sp>
        <p:sp>
          <p:nvSpPr>
            <p:cNvPr id="11" name="TextBox 10">
              <a:extLst>
                <a:ext uri="{FF2B5EF4-FFF2-40B4-BE49-F238E27FC236}">
                  <a16:creationId xmlns:a16="http://schemas.microsoft.com/office/drawing/2014/main" id="{601991A3-9357-9649-A5C3-582DC90B67A0}"/>
                </a:ext>
              </a:extLst>
            </p:cNvPr>
            <p:cNvSpPr txBox="1"/>
            <p:nvPr/>
          </p:nvSpPr>
          <p:spPr>
            <a:xfrm>
              <a:off x="1976209" y="1616962"/>
              <a:ext cx="721993" cy="359009"/>
            </a:xfrm>
            <a:prstGeom prst="rect">
              <a:avLst/>
            </a:prstGeom>
            <a:noFill/>
          </p:spPr>
          <p:txBody>
            <a:bodyPr wrap="none" rtlCol="0" anchor="b">
              <a:spAutoFit/>
            </a:bodyPr>
            <a:lstStyle/>
            <a:p>
              <a:pPr algn="r">
                <a:lnSpc>
                  <a:spcPts val="2160"/>
                </a:lnSpc>
              </a:pPr>
              <a:r>
                <a:rPr lang="en-US" sz="1600" b="1" spc="-15" dirty="0">
                  <a:solidFill>
                    <a:srgbClr val="EA121E"/>
                  </a:solidFill>
                  <a:latin typeface="Benguiat" pitchFamily="2" charset="0"/>
                </a:rPr>
                <a:t>2017</a:t>
              </a:r>
            </a:p>
          </p:txBody>
        </p:sp>
        <p:sp>
          <p:nvSpPr>
            <p:cNvPr id="12" name="TextBox 11">
              <a:extLst>
                <a:ext uri="{FF2B5EF4-FFF2-40B4-BE49-F238E27FC236}">
                  <a16:creationId xmlns:a16="http://schemas.microsoft.com/office/drawing/2014/main" id="{F8377895-3205-BF41-A35D-D0EA968CCC37}"/>
                </a:ext>
              </a:extLst>
            </p:cNvPr>
            <p:cNvSpPr txBox="1"/>
            <p:nvPr/>
          </p:nvSpPr>
          <p:spPr>
            <a:xfrm>
              <a:off x="6951981" y="3381800"/>
              <a:ext cx="2061645" cy="540276"/>
            </a:xfrm>
            <a:prstGeom prst="rect">
              <a:avLst/>
            </a:prstGeom>
            <a:noFill/>
          </p:spPr>
          <p:txBody>
            <a:bodyPr wrap="square" rtlCol="0" anchor="t">
              <a:spAutoFit/>
            </a:bodyPr>
            <a:lstStyle/>
            <a:p>
              <a:pPr>
                <a:lnSpc>
                  <a:spcPts val="1800"/>
                </a:lnSpc>
              </a:pPr>
              <a:r>
                <a:rPr lang="en-US" sz="1300" spc="-15" dirty="0">
                  <a:solidFill>
                    <a:schemeClr val="bg1"/>
                  </a:solidFill>
                  <a:latin typeface="Inter Light"/>
                </a:rPr>
                <a:t>Make a big impact with professional slides, charts.</a:t>
              </a:r>
            </a:p>
          </p:txBody>
        </p:sp>
        <p:sp>
          <p:nvSpPr>
            <p:cNvPr id="13" name="TextBox 12">
              <a:extLst>
                <a:ext uri="{FF2B5EF4-FFF2-40B4-BE49-F238E27FC236}">
                  <a16:creationId xmlns:a16="http://schemas.microsoft.com/office/drawing/2014/main" id="{21E49A44-3572-B44D-8283-2CB9F6F30073}"/>
                </a:ext>
              </a:extLst>
            </p:cNvPr>
            <p:cNvSpPr txBox="1"/>
            <p:nvPr/>
          </p:nvSpPr>
          <p:spPr>
            <a:xfrm>
              <a:off x="6951981" y="2962980"/>
              <a:ext cx="1395575" cy="359009"/>
            </a:xfrm>
            <a:prstGeom prst="rect">
              <a:avLst/>
            </a:prstGeom>
            <a:noFill/>
          </p:spPr>
          <p:txBody>
            <a:bodyPr wrap="none" rtlCol="0" anchor="b">
              <a:spAutoFit/>
            </a:bodyPr>
            <a:lstStyle/>
            <a:p>
              <a:pPr>
                <a:lnSpc>
                  <a:spcPts val="2160"/>
                </a:lnSpc>
              </a:pPr>
              <a:r>
                <a:rPr lang="en-US" sz="1600" b="1" spc="-15" dirty="0">
                  <a:solidFill>
                    <a:srgbClr val="EA121E"/>
                  </a:solidFill>
                  <a:latin typeface="Benguiat" pitchFamily="2" charset="0"/>
                </a:rPr>
                <a:t>SEASON 3</a:t>
              </a:r>
            </a:p>
          </p:txBody>
        </p:sp>
        <p:sp>
          <p:nvSpPr>
            <p:cNvPr id="14" name="TextBox 13">
              <a:extLst>
                <a:ext uri="{FF2B5EF4-FFF2-40B4-BE49-F238E27FC236}">
                  <a16:creationId xmlns:a16="http://schemas.microsoft.com/office/drawing/2014/main" id="{C4707411-173E-224C-BC20-DA7440581EAA}"/>
                </a:ext>
              </a:extLst>
            </p:cNvPr>
            <p:cNvSpPr txBox="1"/>
            <p:nvPr/>
          </p:nvSpPr>
          <p:spPr>
            <a:xfrm>
              <a:off x="6951981" y="2616966"/>
              <a:ext cx="741229" cy="359009"/>
            </a:xfrm>
            <a:prstGeom prst="rect">
              <a:avLst/>
            </a:prstGeom>
            <a:noFill/>
          </p:spPr>
          <p:txBody>
            <a:bodyPr wrap="none" rtlCol="0" anchor="b">
              <a:spAutoFit/>
            </a:bodyPr>
            <a:lstStyle/>
            <a:p>
              <a:pPr>
                <a:lnSpc>
                  <a:spcPts val="2160"/>
                </a:lnSpc>
              </a:pPr>
              <a:r>
                <a:rPr lang="en-US" sz="1600" b="1" spc="-15" dirty="0">
                  <a:solidFill>
                    <a:srgbClr val="EA121E"/>
                  </a:solidFill>
                  <a:latin typeface="Benguiat" pitchFamily="2" charset="0"/>
                </a:rPr>
                <a:t>2018</a:t>
              </a:r>
            </a:p>
          </p:txBody>
        </p:sp>
        <p:sp>
          <p:nvSpPr>
            <p:cNvPr id="15" name="TextBox 14">
              <a:extLst>
                <a:ext uri="{FF2B5EF4-FFF2-40B4-BE49-F238E27FC236}">
                  <a16:creationId xmlns:a16="http://schemas.microsoft.com/office/drawing/2014/main" id="{E1F59928-C9A3-024E-A58C-2DAA1892D2B5}"/>
                </a:ext>
              </a:extLst>
            </p:cNvPr>
            <p:cNvSpPr txBox="1"/>
            <p:nvPr/>
          </p:nvSpPr>
          <p:spPr>
            <a:xfrm>
              <a:off x="3163800" y="4379709"/>
              <a:ext cx="2061645" cy="540276"/>
            </a:xfrm>
            <a:prstGeom prst="rect">
              <a:avLst/>
            </a:prstGeom>
            <a:noFill/>
          </p:spPr>
          <p:txBody>
            <a:bodyPr wrap="square" rtlCol="0" anchor="t">
              <a:spAutoFit/>
            </a:bodyPr>
            <a:lstStyle/>
            <a:p>
              <a:pPr algn="r">
                <a:lnSpc>
                  <a:spcPts val="1800"/>
                </a:lnSpc>
              </a:pPr>
              <a:r>
                <a:rPr lang="en-US" sz="1300" spc="-15" dirty="0">
                  <a:solidFill>
                    <a:schemeClr val="bg1"/>
                  </a:solidFill>
                  <a:latin typeface="Inter Light"/>
                </a:rPr>
                <a:t>Make a big impact with professional slides, charts.</a:t>
              </a:r>
            </a:p>
          </p:txBody>
        </p:sp>
        <p:sp>
          <p:nvSpPr>
            <p:cNvPr id="16" name="TextBox 15">
              <a:extLst>
                <a:ext uri="{FF2B5EF4-FFF2-40B4-BE49-F238E27FC236}">
                  <a16:creationId xmlns:a16="http://schemas.microsoft.com/office/drawing/2014/main" id="{5CDA8447-B3A2-F54C-A067-1013DA8FDDDA}"/>
                </a:ext>
              </a:extLst>
            </p:cNvPr>
            <p:cNvSpPr txBox="1"/>
            <p:nvPr/>
          </p:nvSpPr>
          <p:spPr>
            <a:xfrm>
              <a:off x="3818650" y="3961329"/>
              <a:ext cx="1406795" cy="359009"/>
            </a:xfrm>
            <a:prstGeom prst="rect">
              <a:avLst/>
            </a:prstGeom>
            <a:noFill/>
          </p:spPr>
          <p:txBody>
            <a:bodyPr wrap="none" rtlCol="0" anchor="b">
              <a:spAutoFit/>
            </a:bodyPr>
            <a:lstStyle/>
            <a:p>
              <a:pPr algn="r">
                <a:lnSpc>
                  <a:spcPts val="2160"/>
                </a:lnSpc>
              </a:pPr>
              <a:r>
                <a:rPr lang="en-US" sz="1600" b="1" spc="-15" dirty="0">
                  <a:solidFill>
                    <a:srgbClr val="EA121E"/>
                  </a:solidFill>
                  <a:latin typeface="Benguiat" pitchFamily="2" charset="0"/>
                </a:rPr>
                <a:t>SEASON 4</a:t>
              </a:r>
            </a:p>
          </p:txBody>
        </p:sp>
        <p:sp>
          <p:nvSpPr>
            <p:cNvPr id="17" name="TextBox 16">
              <a:extLst>
                <a:ext uri="{FF2B5EF4-FFF2-40B4-BE49-F238E27FC236}">
                  <a16:creationId xmlns:a16="http://schemas.microsoft.com/office/drawing/2014/main" id="{DA25A7B0-4D14-3E4C-8A65-54B10FB962BE}"/>
                </a:ext>
              </a:extLst>
            </p:cNvPr>
            <p:cNvSpPr txBox="1"/>
            <p:nvPr/>
          </p:nvSpPr>
          <p:spPr>
            <a:xfrm>
              <a:off x="4434754" y="3615095"/>
              <a:ext cx="794128" cy="359009"/>
            </a:xfrm>
            <a:prstGeom prst="rect">
              <a:avLst/>
            </a:prstGeom>
            <a:noFill/>
          </p:spPr>
          <p:txBody>
            <a:bodyPr wrap="none" rtlCol="0" anchor="b">
              <a:spAutoFit/>
            </a:bodyPr>
            <a:lstStyle/>
            <a:p>
              <a:pPr algn="r">
                <a:lnSpc>
                  <a:spcPts val="2160"/>
                </a:lnSpc>
              </a:pPr>
              <a:r>
                <a:rPr lang="en-US" sz="1600" b="1" spc="-15" dirty="0">
                  <a:solidFill>
                    <a:srgbClr val="EA121E"/>
                  </a:solidFill>
                  <a:latin typeface="Benguiat" pitchFamily="2" charset="0"/>
                </a:rPr>
                <a:t>2022</a:t>
              </a:r>
            </a:p>
          </p:txBody>
        </p:sp>
        <p:sp>
          <p:nvSpPr>
            <p:cNvPr id="18" name="TextBox 17">
              <a:extLst>
                <a:ext uri="{FF2B5EF4-FFF2-40B4-BE49-F238E27FC236}">
                  <a16:creationId xmlns:a16="http://schemas.microsoft.com/office/drawing/2014/main" id="{B67B1D6A-C4FA-1C41-BB9D-1B9FC1B9FB5A}"/>
                </a:ext>
              </a:extLst>
            </p:cNvPr>
            <p:cNvSpPr txBox="1"/>
            <p:nvPr/>
          </p:nvSpPr>
          <p:spPr>
            <a:xfrm>
              <a:off x="9383108" y="5374580"/>
              <a:ext cx="2061645" cy="540276"/>
            </a:xfrm>
            <a:prstGeom prst="rect">
              <a:avLst/>
            </a:prstGeom>
            <a:noFill/>
          </p:spPr>
          <p:txBody>
            <a:bodyPr wrap="square" rtlCol="0" anchor="t">
              <a:spAutoFit/>
            </a:bodyPr>
            <a:lstStyle/>
            <a:p>
              <a:pPr>
                <a:lnSpc>
                  <a:spcPts val="1800"/>
                </a:lnSpc>
              </a:pPr>
              <a:r>
                <a:rPr lang="en-US" sz="1300" spc="-15" dirty="0">
                  <a:solidFill>
                    <a:schemeClr val="bg1"/>
                  </a:solidFill>
                  <a:latin typeface="Inter Light"/>
                </a:rPr>
                <a:t>Make a big impact with professional slides, charts.</a:t>
              </a:r>
            </a:p>
          </p:txBody>
        </p:sp>
        <p:sp>
          <p:nvSpPr>
            <p:cNvPr id="19" name="TextBox 18">
              <a:extLst>
                <a:ext uri="{FF2B5EF4-FFF2-40B4-BE49-F238E27FC236}">
                  <a16:creationId xmlns:a16="http://schemas.microsoft.com/office/drawing/2014/main" id="{6A0A7D70-EE9E-AA4E-8CAB-F9A8709F53EB}"/>
                </a:ext>
              </a:extLst>
            </p:cNvPr>
            <p:cNvSpPr txBox="1"/>
            <p:nvPr/>
          </p:nvSpPr>
          <p:spPr>
            <a:xfrm>
              <a:off x="9383108" y="4955760"/>
              <a:ext cx="1398781" cy="359009"/>
            </a:xfrm>
            <a:prstGeom prst="rect">
              <a:avLst/>
            </a:prstGeom>
            <a:noFill/>
          </p:spPr>
          <p:txBody>
            <a:bodyPr wrap="none" rtlCol="0" anchor="b">
              <a:spAutoFit/>
            </a:bodyPr>
            <a:lstStyle/>
            <a:p>
              <a:pPr>
                <a:lnSpc>
                  <a:spcPts val="2160"/>
                </a:lnSpc>
              </a:pPr>
              <a:r>
                <a:rPr lang="en-US" sz="1600" b="1" spc="-15" dirty="0">
                  <a:solidFill>
                    <a:srgbClr val="EA121E"/>
                  </a:solidFill>
                  <a:latin typeface="Benguiat" pitchFamily="2" charset="0"/>
                </a:rPr>
                <a:t>SEASON 5</a:t>
              </a:r>
            </a:p>
          </p:txBody>
        </p:sp>
        <p:sp>
          <p:nvSpPr>
            <p:cNvPr id="20" name="TextBox 19">
              <a:extLst>
                <a:ext uri="{FF2B5EF4-FFF2-40B4-BE49-F238E27FC236}">
                  <a16:creationId xmlns:a16="http://schemas.microsoft.com/office/drawing/2014/main" id="{1E0C077E-C795-3B4D-9E7C-FB0B426D068E}"/>
                </a:ext>
              </a:extLst>
            </p:cNvPr>
            <p:cNvSpPr txBox="1"/>
            <p:nvPr/>
          </p:nvSpPr>
          <p:spPr>
            <a:xfrm>
              <a:off x="9383108" y="4609746"/>
              <a:ext cx="790922" cy="359009"/>
            </a:xfrm>
            <a:prstGeom prst="rect">
              <a:avLst/>
            </a:prstGeom>
            <a:noFill/>
          </p:spPr>
          <p:txBody>
            <a:bodyPr wrap="none" rtlCol="0" anchor="b">
              <a:spAutoFit/>
            </a:bodyPr>
            <a:lstStyle/>
            <a:p>
              <a:pPr>
                <a:lnSpc>
                  <a:spcPts val="2160"/>
                </a:lnSpc>
              </a:pPr>
              <a:r>
                <a:rPr lang="en-US" sz="1600" b="1" spc="-15" dirty="0">
                  <a:solidFill>
                    <a:srgbClr val="EA121E"/>
                  </a:solidFill>
                  <a:latin typeface="Benguiat" pitchFamily="2" charset="0"/>
                </a:rPr>
                <a:t>2025</a:t>
              </a:r>
            </a:p>
          </p:txBody>
        </p:sp>
        <p:pic>
          <p:nvPicPr>
            <p:cNvPr id="12290" name="Picture 2" descr="Stranger Things Season 1 recap - what you need to know">
              <a:extLst>
                <a:ext uri="{FF2B5EF4-FFF2-40B4-BE49-F238E27FC236}">
                  <a16:creationId xmlns:a16="http://schemas.microsoft.com/office/drawing/2014/main" id="{9D77BA48-91F3-34E1-A4A1-37032B273A3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00828" y="866427"/>
              <a:ext cx="2342655" cy="1317744"/>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4" descr="Stranger Things: Season 2 Review - YouTube">
              <a:extLst>
                <a:ext uri="{FF2B5EF4-FFF2-40B4-BE49-F238E27FC236}">
                  <a16:creationId xmlns:a16="http://schemas.microsoft.com/office/drawing/2014/main" id="{6A98759C-B940-2956-2F00-DC82EDD479EF}"/>
                </a:ext>
              </a:extLst>
            </p:cNvPr>
            <p:cNvSpPr>
              <a:spLocks noChangeAspect="1" noChangeArrowheads="1"/>
            </p:cNvSpPr>
            <p:nvPr/>
          </p:nvSpPr>
          <p:spPr bwMode="auto">
            <a:xfrm>
              <a:off x="5943600" y="27051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pic>
          <p:nvPicPr>
            <p:cNvPr id="42" name="Picture 41">
              <a:extLst>
                <a:ext uri="{FF2B5EF4-FFF2-40B4-BE49-F238E27FC236}">
                  <a16:creationId xmlns:a16="http://schemas.microsoft.com/office/drawing/2014/main" id="{29933F40-11E5-7130-0C50-D1D40904B963}"/>
                </a:ext>
              </a:extLst>
            </p:cNvPr>
            <p:cNvPicPr>
              <a:picLocks noChangeAspect="1"/>
            </p:cNvPicPr>
            <p:nvPr/>
          </p:nvPicPr>
          <p:blipFill>
            <a:blip r:embed="rId3"/>
            <a:stretch>
              <a:fillRect/>
            </a:stretch>
          </p:blipFill>
          <p:spPr>
            <a:xfrm>
              <a:off x="2873161" y="1632246"/>
              <a:ext cx="2418011" cy="1333532"/>
            </a:xfrm>
            <a:prstGeom prst="rect">
              <a:avLst/>
            </a:prstGeom>
          </p:spPr>
        </p:pic>
        <p:pic>
          <p:nvPicPr>
            <p:cNvPr id="12294" name="Picture 6" descr="Why Stranger Things Season 3 is the Show's Best Season">
              <a:extLst>
                <a:ext uri="{FF2B5EF4-FFF2-40B4-BE49-F238E27FC236}">
                  <a16:creationId xmlns:a16="http://schemas.microsoft.com/office/drawing/2014/main" id="{B8682CFF-7521-C284-CCAA-3AD4BCFCCE5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53447" y="3120784"/>
              <a:ext cx="2418011" cy="1209006"/>
            </a:xfrm>
            <a:prstGeom prst="rect">
              <a:avLst/>
            </a:prstGeom>
            <a:noFill/>
            <a:extLst>
              <a:ext uri="{909E8E84-426E-40DD-AFC4-6F175D3DCCD1}">
                <a14:hiddenFill xmlns:a14="http://schemas.microsoft.com/office/drawing/2010/main">
                  <a:solidFill>
                    <a:srgbClr val="FFFFFF"/>
                  </a:solidFill>
                </a14:hiddenFill>
              </a:ext>
            </a:extLst>
          </p:spPr>
        </p:pic>
        <p:pic>
          <p:nvPicPr>
            <p:cNvPr id="12296" name="Picture 8" descr="Stranger Things Season 4 Release Date, When will Stranger Things 4 Released  in Netflix? Star Cast, Plot">
              <a:extLst>
                <a:ext uri="{FF2B5EF4-FFF2-40B4-BE49-F238E27FC236}">
                  <a16:creationId xmlns:a16="http://schemas.microsoft.com/office/drawing/2014/main" id="{3665AD4E-F21D-B729-CE0D-7868494C921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3051" y="3989287"/>
              <a:ext cx="2418011" cy="1188280"/>
            </a:xfrm>
            <a:prstGeom prst="rect">
              <a:avLst/>
            </a:prstGeom>
            <a:noFill/>
            <a:extLst>
              <a:ext uri="{909E8E84-426E-40DD-AFC4-6F175D3DCCD1}">
                <a14:hiddenFill xmlns:a14="http://schemas.microsoft.com/office/drawing/2010/main">
                  <a:solidFill>
                    <a:srgbClr val="FFFFFF"/>
                  </a:solidFill>
                </a14:hiddenFill>
              </a:ext>
            </a:extLst>
          </p:spPr>
        </p:pic>
        <p:pic>
          <p:nvPicPr>
            <p:cNvPr id="12298" name="Picture 10" descr="Stranger Things Season 5 (2024) Release Date, Trailer, Cast">
              <a:extLst>
                <a:ext uri="{FF2B5EF4-FFF2-40B4-BE49-F238E27FC236}">
                  <a16:creationId xmlns:a16="http://schemas.microsoft.com/office/drawing/2014/main" id="{F45CD515-5833-FB8C-2343-222A8316B5C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82067" y="4879664"/>
              <a:ext cx="2501041" cy="1406836"/>
            </a:xfrm>
            <a:prstGeom prst="rect">
              <a:avLst/>
            </a:prstGeom>
            <a:noFill/>
            <a:extLst>
              <a:ext uri="{909E8E84-426E-40DD-AFC4-6F175D3DCCD1}">
                <a14:hiddenFill xmlns:a14="http://schemas.microsoft.com/office/drawing/2010/main">
                  <a:solidFill>
                    <a:srgbClr val="FFFFFF"/>
                  </a:solidFill>
                </a14:hiddenFill>
              </a:ext>
            </a:extLst>
          </p:spPr>
        </p:pic>
        <p:cxnSp>
          <p:nvCxnSpPr>
            <p:cNvPr id="45" name="Straight Connector 44">
              <a:extLst>
                <a:ext uri="{FF2B5EF4-FFF2-40B4-BE49-F238E27FC236}">
                  <a16:creationId xmlns:a16="http://schemas.microsoft.com/office/drawing/2014/main" id="{E35E2DBF-61EA-A540-F4B9-DE9D701C7A6F}"/>
                </a:ext>
              </a:extLst>
            </p:cNvPr>
            <p:cNvCxnSpPr>
              <a:cxnSpLocks/>
            </p:cNvCxnSpPr>
            <p:nvPr/>
          </p:nvCxnSpPr>
          <p:spPr>
            <a:xfrm flipH="1">
              <a:off x="5416340" y="2335948"/>
              <a:ext cx="473650" cy="0"/>
            </a:xfrm>
            <a:prstGeom prst="line">
              <a:avLst/>
            </a:prstGeom>
            <a:ln w="38100">
              <a:solidFill>
                <a:srgbClr val="CC0000"/>
              </a:solidFill>
              <a:tailEnd type="ova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3A674DF9-5C58-8CD1-EF35-544AC6BD3B15}"/>
                </a:ext>
              </a:extLst>
            </p:cNvPr>
            <p:cNvCxnSpPr>
              <a:cxnSpLocks/>
            </p:cNvCxnSpPr>
            <p:nvPr/>
          </p:nvCxnSpPr>
          <p:spPr>
            <a:xfrm flipH="1">
              <a:off x="6302012" y="1345065"/>
              <a:ext cx="473650" cy="0"/>
            </a:xfrm>
            <a:prstGeom prst="line">
              <a:avLst/>
            </a:prstGeom>
            <a:ln w="38100">
              <a:solidFill>
                <a:srgbClr val="CC0000"/>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7F9FBDB1-8E0C-DF8C-DCD0-27C10AF7910C}"/>
                </a:ext>
              </a:extLst>
            </p:cNvPr>
            <p:cNvCxnSpPr>
              <a:cxnSpLocks/>
            </p:cNvCxnSpPr>
            <p:nvPr/>
          </p:nvCxnSpPr>
          <p:spPr>
            <a:xfrm flipH="1">
              <a:off x="5416340" y="4379709"/>
              <a:ext cx="473650" cy="0"/>
            </a:xfrm>
            <a:prstGeom prst="line">
              <a:avLst/>
            </a:prstGeom>
            <a:ln w="38100">
              <a:solidFill>
                <a:srgbClr val="CC0000"/>
              </a:solidFill>
              <a:tailEnd type="ova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47EFEC5-EFFA-D0F5-37D9-DE89758F5985}"/>
                </a:ext>
              </a:extLst>
            </p:cNvPr>
            <p:cNvCxnSpPr>
              <a:cxnSpLocks/>
            </p:cNvCxnSpPr>
            <p:nvPr/>
          </p:nvCxnSpPr>
          <p:spPr>
            <a:xfrm flipH="1">
              <a:off x="6302012" y="3310962"/>
              <a:ext cx="473650" cy="0"/>
            </a:xfrm>
            <a:prstGeom prst="line">
              <a:avLst/>
            </a:prstGeom>
            <a:ln w="38100">
              <a:solidFill>
                <a:srgbClr val="CC0000"/>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204DD18C-BF19-B6E7-C3B1-300CF96892D1}"/>
                </a:ext>
              </a:extLst>
            </p:cNvPr>
            <p:cNvCxnSpPr>
              <a:cxnSpLocks/>
            </p:cNvCxnSpPr>
            <p:nvPr/>
          </p:nvCxnSpPr>
          <p:spPr>
            <a:xfrm flipH="1">
              <a:off x="6302012" y="5317991"/>
              <a:ext cx="473650" cy="0"/>
            </a:xfrm>
            <a:prstGeom prst="line">
              <a:avLst/>
            </a:prstGeom>
            <a:ln w="38100">
              <a:solidFill>
                <a:srgbClr val="CC0000"/>
              </a:solidFill>
              <a:headEnd type="oval"/>
              <a:tailEnd type="none"/>
            </a:ln>
          </p:spPr>
          <p:style>
            <a:lnRef idx="1">
              <a:schemeClr val="accent1"/>
            </a:lnRef>
            <a:fillRef idx="0">
              <a:schemeClr val="accent1"/>
            </a:fillRef>
            <a:effectRef idx="0">
              <a:schemeClr val="accent1"/>
            </a:effectRef>
            <a:fontRef idx="minor">
              <a:schemeClr val="tx1"/>
            </a:fontRef>
          </p:style>
        </p:cxnSp>
      </p:grpSp>
      <p:sp>
        <p:nvSpPr>
          <p:cNvPr id="54" name="TextBox 53">
            <a:extLst>
              <a:ext uri="{FF2B5EF4-FFF2-40B4-BE49-F238E27FC236}">
                <a16:creationId xmlns:a16="http://schemas.microsoft.com/office/drawing/2014/main" id="{9E57080B-A5D0-FEEF-45F8-C15F34970648}"/>
              </a:ext>
            </a:extLst>
          </p:cNvPr>
          <p:cNvSpPr txBox="1"/>
          <p:nvPr/>
        </p:nvSpPr>
        <p:spPr>
          <a:xfrm>
            <a:off x="843051" y="-2780148"/>
            <a:ext cx="1214673" cy="1446550"/>
          </a:xfrm>
          <a:prstGeom prst="rect">
            <a:avLst/>
          </a:prstGeom>
          <a:noFill/>
        </p:spPr>
        <p:txBody>
          <a:bodyPr wrap="square" rtlCol="0">
            <a:spAutoFit/>
          </a:bodyPr>
          <a:lstStyle/>
          <a:p>
            <a:pPr algn="ctr"/>
            <a:r>
              <a:rPr lang="es-CO" sz="8800" dirty="0">
                <a:ln w="19050">
                  <a:solidFill>
                    <a:srgbClr val="CC0000"/>
                  </a:solidFill>
                </a:ln>
                <a:solidFill>
                  <a:srgbClr val="CC0000"/>
                </a:solidFill>
                <a:latin typeface="Benguiat" pitchFamily="2" charset="0"/>
              </a:rPr>
              <a:t>A</a:t>
            </a:r>
            <a:endParaRPr lang="es-CO" sz="11500" dirty="0">
              <a:ln w="19050">
                <a:solidFill>
                  <a:srgbClr val="CC0000"/>
                </a:solidFill>
              </a:ln>
              <a:solidFill>
                <a:srgbClr val="CC0000"/>
              </a:solidFill>
              <a:latin typeface="Benguiat" pitchFamily="2" charset="0"/>
            </a:endParaRPr>
          </a:p>
        </p:txBody>
      </p:sp>
      <p:sp>
        <p:nvSpPr>
          <p:cNvPr id="55" name="TextBox 54">
            <a:extLst>
              <a:ext uri="{FF2B5EF4-FFF2-40B4-BE49-F238E27FC236}">
                <a16:creationId xmlns:a16="http://schemas.microsoft.com/office/drawing/2014/main" id="{06C672D9-ECEB-162A-CE6B-FBD8B772D877}"/>
              </a:ext>
            </a:extLst>
          </p:cNvPr>
          <p:cNvSpPr txBox="1"/>
          <p:nvPr/>
        </p:nvSpPr>
        <p:spPr>
          <a:xfrm>
            <a:off x="-1840496" y="2401532"/>
            <a:ext cx="1504384" cy="3154710"/>
          </a:xfrm>
          <a:prstGeom prst="rect">
            <a:avLst/>
          </a:prstGeom>
          <a:noFill/>
        </p:spPr>
        <p:txBody>
          <a:bodyPr wrap="square" rtlCol="0">
            <a:spAutoFit/>
          </a:bodyPr>
          <a:lstStyle/>
          <a:p>
            <a:pPr algn="ctr"/>
            <a:r>
              <a:rPr lang="es-CO" sz="19900" dirty="0">
                <a:ln w="19050">
                  <a:solidFill>
                    <a:srgbClr val="CC0000"/>
                  </a:solidFill>
                </a:ln>
                <a:solidFill>
                  <a:srgbClr val="CC0000"/>
                </a:solidFill>
                <a:latin typeface="Benguiat" pitchFamily="2" charset="0"/>
              </a:rPr>
              <a:t>H</a:t>
            </a:r>
            <a:endParaRPr lang="es-CO" sz="28700" dirty="0">
              <a:ln w="19050">
                <a:solidFill>
                  <a:srgbClr val="CC0000"/>
                </a:solidFill>
              </a:ln>
              <a:solidFill>
                <a:srgbClr val="CC0000"/>
              </a:solidFill>
              <a:latin typeface="Benguiat" pitchFamily="2" charset="0"/>
            </a:endParaRPr>
          </a:p>
        </p:txBody>
      </p:sp>
      <p:sp>
        <p:nvSpPr>
          <p:cNvPr id="56" name="TextBox 55">
            <a:extLst>
              <a:ext uri="{FF2B5EF4-FFF2-40B4-BE49-F238E27FC236}">
                <a16:creationId xmlns:a16="http://schemas.microsoft.com/office/drawing/2014/main" id="{C6B2F09C-14CD-A367-CB0C-B77C9ACBAF65}"/>
              </a:ext>
            </a:extLst>
          </p:cNvPr>
          <p:cNvSpPr txBox="1"/>
          <p:nvPr/>
        </p:nvSpPr>
        <p:spPr>
          <a:xfrm>
            <a:off x="-1908571" y="-132687"/>
            <a:ext cx="1404795" cy="923330"/>
          </a:xfrm>
          <a:prstGeom prst="rect">
            <a:avLst/>
          </a:prstGeom>
          <a:noFill/>
        </p:spPr>
        <p:txBody>
          <a:bodyPr wrap="square" rtlCol="0">
            <a:spAutoFit/>
          </a:bodyPr>
          <a:lstStyle/>
          <a:p>
            <a:pPr algn="ctr"/>
            <a:r>
              <a:rPr lang="es-CO" sz="5400" dirty="0">
                <a:ln w="19050">
                  <a:solidFill>
                    <a:srgbClr val="CC0000"/>
                  </a:solidFill>
                </a:ln>
                <a:solidFill>
                  <a:srgbClr val="CC0000"/>
                </a:solidFill>
                <a:latin typeface="Benguiat" pitchFamily="2" charset="0"/>
              </a:rPr>
              <a:t>T</a:t>
            </a:r>
          </a:p>
        </p:txBody>
      </p:sp>
      <p:sp>
        <p:nvSpPr>
          <p:cNvPr id="57" name="TextBox 56">
            <a:extLst>
              <a:ext uri="{FF2B5EF4-FFF2-40B4-BE49-F238E27FC236}">
                <a16:creationId xmlns:a16="http://schemas.microsoft.com/office/drawing/2014/main" id="{611D212B-8EC1-218E-424B-7B62EDFED7BD}"/>
              </a:ext>
            </a:extLst>
          </p:cNvPr>
          <p:cNvSpPr txBox="1"/>
          <p:nvPr/>
        </p:nvSpPr>
        <p:spPr>
          <a:xfrm>
            <a:off x="12530337" y="-2204960"/>
            <a:ext cx="1214673" cy="1446550"/>
          </a:xfrm>
          <a:prstGeom prst="rect">
            <a:avLst/>
          </a:prstGeom>
          <a:noFill/>
        </p:spPr>
        <p:txBody>
          <a:bodyPr wrap="square" rtlCol="0">
            <a:spAutoFit/>
          </a:bodyPr>
          <a:lstStyle/>
          <a:p>
            <a:pPr algn="ctr"/>
            <a:r>
              <a:rPr lang="es-CO" sz="8800" dirty="0">
                <a:ln w="19050">
                  <a:solidFill>
                    <a:srgbClr val="CC0000"/>
                  </a:solidFill>
                </a:ln>
                <a:solidFill>
                  <a:srgbClr val="CC0000"/>
                </a:solidFill>
                <a:latin typeface="Benguiat" pitchFamily="2" charset="0"/>
              </a:rPr>
              <a:t>N</a:t>
            </a:r>
            <a:endParaRPr lang="es-CO" sz="11500" dirty="0">
              <a:ln w="19050">
                <a:solidFill>
                  <a:srgbClr val="CC0000"/>
                </a:solidFill>
              </a:ln>
              <a:solidFill>
                <a:srgbClr val="CC0000"/>
              </a:solidFill>
              <a:latin typeface="Benguiat" pitchFamily="2" charset="0"/>
            </a:endParaRPr>
          </a:p>
        </p:txBody>
      </p:sp>
      <p:sp>
        <p:nvSpPr>
          <p:cNvPr id="58" name="TextBox 57">
            <a:extLst>
              <a:ext uri="{FF2B5EF4-FFF2-40B4-BE49-F238E27FC236}">
                <a16:creationId xmlns:a16="http://schemas.microsoft.com/office/drawing/2014/main" id="{567114ED-6D1E-A118-D11F-755EE82A0449}"/>
              </a:ext>
            </a:extLst>
          </p:cNvPr>
          <p:cNvSpPr txBox="1"/>
          <p:nvPr/>
        </p:nvSpPr>
        <p:spPr>
          <a:xfrm>
            <a:off x="13174149" y="-755350"/>
            <a:ext cx="1404795" cy="3770263"/>
          </a:xfrm>
          <a:prstGeom prst="rect">
            <a:avLst/>
          </a:prstGeom>
          <a:noFill/>
        </p:spPr>
        <p:txBody>
          <a:bodyPr wrap="square" rtlCol="0">
            <a:spAutoFit/>
          </a:bodyPr>
          <a:lstStyle/>
          <a:p>
            <a:pPr algn="ctr"/>
            <a:r>
              <a:rPr lang="es-CO" sz="23900" dirty="0">
                <a:ln w="19050">
                  <a:solidFill>
                    <a:srgbClr val="CC0000"/>
                  </a:solidFill>
                </a:ln>
                <a:solidFill>
                  <a:srgbClr val="CC0000"/>
                </a:solidFill>
                <a:latin typeface="Benguiat" pitchFamily="2" charset="0"/>
              </a:rPr>
              <a:t>S</a:t>
            </a:r>
          </a:p>
        </p:txBody>
      </p:sp>
      <p:sp>
        <p:nvSpPr>
          <p:cNvPr id="59" name="TextBox 58">
            <a:extLst>
              <a:ext uri="{FF2B5EF4-FFF2-40B4-BE49-F238E27FC236}">
                <a16:creationId xmlns:a16="http://schemas.microsoft.com/office/drawing/2014/main" id="{EA4F29C1-2933-2960-E689-51E10FE890F4}"/>
              </a:ext>
            </a:extLst>
          </p:cNvPr>
          <p:cNvSpPr txBox="1"/>
          <p:nvPr/>
        </p:nvSpPr>
        <p:spPr>
          <a:xfrm>
            <a:off x="-1829014" y="5084151"/>
            <a:ext cx="1181664" cy="1200329"/>
          </a:xfrm>
          <a:prstGeom prst="rect">
            <a:avLst/>
          </a:prstGeom>
          <a:noFill/>
        </p:spPr>
        <p:txBody>
          <a:bodyPr wrap="square" rtlCol="0">
            <a:spAutoFit/>
          </a:bodyPr>
          <a:lstStyle/>
          <a:p>
            <a:pPr algn="ctr"/>
            <a:r>
              <a:rPr lang="es-CO" sz="7200" dirty="0">
                <a:ln w="19050">
                  <a:solidFill>
                    <a:srgbClr val="CC0000"/>
                  </a:solidFill>
                </a:ln>
                <a:solidFill>
                  <a:srgbClr val="CC0000"/>
                </a:solidFill>
                <a:latin typeface="Benguiat" pitchFamily="2" charset="0"/>
              </a:rPr>
              <a:t>P</a:t>
            </a:r>
          </a:p>
        </p:txBody>
      </p:sp>
      <p:sp>
        <p:nvSpPr>
          <p:cNvPr id="60" name="TextBox 59">
            <a:extLst>
              <a:ext uri="{FF2B5EF4-FFF2-40B4-BE49-F238E27FC236}">
                <a16:creationId xmlns:a16="http://schemas.microsoft.com/office/drawing/2014/main" id="{10A85195-7CCD-D9D2-2CD9-4EA9A665889A}"/>
              </a:ext>
            </a:extLst>
          </p:cNvPr>
          <p:cNvSpPr txBox="1"/>
          <p:nvPr/>
        </p:nvSpPr>
        <p:spPr>
          <a:xfrm>
            <a:off x="3843922" y="7835208"/>
            <a:ext cx="1181664" cy="1200329"/>
          </a:xfrm>
          <a:prstGeom prst="rect">
            <a:avLst/>
          </a:prstGeom>
          <a:noFill/>
        </p:spPr>
        <p:txBody>
          <a:bodyPr wrap="square" rtlCol="0">
            <a:spAutoFit/>
          </a:bodyPr>
          <a:lstStyle/>
          <a:p>
            <a:pPr algn="ctr"/>
            <a:r>
              <a:rPr lang="es-CO" sz="7200" dirty="0">
                <a:ln w="19050">
                  <a:solidFill>
                    <a:srgbClr val="CC0000"/>
                  </a:solidFill>
                </a:ln>
                <a:solidFill>
                  <a:srgbClr val="CC0000"/>
                </a:solidFill>
                <a:latin typeface="Benguiat" pitchFamily="2" charset="0"/>
              </a:rPr>
              <a:t>P</a:t>
            </a:r>
          </a:p>
        </p:txBody>
      </p:sp>
      <p:sp>
        <p:nvSpPr>
          <p:cNvPr id="61" name="TextBox 60">
            <a:extLst>
              <a:ext uri="{FF2B5EF4-FFF2-40B4-BE49-F238E27FC236}">
                <a16:creationId xmlns:a16="http://schemas.microsoft.com/office/drawing/2014/main" id="{526DFD02-966A-5900-146D-0941FE57F57A}"/>
              </a:ext>
            </a:extLst>
          </p:cNvPr>
          <p:cNvSpPr txBox="1"/>
          <p:nvPr/>
        </p:nvSpPr>
        <p:spPr>
          <a:xfrm>
            <a:off x="7228072" y="8449884"/>
            <a:ext cx="1181664" cy="1200329"/>
          </a:xfrm>
          <a:prstGeom prst="rect">
            <a:avLst/>
          </a:prstGeom>
          <a:noFill/>
        </p:spPr>
        <p:txBody>
          <a:bodyPr wrap="square" rtlCol="0">
            <a:spAutoFit/>
          </a:bodyPr>
          <a:lstStyle/>
          <a:p>
            <a:pPr algn="ctr"/>
            <a:r>
              <a:rPr lang="es-CO" sz="7200" dirty="0">
                <a:ln w="19050">
                  <a:solidFill>
                    <a:srgbClr val="CC0000"/>
                  </a:solidFill>
                </a:ln>
                <a:solidFill>
                  <a:srgbClr val="CC0000"/>
                </a:solidFill>
                <a:latin typeface="Benguiat" pitchFamily="2" charset="0"/>
              </a:rPr>
              <a:t>T</a:t>
            </a:r>
          </a:p>
        </p:txBody>
      </p:sp>
      <p:sp>
        <p:nvSpPr>
          <p:cNvPr id="62" name="TextBox 61">
            <a:extLst>
              <a:ext uri="{FF2B5EF4-FFF2-40B4-BE49-F238E27FC236}">
                <a16:creationId xmlns:a16="http://schemas.microsoft.com/office/drawing/2014/main" id="{9C5C5FD4-50AF-4E72-61AF-FBBE8EFAD030}"/>
              </a:ext>
            </a:extLst>
          </p:cNvPr>
          <p:cNvSpPr txBox="1"/>
          <p:nvPr/>
        </p:nvSpPr>
        <p:spPr>
          <a:xfrm>
            <a:off x="13762692" y="3697680"/>
            <a:ext cx="1214673" cy="830997"/>
          </a:xfrm>
          <a:prstGeom prst="rect">
            <a:avLst/>
          </a:prstGeom>
          <a:noFill/>
        </p:spPr>
        <p:txBody>
          <a:bodyPr wrap="square" rtlCol="0">
            <a:spAutoFit/>
          </a:bodyPr>
          <a:lstStyle/>
          <a:p>
            <a:pPr algn="ctr"/>
            <a:r>
              <a:rPr lang="es-CO" sz="4800" dirty="0">
                <a:ln w="19050">
                  <a:solidFill>
                    <a:srgbClr val="CC0000"/>
                  </a:solidFill>
                </a:ln>
                <a:solidFill>
                  <a:srgbClr val="CC0000"/>
                </a:solidFill>
                <a:latin typeface="Benguiat" pitchFamily="2" charset="0"/>
              </a:rPr>
              <a:t>K</a:t>
            </a:r>
            <a:endParaRPr lang="es-CO" sz="6000" dirty="0">
              <a:ln w="19050">
                <a:solidFill>
                  <a:srgbClr val="CC0000"/>
                </a:solidFill>
              </a:ln>
              <a:solidFill>
                <a:srgbClr val="CC0000"/>
              </a:solidFill>
              <a:latin typeface="Benguiat" pitchFamily="2" charset="0"/>
            </a:endParaRPr>
          </a:p>
        </p:txBody>
      </p:sp>
      <p:sp>
        <p:nvSpPr>
          <p:cNvPr id="63" name="Rectangle 62">
            <a:extLst>
              <a:ext uri="{FF2B5EF4-FFF2-40B4-BE49-F238E27FC236}">
                <a16:creationId xmlns:a16="http://schemas.microsoft.com/office/drawing/2014/main" id="{054BF143-B118-8E91-BE7C-B3EE41262BD2}"/>
              </a:ext>
            </a:extLst>
          </p:cNvPr>
          <p:cNvSpPr/>
          <p:nvPr/>
        </p:nvSpPr>
        <p:spPr>
          <a:xfrm>
            <a:off x="0" y="6837639"/>
            <a:ext cx="12243195" cy="528199"/>
          </a:xfrm>
          <a:prstGeom prst="rect">
            <a:avLst/>
          </a:prstGeom>
          <a:solidFill>
            <a:schemeClr val="tx1">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Tree>
    <p:extLst>
      <p:ext uri="{BB962C8B-B14F-4D97-AF65-F5344CB8AC3E}">
        <p14:creationId xmlns:p14="http://schemas.microsoft.com/office/powerpoint/2010/main" val="319353862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Stranger Things: teoria dos fãs aponta para final desastroso da série">
            <a:extLst>
              <a:ext uri="{FF2B5EF4-FFF2-40B4-BE49-F238E27FC236}">
                <a16:creationId xmlns:a16="http://schemas.microsoft.com/office/drawing/2014/main" id="{EA584E16-546B-5149-2A55-C7C355A3ECC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5925"/>
          <a:stretch/>
        </p:blipFill>
        <p:spPr bwMode="auto">
          <a:xfrm>
            <a:off x="-26262" y="1"/>
            <a:ext cx="12243195"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7694D36B-647C-3AC3-73A2-365157A408D0}"/>
              </a:ext>
            </a:extLst>
          </p:cNvPr>
          <p:cNvSpPr/>
          <p:nvPr/>
        </p:nvSpPr>
        <p:spPr>
          <a:xfrm>
            <a:off x="0" y="0"/>
            <a:ext cx="12243195" cy="6857999"/>
          </a:xfrm>
          <a:prstGeom prst="rect">
            <a:avLst/>
          </a:prstGeom>
          <a:solidFill>
            <a:schemeClr val="tx1">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4" name="TextBox 3">
            <a:extLst>
              <a:ext uri="{FF2B5EF4-FFF2-40B4-BE49-F238E27FC236}">
                <a16:creationId xmlns:a16="http://schemas.microsoft.com/office/drawing/2014/main" id="{E2CA8AED-8539-4A6D-319D-B0125775FB62}"/>
              </a:ext>
            </a:extLst>
          </p:cNvPr>
          <p:cNvSpPr txBox="1"/>
          <p:nvPr/>
        </p:nvSpPr>
        <p:spPr>
          <a:xfrm>
            <a:off x="5089001" y="2477652"/>
            <a:ext cx="1214673" cy="1446550"/>
          </a:xfrm>
          <a:prstGeom prst="rect">
            <a:avLst/>
          </a:prstGeom>
          <a:noFill/>
        </p:spPr>
        <p:txBody>
          <a:bodyPr wrap="square" rtlCol="0">
            <a:spAutoFit/>
          </a:bodyPr>
          <a:lstStyle/>
          <a:p>
            <a:pPr algn="ctr"/>
            <a:r>
              <a:rPr lang="es-CO" sz="8800" dirty="0">
                <a:ln w="19050">
                  <a:solidFill>
                    <a:srgbClr val="CC0000"/>
                  </a:solidFill>
                </a:ln>
                <a:solidFill>
                  <a:srgbClr val="CC0000"/>
                </a:solidFill>
                <a:latin typeface="Benguiat" pitchFamily="2" charset="0"/>
              </a:rPr>
              <a:t>A</a:t>
            </a:r>
            <a:endParaRPr lang="es-CO" sz="11500" dirty="0">
              <a:ln w="19050">
                <a:solidFill>
                  <a:srgbClr val="CC0000"/>
                </a:solidFill>
              </a:ln>
              <a:solidFill>
                <a:srgbClr val="CC0000"/>
              </a:solidFill>
              <a:latin typeface="Benguiat" pitchFamily="2" charset="0"/>
            </a:endParaRPr>
          </a:p>
        </p:txBody>
      </p:sp>
      <p:sp>
        <p:nvSpPr>
          <p:cNvPr id="3" name="TextBox 2">
            <a:extLst>
              <a:ext uri="{FF2B5EF4-FFF2-40B4-BE49-F238E27FC236}">
                <a16:creationId xmlns:a16="http://schemas.microsoft.com/office/drawing/2014/main" id="{4448ECC2-8D44-25C6-0F0D-47DF38835587}"/>
              </a:ext>
            </a:extLst>
          </p:cNvPr>
          <p:cNvSpPr txBox="1"/>
          <p:nvPr/>
        </p:nvSpPr>
        <p:spPr>
          <a:xfrm>
            <a:off x="3950526" y="2477652"/>
            <a:ext cx="1504384" cy="1446550"/>
          </a:xfrm>
          <a:prstGeom prst="rect">
            <a:avLst/>
          </a:prstGeom>
          <a:noFill/>
        </p:spPr>
        <p:txBody>
          <a:bodyPr wrap="square" rtlCol="0">
            <a:spAutoFit/>
          </a:bodyPr>
          <a:lstStyle/>
          <a:p>
            <a:pPr algn="ctr"/>
            <a:r>
              <a:rPr lang="es-CO" sz="8800" dirty="0">
                <a:ln w="19050">
                  <a:solidFill>
                    <a:srgbClr val="CC0000"/>
                  </a:solidFill>
                </a:ln>
                <a:solidFill>
                  <a:srgbClr val="CC0000"/>
                </a:solidFill>
                <a:latin typeface="Benguiat" pitchFamily="2" charset="0"/>
              </a:rPr>
              <a:t>H</a:t>
            </a:r>
            <a:endParaRPr lang="es-CO" sz="11500" dirty="0">
              <a:ln w="19050">
                <a:solidFill>
                  <a:srgbClr val="CC0000"/>
                </a:solidFill>
              </a:ln>
              <a:solidFill>
                <a:srgbClr val="CC0000"/>
              </a:solidFill>
              <a:latin typeface="Benguiat" pitchFamily="2" charset="0"/>
            </a:endParaRPr>
          </a:p>
        </p:txBody>
      </p:sp>
      <p:sp>
        <p:nvSpPr>
          <p:cNvPr id="2" name="TextBox 1">
            <a:extLst>
              <a:ext uri="{FF2B5EF4-FFF2-40B4-BE49-F238E27FC236}">
                <a16:creationId xmlns:a16="http://schemas.microsoft.com/office/drawing/2014/main" id="{D9BA9E18-CCB7-65C5-271D-815C6566DB7A}"/>
              </a:ext>
            </a:extLst>
          </p:cNvPr>
          <p:cNvSpPr txBox="1"/>
          <p:nvPr/>
        </p:nvSpPr>
        <p:spPr>
          <a:xfrm>
            <a:off x="2782629" y="2151727"/>
            <a:ext cx="1404795" cy="1862048"/>
          </a:xfrm>
          <a:prstGeom prst="rect">
            <a:avLst/>
          </a:prstGeom>
          <a:noFill/>
        </p:spPr>
        <p:txBody>
          <a:bodyPr wrap="square" rtlCol="0">
            <a:spAutoFit/>
          </a:bodyPr>
          <a:lstStyle/>
          <a:p>
            <a:pPr algn="ctr"/>
            <a:r>
              <a:rPr lang="es-CO" sz="11500" dirty="0">
                <a:ln w="19050">
                  <a:solidFill>
                    <a:srgbClr val="CC0000"/>
                  </a:solidFill>
                </a:ln>
                <a:solidFill>
                  <a:srgbClr val="CC0000"/>
                </a:solidFill>
                <a:latin typeface="Benguiat" pitchFamily="2" charset="0"/>
              </a:rPr>
              <a:t>T</a:t>
            </a:r>
          </a:p>
        </p:txBody>
      </p:sp>
      <p:sp>
        <p:nvSpPr>
          <p:cNvPr id="7" name="TextBox 6">
            <a:extLst>
              <a:ext uri="{FF2B5EF4-FFF2-40B4-BE49-F238E27FC236}">
                <a16:creationId xmlns:a16="http://schemas.microsoft.com/office/drawing/2014/main" id="{3C44F4E7-7921-50B2-2C64-8C9874243B9D}"/>
              </a:ext>
            </a:extLst>
          </p:cNvPr>
          <p:cNvSpPr txBox="1"/>
          <p:nvPr/>
        </p:nvSpPr>
        <p:spPr>
          <a:xfrm>
            <a:off x="6069981" y="2477652"/>
            <a:ext cx="1214673" cy="1446550"/>
          </a:xfrm>
          <a:prstGeom prst="rect">
            <a:avLst/>
          </a:prstGeom>
          <a:noFill/>
        </p:spPr>
        <p:txBody>
          <a:bodyPr wrap="square" rtlCol="0">
            <a:spAutoFit/>
          </a:bodyPr>
          <a:lstStyle/>
          <a:p>
            <a:pPr algn="ctr"/>
            <a:r>
              <a:rPr lang="es-CO" sz="8800" dirty="0">
                <a:ln w="19050">
                  <a:solidFill>
                    <a:srgbClr val="CC0000"/>
                  </a:solidFill>
                </a:ln>
                <a:solidFill>
                  <a:srgbClr val="CC0000"/>
                </a:solidFill>
                <a:latin typeface="Benguiat" pitchFamily="2" charset="0"/>
              </a:rPr>
              <a:t>N</a:t>
            </a:r>
            <a:endParaRPr lang="es-CO" sz="11500" dirty="0">
              <a:ln w="19050">
                <a:solidFill>
                  <a:srgbClr val="CC0000"/>
                </a:solidFill>
              </a:ln>
              <a:solidFill>
                <a:srgbClr val="CC0000"/>
              </a:solidFill>
              <a:latin typeface="Benguiat" pitchFamily="2" charset="0"/>
            </a:endParaRPr>
          </a:p>
        </p:txBody>
      </p:sp>
      <p:sp>
        <p:nvSpPr>
          <p:cNvPr id="8" name="TextBox 7">
            <a:extLst>
              <a:ext uri="{FF2B5EF4-FFF2-40B4-BE49-F238E27FC236}">
                <a16:creationId xmlns:a16="http://schemas.microsoft.com/office/drawing/2014/main" id="{98E6D6FA-7732-0787-63E9-62994C325C08}"/>
              </a:ext>
            </a:extLst>
          </p:cNvPr>
          <p:cNvSpPr txBox="1"/>
          <p:nvPr/>
        </p:nvSpPr>
        <p:spPr>
          <a:xfrm>
            <a:off x="8161897" y="2151727"/>
            <a:ext cx="1404795" cy="1862048"/>
          </a:xfrm>
          <a:prstGeom prst="rect">
            <a:avLst/>
          </a:prstGeom>
          <a:noFill/>
        </p:spPr>
        <p:txBody>
          <a:bodyPr wrap="square" rtlCol="0">
            <a:spAutoFit/>
          </a:bodyPr>
          <a:lstStyle/>
          <a:p>
            <a:pPr algn="ctr"/>
            <a:r>
              <a:rPr lang="es-CO" sz="11500" dirty="0">
                <a:ln w="19050">
                  <a:solidFill>
                    <a:srgbClr val="CC0000"/>
                  </a:solidFill>
                </a:ln>
                <a:solidFill>
                  <a:srgbClr val="CC0000"/>
                </a:solidFill>
                <a:latin typeface="Benguiat" pitchFamily="2" charset="0"/>
              </a:rPr>
              <a:t>S</a:t>
            </a:r>
          </a:p>
        </p:txBody>
      </p:sp>
      <p:sp>
        <p:nvSpPr>
          <p:cNvPr id="22" name="TextBox 21">
            <a:extLst>
              <a:ext uri="{FF2B5EF4-FFF2-40B4-BE49-F238E27FC236}">
                <a16:creationId xmlns:a16="http://schemas.microsoft.com/office/drawing/2014/main" id="{C083E185-8FA5-99B9-A0D3-209884E525CB}"/>
              </a:ext>
            </a:extLst>
          </p:cNvPr>
          <p:cNvSpPr txBox="1"/>
          <p:nvPr/>
        </p:nvSpPr>
        <p:spPr>
          <a:xfrm>
            <a:off x="4670842" y="3548958"/>
            <a:ext cx="1181664" cy="1200329"/>
          </a:xfrm>
          <a:prstGeom prst="rect">
            <a:avLst/>
          </a:prstGeom>
          <a:noFill/>
        </p:spPr>
        <p:txBody>
          <a:bodyPr wrap="square" rtlCol="0">
            <a:spAutoFit/>
          </a:bodyPr>
          <a:lstStyle/>
          <a:p>
            <a:pPr algn="ctr"/>
            <a:r>
              <a:rPr lang="es-CO" sz="7200" dirty="0">
                <a:ln w="19050">
                  <a:solidFill>
                    <a:srgbClr val="CC0000"/>
                  </a:solidFill>
                </a:ln>
                <a:solidFill>
                  <a:srgbClr val="CC0000"/>
                </a:solidFill>
                <a:latin typeface="Benguiat" pitchFamily="2" charset="0"/>
              </a:rPr>
              <a:t>P</a:t>
            </a:r>
          </a:p>
        </p:txBody>
      </p:sp>
      <p:sp>
        <p:nvSpPr>
          <p:cNvPr id="23" name="TextBox 22">
            <a:extLst>
              <a:ext uri="{FF2B5EF4-FFF2-40B4-BE49-F238E27FC236}">
                <a16:creationId xmlns:a16="http://schemas.microsoft.com/office/drawing/2014/main" id="{97D521A9-431B-FA83-59A9-6DE1A8CF8F78}"/>
              </a:ext>
            </a:extLst>
          </p:cNvPr>
          <p:cNvSpPr txBox="1"/>
          <p:nvPr/>
        </p:nvSpPr>
        <p:spPr>
          <a:xfrm>
            <a:off x="5479149" y="3548958"/>
            <a:ext cx="1181664" cy="1200329"/>
          </a:xfrm>
          <a:prstGeom prst="rect">
            <a:avLst/>
          </a:prstGeom>
          <a:noFill/>
        </p:spPr>
        <p:txBody>
          <a:bodyPr wrap="square" rtlCol="0">
            <a:spAutoFit/>
          </a:bodyPr>
          <a:lstStyle/>
          <a:p>
            <a:pPr algn="ctr"/>
            <a:r>
              <a:rPr lang="es-CO" sz="7200" dirty="0">
                <a:ln w="19050">
                  <a:solidFill>
                    <a:srgbClr val="CC0000"/>
                  </a:solidFill>
                </a:ln>
                <a:solidFill>
                  <a:srgbClr val="CC0000"/>
                </a:solidFill>
                <a:latin typeface="Benguiat" pitchFamily="2" charset="0"/>
              </a:rPr>
              <a:t>P</a:t>
            </a:r>
          </a:p>
        </p:txBody>
      </p:sp>
      <p:sp>
        <p:nvSpPr>
          <p:cNvPr id="24" name="TextBox 23">
            <a:extLst>
              <a:ext uri="{FF2B5EF4-FFF2-40B4-BE49-F238E27FC236}">
                <a16:creationId xmlns:a16="http://schemas.microsoft.com/office/drawing/2014/main" id="{C0DE6989-5884-05AD-EE26-0035C8281A4E}"/>
              </a:ext>
            </a:extLst>
          </p:cNvPr>
          <p:cNvSpPr txBox="1"/>
          <p:nvPr/>
        </p:nvSpPr>
        <p:spPr>
          <a:xfrm>
            <a:off x="6354216" y="3548958"/>
            <a:ext cx="1181664" cy="1200329"/>
          </a:xfrm>
          <a:prstGeom prst="rect">
            <a:avLst/>
          </a:prstGeom>
          <a:noFill/>
        </p:spPr>
        <p:txBody>
          <a:bodyPr wrap="square" rtlCol="0">
            <a:spAutoFit/>
          </a:bodyPr>
          <a:lstStyle/>
          <a:p>
            <a:pPr algn="ctr"/>
            <a:r>
              <a:rPr lang="es-CO" sz="7200" dirty="0">
                <a:ln w="19050">
                  <a:solidFill>
                    <a:srgbClr val="CC0000"/>
                  </a:solidFill>
                </a:ln>
                <a:solidFill>
                  <a:srgbClr val="CC0000"/>
                </a:solidFill>
                <a:latin typeface="Benguiat" pitchFamily="2" charset="0"/>
              </a:rPr>
              <a:t>T</a:t>
            </a:r>
          </a:p>
        </p:txBody>
      </p:sp>
      <p:sp>
        <p:nvSpPr>
          <p:cNvPr id="26" name="Rectangle 25">
            <a:extLst>
              <a:ext uri="{FF2B5EF4-FFF2-40B4-BE49-F238E27FC236}">
                <a16:creationId xmlns:a16="http://schemas.microsoft.com/office/drawing/2014/main" id="{7315A448-642B-3A69-9476-56009E791C69}"/>
              </a:ext>
            </a:extLst>
          </p:cNvPr>
          <p:cNvSpPr/>
          <p:nvPr/>
        </p:nvSpPr>
        <p:spPr>
          <a:xfrm>
            <a:off x="3467478" y="2266027"/>
            <a:ext cx="5214796" cy="93532"/>
          </a:xfrm>
          <a:prstGeom prst="rect">
            <a:avLst/>
          </a:prstGeom>
          <a:solidFill>
            <a:srgbClr val="CC0000"/>
          </a:solidFill>
          <a:ln>
            <a:solidFill>
              <a:srgbClr val="EA12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27" name="Rectangle 26">
            <a:extLst>
              <a:ext uri="{FF2B5EF4-FFF2-40B4-BE49-F238E27FC236}">
                <a16:creationId xmlns:a16="http://schemas.microsoft.com/office/drawing/2014/main" id="{99AE75F6-76F7-EC6C-6430-664F2BF87700}"/>
              </a:ext>
            </a:extLst>
          </p:cNvPr>
          <p:cNvSpPr/>
          <p:nvPr/>
        </p:nvSpPr>
        <p:spPr>
          <a:xfrm>
            <a:off x="3514065" y="3699869"/>
            <a:ext cx="986644" cy="93532"/>
          </a:xfrm>
          <a:prstGeom prst="rect">
            <a:avLst/>
          </a:prstGeom>
          <a:solidFill>
            <a:srgbClr val="CC0000"/>
          </a:solidFill>
          <a:ln>
            <a:solidFill>
              <a:srgbClr val="EA12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28" name="Rectangle 27">
            <a:extLst>
              <a:ext uri="{FF2B5EF4-FFF2-40B4-BE49-F238E27FC236}">
                <a16:creationId xmlns:a16="http://schemas.microsoft.com/office/drawing/2014/main" id="{B768F3F7-F839-4D60-F61A-FB936350291B}"/>
              </a:ext>
            </a:extLst>
          </p:cNvPr>
          <p:cNvSpPr/>
          <p:nvPr/>
        </p:nvSpPr>
        <p:spPr>
          <a:xfrm>
            <a:off x="7654325" y="3699869"/>
            <a:ext cx="986644" cy="93532"/>
          </a:xfrm>
          <a:prstGeom prst="rect">
            <a:avLst/>
          </a:prstGeom>
          <a:solidFill>
            <a:srgbClr val="CC0000"/>
          </a:solidFill>
          <a:ln>
            <a:solidFill>
              <a:srgbClr val="EA12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6" name="TextBox 5">
            <a:extLst>
              <a:ext uri="{FF2B5EF4-FFF2-40B4-BE49-F238E27FC236}">
                <a16:creationId xmlns:a16="http://schemas.microsoft.com/office/drawing/2014/main" id="{AAFED036-A5DB-F9ED-CC20-CB85DF7D068E}"/>
              </a:ext>
            </a:extLst>
          </p:cNvPr>
          <p:cNvSpPr txBox="1"/>
          <p:nvPr/>
        </p:nvSpPr>
        <p:spPr>
          <a:xfrm>
            <a:off x="7128105" y="2477652"/>
            <a:ext cx="1214673" cy="1446550"/>
          </a:xfrm>
          <a:prstGeom prst="rect">
            <a:avLst/>
          </a:prstGeom>
          <a:noFill/>
        </p:spPr>
        <p:txBody>
          <a:bodyPr wrap="square" rtlCol="0">
            <a:spAutoFit/>
          </a:bodyPr>
          <a:lstStyle/>
          <a:p>
            <a:pPr algn="ctr"/>
            <a:r>
              <a:rPr lang="es-CO" sz="8800" dirty="0">
                <a:ln w="19050">
                  <a:solidFill>
                    <a:srgbClr val="CC0000"/>
                  </a:solidFill>
                </a:ln>
                <a:solidFill>
                  <a:srgbClr val="CC0000"/>
                </a:solidFill>
                <a:latin typeface="Benguiat" pitchFamily="2" charset="0"/>
              </a:rPr>
              <a:t>K</a:t>
            </a:r>
            <a:endParaRPr lang="es-CO" sz="11500" dirty="0">
              <a:ln w="19050">
                <a:solidFill>
                  <a:srgbClr val="CC0000"/>
                </a:solidFill>
              </a:ln>
              <a:solidFill>
                <a:srgbClr val="CC0000"/>
              </a:solidFill>
              <a:latin typeface="Benguiat" pitchFamily="2" charset="0"/>
            </a:endParaRPr>
          </a:p>
        </p:txBody>
      </p:sp>
    </p:spTree>
    <p:extLst>
      <p:ext uri="{BB962C8B-B14F-4D97-AF65-F5344CB8AC3E}">
        <p14:creationId xmlns:p14="http://schemas.microsoft.com/office/powerpoint/2010/main" val="89793539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6000">
        <p159:morph option="byWord"/>
      </p:transition>
    </mc:Choice>
    <mc:Fallback xmlns="">
      <p:transition spd="slow" advClick="0" advTm="6000">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7FCA87B9-E211-0E4B-A9F7-DF87D6193A8C}"/>
              </a:ext>
            </a:extLst>
          </p:cNvPr>
          <p:cNvSpPr/>
          <p:nvPr/>
        </p:nvSpPr>
        <p:spPr>
          <a:xfrm>
            <a:off x="1588" y="-1"/>
            <a:ext cx="12188825" cy="6858000"/>
          </a:xfrm>
          <a:prstGeom prst="rect">
            <a:avLst/>
          </a:prstGeom>
          <a:solidFill>
            <a:schemeClr val="accent2">
              <a:lumMod val="50000"/>
              <a:alpha val="8509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302020204030203" pitchFamily="34" charset="0"/>
            </a:endParaRPr>
          </a:p>
        </p:txBody>
      </p:sp>
      <p:sp>
        <p:nvSpPr>
          <p:cNvPr id="16" name="タイトル 15"/>
          <p:cNvSpPr>
            <a:spLocks noGrp="1"/>
          </p:cNvSpPr>
          <p:nvPr>
            <p:ph type="ctrTitle" idx="4294967295"/>
          </p:nvPr>
        </p:nvSpPr>
        <p:spPr>
          <a:xfrm>
            <a:off x="1588" y="1266032"/>
            <a:ext cx="12188825" cy="1056481"/>
          </a:xfrm>
          <a:prstGeom prst="rect">
            <a:avLst/>
          </a:prstGeom>
        </p:spPr>
        <p:txBody>
          <a:bodyPr/>
          <a:lstStyle/>
          <a:p>
            <a:pPr algn="ctr"/>
            <a:r>
              <a:rPr kumimoji="1" lang="en-US" altLang="ja-JP" sz="3000" b="1" dirty="0">
                <a:solidFill>
                  <a:schemeClr val="accent4"/>
                </a:solidFill>
                <a:latin typeface="Lato Black" panose="020F0A02020204030203" pitchFamily="34" charset="0"/>
              </a:rPr>
              <a:t>THANKS FOR DOWNLOADING THESE TEMPLATES! </a:t>
            </a:r>
            <a:br>
              <a:rPr kumimoji="1" lang="en-US" altLang="ja-JP" b="1" dirty="0">
                <a:solidFill>
                  <a:schemeClr val="accent4"/>
                </a:solidFill>
                <a:latin typeface="Lato Light" panose="020F0302020204030203" pitchFamily="34" charset="0"/>
              </a:rPr>
            </a:br>
            <a:r>
              <a:rPr kumimoji="1" lang="en-US" altLang="ja-JP" sz="2400" b="1" dirty="0">
                <a:solidFill>
                  <a:schemeClr val="bg1"/>
                </a:solidFill>
                <a:latin typeface="Lato Light" panose="020F0302020204030203" pitchFamily="34" charset="0"/>
              </a:rPr>
              <a:t>Find even more free templates at </a:t>
            </a:r>
            <a:endParaRPr kumimoji="1" lang="en-US" altLang="ja-JP" b="1" dirty="0">
              <a:solidFill>
                <a:schemeClr val="bg1"/>
              </a:solidFill>
              <a:latin typeface="Lato Light" panose="020F0302020204030203" pitchFamily="34" charset="0"/>
            </a:endParaRPr>
          </a:p>
        </p:txBody>
      </p:sp>
      <p:sp>
        <p:nvSpPr>
          <p:cNvPr id="17" name="サブタイトル 16"/>
          <p:cNvSpPr>
            <a:spLocks noGrp="1"/>
          </p:cNvSpPr>
          <p:nvPr>
            <p:ph type="subTitle" idx="4294967295"/>
          </p:nvPr>
        </p:nvSpPr>
        <p:spPr>
          <a:xfrm>
            <a:off x="2255229" y="2136667"/>
            <a:ext cx="8228013" cy="674688"/>
          </a:xfrm>
          <a:prstGeom prst="rect">
            <a:avLst/>
          </a:prstGeom>
        </p:spPr>
        <p:txBody>
          <a:bodyPr>
            <a:noAutofit/>
          </a:bodyPr>
          <a:lstStyle/>
          <a:p>
            <a:pPr marL="0" indent="0" algn="ctr">
              <a:buNone/>
            </a:pPr>
            <a:r>
              <a:rPr lang="en-US" sz="1500" dirty="0">
                <a:solidFill>
                  <a:schemeClr val="bg1"/>
                </a:solidFill>
                <a:latin typeface="Lato Light" panose="020F0302020204030203" pitchFamily="34" charset="0"/>
                <a:hlinkClick r:id="rId2">
                  <a:extLst>
                    <a:ext uri="{A12FA001-AC4F-418D-AE19-62706E023703}">
                      <ahyp:hlinkClr xmlns:ahyp="http://schemas.microsoft.com/office/drawing/2018/hyperlinkcolor" val="tx"/>
                    </a:ext>
                  </a:extLst>
                </a:hlinkClick>
              </a:rPr>
              <a:t>https://ppthemes.com/</a:t>
            </a:r>
            <a:r>
              <a:rPr lang="en-US" sz="1500" dirty="0">
                <a:solidFill>
                  <a:schemeClr val="bg1"/>
                </a:solidFill>
                <a:latin typeface="Lato Light" panose="020F0302020204030203" pitchFamily="34" charset="0"/>
              </a:rPr>
              <a:t> / </a:t>
            </a:r>
            <a:r>
              <a:rPr lang="en-US" sz="1500" dirty="0">
                <a:solidFill>
                  <a:schemeClr val="bg1"/>
                </a:solidFill>
                <a:latin typeface="Lato Light" panose="020F0302020204030203" pitchFamily="34" charset="0"/>
                <a:hlinkClick r:id="rId3">
                  <a:extLst>
                    <a:ext uri="{A12FA001-AC4F-418D-AE19-62706E023703}">
                      <ahyp:hlinkClr xmlns:ahyp="http://schemas.microsoft.com/office/drawing/2018/hyperlinkcolor" val="tx"/>
                    </a:ext>
                  </a:extLst>
                </a:hlinkClick>
              </a:rPr>
              <a:t>www.slidesgratis.com</a:t>
            </a:r>
            <a:r>
              <a:rPr lang="en-US" sz="1500" dirty="0">
                <a:solidFill>
                  <a:schemeClr val="bg1"/>
                </a:solidFill>
                <a:latin typeface="Lato Light" panose="020F0302020204030203" pitchFamily="34" charset="0"/>
              </a:rPr>
              <a:t>  </a:t>
            </a:r>
          </a:p>
          <a:p>
            <a:pPr marL="0" indent="0" algn="ctr">
              <a:buNone/>
            </a:pPr>
            <a:r>
              <a:rPr lang="en-US" sz="1500" dirty="0">
                <a:solidFill>
                  <a:schemeClr val="bg1"/>
                </a:solidFill>
                <a:latin typeface="Lato Light" panose="020F0302020204030203" pitchFamily="34" charset="0"/>
              </a:rPr>
              <a:t>Premium Templates: </a:t>
            </a:r>
            <a:r>
              <a:rPr lang="en-US" sz="1500" dirty="0">
                <a:solidFill>
                  <a:schemeClr val="bg1"/>
                </a:solidFill>
                <a:latin typeface="Lato Light" panose="020F0302020204030203" pitchFamily="34" charset="0"/>
                <a:hlinkClick r:id="rId4">
                  <a:extLst>
                    <a:ext uri="{A12FA001-AC4F-418D-AE19-62706E023703}">
                      <ahyp:hlinkClr xmlns:ahyp="http://schemas.microsoft.com/office/drawing/2018/hyperlinkcolor" val="tx"/>
                    </a:ext>
                  </a:extLst>
                </a:hlinkClick>
              </a:rPr>
              <a:t>https://www.pptbundle.com/</a:t>
            </a:r>
            <a:r>
              <a:rPr lang="en-US" sz="1500" dirty="0">
                <a:solidFill>
                  <a:schemeClr val="bg1"/>
                </a:solidFill>
                <a:latin typeface="Lato Light" panose="020F0302020204030203" pitchFamily="34" charset="0"/>
              </a:rPr>
              <a:t> </a:t>
            </a:r>
          </a:p>
          <a:p>
            <a:pPr marL="0" indent="0" algn="ctr">
              <a:buNone/>
            </a:pPr>
            <a:br>
              <a:rPr lang="en-US" altLang="ja-JP" sz="1500" dirty="0">
                <a:solidFill>
                  <a:schemeClr val="bg1"/>
                </a:solidFill>
                <a:latin typeface="Lato Light" panose="020F0302020204030203" pitchFamily="34" charset="0"/>
                <a:cs typeface="Arial" panose="020B0604020202020204" pitchFamily="34" charset="0"/>
              </a:rPr>
            </a:br>
            <a:endParaRPr lang="en-US" altLang="ja-JP" sz="1500" dirty="0">
              <a:solidFill>
                <a:schemeClr val="bg1"/>
              </a:solidFill>
              <a:latin typeface="Lato Light" panose="020F0302020204030203" pitchFamily="34" charset="0"/>
              <a:cs typeface="Arial" panose="020B0604020202020204" pitchFamily="34" charset="0"/>
            </a:endParaRPr>
          </a:p>
        </p:txBody>
      </p:sp>
      <p:sp>
        <p:nvSpPr>
          <p:cNvPr id="4" name="CuadroTexto 3">
            <a:extLst>
              <a:ext uri="{FF2B5EF4-FFF2-40B4-BE49-F238E27FC236}">
                <a16:creationId xmlns:a16="http://schemas.microsoft.com/office/drawing/2014/main" id="{F3C1E99B-F7CB-459B-A348-CDF66B2291AB}"/>
              </a:ext>
            </a:extLst>
          </p:cNvPr>
          <p:cNvSpPr txBox="1"/>
          <p:nvPr/>
        </p:nvSpPr>
        <p:spPr>
          <a:xfrm>
            <a:off x="2176382" y="2936788"/>
            <a:ext cx="7961648" cy="2092881"/>
          </a:xfrm>
          <a:prstGeom prst="rect">
            <a:avLst/>
          </a:prstGeom>
          <a:noFill/>
        </p:spPr>
        <p:txBody>
          <a:bodyPr wrap="square" rtlCol="0">
            <a:spAutoFit/>
          </a:bodyPr>
          <a:lstStyle/>
          <a:p>
            <a:pPr algn="ctr"/>
            <a:r>
              <a:rPr lang="en-US" altLang="ja-JP" sz="2000" b="1" dirty="0">
                <a:solidFill>
                  <a:schemeClr val="bg1"/>
                </a:solidFill>
                <a:latin typeface="Lato Light" panose="020F0302020204030203" pitchFamily="34" charset="0"/>
                <a:cs typeface="Arial" panose="020B0604020202020204" pitchFamily="34" charset="0"/>
              </a:rPr>
              <a:t>If you loved the template and want to show your support, I’d really appreciate it if you followed me on social media!! </a:t>
            </a:r>
            <a:r>
              <a:rPr lang="es-CO" altLang="ja-JP" sz="2000" b="1" dirty="0">
                <a:solidFill>
                  <a:schemeClr val="bg1"/>
                </a:solidFill>
                <a:latin typeface="Lato Light" panose="020F0302020204030203" pitchFamily="34" charset="0"/>
                <a:cs typeface="Arial" panose="020B0604020202020204" pitchFamily="34" charset="0"/>
                <a:sym typeface="Wingdings" panose="05000000000000000000" pitchFamily="2" charset="2"/>
              </a:rPr>
              <a:t></a:t>
            </a:r>
            <a:endParaRPr lang="es-CO" altLang="ja-JP" sz="2000" b="1" dirty="0">
              <a:solidFill>
                <a:schemeClr val="bg1"/>
              </a:solidFill>
              <a:latin typeface="Lato Light" panose="020F0302020204030203" pitchFamily="34" charset="0"/>
              <a:cs typeface="Arial" panose="020B0604020202020204" pitchFamily="34" charset="0"/>
            </a:endParaRPr>
          </a:p>
          <a:p>
            <a:pPr algn="ctr"/>
            <a:r>
              <a:rPr lang="es-CO" altLang="ja-JP" dirty="0">
                <a:solidFill>
                  <a:schemeClr val="bg1"/>
                </a:solidFill>
                <a:latin typeface="Lato Light" panose="020F0302020204030203" pitchFamily="34" charset="0"/>
                <a:cs typeface="Arial" panose="020B0604020202020204" pitchFamily="34" charset="0"/>
                <a:hlinkClick r:id="rId5">
                  <a:extLst>
                    <a:ext uri="{A12FA001-AC4F-418D-AE19-62706E023703}">
                      <ahyp:hlinkClr xmlns:ahyp="http://schemas.microsoft.com/office/drawing/2018/hyperlinkcolor" val="tx"/>
                    </a:ext>
                  </a:extLst>
                </a:hlinkClick>
              </a:rPr>
              <a:t>https://www.instagram.com/ppthemes/</a:t>
            </a:r>
            <a:r>
              <a:rPr lang="es-CO" altLang="ja-JP" dirty="0">
                <a:solidFill>
                  <a:schemeClr val="bg1"/>
                </a:solidFill>
                <a:latin typeface="Lato Light" panose="020F0302020204030203" pitchFamily="34" charset="0"/>
                <a:cs typeface="Arial" panose="020B0604020202020204" pitchFamily="34" charset="0"/>
              </a:rPr>
              <a:t> </a:t>
            </a:r>
          </a:p>
          <a:p>
            <a:pPr algn="ctr"/>
            <a:r>
              <a:rPr lang="es-CO" altLang="ja-JP" dirty="0">
                <a:solidFill>
                  <a:schemeClr val="bg1"/>
                </a:solidFill>
                <a:latin typeface="Lato Light" panose="020F0302020204030203" pitchFamily="34" charset="0"/>
                <a:cs typeface="Arial" panose="020B0604020202020204" pitchFamily="34" charset="0"/>
                <a:hlinkClick r:id="rId6">
                  <a:extLst>
                    <a:ext uri="{A12FA001-AC4F-418D-AE19-62706E023703}">
                      <ahyp:hlinkClr xmlns:ahyp="http://schemas.microsoft.com/office/drawing/2018/hyperlinkcolor" val="tx"/>
                    </a:ext>
                  </a:extLst>
                </a:hlinkClick>
              </a:rPr>
              <a:t>https://www.facebook.com/ppthemess</a:t>
            </a:r>
            <a:endParaRPr lang="es-CO" altLang="ja-JP" dirty="0">
              <a:solidFill>
                <a:schemeClr val="bg1"/>
              </a:solidFill>
              <a:latin typeface="Lato Light" panose="020F0302020204030203" pitchFamily="34" charset="0"/>
              <a:cs typeface="Arial" panose="020B0604020202020204" pitchFamily="34" charset="0"/>
            </a:endParaRPr>
          </a:p>
          <a:p>
            <a:pPr algn="ctr"/>
            <a:r>
              <a:rPr lang="es-CO" altLang="ja-JP" dirty="0">
                <a:solidFill>
                  <a:schemeClr val="bg1"/>
                </a:solidFill>
                <a:latin typeface="Lato Light" panose="020F0302020204030203" pitchFamily="34" charset="0"/>
                <a:cs typeface="Arial" panose="020B0604020202020204" pitchFamily="34" charset="0"/>
                <a:hlinkClick r:id="rId7">
                  <a:extLst>
                    <a:ext uri="{A12FA001-AC4F-418D-AE19-62706E023703}">
                      <ahyp:hlinkClr xmlns:ahyp="http://schemas.microsoft.com/office/drawing/2018/hyperlinkcolor" val="tx"/>
                    </a:ext>
                  </a:extLst>
                </a:hlinkClick>
              </a:rPr>
              <a:t>https://www.youtube.com/@Ppthemes</a:t>
            </a:r>
            <a:r>
              <a:rPr lang="es-CO" altLang="ja-JP" dirty="0">
                <a:solidFill>
                  <a:schemeClr val="bg1"/>
                </a:solidFill>
                <a:latin typeface="Lato Light" panose="020F0302020204030203" pitchFamily="34" charset="0"/>
                <a:cs typeface="Arial" panose="020B0604020202020204" pitchFamily="34" charset="0"/>
              </a:rPr>
              <a:t> </a:t>
            </a:r>
          </a:p>
          <a:p>
            <a:pPr algn="ctr"/>
            <a:r>
              <a:rPr lang="es-CO" altLang="ja-JP" dirty="0">
                <a:solidFill>
                  <a:schemeClr val="bg1"/>
                </a:solidFill>
                <a:latin typeface="Lato Light" panose="020F0302020204030203" pitchFamily="34" charset="0"/>
                <a:cs typeface="Arial" panose="020B0604020202020204" pitchFamily="34" charset="0"/>
                <a:hlinkClick r:id="rId8">
                  <a:extLst>
                    <a:ext uri="{A12FA001-AC4F-418D-AE19-62706E023703}">
                      <ahyp:hlinkClr xmlns:ahyp="http://schemas.microsoft.com/office/drawing/2018/hyperlinkcolor" val="tx"/>
                    </a:ext>
                  </a:extLst>
                </a:hlinkClick>
              </a:rPr>
              <a:t>https://www.tiktok.com/@Ppthemes</a:t>
            </a:r>
            <a:r>
              <a:rPr lang="es-CO" altLang="ja-JP" dirty="0">
                <a:solidFill>
                  <a:schemeClr val="bg1"/>
                </a:solidFill>
                <a:latin typeface="Lato Light" panose="020F0302020204030203" pitchFamily="34" charset="0"/>
                <a:cs typeface="Arial" panose="020B0604020202020204" pitchFamily="34" charset="0"/>
              </a:rPr>
              <a:t> </a:t>
            </a:r>
          </a:p>
          <a:p>
            <a:pPr algn="ctr"/>
            <a:endParaRPr lang="es-CO" altLang="ja-JP" sz="900" dirty="0">
              <a:solidFill>
                <a:schemeClr val="bg1"/>
              </a:solidFill>
              <a:latin typeface="Lato Light" panose="020F0302020204030203" pitchFamily="34" charset="0"/>
              <a:cs typeface="Arial" panose="020B0604020202020204" pitchFamily="34" charset="0"/>
            </a:endParaRPr>
          </a:p>
          <a:p>
            <a:pPr algn="ctr"/>
            <a:endParaRPr lang="es-CO" altLang="ja-JP" sz="900" dirty="0">
              <a:solidFill>
                <a:schemeClr val="bg1"/>
              </a:solidFill>
              <a:latin typeface="Lato Light" panose="020F0302020204030203" pitchFamily="34" charset="0"/>
              <a:cs typeface="Arial" panose="020B0604020202020204" pitchFamily="34" charset="0"/>
            </a:endParaRPr>
          </a:p>
        </p:txBody>
      </p:sp>
      <p:sp>
        <p:nvSpPr>
          <p:cNvPr id="2" name="TextBox 1">
            <a:extLst>
              <a:ext uri="{FF2B5EF4-FFF2-40B4-BE49-F238E27FC236}">
                <a16:creationId xmlns:a16="http://schemas.microsoft.com/office/drawing/2014/main" id="{63C2FFBD-9D13-BA64-9497-7955609534D6}"/>
              </a:ext>
            </a:extLst>
          </p:cNvPr>
          <p:cNvSpPr txBox="1"/>
          <p:nvPr/>
        </p:nvSpPr>
        <p:spPr>
          <a:xfrm>
            <a:off x="2837750" y="6057104"/>
            <a:ext cx="6877050" cy="369332"/>
          </a:xfrm>
          <a:prstGeom prst="rect">
            <a:avLst/>
          </a:prstGeom>
          <a:noFill/>
        </p:spPr>
        <p:txBody>
          <a:bodyPr wrap="square" rtlCol="0">
            <a:spAutoFit/>
          </a:bodyPr>
          <a:lstStyle/>
          <a:p>
            <a:pPr algn="ctr"/>
            <a:r>
              <a:rPr lang="en-US" altLang="ja-JP" dirty="0">
                <a:solidFill>
                  <a:schemeClr val="accent4"/>
                </a:solidFill>
                <a:latin typeface="Lato Light" panose="020F0302020204030203" pitchFamily="34" charset="0"/>
                <a:cs typeface="Arial" panose="020B0604020202020204" pitchFamily="34" charset="0"/>
              </a:rPr>
              <a:t>Images used in this template are courtesy of </a:t>
            </a:r>
            <a:r>
              <a:rPr lang="en-US" altLang="ja-JP" dirty="0" err="1">
                <a:solidFill>
                  <a:schemeClr val="accent4"/>
                </a:solidFill>
                <a:latin typeface="Lato Light" panose="020F0302020204030203" pitchFamily="34" charset="0"/>
                <a:cs typeface="Arial" panose="020B0604020202020204" pitchFamily="34" charset="0"/>
              </a:rPr>
              <a:t>Freepik</a:t>
            </a:r>
            <a:r>
              <a:rPr lang="en-US" altLang="ja-JP" dirty="0">
                <a:solidFill>
                  <a:schemeClr val="accent4"/>
                </a:solidFill>
                <a:latin typeface="Lato Light" panose="020F0302020204030203" pitchFamily="34" charset="0"/>
                <a:cs typeface="Arial" panose="020B0604020202020204" pitchFamily="34" charset="0"/>
              </a:rPr>
              <a:t> and </a:t>
            </a:r>
            <a:r>
              <a:rPr lang="en-US" altLang="ja-JP" dirty="0" err="1">
                <a:solidFill>
                  <a:schemeClr val="accent4"/>
                </a:solidFill>
                <a:latin typeface="Lato Light" panose="020F0302020204030203" pitchFamily="34" charset="0"/>
                <a:cs typeface="Arial" panose="020B0604020202020204" pitchFamily="34" charset="0"/>
              </a:rPr>
              <a:t>Pixabay</a:t>
            </a:r>
            <a:r>
              <a:rPr lang="en-US" altLang="ja-JP" dirty="0">
                <a:solidFill>
                  <a:schemeClr val="accent4"/>
                </a:solidFill>
                <a:latin typeface="Lato Light" panose="020F0302020204030203" pitchFamily="34" charset="0"/>
                <a:cs typeface="Arial" panose="020B0604020202020204" pitchFamily="34" charset="0"/>
              </a:rPr>
              <a:t>.</a:t>
            </a:r>
            <a:endParaRPr lang="es-CO" sz="900" dirty="0">
              <a:solidFill>
                <a:schemeClr val="accent4"/>
              </a:solidFill>
              <a:latin typeface="Lato Light" panose="020F0302020204030203" pitchFamily="34" charset="0"/>
            </a:endParaRPr>
          </a:p>
        </p:txBody>
      </p:sp>
      <p:sp>
        <p:nvSpPr>
          <p:cNvPr id="3" name="Rectangle 2">
            <a:hlinkClick r:id="rId7"/>
            <a:extLst>
              <a:ext uri="{FF2B5EF4-FFF2-40B4-BE49-F238E27FC236}">
                <a16:creationId xmlns:a16="http://schemas.microsoft.com/office/drawing/2014/main" id="{928C2DEF-D347-BC89-AECF-1B7CBA6FF171}"/>
              </a:ext>
            </a:extLst>
          </p:cNvPr>
          <p:cNvSpPr/>
          <p:nvPr/>
        </p:nvSpPr>
        <p:spPr>
          <a:xfrm>
            <a:off x="7232021" y="4941628"/>
            <a:ext cx="808258" cy="637747"/>
          </a:xfrm>
          <a:prstGeom prst="rect">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7109">
              <a:defRPr/>
            </a:pPr>
            <a:endParaRPr lang="en-US" sz="350" dirty="0">
              <a:latin typeface="Calibri Light"/>
            </a:endParaRPr>
          </a:p>
        </p:txBody>
      </p:sp>
      <p:sp>
        <p:nvSpPr>
          <p:cNvPr id="6" name="Rectangle 5">
            <a:hlinkClick r:id="rId6"/>
            <a:extLst>
              <a:ext uri="{FF2B5EF4-FFF2-40B4-BE49-F238E27FC236}">
                <a16:creationId xmlns:a16="http://schemas.microsoft.com/office/drawing/2014/main" id="{26C07AB2-8886-1404-41EF-D1270C73B29C}"/>
              </a:ext>
            </a:extLst>
          </p:cNvPr>
          <p:cNvSpPr/>
          <p:nvPr/>
        </p:nvSpPr>
        <p:spPr>
          <a:xfrm>
            <a:off x="4519981" y="4941628"/>
            <a:ext cx="808258" cy="637747"/>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7109">
              <a:defRPr/>
            </a:pPr>
            <a:endParaRPr lang="en-US" sz="350" dirty="0">
              <a:latin typeface="Calibri Light"/>
            </a:endParaRPr>
          </a:p>
        </p:txBody>
      </p:sp>
      <p:sp>
        <p:nvSpPr>
          <p:cNvPr id="11" name="Freeform 75">
            <a:hlinkClick r:id="rId9"/>
            <a:extLst>
              <a:ext uri="{FF2B5EF4-FFF2-40B4-BE49-F238E27FC236}">
                <a16:creationId xmlns:a16="http://schemas.microsoft.com/office/drawing/2014/main" id="{702ACFE8-377E-8586-7DE6-9A4DAFF3CBD0}"/>
              </a:ext>
            </a:extLst>
          </p:cNvPr>
          <p:cNvSpPr>
            <a:spLocks noChangeArrowheads="1"/>
          </p:cNvSpPr>
          <p:nvPr/>
        </p:nvSpPr>
        <p:spPr bwMode="auto">
          <a:xfrm>
            <a:off x="4795963" y="5039364"/>
            <a:ext cx="210591" cy="387430"/>
          </a:xfrm>
          <a:custGeom>
            <a:avLst/>
            <a:gdLst>
              <a:gd name="T0" fmla="*/ 946770 w 249"/>
              <a:gd name="T1" fmla="*/ 308768 h 453"/>
              <a:gd name="T2" fmla="*/ 946770 w 249"/>
              <a:gd name="T3" fmla="*/ 308768 h 453"/>
              <a:gd name="T4" fmla="*/ 675719 w 249"/>
              <a:gd name="T5" fmla="*/ 308768 h 453"/>
              <a:gd name="T6" fmla="*/ 610820 w 249"/>
              <a:gd name="T7" fmla="*/ 412977 h 453"/>
              <a:gd name="T8" fmla="*/ 610820 w 249"/>
              <a:gd name="T9" fmla="*/ 617535 h 453"/>
              <a:gd name="T10" fmla="*/ 946770 w 249"/>
              <a:gd name="T11" fmla="*/ 617535 h 453"/>
              <a:gd name="T12" fmla="*/ 946770 w 249"/>
              <a:gd name="T13" fmla="*/ 891566 h 453"/>
              <a:gd name="T14" fmla="*/ 610820 w 249"/>
              <a:gd name="T15" fmla="*/ 891566 h 453"/>
              <a:gd name="T16" fmla="*/ 610820 w 249"/>
              <a:gd name="T17" fmla="*/ 1744536 h 453"/>
              <a:gd name="T18" fmla="*/ 301592 w 249"/>
              <a:gd name="T19" fmla="*/ 1744536 h 453"/>
              <a:gd name="T20" fmla="*/ 301592 w 249"/>
              <a:gd name="T21" fmla="*/ 891566 h 453"/>
              <a:gd name="T22" fmla="*/ 0 w 249"/>
              <a:gd name="T23" fmla="*/ 891566 h 453"/>
              <a:gd name="T24" fmla="*/ 0 w 249"/>
              <a:gd name="T25" fmla="*/ 617535 h 453"/>
              <a:gd name="T26" fmla="*/ 301592 w 249"/>
              <a:gd name="T27" fmla="*/ 617535 h 453"/>
              <a:gd name="T28" fmla="*/ 301592 w 249"/>
              <a:gd name="T29" fmla="*/ 447713 h 453"/>
              <a:gd name="T30" fmla="*/ 675719 w 249"/>
              <a:gd name="T31" fmla="*/ 0 h 453"/>
              <a:gd name="T32" fmla="*/ 946770 w 249"/>
              <a:gd name="T33" fmla="*/ 0 h 453"/>
              <a:gd name="T34" fmla="*/ 946770 w 249"/>
              <a:gd name="T35" fmla="*/ 308768 h 45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49" h="453">
                <a:moveTo>
                  <a:pt x="248" y="80"/>
                </a:moveTo>
                <a:lnTo>
                  <a:pt x="248" y="80"/>
                </a:lnTo>
                <a:cubicBezTo>
                  <a:pt x="177" y="80"/>
                  <a:pt x="177" y="80"/>
                  <a:pt x="177" y="80"/>
                </a:cubicBezTo>
                <a:cubicBezTo>
                  <a:pt x="169" y="80"/>
                  <a:pt x="160" y="89"/>
                  <a:pt x="160" y="107"/>
                </a:cubicBezTo>
                <a:cubicBezTo>
                  <a:pt x="160" y="160"/>
                  <a:pt x="160" y="160"/>
                  <a:pt x="160" y="160"/>
                </a:cubicBezTo>
                <a:cubicBezTo>
                  <a:pt x="248" y="160"/>
                  <a:pt x="248" y="160"/>
                  <a:pt x="248" y="160"/>
                </a:cubicBezTo>
                <a:cubicBezTo>
                  <a:pt x="248" y="231"/>
                  <a:pt x="248" y="231"/>
                  <a:pt x="248" y="231"/>
                </a:cubicBezTo>
                <a:cubicBezTo>
                  <a:pt x="160" y="231"/>
                  <a:pt x="160" y="231"/>
                  <a:pt x="160" y="231"/>
                </a:cubicBezTo>
                <a:cubicBezTo>
                  <a:pt x="160" y="452"/>
                  <a:pt x="160" y="452"/>
                  <a:pt x="160" y="452"/>
                </a:cubicBezTo>
                <a:cubicBezTo>
                  <a:pt x="79" y="452"/>
                  <a:pt x="79" y="452"/>
                  <a:pt x="79" y="452"/>
                </a:cubicBezTo>
                <a:cubicBezTo>
                  <a:pt x="79" y="231"/>
                  <a:pt x="79" y="231"/>
                  <a:pt x="79" y="231"/>
                </a:cubicBezTo>
                <a:cubicBezTo>
                  <a:pt x="0" y="231"/>
                  <a:pt x="0" y="231"/>
                  <a:pt x="0" y="231"/>
                </a:cubicBezTo>
                <a:cubicBezTo>
                  <a:pt x="0" y="160"/>
                  <a:pt x="0" y="160"/>
                  <a:pt x="0" y="160"/>
                </a:cubicBezTo>
                <a:cubicBezTo>
                  <a:pt x="79" y="160"/>
                  <a:pt x="79" y="160"/>
                  <a:pt x="79" y="160"/>
                </a:cubicBezTo>
                <a:cubicBezTo>
                  <a:pt x="79" y="116"/>
                  <a:pt x="79" y="116"/>
                  <a:pt x="79" y="116"/>
                </a:cubicBezTo>
                <a:cubicBezTo>
                  <a:pt x="79" y="54"/>
                  <a:pt x="115" y="0"/>
                  <a:pt x="177" y="0"/>
                </a:cubicBezTo>
                <a:cubicBezTo>
                  <a:pt x="248" y="0"/>
                  <a:pt x="248" y="0"/>
                  <a:pt x="248" y="0"/>
                </a:cubicBezTo>
                <a:lnTo>
                  <a:pt x="248" y="80"/>
                </a:ln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s-MX" sz="350" dirty="0">
              <a:latin typeface="Lato Light" panose="020F0302020204030203" pitchFamily="34" charset="0"/>
            </a:endParaRPr>
          </a:p>
        </p:txBody>
      </p:sp>
      <p:sp>
        <p:nvSpPr>
          <p:cNvPr id="13" name="Rectangle 12">
            <a:hlinkClick r:id="rId8"/>
            <a:extLst>
              <a:ext uri="{FF2B5EF4-FFF2-40B4-BE49-F238E27FC236}">
                <a16:creationId xmlns:a16="http://schemas.microsoft.com/office/drawing/2014/main" id="{E9BB9DB0-C4FF-EF03-D649-B60F5161FE61}"/>
              </a:ext>
            </a:extLst>
          </p:cNvPr>
          <p:cNvSpPr/>
          <p:nvPr/>
        </p:nvSpPr>
        <p:spPr>
          <a:xfrm>
            <a:off x="5468017" y="4941628"/>
            <a:ext cx="808258" cy="637747"/>
          </a:xfrm>
          <a:prstGeom prst="rect">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7109">
              <a:defRPr/>
            </a:pPr>
            <a:endParaRPr lang="en-US" sz="350" dirty="0">
              <a:latin typeface="Calibri Light"/>
            </a:endParaRPr>
          </a:p>
        </p:txBody>
      </p:sp>
      <p:sp>
        <p:nvSpPr>
          <p:cNvPr id="15" name="Freeform 6">
            <a:hlinkClick r:id="rId8"/>
            <a:extLst>
              <a:ext uri="{FF2B5EF4-FFF2-40B4-BE49-F238E27FC236}">
                <a16:creationId xmlns:a16="http://schemas.microsoft.com/office/drawing/2014/main" id="{3400C557-8F12-2346-6F15-9B0E1B4E9C53}"/>
              </a:ext>
            </a:extLst>
          </p:cNvPr>
          <p:cNvSpPr>
            <a:spLocks/>
          </p:cNvSpPr>
          <p:nvPr/>
        </p:nvSpPr>
        <p:spPr bwMode="auto">
          <a:xfrm>
            <a:off x="5672103" y="5018937"/>
            <a:ext cx="351892" cy="406719"/>
          </a:xfrm>
          <a:custGeom>
            <a:avLst/>
            <a:gdLst>
              <a:gd name="T0" fmla="*/ 295 w 295"/>
              <a:gd name="T1" fmla="*/ 82 h 341"/>
              <a:gd name="T2" fmla="*/ 245 w 295"/>
              <a:gd name="T3" fmla="*/ 50 h 341"/>
              <a:gd name="T4" fmla="*/ 213 w 295"/>
              <a:gd name="T5" fmla="*/ 0 h 341"/>
              <a:gd name="T6" fmla="*/ 166 w 295"/>
              <a:gd name="T7" fmla="*/ 0 h 341"/>
              <a:gd name="T8" fmla="*/ 166 w 295"/>
              <a:gd name="T9" fmla="*/ 244 h 341"/>
              <a:gd name="T10" fmla="*/ 114 w 295"/>
              <a:gd name="T11" fmla="*/ 295 h 341"/>
              <a:gd name="T12" fmla="*/ 70 w 295"/>
              <a:gd name="T13" fmla="*/ 270 h 341"/>
              <a:gd name="T14" fmla="*/ 45 w 295"/>
              <a:gd name="T15" fmla="*/ 226 h 341"/>
              <a:gd name="T16" fmla="*/ 96 w 295"/>
              <a:gd name="T17" fmla="*/ 175 h 341"/>
              <a:gd name="T18" fmla="*/ 113 w 295"/>
              <a:gd name="T19" fmla="*/ 177 h 341"/>
              <a:gd name="T20" fmla="*/ 113 w 295"/>
              <a:gd name="T21" fmla="*/ 129 h 341"/>
              <a:gd name="T22" fmla="*/ 0 w 295"/>
              <a:gd name="T23" fmla="*/ 244 h 341"/>
              <a:gd name="T24" fmla="*/ 25 w 295"/>
              <a:gd name="T25" fmla="*/ 315 h 341"/>
              <a:gd name="T26" fmla="*/ 96 w 295"/>
              <a:gd name="T27" fmla="*/ 341 h 341"/>
              <a:gd name="T28" fmla="*/ 211 w 295"/>
              <a:gd name="T29" fmla="*/ 226 h 341"/>
              <a:gd name="T30" fmla="*/ 211 w 295"/>
              <a:gd name="T31" fmla="*/ 97 h 341"/>
              <a:gd name="T32" fmla="*/ 295 w 295"/>
              <a:gd name="T33" fmla="*/ 127 h 341"/>
              <a:gd name="T34" fmla="*/ 295 w 295"/>
              <a:gd name="T35" fmla="*/ 82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5" h="341">
                <a:moveTo>
                  <a:pt x="295" y="82"/>
                </a:moveTo>
                <a:cubicBezTo>
                  <a:pt x="275" y="78"/>
                  <a:pt x="257" y="66"/>
                  <a:pt x="245" y="50"/>
                </a:cubicBezTo>
                <a:cubicBezTo>
                  <a:pt x="229" y="38"/>
                  <a:pt x="217" y="20"/>
                  <a:pt x="213" y="0"/>
                </a:cubicBezTo>
                <a:cubicBezTo>
                  <a:pt x="166" y="0"/>
                  <a:pt x="166" y="0"/>
                  <a:pt x="166" y="0"/>
                </a:cubicBezTo>
                <a:cubicBezTo>
                  <a:pt x="166" y="244"/>
                  <a:pt x="166" y="244"/>
                  <a:pt x="166" y="244"/>
                </a:cubicBezTo>
                <a:cubicBezTo>
                  <a:pt x="166" y="272"/>
                  <a:pt x="143" y="295"/>
                  <a:pt x="114" y="295"/>
                </a:cubicBezTo>
                <a:cubicBezTo>
                  <a:pt x="95" y="295"/>
                  <a:pt x="79" y="285"/>
                  <a:pt x="70" y="270"/>
                </a:cubicBezTo>
                <a:cubicBezTo>
                  <a:pt x="55" y="261"/>
                  <a:pt x="45" y="245"/>
                  <a:pt x="45" y="226"/>
                </a:cubicBezTo>
                <a:cubicBezTo>
                  <a:pt x="45" y="198"/>
                  <a:pt x="68" y="175"/>
                  <a:pt x="96" y="175"/>
                </a:cubicBezTo>
                <a:cubicBezTo>
                  <a:pt x="102" y="175"/>
                  <a:pt x="108" y="175"/>
                  <a:pt x="113" y="177"/>
                </a:cubicBezTo>
                <a:cubicBezTo>
                  <a:pt x="113" y="129"/>
                  <a:pt x="113" y="129"/>
                  <a:pt x="113" y="129"/>
                </a:cubicBezTo>
                <a:cubicBezTo>
                  <a:pt x="50" y="130"/>
                  <a:pt x="0" y="181"/>
                  <a:pt x="0" y="244"/>
                </a:cubicBezTo>
                <a:cubicBezTo>
                  <a:pt x="0" y="271"/>
                  <a:pt x="9" y="296"/>
                  <a:pt x="25" y="315"/>
                </a:cubicBezTo>
                <a:cubicBezTo>
                  <a:pt x="44" y="331"/>
                  <a:pt x="69" y="341"/>
                  <a:pt x="96" y="341"/>
                </a:cubicBezTo>
                <a:cubicBezTo>
                  <a:pt x="160" y="341"/>
                  <a:pt x="211" y="289"/>
                  <a:pt x="211" y="226"/>
                </a:cubicBezTo>
                <a:cubicBezTo>
                  <a:pt x="211" y="97"/>
                  <a:pt x="211" y="97"/>
                  <a:pt x="211" y="97"/>
                </a:cubicBezTo>
                <a:cubicBezTo>
                  <a:pt x="234" y="116"/>
                  <a:pt x="263" y="127"/>
                  <a:pt x="295" y="127"/>
                </a:cubicBezTo>
                <a:lnTo>
                  <a:pt x="295" y="8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700" dirty="0">
              <a:latin typeface="Lato Light" panose="020F0302020204030203" pitchFamily="34" charset="0"/>
            </a:endParaRPr>
          </a:p>
        </p:txBody>
      </p:sp>
      <p:sp>
        <p:nvSpPr>
          <p:cNvPr id="14" name="Rectangle 13">
            <a:hlinkClick r:id="rId5"/>
            <a:extLst>
              <a:ext uri="{FF2B5EF4-FFF2-40B4-BE49-F238E27FC236}">
                <a16:creationId xmlns:a16="http://schemas.microsoft.com/office/drawing/2014/main" id="{71D98B8F-F8D8-6022-6A88-957212C997E8}"/>
              </a:ext>
            </a:extLst>
          </p:cNvPr>
          <p:cNvSpPr/>
          <p:nvPr/>
        </p:nvSpPr>
        <p:spPr>
          <a:xfrm>
            <a:off x="6369236" y="4941628"/>
            <a:ext cx="808258" cy="637747"/>
          </a:xfrm>
          <a:prstGeom prst="rect">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7109">
              <a:defRPr/>
            </a:pPr>
            <a:endParaRPr lang="en-US" sz="350" dirty="0">
              <a:latin typeface="Calibri Light"/>
            </a:endParaRPr>
          </a:p>
        </p:txBody>
      </p:sp>
      <p:sp>
        <p:nvSpPr>
          <p:cNvPr id="18" name="Shape 1658">
            <a:hlinkClick r:id="rId5"/>
            <a:extLst>
              <a:ext uri="{FF2B5EF4-FFF2-40B4-BE49-F238E27FC236}">
                <a16:creationId xmlns:a16="http://schemas.microsoft.com/office/drawing/2014/main" id="{BFC62D93-4B50-993E-81D5-32DC717B26EC}"/>
              </a:ext>
            </a:extLst>
          </p:cNvPr>
          <p:cNvSpPr/>
          <p:nvPr/>
        </p:nvSpPr>
        <p:spPr>
          <a:xfrm>
            <a:off x="6608024" y="5039364"/>
            <a:ext cx="348206" cy="348206"/>
          </a:xfrm>
          <a:custGeom>
            <a:avLst/>
            <a:gdLst/>
            <a:ahLst/>
            <a:cxnLst>
              <a:cxn ang="0">
                <a:pos x="wd2" y="hd2"/>
              </a:cxn>
              <a:cxn ang="5400000">
                <a:pos x="wd2" y="hd2"/>
              </a:cxn>
              <a:cxn ang="10800000">
                <a:pos x="wd2" y="hd2"/>
              </a:cxn>
              <a:cxn ang="16200000">
                <a:pos x="wd2" y="hd2"/>
              </a:cxn>
            </a:cxnLst>
            <a:rect l="0" t="0" r="r" b="b"/>
            <a:pathLst>
              <a:path w="21600" h="21600" extrusionOk="0">
                <a:moveTo>
                  <a:pt x="19495" y="17427"/>
                </a:moveTo>
                <a:cubicBezTo>
                  <a:pt x="19495" y="18567"/>
                  <a:pt x="18567" y="19497"/>
                  <a:pt x="17424" y="19497"/>
                </a:cubicBezTo>
                <a:lnTo>
                  <a:pt x="4174" y="19497"/>
                </a:lnTo>
                <a:cubicBezTo>
                  <a:pt x="3033" y="19497"/>
                  <a:pt x="2104" y="18567"/>
                  <a:pt x="2104" y="17427"/>
                </a:cubicBezTo>
                <a:lnTo>
                  <a:pt x="2104" y="8583"/>
                </a:lnTo>
                <a:lnTo>
                  <a:pt x="5329" y="8583"/>
                </a:lnTo>
                <a:cubicBezTo>
                  <a:pt x="5049" y="9269"/>
                  <a:pt x="4895" y="10017"/>
                  <a:pt x="4895" y="10800"/>
                </a:cubicBezTo>
                <a:cubicBezTo>
                  <a:pt x="4895" y="14057"/>
                  <a:pt x="7543" y="16709"/>
                  <a:pt x="10799" y="16709"/>
                </a:cubicBezTo>
                <a:cubicBezTo>
                  <a:pt x="14056" y="16709"/>
                  <a:pt x="16705" y="14057"/>
                  <a:pt x="16705" y="10800"/>
                </a:cubicBezTo>
                <a:cubicBezTo>
                  <a:pt x="16705" y="10017"/>
                  <a:pt x="16549" y="9269"/>
                  <a:pt x="16269" y="8583"/>
                </a:cubicBezTo>
                <a:lnTo>
                  <a:pt x="19495" y="8583"/>
                </a:lnTo>
                <a:lnTo>
                  <a:pt x="19495" y="17427"/>
                </a:lnTo>
                <a:cubicBezTo>
                  <a:pt x="19495" y="17427"/>
                  <a:pt x="19495" y="17427"/>
                  <a:pt x="19495" y="17427"/>
                </a:cubicBezTo>
                <a:close/>
                <a:moveTo>
                  <a:pt x="7716" y="8583"/>
                </a:moveTo>
                <a:cubicBezTo>
                  <a:pt x="8408" y="7627"/>
                  <a:pt x="9531" y="7001"/>
                  <a:pt x="10799" y="7001"/>
                </a:cubicBezTo>
                <a:cubicBezTo>
                  <a:pt x="12068" y="7001"/>
                  <a:pt x="13191" y="7627"/>
                  <a:pt x="13882" y="8583"/>
                </a:cubicBezTo>
                <a:cubicBezTo>
                  <a:pt x="14331" y="9210"/>
                  <a:pt x="14603" y="9973"/>
                  <a:pt x="14603" y="10800"/>
                </a:cubicBezTo>
                <a:cubicBezTo>
                  <a:pt x="14603" y="12897"/>
                  <a:pt x="12896" y="14603"/>
                  <a:pt x="10799" y="14603"/>
                </a:cubicBezTo>
                <a:cubicBezTo>
                  <a:pt x="8703" y="14603"/>
                  <a:pt x="6998" y="12897"/>
                  <a:pt x="6998" y="10800"/>
                </a:cubicBezTo>
                <a:cubicBezTo>
                  <a:pt x="6998" y="9973"/>
                  <a:pt x="7266" y="9210"/>
                  <a:pt x="7716" y="8583"/>
                </a:cubicBezTo>
                <a:cubicBezTo>
                  <a:pt x="7716" y="8583"/>
                  <a:pt x="7716" y="8583"/>
                  <a:pt x="7716" y="8583"/>
                </a:cubicBezTo>
                <a:close/>
                <a:moveTo>
                  <a:pt x="18622" y="2490"/>
                </a:moveTo>
                <a:lnTo>
                  <a:pt x="19099" y="2487"/>
                </a:lnTo>
                <a:lnTo>
                  <a:pt x="19099" y="2965"/>
                </a:lnTo>
                <a:lnTo>
                  <a:pt x="19099" y="6150"/>
                </a:lnTo>
                <a:lnTo>
                  <a:pt x="15450" y="6163"/>
                </a:lnTo>
                <a:lnTo>
                  <a:pt x="15437" y="2502"/>
                </a:lnTo>
                <a:lnTo>
                  <a:pt x="18622" y="2490"/>
                </a:lnTo>
                <a:cubicBezTo>
                  <a:pt x="18622" y="2490"/>
                  <a:pt x="18622" y="2490"/>
                  <a:pt x="18622" y="2490"/>
                </a:cubicBezTo>
                <a:close/>
                <a:moveTo>
                  <a:pt x="17424" y="0"/>
                </a:moveTo>
                <a:lnTo>
                  <a:pt x="4174" y="0"/>
                </a:lnTo>
                <a:cubicBezTo>
                  <a:pt x="1873" y="0"/>
                  <a:pt x="0" y="1873"/>
                  <a:pt x="0" y="4176"/>
                </a:cubicBezTo>
                <a:lnTo>
                  <a:pt x="0" y="8583"/>
                </a:lnTo>
                <a:lnTo>
                  <a:pt x="0" y="17427"/>
                </a:lnTo>
                <a:cubicBezTo>
                  <a:pt x="0" y="19727"/>
                  <a:pt x="1873" y="21600"/>
                  <a:pt x="4174" y="21600"/>
                </a:cubicBezTo>
                <a:lnTo>
                  <a:pt x="17424" y="21600"/>
                </a:lnTo>
                <a:cubicBezTo>
                  <a:pt x="19727" y="21600"/>
                  <a:pt x="21600" y="19727"/>
                  <a:pt x="21600" y="17427"/>
                </a:cubicBezTo>
                <a:lnTo>
                  <a:pt x="21600" y="8583"/>
                </a:lnTo>
                <a:lnTo>
                  <a:pt x="21600" y="4176"/>
                </a:lnTo>
                <a:cubicBezTo>
                  <a:pt x="21600" y="1873"/>
                  <a:pt x="19727" y="0"/>
                  <a:pt x="17424" y="0"/>
                </a:cubicBezTo>
                <a:cubicBezTo>
                  <a:pt x="17424" y="0"/>
                  <a:pt x="17424" y="0"/>
                  <a:pt x="17424" y="0"/>
                </a:cubicBezTo>
                <a:close/>
              </a:path>
            </a:pathLst>
          </a:custGeom>
          <a:solidFill>
            <a:srgbClr val="FFFFFF"/>
          </a:solidFill>
          <a:ln w="12700" cap="flat">
            <a:noFill/>
            <a:miter lim="400000"/>
          </a:ln>
          <a:effectLst/>
        </p:spPr>
        <p:txBody>
          <a:bodyPr lIns="0" tIns="0" rIns="0" bIns="0" anchor="ctr"/>
          <a:lstStyle/>
          <a:p>
            <a:pPr defTabSz="457109">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6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0" name="Freeform 5">
            <a:hlinkClick r:id="rId7"/>
            <a:extLst>
              <a:ext uri="{FF2B5EF4-FFF2-40B4-BE49-F238E27FC236}">
                <a16:creationId xmlns:a16="http://schemas.microsoft.com/office/drawing/2014/main" id="{22E9A0E3-E4FA-6118-3809-3A68BBFDC98B}"/>
              </a:ext>
            </a:extLst>
          </p:cNvPr>
          <p:cNvSpPr>
            <a:spLocks/>
          </p:cNvSpPr>
          <p:nvPr/>
        </p:nvSpPr>
        <p:spPr bwMode="auto">
          <a:xfrm>
            <a:off x="7416281" y="5091103"/>
            <a:ext cx="418884" cy="296467"/>
          </a:xfrm>
          <a:custGeom>
            <a:avLst/>
            <a:gdLst>
              <a:gd name="T0" fmla="*/ 724 w 726"/>
              <a:gd name="T1" fmla="*/ 177 h 513"/>
              <a:gd name="T2" fmla="*/ 722 w 726"/>
              <a:gd name="T3" fmla="*/ 152 h 513"/>
              <a:gd name="T4" fmla="*/ 692 w 726"/>
              <a:gd name="T5" fmla="*/ 45 h 513"/>
              <a:gd name="T6" fmla="*/ 609 w 726"/>
              <a:gd name="T7" fmla="*/ 11 h 513"/>
              <a:gd name="T8" fmla="*/ 495 w 726"/>
              <a:gd name="T9" fmla="*/ 3 h 513"/>
              <a:gd name="T10" fmla="*/ 262 w 726"/>
              <a:gd name="T11" fmla="*/ 3 h 513"/>
              <a:gd name="T12" fmla="*/ 142 w 726"/>
              <a:gd name="T13" fmla="*/ 8 h 513"/>
              <a:gd name="T14" fmla="*/ 21 w 726"/>
              <a:gd name="T15" fmla="*/ 68 h 513"/>
              <a:gd name="T16" fmla="*/ 2 w 726"/>
              <a:gd name="T17" fmla="*/ 215 h 513"/>
              <a:gd name="T18" fmla="*/ 4 w 726"/>
              <a:gd name="T19" fmla="*/ 341 h 513"/>
              <a:gd name="T20" fmla="*/ 68 w 726"/>
              <a:gd name="T21" fmla="*/ 492 h 513"/>
              <a:gd name="T22" fmla="*/ 172 w 726"/>
              <a:gd name="T23" fmla="*/ 509 h 513"/>
              <a:gd name="T24" fmla="*/ 279 w 726"/>
              <a:gd name="T25" fmla="*/ 512 h 513"/>
              <a:gd name="T26" fmla="*/ 504 w 726"/>
              <a:gd name="T27" fmla="*/ 509 h 513"/>
              <a:gd name="T28" fmla="*/ 660 w 726"/>
              <a:gd name="T29" fmla="*/ 490 h 513"/>
              <a:gd name="T30" fmla="*/ 720 w 726"/>
              <a:gd name="T31" fmla="*/ 389 h 513"/>
              <a:gd name="T32" fmla="*/ 724 w 726"/>
              <a:gd name="T33" fmla="*/ 267 h 513"/>
              <a:gd name="T34" fmla="*/ 724 w 726"/>
              <a:gd name="T35" fmla="*/ 177 h 5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6" h="513">
                <a:moveTo>
                  <a:pt x="724" y="177"/>
                </a:moveTo>
                <a:cubicBezTo>
                  <a:pt x="723" y="169"/>
                  <a:pt x="723" y="160"/>
                  <a:pt x="722" y="152"/>
                </a:cubicBezTo>
                <a:cubicBezTo>
                  <a:pt x="720" y="115"/>
                  <a:pt x="716" y="74"/>
                  <a:pt x="692" y="45"/>
                </a:cubicBezTo>
                <a:cubicBezTo>
                  <a:pt x="671" y="20"/>
                  <a:pt x="639" y="15"/>
                  <a:pt x="609" y="11"/>
                </a:cubicBezTo>
                <a:cubicBezTo>
                  <a:pt x="571" y="7"/>
                  <a:pt x="533" y="4"/>
                  <a:pt x="495" y="3"/>
                </a:cubicBezTo>
                <a:cubicBezTo>
                  <a:pt x="417" y="0"/>
                  <a:pt x="339" y="2"/>
                  <a:pt x="262" y="3"/>
                </a:cubicBezTo>
                <a:cubicBezTo>
                  <a:pt x="222" y="4"/>
                  <a:pt x="182" y="5"/>
                  <a:pt x="142" y="8"/>
                </a:cubicBezTo>
                <a:cubicBezTo>
                  <a:pt x="93" y="12"/>
                  <a:pt x="43" y="19"/>
                  <a:pt x="21" y="68"/>
                </a:cubicBezTo>
                <a:cubicBezTo>
                  <a:pt x="0" y="112"/>
                  <a:pt x="3" y="168"/>
                  <a:pt x="2" y="215"/>
                </a:cubicBezTo>
                <a:cubicBezTo>
                  <a:pt x="2" y="257"/>
                  <a:pt x="2" y="299"/>
                  <a:pt x="4" y="341"/>
                </a:cubicBezTo>
                <a:cubicBezTo>
                  <a:pt x="6" y="396"/>
                  <a:pt x="9" y="468"/>
                  <a:pt x="68" y="492"/>
                </a:cubicBezTo>
                <a:cubicBezTo>
                  <a:pt x="100" y="504"/>
                  <a:pt x="138" y="507"/>
                  <a:pt x="172" y="509"/>
                </a:cubicBezTo>
                <a:cubicBezTo>
                  <a:pt x="207" y="512"/>
                  <a:pt x="243" y="511"/>
                  <a:pt x="279" y="512"/>
                </a:cubicBezTo>
                <a:cubicBezTo>
                  <a:pt x="354" y="513"/>
                  <a:pt x="429" y="511"/>
                  <a:pt x="504" y="509"/>
                </a:cubicBezTo>
                <a:cubicBezTo>
                  <a:pt x="556" y="508"/>
                  <a:pt x="610" y="507"/>
                  <a:pt x="660" y="490"/>
                </a:cubicBezTo>
                <a:cubicBezTo>
                  <a:pt x="703" y="476"/>
                  <a:pt x="714" y="429"/>
                  <a:pt x="720" y="389"/>
                </a:cubicBezTo>
                <a:cubicBezTo>
                  <a:pt x="726" y="348"/>
                  <a:pt x="724" y="308"/>
                  <a:pt x="724" y="267"/>
                </a:cubicBezTo>
                <a:cubicBezTo>
                  <a:pt x="724" y="237"/>
                  <a:pt x="725" y="207"/>
                  <a:pt x="724" y="177"/>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dirty="0">
              <a:latin typeface="Lato Light" panose="020F0302020204030203" pitchFamily="34" charset="0"/>
            </a:endParaRPr>
          </a:p>
        </p:txBody>
      </p:sp>
      <p:sp>
        <p:nvSpPr>
          <p:cNvPr id="21" name="Freeform 6">
            <a:hlinkClick r:id="rId7"/>
            <a:extLst>
              <a:ext uri="{FF2B5EF4-FFF2-40B4-BE49-F238E27FC236}">
                <a16:creationId xmlns:a16="http://schemas.microsoft.com/office/drawing/2014/main" id="{4CBD0548-2812-7AAA-D87D-47DDCA2BE2B5}"/>
              </a:ext>
            </a:extLst>
          </p:cNvPr>
          <p:cNvSpPr>
            <a:spLocks/>
          </p:cNvSpPr>
          <p:nvPr/>
        </p:nvSpPr>
        <p:spPr bwMode="auto">
          <a:xfrm>
            <a:off x="7583544" y="5175461"/>
            <a:ext cx="107872" cy="127023"/>
          </a:xfrm>
          <a:custGeom>
            <a:avLst/>
            <a:gdLst>
              <a:gd name="T0" fmla="*/ 187 w 187"/>
              <a:gd name="T1" fmla="*/ 110 h 220"/>
              <a:gd name="T2" fmla="*/ 0 w 187"/>
              <a:gd name="T3" fmla="*/ 0 h 220"/>
              <a:gd name="T4" fmla="*/ 0 w 187"/>
              <a:gd name="T5" fmla="*/ 220 h 220"/>
              <a:gd name="T6" fmla="*/ 187 w 187"/>
              <a:gd name="T7" fmla="*/ 110 h 220"/>
            </a:gdLst>
            <a:ahLst/>
            <a:cxnLst>
              <a:cxn ang="0">
                <a:pos x="T0" y="T1"/>
              </a:cxn>
              <a:cxn ang="0">
                <a:pos x="T2" y="T3"/>
              </a:cxn>
              <a:cxn ang="0">
                <a:pos x="T4" y="T5"/>
              </a:cxn>
              <a:cxn ang="0">
                <a:pos x="T6" y="T7"/>
              </a:cxn>
            </a:cxnLst>
            <a:rect l="0" t="0" r="r" b="b"/>
            <a:pathLst>
              <a:path w="187" h="220">
                <a:moveTo>
                  <a:pt x="187" y="110"/>
                </a:moveTo>
                <a:cubicBezTo>
                  <a:pt x="124" y="73"/>
                  <a:pt x="62" y="37"/>
                  <a:pt x="0" y="0"/>
                </a:cubicBezTo>
                <a:cubicBezTo>
                  <a:pt x="0" y="74"/>
                  <a:pt x="0" y="147"/>
                  <a:pt x="0" y="220"/>
                </a:cubicBezTo>
                <a:cubicBezTo>
                  <a:pt x="63" y="183"/>
                  <a:pt x="124" y="147"/>
                  <a:pt x="187" y="110"/>
                </a:cubicBezTo>
                <a:close/>
              </a:path>
            </a:pathLst>
          </a:custGeom>
          <a:solidFill>
            <a:srgbClr val="9D6CA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dirty="0">
              <a:latin typeface="Lato Light" panose="020F0302020204030203" pitchFamily="34" charset="0"/>
            </a:endParaRPr>
          </a:p>
        </p:txBody>
      </p:sp>
    </p:spTree>
    <p:extLst>
      <p:ext uri="{BB962C8B-B14F-4D97-AF65-F5344CB8AC3E}">
        <p14:creationId xmlns:p14="http://schemas.microsoft.com/office/powerpoint/2010/main" val="3313802975"/>
      </p:ext>
    </p:extLst>
  </p:cSld>
  <p:clrMapOvr>
    <a:masterClrMapping/>
  </p:clrMapOvr>
  <mc:AlternateContent xmlns:mc="http://schemas.openxmlformats.org/markup-compatibility/2006" xmlns:p14="http://schemas.microsoft.com/office/powerpoint/2010/main">
    <mc:Choice Requires="p14">
      <p:transition p14:dur="0" advTm="9607"/>
    </mc:Choice>
    <mc:Fallback xmlns="">
      <p:transition advTm="9607"/>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2CA8AED-8539-4A6D-319D-B0125775FB62}"/>
              </a:ext>
            </a:extLst>
          </p:cNvPr>
          <p:cNvSpPr txBox="1"/>
          <p:nvPr/>
        </p:nvSpPr>
        <p:spPr>
          <a:xfrm>
            <a:off x="-1214673" y="-462720"/>
            <a:ext cx="1214673" cy="1862048"/>
          </a:xfrm>
          <a:prstGeom prst="rect">
            <a:avLst/>
          </a:prstGeom>
          <a:noFill/>
        </p:spPr>
        <p:txBody>
          <a:bodyPr wrap="square" rtlCol="0">
            <a:spAutoFit/>
          </a:bodyPr>
          <a:lstStyle/>
          <a:p>
            <a:pPr algn="ctr"/>
            <a:r>
              <a:rPr lang="es-CO" sz="11500" dirty="0">
                <a:ln w="19050">
                  <a:solidFill>
                    <a:srgbClr val="CC0000"/>
                  </a:solidFill>
                </a:ln>
                <a:noFill/>
                <a:latin typeface="Benguiat" pitchFamily="2" charset="0"/>
              </a:rPr>
              <a:t>O</a:t>
            </a:r>
            <a:endParaRPr lang="es-CO" sz="16600" dirty="0">
              <a:ln w="19050">
                <a:solidFill>
                  <a:srgbClr val="CC0000"/>
                </a:solidFill>
              </a:ln>
              <a:noFill/>
              <a:latin typeface="Benguiat" pitchFamily="2" charset="0"/>
            </a:endParaRPr>
          </a:p>
        </p:txBody>
      </p:sp>
      <p:sp>
        <p:nvSpPr>
          <p:cNvPr id="3" name="TextBox 2">
            <a:extLst>
              <a:ext uri="{FF2B5EF4-FFF2-40B4-BE49-F238E27FC236}">
                <a16:creationId xmlns:a16="http://schemas.microsoft.com/office/drawing/2014/main" id="{4448ECC2-8D44-25C6-0F0D-47DF38835587}"/>
              </a:ext>
            </a:extLst>
          </p:cNvPr>
          <p:cNvSpPr txBox="1"/>
          <p:nvPr/>
        </p:nvSpPr>
        <p:spPr>
          <a:xfrm>
            <a:off x="-1504384" y="1979452"/>
            <a:ext cx="1504384" cy="830997"/>
          </a:xfrm>
          <a:prstGeom prst="rect">
            <a:avLst/>
          </a:prstGeom>
          <a:noFill/>
        </p:spPr>
        <p:txBody>
          <a:bodyPr wrap="square" rtlCol="0">
            <a:spAutoFit/>
          </a:bodyPr>
          <a:lstStyle/>
          <a:p>
            <a:pPr algn="ctr"/>
            <a:r>
              <a:rPr lang="es-CO" sz="4800" dirty="0">
                <a:ln w="19050">
                  <a:solidFill>
                    <a:srgbClr val="CC0000"/>
                  </a:solidFill>
                </a:ln>
                <a:noFill/>
                <a:latin typeface="Benguiat" pitchFamily="2" charset="0"/>
              </a:rPr>
              <a:t>R</a:t>
            </a:r>
            <a:endParaRPr lang="es-CO" sz="6000" dirty="0">
              <a:ln w="19050">
                <a:solidFill>
                  <a:srgbClr val="CC0000"/>
                </a:solidFill>
              </a:ln>
              <a:noFill/>
              <a:latin typeface="Benguiat" pitchFamily="2" charset="0"/>
            </a:endParaRPr>
          </a:p>
        </p:txBody>
      </p:sp>
      <p:sp>
        <p:nvSpPr>
          <p:cNvPr id="2" name="TextBox 1">
            <a:extLst>
              <a:ext uri="{FF2B5EF4-FFF2-40B4-BE49-F238E27FC236}">
                <a16:creationId xmlns:a16="http://schemas.microsoft.com/office/drawing/2014/main" id="{D9BA9E18-CCB7-65C5-271D-815C6566DB7A}"/>
              </a:ext>
            </a:extLst>
          </p:cNvPr>
          <p:cNvSpPr txBox="1"/>
          <p:nvPr/>
        </p:nvSpPr>
        <p:spPr>
          <a:xfrm>
            <a:off x="-1676400" y="983830"/>
            <a:ext cx="1404795" cy="830997"/>
          </a:xfrm>
          <a:prstGeom prst="rect">
            <a:avLst/>
          </a:prstGeom>
          <a:noFill/>
        </p:spPr>
        <p:txBody>
          <a:bodyPr wrap="square" rtlCol="0">
            <a:spAutoFit/>
          </a:bodyPr>
          <a:lstStyle/>
          <a:p>
            <a:pPr algn="ctr"/>
            <a:r>
              <a:rPr lang="es-CO" sz="4800" dirty="0">
                <a:ln w="19050">
                  <a:solidFill>
                    <a:srgbClr val="CC0000"/>
                  </a:solidFill>
                </a:ln>
                <a:noFill/>
                <a:latin typeface="Benguiat" pitchFamily="2" charset="0"/>
              </a:rPr>
              <a:t>G</a:t>
            </a:r>
          </a:p>
        </p:txBody>
      </p:sp>
      <p:sp>
        <p:nvSpPr>
          <p:cNvPr id="7" name="TextBox 6">
            <a:extLst>
              <a:ext uri="{FF2B5EF4-FFF2-40B4-BE49-F238E27FC236}">
                <a16:creationId xmlns:a16="http://schemas.microsoft.com/office/drawing/2014/main" id="{3C44F4E7-7921-50B2-2C64-8C9874243B9D}"/>
              </a:ext>
            </a:extLst>
          </p:cNvPr>
          <p:cNvSpPr txBox="1"/>
          <p:nvPr/>
        </p:nvSpPr>
        <p:spPr>
          <a:xfrm>
            <a:off x="13440670" y="-609003"/>
            <a:ext cx="1214673" cy="3770263"/>
          </a:xfrm>
          <a:prstGeom prst="rect">
            <a:avLst/>
          </a:prstGeom>
          <a:noFill/>
        </p:spPr>
        <p:txBody>
          <a:bodyPr wrap="square" rtlCol="0">
            <a:spAutoFit/>
          </a:bodyPr>
          <a:lstStyle/>
          <a:p>
            <a:pPr algn="ctr"/>
            <a:r>
              <a:rPr lang="es-CO" sz="23900" dirty="0">
                <a:ln w="19050">
                  <a:solidFill>
                    <a:srgbClr val="CC0000"/>
                  </a:solidFill>
                </a:ln>
                <a:noFill/>
                <a:latin typeface="Benguiat" pitchFamily="2" charset="0"/>
              </a:rPr>
              <a:t>U</a:t>
            </a:r>
            <a:endParaRPr lang="es-CO" sz="34400" dirty="0">
              <a:ln w="19050">
                <a:solidFill>
                  <a:srgbClr val="CC0000"/>
                </a:solidFill>
              </a:ln>
              <a:noFill/>
              <a:latin typeface="Benguiat" pitchFamily="2" charset="0"/>
            </a:endParaRPr>
          </a:p>
        </p:txBody>
      </p:sp>
      <p:sp>
        <p:nvSpPr>
          <p:cNvPr id="8" name="TextBox 7">
            <a:extLst>
              <a:ext uri="{FF2B5EF4-FFF2-40B4-BE49-F238E27FC236}">
                <a16:creationId xmlns:a16="http://schemas.microsoft.com/office/drawing/2014/main" id="{98E6D6FA-7732-0787-63E9-62994C325C08}"/>
              </a:ext>
            </a:extLst>
          </p:cNvPr>
          <p:cNvSpPr txBox="1"/>
          <p:nvPr/>
        </p:nvSpPr>
        <p:spPr>
          <a:xfrm>
            <a:off x="12905340" y="1837821"/>
            <a:ext cx="1404795" cy="2646878"/>
          </a:xfrm>
          <a:prstGeom prst="rect">
            <a:avLst/>
          </a:prstGeom>
          <a:noFill/>
        </p:spPr>
        <p:txBody>
          <a:bodyPr wrap="square" rtlCol="0">
            <a:spAutoFit/>
          </a:bodyPr>
          <a:lstStyle/>
          <a:p>
            <a:pPr algn="ctr"/>
            <a:r>
              <a:rPr lang="es-CO" sz="16600" dirty="0">
                <a:ln w="19050">
                  <a:solidFill>
                    <a:srgbClr val="CC0000"/>
                  </a:solidFill>
                </a:ln>
                <a:noFill/>
                <a:latin typeface="Benguiat" pitchFamily="2" charset="0"/>
              </a:rPr>
              <a:t>P</a:t>
            </a:r>
          </a:p>
        </p:txBody>
      </p:sp>
      <p:sp>
        <p:nvSpPr>
          <p:cNvPr id="22" name="TextBox 21">
            <a:extLst>
              <a:ext uri="{FF2B5EF4-FFF2-40B4-BE49-F238E27FC236}">
                <a16:creationId xmlns:a16="http://schemas.microsoft.com/office/drawing/2014/main" id="{C083E185-8FA5-99B9-A0D3-209884E525CB}"/>
              </a:ext>
            </a:extLst>
          </p:cNvPr>
          <p:cNvSpPr txBox="1"/>
          <p:nvPr/>
        </p:nvSpPr>
        <p:spPr>
          <a:xfrm>
            <a:off x="4307473" y="7308158"/>
            <a:ext cx="1181664" cy="3154710"/>
          </a:xfrm>
          <a:prstGeom prst="rect">
            <a:avLst/>
          </a:prstGeom>
          <a:noFill/>
        </p:spPr>
        <p:txBody>
          <a:bodyPr wrap="square" rtlCol="0">
            <a:spAutoFit/>
          </a:bodyPr>
          <a:lstStyle/>
          <a:p>
            <a:pPr algn="ctr"/>
            <a:r>
              <a:rPr lang="es-CO" sz="19900" dirty="0">
                <a:ln w="19050">
                  <a:solidFill>
                    <a:srgbClr val="CC0000"/>
                  </a:solidFill>
                </a:ln>
                <a:noFill/>
                <a:latin typeface="Benguiat" pitchFamily="2" charset="0"/>
              </a:rPr>
              <a:t>N</a:t>
            </a:r>
          </a:p>
        </p:txBody>
      </p:sp>
      <p:sp>
        <p:nvSpPr>
          <p:cNvPr id="23" name="TextBox 22">
            <a:extLst>
              <a:ext uri="{FF2B5EF4-FFF2-40B4-BE49-F238E27FC236}">
                <a16:creationId xmlns:a16="http://schemas.microsoft.com/office/drawing/2014/main" id="{97D521A9-431B-FA83-59A9-6DE1A8CF8F78}"/>
              </a:ext>
            </a:extLst>
          </p:cNvPr>
          <p:cNvSpPr txBox="1"/>
          <p:nvPr/>
        </p:nvSpPr>
        <p:spPr>
          <a:xfrm>
            <a:off x="5484044" y="6858000"/>
            <a:ext cx="1181664" cy="707886"/>
          </a:xfrm>
          <a:prstGeom prst="rect">
            <a:avLst/>
          </a:prstGeom>
          <a:noFill/>
        </p:spPr>
        <p:txBody>
          <a:bodyPr wrap="square" rtlCol="0">
            <a:spAutoFit/>
          </a:bodyPr>
          <a:lstStyle/>
          <a:p>
            <a:pPr algn="ctr"/>
            <a:r>
              <a:rPr lang="es-CO" sz="4000" dirty="0">
                <a:ln w="19050">
                  <a:solidFill>
                    <a:srgbClr val="CC0000"/>
                  </a:solidFill>
                </a:ln>
                <a:noFill/>
                <a:latin typeface="Benguiat" pitchFamily="2" charset="0"/>
              </a:rPr>
              <a:t>A</a:t>
            </a:r>
          </a:p>
        </p:txBody>
      </p:sp>
      <p:sp>
        <p:nvSpPr>
          <p:cNvPr id="24" name="TextBox 23">
            <a:extLst>
              <a:ext uri="{FF2B5EF4-FFF2-40B4-BE49-F238E27FC236}">
                <a16:creationId xmlns:a16="http://schemas.microsoft.com/office/drawing/2014/main" id="{C0DE6989-5884-05AD-EE26-0035C8281A4E}"/>
              </a:ext>
            </a:extLst>
          </p:cNvPr>
          <p:cNvSpPr txBox="1"/>
          <p:nvPr/>
        </p:nvSpPr>
        <p:spPr>
          <a:xfrm>
            <a:off x="7063493" y="7467915"/>
            <a:ext cx="1181664" cy="2215991"/>
          </a:xfrm>
          <a:prstGeom prst="rect">
            <a:avLst/>
          </a:prstGeom>
          <a:noFill/>
        </p:spPr>
        <p:txBody>
          <a:bodyPr wrap="square" rtlCol="0">
            <a:spAutoFit/>
          </a:bodyPr>
          <a:lstStyle/>
          <a:p>
            <a:pPr algn="ctr"/>
            <a:r>
              <a:rPr lang="es-CO" sz="13800" dirty="0">
                <a:ln w="19050">
                  <a:solidFill>
                    <a:srgbClr val="CC0000"/>
                  </a:solidFill>
                </a:ln>
                <a:noFill/>
                <a:latin typeface="Benguiat" pitchFamily="2" charset="0"/>
              </a:rPr>
              <a:t>M</a:t>
            </a:r>
          </a:p>
        </p:txBody>
      </p:sp>
      <p:sp>
        <p:nvSpPr>
          <p:cNvPr id="25" name="TextBox 24">
            <a:extLst>
              <a:ext uri="{FF2B5EF4-FFF2-40B4-BE49-F238E27FC236}">
                <a16:creationId xmlns:a16="http://schemas.microsoft.com/office/drawing/2014/main" id="{5D2F3CFD-E0DA-59C0-91D6-DBCD011CE988}"/>
              </a:ext>
            </a:extLst>
          </p:cNvPr>
          <p:cNvSpPr txBox="1"/>
          <p:nvPr/>
        </p:nvSpPr>
        <p:spPr>
          <a:xfrm>
            <a:off x="11407317" y="7815988"/>
            <a:ext cx="1181664" cy="1323439"/>
          </a:xfrm>
          <a:prstGeom prst="rect">
            <a:avLst/>
          </a:prstGeom>
          <a:noFill/>
        </p:spPr>
        <p:txBody>
          <a:bodyPr wrap="square" rtlCol="0">
            <a:spAutoFit/>
          </a:bodyPr>
          <a:lstStyle/>
          <a:p>
            <a:pPr algn="ctr"/>
            <a:r>
              <a:rPr lang="es-CO" sz="8000" dirty="0">
                <a:ln w="19050">
                  <a:solidFill>
                    <a:srgbClr val="CC0000"/>
                  </a:solidFill>
                </a:ln>
                <a:noFill/>
                <a:latin typeface="Benguiat" pitchFamily="2" charset="0"/>
              </a:rPr>
              <a:t>E</a:t>
            </a:r>
          </a:p>
        </p:txBody>
      </p:sp>
      <p:sp>
        <p:nvSpPr>
          <p:cNvPr id="30" name="Rectangle 29">
            <a:extLst>
              <a:ext uri="{FF2B5EF4-FFF2-40B4-BE49-F238E27FC236}">
                <a16:creationId xmlns:a16="http://schemas.microsoft.com/office/drawing/2014/main" id="{45ECE128-3C71-36C2-5761-8A3A49E494F6}"/>
              </a:ext>
            </a:extLst>
          </p:cNvPr>
          <p:cNvSpPr/>
          <p:nvPr/>
        </p:nvSpPr>
        <p:spPr>
          <a:xfrm>
            <a:off x="6074876" y="2266027"/>
            <a:ext cx="45719" cy="9353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31" name="Rectangle 30">
            <a:extLst>
              <a:ext uri="{FF2B5EF4-FFF2-40B4-BE49-F238E27FC236}">
                <a16:creationId xmlns:a16="http://schemas.microsoft.com/office/drawing/2014/main" id="{95ECC7FA-76B2-0439-A053-7ED3AAD6D934}"/>
              </a:ext>
            </a:extLst>
          </p:cNvPr>
          <p:cNvSpPr/>
          <p:nvPr/>
        </p:nvSpPr>
        <p:spPr>
          <a:xfrm flipH="1">
            <a:off x="4024312" y="3699869"/>
            <a:ext cx="45719" cy="9353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32" name="Rectangle 31">
            <a:extLst>
              <a:ext uri="{FF2B5EF4-FFF2-40B4-BE49-F238E27FC236}">
                <a16:creationId xmlns:a16="http://schemas.microsoft.com/office/drawing/2014/main" id="{2113A240-F314-1CE9-DB0F-435F3F4F5052}"/>
              </a:ext>
            </a:extLst>
          </p:cNvPr>
          <p:cNvSpPr/>
          <p:nvPr/>
        </p:nvSpPr>
        <p:spPr>
          <a:xfrm>
            <a:off x="8141019" y="3699869"/>
            <a:ext cx="45719" cy="9353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Tree>
    <p:extLst>
      <p:ext uri="{BB962C8B-B14F-4D97-AF65-F5344CB8AC3E}">
        <p14:creationId xmlns:p14="http://schemas.microsoft.com/office/powerpoint/2010/main" val="357147140"/>
      </p:ext>
    </p:extLst>
  </p:cSld>
  <p:clrMapOvr>
    <a:masterClrMapping/>
  </p:clrMapOvr>
  <p:transition advClick="0" advTm="4000"/>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Stranger Things: teoria dos fãs aponta para final desastroso da série">
            <a:extLst>
              <a:ext uri="{FF2B5EF4-FFF2-40B4-BE49-F238E27FC236}">
                <a16:creationId xmlns:a16="http://schemas.microsoft.com/office/drawing/2014/main" id="{EA584E16-546B-5149-2A55-C7C355A3ECC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5925"/>
          <a:stretch/>
        </p:blipFill>
        <p:spPr bwMode="auto">
          <a:xfrm>
            <a:off x="-26262" y="1"/>
            <a:ext cx="12243195"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7694D36B-647C-3AC3-73A2-365157A408D0}"/>
              </a:ext>
            </a:extLst>
          </p:cNvPr>
          <p:cNvSpPr/>
          <p:nvPr/>
        </p:nvSpPr>
        <p:spPr>
          <a:xfrm>
            <a:off x="0" y="0"/>
            <a:ext cx="12243195" cy="6857999"/>
          </a:xfrm>
          <a:prstGeom prst="rect">
            <a:avLst/>
          </a:prstGeom>
          <a:solidFill>
            <a:schemeClr val="tx1">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4" name="TextBox 3">
            <a:extLst>
              <a:ext uri="{FF2B5EF4-FFF2-40B4-BE49-F238E27FC236}">
                <a16:creationId xmlns:a16="http://schemas.microsoft.com/office/drawing/2014/main" id="{E2CA8AED-8539-4A6D-319D-B0125775FB62}"/>
              </a:ext>
            </a:extLst>
          </p:cNvPr>
          <p:cNvSpPr txBox="1"/>
          <p:nvPr/>
        </p:nvSpPr>
        <p:spPr>
          <a:xfrm>
            <a:off x="5609378" y="2477652"/>
            <a:ext cx="1214673" cy="1446550"/>
          </a:xfrm>
          <a:prstGeom prst="rect">
            <a:avLst/>
          </a:prstGeom>
          <a:noFill/>
        </p:spPr>
        <p:txBody>
          <a:bodyPr wrap="square" rtlCol="0">
            <a:spAutoFit/>
          </a:bodyPr>
          <a:lstStyle/>
          <a:p>
            <a:pPr algn="ctr"/>
            <a:r>
              <a:rPr lang="es-CO" sz="8800" dirty="0">
                <a:ln w="19050">
                  <a:solidFill>
                    <a:srgbClr val="CC0000"/>
                  </a:solidFill>
                </a:ln>
                <a:solidFill>
                  <a:srgbClr val="CC0000"/>
                </a:solidFill>
                <a:latin typeface="Benguiat" pitchFamily="2" charset="0"/>
              </a:rPr>
              <a:t>O</a:t>
            </a:r>
            <a:endParaRPr lang="es-CO" sz="11500" dirty="0">
              <a:ln w="19050">
                <a:solidFill>
                  <a:srgbClr val="CC0000"/>
                </a:solidFill>
              </a:ln>
              <a:solidFill>
                <a:srgbClr val="CC0000"/>
              </a:solidFill>
              <a:latin typeface="Benguiat" pitchFamily="2" charset="0"/>
            </a:endParaRPr>
          </a:p>
        </p:txBody>
      </p:sp>
      <p:sp>
        <p:nvSpPr>
          <p:cNvPr id="3" name="TextBox 2">
            <a:extLst>
              <a:ext uri="{FF2B5EF4-FFF2-40B4-BE49-F238E27FC236}">
                <a16:creationId xmlns:a16="http://schemas.microsoft.com/office/drawing/2014/main" id="{4448ECC2-8D44-25C6-0F0D-47DF38835587}"/>
              </a:ext>
            </a:extLst>
          </p:cNvPr>
          <p:cNvSpPr txBox="1"/>
          <p:nvPr/>
        </p:nvSpPr>
        <p:spPr>
          <a:xfrm>
            <a:off x="4470903" y="2477652"/>
            <a:ext cx="1504384" cy="1446550"/>
          </a:xfrm>
          <a:prstGeom prst="rect">
            <a:avLst/>
          </a:prstGeom>
          <a:noFill/>
        </p:spPr>
        <p:txBody>
          <a:bodyPr wrap="square" rtlCol="0">
            <a:spAutoFit/>
          </a:bodyPr>
          <a:lstStyle/>
          <a:p>
            <a:pPr algn="ctr"/>
            <a:r>
              <a:rPr lang="es-CO" sz="8800" dirty="0">
                <a:ln w="19050">
                  <a:solidFill>
                    <a:srgbClr val="CC0000"/>
                  </a:solidFill>
                </a:ln>
                <a:solidFill>
                  <a:srgbClr val="CC0000"/>
                </a:solidFill>
                <a:latin typeface="Benguiat" pitchFamily="2" charset="0"/>
              </a:rPr>
              <a:t>R</a:t>
            </a:r>
            <a:endParaRPr lang="es-CO" sz="11500" dirty="0">
              <a:ln w="19050">
                <a:solidFill>
                  <a:srgbClr val="CC0000"/>
                </a:solidFill>
              </a:ln>
              <a:solidFill>
                <a:srgbClr val="CC0000"/>
              </a:solidFill>
              <a:latin typeface="Benguiat" pitchFamily="2" charset="0"/>
            </a:endParaRPr>
          </a:p>
        </p:txBody>
      </p:sp>
      <p:sp>
        <p:nvSpPr>
          <p:cNvPr id="2" name="TextBox 1">
            <a:extLst>
              <a:ext uri="{FF2B5EF4-FFF2-40B4-BE49-F238E27FC236}">
                <a16:creationId xmlns:a16="http://schemas.microsoft.com/office/drawing/2014/main" id="{D9BA9E18-CCB7-65C5-271D-815C6566DB7A}"/>
              </a:ext>
            </a:extLst>
          </p:cNvPr>
          <p:cNvSpPr txBox="1"/>
          <p:nvPr/>
        </p:nvSpPr>
        <p:spPr>
          <a:xfrm>
            <a:off x="3303006" y="2151727"/>
            <a:ext cx="1404795" cy="1862048"/>
          </a:xfrm>
          <a:prstGeom prst="rect">
            <a:avLst/>
          </a:prstGeom>
          <a:noFill/>
        </p:spPr>
        <p:txBody>
          <a:bodyPr wrap="square" rtlCol="0">
            <a:spAutoFit/>
          </a:bodyPr>
          <a:lstStyle/>
          <a:p>
            <a:pPr algn="ctr"/>
            <a:r>
              <a:rPr lang="es-CO" sz="11500" dirty="0">
                <a:ln w="19050">
                  <a:solidFill>
                    <a:srgbClr val="CC0000"/>
                  </a:solidFill>
                </a:ln>
                <a:solidFill>
                  <a:srgbClr val="CC0000"/>
                </a:solidFill>
                <a:latin typeface="Benguiat" pitchFamily="2" charset="0"/>
              </a:rPr>
              <a:t>G</a:t>
            </a:r>
          </a:p>
        </p:txBody>
      </p:sp>
      <p:sp>
        <p:nvSpPr>
          <p:cNvPr id="7" name="TextBox 6">
            <a:extLst>
              <a:ext uri="{FF2B5EF4-FFF2-40B4-BE49-F238E27FC236}">
                <a16:creationId xmlns:a16="http://schemas.microsoft.com/office/drawing/2014/main" id="{3C44F4E7-7921-50B2-2C64-8C9874243B9D}"/>
              </a:ext>
            </a:extLst>
          </p:cNvPr>
          <p:cNvSpPr txBox="1"/>
          <p:nvPr/>
        </p:nvSpPr>
        <p:spPr>
          <a:xfrm>
            <a:off x="6590358" y="2477652"/>
            <a:ext cx="1214673" cy="1446550"/>
          </a:xfrm>
          <a:prstGeom prst="rect">
            <a:avLst/>
          </a:prstGeom>
          <a:noFill/>
        </p:spPr>
        <p:txBody>
          <a:bodyPr wrap="square" rtlCol="0">
            <a:spAutoFit/>
          </a:bodyPr>
          <a:lstStyle/>
          <a:p>
            <a:pPr algn="ctr"/>
            <a:r>
              <a:rPr lang="es-CO" sz="8800" dirty="0">
                <a:ln w="19050">
                  <a:solidFill>
                    <a:srgbClr val="CC0000"/>
                  </a:solidFill>
                </a:ln>
                <a:solidFill>
                  <a:srgbClr val="CC0000"/>
                </a:solidFill>
                <a:latin typeface="Benguiat" pitchFamily="2" charset="0"/>
              </a:rPr>
              <a:t>U</a:t>
            </a:r>
            <a:endParaRPr lang="es-CO" sz="11500" dirty="0">
              <a:ln w="19050">
                <a:solidFill>
                  <a:srgbClr val="CC0000"/>
                </a:solidFill>
              </a:ln>
              <a:solidFill>
                <a:srgbClr val="CC0000"/>
              </a:solidFill>
              <a:latin typeface="Benguiat" pitchFamily="2" charset="0"/>
            </a:endParaRPr>
          </a:p>
        </p:txBody>
      </p:sp>
      <p:sp>
        <p:nvSpPr>
          <p:cNvPr id="8" name="TextBox 7">
            <a:extLst>
              <a:ext uri="{FF2B5EF4-FFF2-40B4-BE49-F238E27FC236}">
                <a16:creationId xmlns:a16="http://schemas.microsoft.com/office/drawing/2014/main" id="{98E6D6FA-7732-0787-63E9-62994C325C08}"/>
              </a:ext>
            </a:extLst>
          </p:cNvPr>
          <p:cNvSpPr txBox="1"/>
          <p:nvPr/>
        </p:nvSpPr>
        <p:spPr>
          <a:xfrm>
            <a:off x="7593739" y="2151727"/>
            <a:ext cx="1404795" cy="1862048"/>
          </a:xfrm>
          <a:prstGeom prst="rect">
            <a:avLst/>
          </a:prstGeom>
          <a:noFill/>
        </p:spPr>
        <p:txBody>
          <a:bodyPr wrap="square" rtlCol="0">
            <a:spAutoFit/>
          </a:bodyPr>
          <a:lstStyle/>
          <a:p>
            <a:pPr algn="ctr"/>
            <a:r>
              <a:rPr lang="es-CO" sz="11500" dirty="0">
                <a:ln w="19050">
                  <a:solidFill>
                    <a:srgbClr val="CC0000"/>
                  </a:solidFill>
                </a:ln>
                <a:solidFill>
                  <a:srgbClr val="CC0000"/>
                </a:solidFill>
                <a:latin typeface="Benguiat" pitchFamily="2" charset="0"/>
              </a:rPr>
              <a:t>P</a:t>
            </a:r>
          </a:p>
        </p:txBody>
      </p:sp>
      <p:sp>
        <p:nvSpPr>
          <p:cNvPr id="22" name="TextBox 21">
            <a:extLst>
              <a:ext uri="{FF2B5EF4-FFF2-40B4-BE49-F238E27FC236}">
                <a16:creationId xmlns:a16="http://schemas.microsoft.com/office/drawing/2014/main" id="{C083E185-8FA5-99B9-A0D3-209884E525CB}"/>
              </a:ext>
            </a:extLst>
          </p:cNvPr>
          <p:cNvSpPr txBox="1"/>
          <p:nvPr/>
        </p:nvSpPr>
        <p:spPr>
          <a:xfrm>
            <a:off x="4307473" y="3548958"/>
            <a:ext cx="1181664" cy="1200329"/>
          </a:xfrm>
          <a:prstGeom prst="rect">
            <a:avLst/>
          </a:prstGeom>
          <a:noFill/>
        </p:spPr>
        <p:txBody>
          <a:bodyPr wrap="square" rtlCol="0">
            <a:spAutoFit/>
          </a:bodyPr>
          <a:lstStyle/>
          <a:p>
            <a:pPr algn="ctr"/>
            <a:r>
              <a:rPr lang="es-CO" sz="7200" dirty="0">
                <a:ln w="19050">
                  <a:solidFill>
                    <a:srgbClr val="CC0000"/>
                  </a:solidFill>
                </a:ln>
                <a:solidFill>
                  <a:srgbClr val="CC0000"/>
                </a:solidFill>
                <a:latin typeface="Benguiat" pitchFamily="2" charset="0"/>
              </a:rPr>
              <a:t>N</a:t>
            </a:r>
          </a:p>
        </p:txBody>
      </p:sp>
      <p:sp>
        <p:nvSpPr>
          <p:cNvPr id="23" name="TextBox 22">
            <a:extLst>
              <a:ext uri="{FF2B5EF4-FFF2-40B4-BE49-F238E27FC236}">
                <a16:creationId xmlns:a16="http://schemas.microsoft.com/office/drawing/2014/main" id="{97D521A9-431B-FA83-59A9-6DE1A8CF8F78}"/>
              </a:ext>
            </a:extLst>
          </p:cNvPr>
          <p:cNvSpPr txBox="1"/>
          <p:nvPr/>
        </p:nvSpPr>
        <p:spPr>
          <a:xfrm>
            <a:off x="5115780" y="3548958"/>
            <a:ext cx="1181664" cy="1200329"/>
          </a:xfrm>
          <a:prstGeom prst="rect">
            <a:avLst/>
          </a:prstGeom>
          <a:noFill/>
        </p:spPr>
        <p:txBody>
          <a:bodyPr wrap="square" rtlCol="0">
            <a:spAutoFit/>
          </a:bodyPr>
          <a:lstStyle/>
          <a:p>
            <a:pPr algn="ctr"/>
            <a:r>
              <a:rPr lang="es-CO" sz="7200" dirty="0">
                <a:ln w="19050">
                  <a:solidFill>
                    <a:srgbClr val="CC0000"/>
                  </a:solidFill>
                </a:ln>
                <a:solidFill>
                  <a:srgbClr val="CC0000"/>
                </a:solidFill>
                <a:latin typeface="Benguiat" pitchFamily="2" charset="0"/>
              </a:rPr>
              <a:t>A</a:t>
            </a:r>
          </a:p>
        </p:txBody>
      </p:sp>
      <p:sp>
        <p:nvSpPr>
          <p:cNvPr id="24" name="TextBox 23">
            <a:extLst>
              <a:ext uri="{FF2B5EF4-FFF2-40B4-BE49-F238E27FC236}">
                <a16:creationId xmlns:a16="http://schemas.microsoft.com/office/drawing/2014/main" id="{C0DE6989-5884-05AD-EE26-0035C8281A4E}"/>
              </a:ext>
            </a:extLst>
          </p:cNvPr>
          <p:cNvSpPr txBox="1"/>
          <p:nvPr/>
        </p:nvSpPr>
        <p:spPr>
          <a:xfrm>
            <a:off x="5990847" y="3548958"/>
            <a:ext cx="1181664" cy="1200329"/>
          </a:xfrm>
          <a:prstGeom prst="rect">
            <a:avLst/>
          </a:prstGeom>
          <a:noFill/>
        </p:spPr>
        <p:txBody>
          <a:bodyPr wrap="square" rtlCol="0">
            <a:spAutoFit/>
          </a:bodyPr>
          <a:lstStyle/>
          <a:p>
            <a:pPr algn="ctr"/>
            <a:r>
              <a:rPr lang="es-CO" sz="7200" dirty="0">
                <a:ln w="19050">
                  <a:solidFill>
                    <a:srgbClr val="CC0000"/>
                  </a:solidFill>
                </a:ln>
                <a:solidFill>
                  <a:srgbClr val="CC0000"/>
                </a:solidFill>
                <a:latin typeface="Benguiat" pitchFamily="2" charset="0"/>
              </a:rPr>
              <a:t>M</a:t>
            </a:r>
          </a:p>
        </p:txBody>
      </p:sp>
      <p:sp>
        <p:nvSpPr>
          <p:cNvPr id="25" name="TextBox 24">
            <a:extLst>
              <a:ext uri="{FF2B5EF4-FFF2-40B4-BE49-F238E27FC236}">
                <a16:creationId xmlns:a16="http://schemas.microsoft.com/office/drawing/2014/main" id="{5D2F3CFD-E0DA-59C0-91D6-DBCD011CE988}"/>
              </a:ext>
            </a:extLst>
          </p:cNvPr>
          <p:cNvSpPr txBox="1"/>
          <p:nvPr/>
        </p:nvSpPr>
        <p:spPr>
          <a:xfrm>
            <a:off x="6748232" y="3548958"/>
            <a:ext cx="1181664" cy="1200329"/>
          </a:xfrm>
          <a:prstGeom prst="rect">
            <a:avLst/>
          </a:prstGeom>
          <a:noFill/>
        </p:spPr>
        <p:txBody>
          <a:bodyPr wrap="square" rtlCol="0">
            <a:spAutoFit/>
          </a:bodyPr>
          <a:lstStyle/>
          <a:p>
            <a:pPr algn="ctr"/>
            <a:r>
              <a:rPr lang="es-CO" sz="7200" dirty="0">
                <a:ln w="19050">
                  <a:solidFill>
                    <a:srgbClr val="CC0000"/>
                  </a:solidFill>
                </a:ln>
                <a:solidFill>
                  <a:srgbClr val="CC0000"/>
                </a:solidFill>
                <a:latin typeface="Benguiat" pitchFamily="2" charset="0"/>
              </a:rPr>
              <a:t>E</a:t>
            </a:r>
          </a:p>
        </p:txBody>
      </p:sp>
      <p:sp>
        <p:nvSpPr>
          <p:cNvPr id="26" name="Rectangle 25">
            <a:extLst>
              <a:ext uri="{FF2B5EF4-FFF2-40B4-BE49-F238E27FC236}">
                <a16:creationId xmlns:a16="http://schemas.microsoft.com/office/drawing/2014/main" id="{7315A448-642B-3A69-9476-56009E791C69}"/>
              </a:ext>
            </a:extLst>
          </p:cNvPr>
          <p:cNvSpPr/>
          <p:nvPr/>
        </p:nvSpPr>
        <p:spPr>
          <a:xfrm>
            <a:off x="3467478" y="2266027"/>
            <a:ext cx="5214796" cy="93532"/>
          </a:xfrm>
          <a:prstGeom prst="rect">
            <a:avLst/>
          </a:prstGeom>
          <a:solidFill>
            <a:srgbClr val="CC0000"/>
          </a:solidFill>
          <a:ln>
            <a:solidFill>
              <a:srgbClr val="EA12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27" name="Rectangle 26">
            <a:extLst>
              <a:ext uri="{FF2B5EF4-FFF2-40B4-BE49-F238E27FC236}">
                <a16:creationId xmlns:a16="http://schemas.microsoft.com/office/drawing/2014/main" id="{99AE75F6-76F7-EC6C-6430-664F2BF87700}"/>
              </a:ext>
            </a:extLst>
          </p:cNvPr>
          <p:cNvSpPr/>
          <p:nvPr/>
        </p:nvSpPr>
        <p:spPr>
          <a:xfrm>
            <a:off x="3514065" y="3699869"/>
            <a:ext cx="986644" cy="93532"/>
          </a:xfrm>
          <a:prstGeom prst="rect">
            <a:avLst/>
          </a:prstGeom>
          <a:solidFill>
            <a:srgbClr val="CC0000"/>
          </a:solidFill>
          <a:ln>
            <a:solidFill>
              <a:srgbClr val="EA12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28" name="Rectangle 27">
            <a:extLst>
              <a:ext uri="{FF2B5EF4-FFF2-40B4-BE49-F238E27FC236}">
                <a16:creationId xmlns:a16="http://schemas.microsoft.com/office/drawing/2014/main" id="{B768F3F7-F839-4D60-F61A-FB936350291B}"/>
              </a:ext>
            </a:extLst>
          </p:cNvPr>
          <p:cNvSpPr/>
          <p:nvPr/>
        </p:nvSpPr>
        <p:spPr>
          <a:xfrm>
            <a:off x="7654325" y="3699869"/>
            <a:ext cx="986644" cy="93532"/>
          </a:xfrm>
          <a:prstGeom prst="rect">
            <a:avLst/>
          </a:prstGeom>
          <a:solidFill>
            <a:srgbClr val="CC0000"/>
          </a:solidFill>
          <a:ln>
            <a:solidFill>
              <a:srgbClr val="EA12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grpSp>
        <p:nvGrpSpPr>
          <p:cNvPr id="15" name="Group 14">
            <a:extLst>
              <a:ext uri="{FF2B5EF4-FFF2-40B4-BE49-F238E27FC236}">
                <a16:creationId xmlns:a16="http://schemas.microsoft.com/office/drawing/2014/main" id="{49664E4F-B334-DA98-74A6-750535805948}"/>
              </a:ext>
            </a:extLst>
          </p:cNvPr>
          <p:cNvGrpSpPr/>
          <p:nvPr/>
        </p:nvGrpSpPr>
        <p:grpSpPr>
          <a:xfrm>
            <a:off x="8717479" y="7240685"/>
            <a:ext cx="1476926" cy="16134957"/>
            <a:chOff x="8717479" y="-5796890"/>
            <a:chExt cx="1476926" cy="16134957"/>
          </a:xfrm>
        </p:grpSpPr>
        <p:pic>
          <p:nvPicPr>
            <p:cNvPr id="16" name="Picture 16" descr="Joe Keery Says 'Stranger Things' Ending “Won't Be Easy” But “It Does Feel  Like It's Time” – Deadline">
              <a:extLst>
                <a:ext uri="{FF2B5EF4-FFF2-40B4-BE49-F238E27FC236}">
                  <a16:creationId xmlns:a16="http://schemas.microsoft.com/office/drawing/2014/main" id="{DB4E2FFC-0A39-0ED3-3381-4FAF2D4D3B0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2441" t="927" r="42206"/>
            <a:stretch/>
          </p:blipFill>
          <p:spPr bwMode="auto">
            <a:xfrm>
              <a:off x="8748372" y="-2534684"/>
              <a:ext cx="1388677" cy="3051899"/>
            </a:xfrm>
            <a:prstGeom prst="roundRect">
              <a:avLst>
                <a:gd name="adj" fmla="val 37244"/>
              </a:avLst>
            </a:prstGeom>
            <a:noFill/>
            <a:extLst>
              <a:ext uri="{909E8E84-426E-40DD-AFC4-6F175D3DCCD1}">
                <a14:hiddenFill xmlns:a14="http://schemas.microsoft.com/office/drawing/2010/main">
                  <a:solidFill>
                    <a:srgbClr val="FFFFFF"/>
                  </a:solidFill>
                </a14:hiddenFill>
              </a:ext>
            </a:extLst>
          </p:spPr>
        </p:pic>
        <p:pic>
          <p:nvPicPr>
            <p:cNvPr id="17" name="Picture 18" descr="Stranger Things Star David Harbour: “Definitely Time” to End Series – The  Hollywood Reporter">
              <a:extLst>
                <a:ext uri="{FF2B5EF4-FFF2-40B4-BE49-F238E27FC236}">
                  <a16:creationId xmlns:a16="http://schemas.microsoft.com/office/drawing/2014/main" id="{BF15B341-24AE-5228-CCAB-0FB59DEF895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9712" r="34569"/>
            <a:stretch/>
          </p:blipFill>
          <p:spPr bwMode="auto">
            <a:xfrm>
              <a:off x="8756264" y="7210980"/>
              <a:ext cx="1427774" cy="3127087"/>
            </a:xfrm>
            <a:prstGeom prst="roundRect">
              <a:avLst>
                <a:gd name="adj" fmla="val 32678"/>
              </a:avLst>
            </a:prstGeom>
            <a:noFill/>
            <a:extLst>
              <a:ext uri="{909E8E84-426E-40DD-AFC4-6F175D3DCCD1}">
                <a14:hiddenFill xmlns:a14="http://schemas.microsoft.com/office/drawing/2010/main">
                  <a:solidFill>
                    <a:srgbClr val="FFFFFF"/>
                  </a:solidFill>
                </a14:hiddenFill>
              </a:ext>
            </a:extLst>
          </p:spPr>
        </p:pic>
        <p:pic>
          <p:nvPicPr>
            <p:cNvPr id="18" name="Picture 20" descr="La increíble transformación física de Natalia Dyer antes del final de Stranger  Things | VADER">
              <a:extLst>
                <a:ext uri="{FF2B5EF4-FFF2-40B4-BE49-F238E27FC236}">
                  <a16:creationId xmlns:a16="http://schemas.microsoft.com/office/drawing/2014/main" id="{4AE373A5-7577-7792-BE09-59E0829BD6FB}"/>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39855" r="35130"/>
            <a:stretch/>
          </p:blipFill>
          <p:spPr bwMode="auto">
            <a:xfrm>
              <a:off x="8805727" y="-5796890"/>
              <a:ext cx="1388678" cy="3122609"/>
            </a:xfrm>
            <a:prstGeom prst="roundRect">
              <a:avLst>
                <a:gd name="adj" fmla="val 27642"/>
              </a:avLst>
            </a:prstGeom>
            <a:noFill/>
            <a:extLst>
              <a:ext uri="{909E8E84-426E-40DD-AFC4-6F175D3DCCD1}">
                <a14:hiddenFill xmlns:a14="http://schemas.microsoft.com/office/drawing/2010/main">
                  <a:solidFill>
                    <a:srgbClr val="FFFFFF"/>
                  </a:solidFill>
                </a14:hiddenFill>
              </a:ext>
            </a:extLst>
          </p:spPr>
        </p:pic>
        <p:pic>
          <p:nvPicPr>
            <p:cNvPr id="19" name="Picture 26" descr="Winona Ryder alaba a sus compañeras más jóvenes en 'Stranger Things': 'Son  increíbles'">
              <a:extLst>
                <a:ext uri="{FF2B5EF4-FFF2-40B4-BE49-F238E27FC236}">
                  <a16:creationId xmlns:a16="http://schemas.microsoft.com/office/drawing/2014/main" id="{ACD9D72C-AB1A-FD29-1B85-E7DEAA31A451}"/>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40125" r="35606"/>
            <a:stretch/>
          </p:blipFill>
          <p:spPr bwMode="auto">
            <a:xfrm>
              <a:off x="8717479" y="707853"/>
              <a:ext cx="1457656" cy="3051899"/>
            </a:xfrm>
            <a:prstGeom prst="roundRect">
              <a:avLst>
                <a:gd name="adj" fmla="val 26469"/>
              </a:avLst>
            </a:prstGeom>
            <a:noFill/>
            <a:extLst>
              <a:ext uri="{909E8E84-426E-40DD-AFC4-6F175D3DCCD1}">
                <a14:hiddenFill xmlns:a14="http://schemas.microsoft.com/office/drawing/2010/main">
                  <a:solidFill>
                    <a:srgbClr val="FFFFFF"/>
                  </a:solidFill>
                </a14:hiddenFill>
              </a:ext>
            </a:extLst>
          </p:spPr>
        </p:pic>
        <p:pic>
          <p:nvPicPr>
            <p:cNvPr id="20" name="Picture 28" descr="Stranger Things: Charlie Heaton confirms exit? | TV &amp; Radio | Showbiz &amp; TV  | Express.co.uk">
              <a:extLst>
                <a:ext uri="{FF2B5EF4-FFF2-40B4-BE49-F238E27FC236}">
                  <a16:creationId xmlns:a16="http://schemas.microsoft.com/office/drawing/2014/main" id="{9073B74E-41BF-DF4A-B0FB-14F594289A10}"/>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20576" r="52815"/>
            <a:stretch/>
          </p:blipFill>
          <p:spPr bwMode="auto">
            <a:xfrm>
              <a:off x="8748372" y="3937162"/>
              <a:ext cx="1388678" cy="3096408"/>
            </a:xfrm>
            <a:prstGeom prst="roundRect">
              <a:avLst>
                <a:gd name="adj" fmla="val 37930"/>
              </a:avLst>
            </a:prstGeom>
            <a:noFill/>
            <a:extLst>
              <a:ext uri="{909E8E84-426E-40DD-AFC4-6F175D3DCCD1}">
                <a14:hiddenFill xmlns:a14="http://schemas.microsoft.com/office/drawing/2010/main">
                  <a:solidFill>
                    <a:srgbClr val="FFFFFF"/>
                  </a:solidFill>
                </a14:hiddenFill>
              </a:ext>
            </a:extLst>
          </p:spPr>
        </p:pic>
      </p:grpSp>
      <p:grpSp>
        <p:nvGrpSpPr>
          <p:cNvPr id="35" name="Group 34">
            <a:extLst>
              <a:ext uri="{FF2B5EF4-FFF2-40B4-BE49-F238E27FC236}">
                <a16:creationId xmlns:a16="http://schemas.microsoft.com/office/drawing/2014/main" id="{55B3B72C-2042-2440-6D8E-3D33BDC999A9}"/>
              </a:ext>
            </a:extLst>
          </p:cNvPr>
          <p:cNvGrpSpPr/>
          <p:nvPr/>
        </p:nvGrpSpPr>
        <p:grpSpPr>
          <a:xfrm>
            <a:off x="6885735" y="-25391148"/>
            <a:ext cx="1626093" cy="23282436"/>
            <a:chOff x="6971513" y="-1694488"/>
            <a:chExt cx="1626093" cy="23282436"/>
          </a:xfrm>
        </p:grpSpPr>
        <p:pic>
          <p:nvPicPr>
            <p:cNvPr id="36" name="Picture 4" descr="Millie Bobby Brown reveló lo que siente ante el final de &quot;Stranger Things&quot;  - Gamba">
              <a:extLst>
                <a:ext uri="{FF2B5EF4-FFF2-40B4-BE49-F238E27FC236}">
                  <a16:creationId xmlns:a16="http://schemas.microsoft.com/office/drawing/2014/main" id="{99BB2649-24FD-AE83-66C6-F158193C93D3}"/>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34197" r="35608"/>
            <a:stretch/>
          </p:blipFill>
          <p:spPr bwMode="auto">
            <a:xfrm>
              <a:off x="7163335" y="1809978"/>
              <a:ext cx="1395175" cy="3080468"/>
            </a:xfrm>
            <a:prstGeom prst="roundRect">
              <a:avLst>
                <a:gd name="adj" fmla="val 33007"/>
              </a:avLst>
            </a:prstGeom>
            <a:noFill/>
            <a:extLst>
              <a:ext uri="{909E8E84-426E-40DD-AFC4-6F175D3DCCD1}">
                <a14:hiddenFill xmlns:a14="http://schemas.microsoft.com/office/drawing/2010/main">
                  <a:solidFill>
                    <a:srgbClr val="FFFFFF"/>
                  </a:solidFill>
                </a14:hiddenFill>
              </a:ext>
            </a:extLst>
          </p:spPr>
        </p:pic>
        <p:pic>
          <p:nvPicPr>
            <p:cNvPr id="37" name="Picture 6" descr="Críticas a Noah Schnapp, protagonista de Stranger Things, tras grabarse con pegatinas pro-Israel de &quot;el sionismo es sexy&quot;">
              <a:extLst>
                <a:ext uri="{FF2B5EF4-FFF2-40B4-BE49-F238E27FC236}">
                  <a16:creationId xmlns:a16="http://schemas.microsoft.com/office/drawing/2014/main" id="{75795311-ED92-6B59-A300-7D5612B51D59}"/>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45203" r="23898"/>
            <a:stretch/>
          </p:blipFill>
          <p:spPr bwMode="auto">
            <a:xfrm>
              <a:off x="6971513" y="15132946"/>
              <a:ext cx="1427773" cy="3080468"/>
            </a:xfrm>
            <a:prstGeom prst="roundRect">
              <a:avLst>
                <a:gd name="adj" fmla="val 34550"/>
              </a:avLst>
            </a:prstGeom>
            <a:noFill/>
            <a:extLst>
              <a:ext uri="{909E8E84-426E-40DD-AFC4-6F175D3DCCD1}">
                <a14:hiddenFill xmlns:a14="http://schemas.microsoft.com/office/drawing/2010/main">
                  <a:solidFill>
                    <a:srgbClr val="FFFFFF"/>
                  </a:solidFill>
                </a14:hiddenFill>
              </a:ext>
            </a:extLst>
          </p:spPr>
        </p:pic>
        <p:pic>
          <p:nvPicPr>
            <p:cNvPr id="38" name="Picture 8" descr="Stranger Things: Actor Finn Wolfhard confirma lo que se sospechaba de la  temporada 5 | VADER">
              <a:extLst>
                <a:ext uri="{FF2B5EF4-FFF2-40B4-BE49-F238E27FC236}">
                  <a16:creationId xmlns:a16="http://schemas.microsoft.com/office/drawing/2014/main" id="{5A3D01F9-A8D4-B0E0-BD98-23731EF758DB}"/>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l="27227" r="25188"/>
            <a:stretch/>
          </p:blipFill>
          <p:spPr bwMode="auto">
            <a:xfrm>
              <a:off x="7139950" y="5202216"/>
              <a:ext cx="1457656" cy="3063300"/>
            </a:xfrm>
            <a:prstGeom prst="roundRect">
              <a:avLst>
                <a:gd name="adj" fmla="val 30191"/>
              </a:avLst>
            </a:prstGeom>
            <a:noFill/>
            <a:extLst>
              <a:ext uri="{909E8E84-426E-40DD-AFC4-6F175D3DCCD1}">
                <a14:hiddenFill xmlns:a14="http://schemas.microsoft.com/office/drawing/2010/main">
                  <a:solidFill>
                    <a:srgbClr val="FFFFFF"/>
                  </a:solidFill>
                </a14:hiddenFill>
              </a:ext>
            </a:extLst>
          </p:spPr>
        </p:pic>
        <p:pic>
          <p:nvPicPr>
            <p:cNvPr id="39" name="Picture 10" descr="Stranger Things': Caleb McLaughlin Lost His Voice After Wrenching Scene  With Sadie Sink | Vanity Fair">
              <a:extLst>
                <a:ext uri="{FF2B5EF4-FFF2-40B4-BE49-F238E27FC236}">
                  <a16:creationId xmlns:a16="http://schemas.microsoft.com/office/drawing/2014/main" id="{743E49EF-4959-CB2B-E769-EA2F0635C6FD}"/>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l="30847" r="37040"/>
            <a:stretch/>
          </p:blipFill>
          <p:spPr bwMode="auto">
            <a:xfrm>
              <a:off x="7035454" y="8352190"/>
              <a:ext cx="1395175" cy="3063300"/>
            </a:xfrm>
            <a:prstGeom prst="roundRect">
              <a:avLst>
                <a:gd name="adj" fmla="val 33660"/>
              </a:avLst>
            </a:prstGeom>
            <a:noFill/>
            <a:extLst>
              <a:ext uri="{909E8E84-426E-40DD-AFC4-6F175D3DCCD1}">
                <a14:hiddenFill xmlns:a14="http://schemas.microsoft.com/office/drawing/2010/main">
                  <a:solidFill>
                    <a:srgbClr val="FFFFFF"/>
                  </a:solidFill>
                </a14:hiddenFill>
              </a:ext>
            </a:extLst>
          </p:spPr>
        </p:pic>
        <p:pic>
          <p:nvPicPr>
            <p:cNvPr id="40" name="Picture 12" descr="Stranger Things': Sadie Sink 'Begged' to Play Max at 14, Told Too Old">
              <a:extLst>
                <a:ext uri="{FF2B5EF4-FFF2-40B4-BE49-F238E27FC236}">
                  <a16:creationId xmlns:a16="http://schemas.microsoft.com/office/drawing/2014/main" id="{0FB1FEEA-3120-5AD8-C0E4-71A38A76D1B9}"/>
                </a:ext>
              </a:extLst>
            </p:cNvPr>
            <p:cNvPicPr>
              <a:picLocks noChangeAspect="1" noChangeArrowheads="1"/>
            </p:cNvPicPr>
            <p:nvPr/>
          </p:nvPicPr>
          <p:blipFill rotWithShape="1">
            <a:blip r:embed="rId12">
              <a:extLst>
                <a:ext uri="{28A0092B-C50C-407E-A947-70E740481C1C}">
                  <a14:useLocalDpi xmlns:a14="http://schemas.microsoft.com/office/drawing/2010/main" val="0"/>
                </a:ext>
              </a:extLst>
            </a:blip>
            <a:srcRect l="6442" t="4276" r="63042" b="3019"/>
            <a:stretch/>
          </p:blipFill>
          <p:spPr bwMode="auto">
            <a:xfrm>
              <a:off x="7041952" y="18424021"/>
              <a:ext cx="1388677" cy="3163927"/>
            </a:xfrm>
            <a:prstGeom prst="roundRect">
              <a:avLst>
                <a:gd name="adj" fmla="val 39937"/>
              </a:avLst>
            </a:prstGeom>
            <a:noFill/>
            <a:extLst>
              <a:ext uri="{909E8E84-426E-40DD-AFC4-6F175D3DCCD1}">
                <a14:hiddenFill xmlns:a14="http://schemas.microsoft.com/office/drawing/2010/main">
                  <a:solidFill>
                    <a:srgbClr val="FFFFFF"/>
                  </a:solidFill>
                </a14:hiddenFill>
              </a:ext>
            </a:extLst>
          </p:spPr>
        </p:pic>
        <p:pic>
          <p:nvPicPr>
            <p:cNvPr id="41" name="Picture 40">
              <a:extLst>
                <a:ext uri="{FF2B5EF4-FFF2-40B4-BE49-F238E27FC236}">
                  <a16:creationId xmlns:a16="http://schemas.microsoft.com/office/drawing/2014/main" id="{F710BC0B-FD6C-DEE7-5E04-41303677F60E}"/>
                </a:ext>
              </a:extLst>
            </p:cNvPr>
            <p:cNvPicPr>
              <a:picLocks noChangeAspect="1"/>
            </p:cNvPicPr>
            <p:nvPr/>
          </p:nvPicPr>
          <p:blipFill rotWithShape="1">
            <a:blip r:embed="rId13"/>
            <a:srcRect l="29292" t="914" r="16356" b="-914"/>
            <a:stretch/>
          </p:blipFill>
          <p:spPr>
            <a:xfrm>
              <a:off x="6971513" y="11727261"/>
              <a:ext cx="1523056" cy="3108446"/>
            </a:xfrm>
            <a:prstGeom prst="roundRect">
              <a:avLst>
                <a:gd name="adj" fmla="val 33820"/>
              </a:avLst>
            </a:prstGeom>
          </p:spPr>
        </p:pic>
        <p:pic>
          <p:nvPicPr>
            <p:cNvPr id="42" name="Picture 12" descr="Stranger Things': Sadie Sink 'Begged' to Play Max at 14, Told Too Old">
              <a:extLst>
                <a:ext uri="{FF2B5EF4-FFF2-40B4-BE49-F238E27FC236}">
                  <a16:creationId xmlns:a16="http://schemas.microsoft.com/office/drawing/2014/main" id="{B591C1C0-5B7F-A26C-A904-C24468F74BFE}"/>
                </a:ext>
              </a:extLst>
            </p:cNvPr>
            <p:cNvPicPr>
              <a:picLocks noChangeAspect="1" noChangeArrowheads="1"/>
            </p:cNvPicPr>
            <p:nvPr/>
          </p:nvPicPr>
          <p:blipFill rotWithShape="1">
            <a:blip r:embed="rId12">
              <a:extLst>
                <a:ext uri="{28A0092B-C50C-407E-A947-70E740481C1C}">
                  <a14:useLocalDpi xmlns:a14="http://schemas.microsoft.com/office/drawing/2010/main" val="0"/>
                </a:ext>
              </a:extLst>
            </a:blip>
            <a:srcRect l="6442" t="4276" r="63042" b="3019"/>
            <a:stretch/>
          </p:blipFill>
          <p:spPr bwMode="auto">
            <a:xfrm>
              <a:off x="7041952" y="-1694488"/>
              <a:ext cx="1388677" cy="3163927"/>
            </a:xfrm>
            <a:prstGeom prst="roundRect">
              <a:avLst>
                <a:gd name="adj" fmla="val 39937"/>
              </a:avLst>
            </a:prstGeom>
            <a:noFill/>
            <a:extLst>
              <a:ext uri="{909E8E84-426E-40DD-AFC4-6F175D3DCCD1}">
                <a14:hiddenFill xmlns:a14="http://schemas.microsoft.com/office/drawing/2010/main">
                  <a:solidFill>
                    <a:srgbClr val="FFFFFF"/>
                  </a:solidFill>
                </a14:hiddenFill>
              </a:ext>
            </a:extLst>
          </p:spPr>
        </p:pic>
      </p:grpSp>
      <p:grpSp>
        <p:nvGrpSpPr>
          <p:cNvPr id="43" name="Group 42">
            <a:extLst>
              <a:ext uri="{FF2B5EF4-FFF2-40B4-BE49-F238E27FC236}">
                <a16:creationId xmlns:a16="http://schemas.microsoft.com/office/drawing/2014/main" id="{00FDE6C1-C370-BB19-4785-03290D2A6046}"/>
              </a:ext>
            </a:extLst>
          </p:cNvPr>
          <p:cNvGrpSpPr/>
          <p:nvPr/>
        </p:nvGrpSpPr>
        <p:grpSpPr>
          <a:xfrm>
            <a:off x="10287674" y="-21977769"/>
            <a:ext cx="1626093" cy="19393197"/>
            <a:chOff x="6971513" y="-4557490"/>
            <a:chExt cx="1626093" cy="19393197"/>
          </a:xfrm>
        </p:grpSpPr>
        <p:pic>
          <p:nvPicPr>
            <p:cNvPr id="44" name="Picture 4" descr="Millie Bobby Brown reveló lo que siente ante el final de &quot;Stranger Things&quot;  - Gamba">
              <a:extLst>
                <a:ext uri="{FF2B5EF4-FFF2-40B4-BE49-F238E27FC236}">
                  <a16:creationId xmlns:a16="http://schemas.microsoft.com/office/drawing/2014/main" id="{535CB1AD-47A3-87D5-FAA9-ECE425ADD7C8}"/>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34197" r="35608"/>
            <a:stretch/>
          </p:blipFill>
          <p:spPr bwMode="auto">
            <a:xfrm>
              <a:off x="7163335" y="1809978"/>
              <a:ext cx="1395175" cy="3080468"/>
            </a:xfrm>
            <a:prstGeom prst="roundRect">
              <a:avLst>
                <a:gd name="adj" fmla="val 33007"/>
              </a:avLst>
            </a:prstGeom>
            <a:noFill/>
            <a:extLst>
              <a:ext uri="{909E8E84-426E-40DD-AFC4-6F175D3DCCD1}">
                <a14:hiddenFill xmlns:a14="http://schemas.microsoft.com/office/drawing/2010/main">
                  <a:solidFill>
                    <a:srgbClr val="FFFFFF"/>
                  </a:solidFill>
                </a14:hiddenFill>
              </a:ext>
            </a:extLst>
          </p:spPr>
        </p:pic>
        <p:pic>
          <p:nvPicPr>
            <p:cNvPr id="45" name="Picture 6" descr="Críticas a Noah Schnapp, protagonista de Stranger Things, tras grabarse con pegatinas pro-Israel de &quot;el sionismo es sexy&quot;">
              <a:extLst>
                <a:ext uri="{FF2B5EF4-FFF2-40B4-BE49-F238E27FC236}">
                  <a16:creationId xmlns:a16="http://schemas.microsoft.com/office/drawing/2014/main" id="{29C4064A-8AE6-2728-A56B-B08F1B56995A}"/>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45203" r="23898"/>
            <a:stretch/>
          </p:blipFill>
          <p:spPr bwMode="auto">
            <a:xfrm>
              <a:off x="7169833" y="-1339997"/>
              <a:ext cx="1427773" cy="3080468"/>
            </a:xfrm>
            <a:prstGeom prst="roundRect">
              <a:avLst>
                <a:gd name="adj" fmla="val 34550"/>
              </a:avLst>
            </a:prstGeom>
            <a:noFill/>
            <a:extLst>
              <a:ext uri="{909E8E84-426E-40DD-AFC4-6F175D3DCCD1}">
                <a14:hiddenFill xmlns:a14="http://schemas.microsoft.com/office/drawing/2010/main">
                  <a:solidFill>
                    <a:srgbClr val="FFFFFF"/>
                  </a:solidFill>
                </a14:hiddenFill>
              </a:ext>
            </a:extLst>
          </p:spPr>
        </p:pic>
        <p:pic>
          <p:nvPicPr>
            <p:cNvPr id="46" name="Picture 8" descr="Stranger Things: Actor Finn Wolfhard confirma lo que se sospechaba de la  temporada 5 | VADER">
              <a:extLst>
                <a:ext uri="{FF2B5EF4-FFF2-40B4-BE49-F238E27FC236}">
                  <a16:creationId xmlns:a16="http://schemas.microsoft.com/office/drawing/2014/main" id="{093D605C-5174-E484-F976-0721672185F7}"/>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l="27227" r="25188"/>
            <a:stretch/>
          </p:blipFill>
          <p:spPr bwMode="auto">
            <a:xfrm>
              <a:off x="7139950" y="5202216"/>
              <a:ext cx="1457656" cy="3063300"/>
            </a:xfrm>
            <a:prstGeom prst="roundRect">
              <a:avLst>
                <a:gd name="adj" fmla="val 30191"/>
              </a:avLst>
            </a:prstGeom>
            <a:noFill/>
            <a:extLst>
              <a:ext uri="{909E8E84-426E-40DD-AFC4-6F175D3DCCD1}">
                <a14:hiddenFill xmlns:a14="http://schemas.microsoft.com/office/drawing/2010/main">
                  <a:solidFill>
                    <a:srgbClr val="FFFFFF"/>
                  </a:solidFill>
                </a14:hiddenFill>
              </a:ext>
            </a:extLst>
          </p:spPr>
        </p:pic>
        <p:pic>
          <p:nvPicPr>
            <p:cNvPr id="47" name="Picture 10" descr="Stranger Things': Caleb McLaughlin Lost His Voice After Wrenching Scene  With Sadie Sink | Vanity Fair">
              <a:extLst>
                <a:ext uri="{FF2B5EF4-FFF2-40B4-BE49-F238E27FC236}">
                  <a16:creationId xmlns:a16="http://schemas.microsoft.com/office/drawing/2014/main" id="{C18811A3-1020-8686-094D-2D954FC53F3C}"/>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l="30847" r="37040"/>
            <a:stretch/>
          </p:blipFill>
          <p:spPr bwMode="auto">
            <a:xfrm>
              <a:off x="7035454" y="8352190"/>
              <a:ext cx="1395175" cy="3063300"/>
            </a:xfrm>
            <a:prstGeom prst="roundRect">
              <a:avLst>
                <a:gd name="adj" fmla="val 33660"/>
              </a:avLst>
            </a:prstGeom>
            <a:noFill/>
            <a:extLst>
              <a:ext uri="{909E8E84-426E-40DD-AFC4-6F175D3DCCD1}">
                <a14:hiddenFill xmlns:a14="http://schemas.microsoft.com/office/drawing/2010/main">
                  <a:solidFill>
                    <a:srgbClr val="FFFFFF"/>
                  </a:solidFill>
                </a14:hiddenFill>
              </a:ext>
            </a:extLst>
          </p:spPr>
        </p:pic>
        <p:pic>
          <p:nvPicPr>
            <p:cNvPr id="48" name="Picture 12" descr="Stranger Things': Sadie Sink 'Begged' to Play Max at 14, Told Too Old">
              <a:extLst>
                <a:ext uri="{FF2B5EF4-FFF2-40B4-BE49-F238E27FC236}">
                  <a16:creationId xmlns:a16="http://schemas.microsoft.com/office/drawing/2014/main" id="{0062DA20-E87F-79CA-BE33-C43927BE3257}"/>
                </a:ext>
              </a:extLst>
            </p:cNvPr>
            <p:cNvPicPr>
              <a:picLocks noChangeAspect="1" noChangeArrowheads="1"/>
            </p:cNvPicPr>
            <p:nvPr/>
          </p:nvPicPr>
          <p:blipFill rotWithShape="1">
            <a:blip r:embed="rId12">
              <a:extLst>
                <a:ext uri="{28A0092B-C50C-407E-A947-70E740481C1C}">
                  <a14:useLocalDpi xmlns:a14="http://schemas.microsoft.com/office/drawing/2010/main" val="0"/>
                </a:ext>
              </a:extLst>
            </a:blip>
            <a:srcRect l="6442" t="4276" r="63042" b="3019"/>
            <a:stretch/>
          </p:blipFill>
          <p:spPr bwMode="auto">
            <a:xfrm>
              <a:off x="7169833" y="-4557490"/>
              <a:ext cx="1388677" cy="3163927"/>
            </a:xfrm>
            <a:prstGeom prst="roundRect">
              <a:avLst>
                <a:gd name="adj" fmla="val 39937"/>
              </a:avLst>
            </a:prstGeom>
            <a:noFill/>
            <a:extLst>
              <a:ext uri="{909E8E84-426E-40DD-AFC4-6F175D3DCCD1}">
                <a14:hiddenFill xmlns:a14="http://schemas.microsoft.com/office/drawing/2010/main">
                  <a:solidFill>
                    <a:srgbClr val="FFFFFF"/>
                  </a:solidFill>
                </a14:hiddenFill>
              </a:ext>
            </a:extLst>
          </p:spPr>
        </p:pic>
        <p:pic>
          <p:nvPicPr>
            <p:cNvPr id="49" name="Picture 48">
              <a:extLst>
                <a:ext uri="{FF2B5EF4-FFF2-40B4-BE49-F238E27FC236}">
                  <a16:creationId xmlns:a16="http://schemas.microsoft.com/office/drawing/2014/main" id="{4FC678F7-C16C-32D0-AB76-D25FCABCE8CB}"/>
                </a:ext>
              </a:extLst>
            </p:cNvPr>
            <p:cNvPicPr>
              <a:picLocks noChangeAspect="1"/>
            </p:cNvPicPr>
            <p:nvPr/>
          </p:nvPicPr>
          <p:blipFill rotWithShape="1">
            <a:blip r:embed="rId13"/>
            <a:srcRect l="29292" t="914" r="16356" b="-914"/>
            <a:stretch/>
          </p:blipFill>
          <p:spPr>
            <a:xfrm>
              <a:off x="6971513" y="11727261"/>
              <a:ext cx="1523056" cy="3108446"/>
            </a:xfrm>
            <a:prstGeom prst="roundRect">
              <a:avLst>
                <a:gd name="adj" fmla="val 33820"/>
              </a:avLst>
            </a:prstGeom>
          </p:spPr>
        </p:pic>
      </p:grpSp>
      <p:grpSp>
        <p:nvGrpSpPr>
          <p:cNvPr id="50" name="Group 49">
            <a:extLst>
              <a:ext uri="{FF2B5EF4-FFF2-40B4-BE49-F238E27FC236}">
                <a16:creationId xmlns:a16="http://schemas.microsoft.com/office/drawing/2014/main" id="{B1E22F73-C77B-5134-C98E-B6501DB8E396}"/>
              </a:ext>
            </a:extLst>
          </p:cNvPr>
          <p:cNvGrpSpPr/>
          <p:nvPr/>
        </p:nvGrpSpPr>
        <p:grpSpPr>
          <a:xfrm>
            <a:off x="10535212" y="-41883253"/>
            <a:ext cx="1626093" cy="19393197"/>
            <a:chOff x="6971513" y="-4557490"/>
            <a:chExt cx="1626093" cy="19393197"/>
          </a:xfrm>
        </p:grpSpPr>
        <p:pic>
          <p:nvPicPr>
            <p:cNvPr id="51" name="Picture 4" descr="Millie Bobby Brown reveló lo que siente ante el final de &quot;Stranger Things&quot;  - Gamba">
              <a:extLst>
                <a:ext uri="{FF2B5EF4-FFF2-40B4-BE49-F238E27FC236}">
                  <a16:creationId xmlns:a16="http://schemas.microsoft.com/office/drawing/2014/main" id="{BFC13E1B-408E-B1CC-7E7F-E5E2BA1D932A}"/>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34197" r="35608"/>
            <a:stretch/>
          </p:blipFill>
          <p:spPr bwMode="auto">
            <a:xfrm>
              <a:off x="7163335" y="1809978"/>
              <a:ext cx="1395175" cy="3080468"/>
            </a:xfrm>
            <a:prstGeom prst="roundRect">
              <a:avLst>
                <a:gd name="adj" fmla="val 33007"/>
              </a:avLst>
            </a:prstGeom>
            <a:noFill/>
            <a:extLst>
              <a:ext uri="{909E8E84-426E-40DD-AFC4-6F175D3DCCD1}">
                <a14:hiddenFill xmlns:a14="http://schemas.microsoft.com/office/drawing/2010/main">
                  <a:solidFill>
                    <a:srgbClr val="FFFFFF"/>
                  </a:solidFill>
                </a14:hiddenFill>
              </a:ext>
            </a:extLst>
          </p:spPr>
        </p:pic>
        <p:pic>
          <p:nvPicPr>
            <p:cNvPr id="52" name="Picture 6" descr="Críticas a Noah Schnapp, protagonista de Stranger Things, tras grabarse con pegatinas pro-Israel de &quot;el sionismo es sexy&quot;">
              <a:extLst>
                <a:ext uri="{FF2B5EF4-FFF2-40B4-BE49-F238E27FC236}">
                  <a16:creationId xmlns:a16="http://schemas.microsoft.com/office/drawing/2014/main" id="{95B63BEB-4A93-0661-3FB9-58D6ACE237F5}"/>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45203" r="23898"/>
            <a:stretch/>
          </p:blipFill>
          <p:spPr bwMode="auto">
            <a:xfrm>
              <a:off x="7169833" y="-1339997"/>
              <a:ext cx="1427773" cy="3080468"/>
            </a:xfrm>
            <a:prstGeom prst="roundRect">
              <a:avLst>
                <a:gd name="adj" fmla="val 34550"/>
              </a:avLst>
            </a:prstGeom>
            <a:noFill/>
            <a:extLst>
              <a:ext uri="{909E8E84-426E-40DD-AFC4-6F175D3DCCD1}">
                <a14:hiddenFill xmlns:a14="http://schemas.microsoft.com/office/drawing/2010/main">
                  <a:solidFill>
                    <a:srgbClr val="FFFFFF"/>
                  </a:solidFill>
                </a14:hiddenFill>
              </a:ext>
            </a:extLst>
          </p:spPr>
        </p:pic>
        <p:pic>
          <p:nvPicPr>
            <p:cNvPr id="53" name="Picture 8" descr="Stranger Things: Actor Finn Wolfhard confirma lo que se sospechaba de la  temporada 5 | VADER">
              <a:extLst>
                <a:ext uri="{FF2B5EF4-FFF2-40B4-BE49-F238E27FC236}">
                  <a16:creationId xmlns:a16="http://schemas.microsoft.com/office/drawing/2014/main" id="{F31701B6-9C71-93BB-DE65-7191FAAFF144}"/>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l="27227" r="25188"/>
            <a:stretch/>
          </p:blipFill>
          <p:spPr bwMode="auto">
            <a:xfrm>
              <a:off x="7139950" y="5202216"/>
              <a:ext cx="1457656" cy="3063300"/>
            </a:xfrm>
            <a:prstGeom prst="roundRect">
              <a:avLst>
                <a:gd name="adj" fmla="val 30191"/>
              </a:avLst>
            </a:prstGeom>
            <a:noFill/>
            <a:extLst>
              <a:ext uri="{909E8E84-426E-40DD-AFC4-6F175D3DCCD1}">
                <a14:hiddenFill xmlns:a14="http://schemas.microsoft.com/office/drawing/2010/main">
                  <a:solidFill>
                    <a:srgbClr val="FFFFFF"/>
                  </a:solidFill>
                </a14:hiddenFill>
              </a:ext>
            </a:extLst>
          </p:spPr>
        </p:pic>
        <p:pic>
          <p:nvPicPr>
            <p:cNvPr id="54" name="Picture 10" descr="Stranger Things': Caleb McLaughlin Lost His Voice After Wrenching Scene  With Sadie Sink | Vanity Fair">
              <a:extLst>
                <a:ext uri="{FF2B5EF4-FFF2-40B4-BE49-F238E27FC236}">
                  <a16:creationId xmlns:a16="http://schemas.microsoft.com/office/drawing/2014/main" id="{734CC13D-F593-D9B0-5FB1-498E895C842D}"/>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l="30847" r="37040"/>
            <a:stretch/>
          </p:blipFill>
          <p:spPr bwMode="auto">
            <a:xfrm>
              <a:off x="7035454" y="8352190"/>
              <a:ext cx="1395175" cy="3063300"/>
            </a:xfrm>
            <a:prstGeom prst="roundRect">
              <a:avLst>
                <a:gd name="adj" fmla="val 33660"/>
              </a:avLst>
            </a:prstGeom>
            <a:noFill/>
            <a:extLst>
              <a:ext uri="{909E8E84-426E-40DD-AFC4-6F175D3DCCD1}">
                <a14:hiddenFill xmlns:a14="http://schemas.microsoft.com/office/drawing/2010/main">
                  <a:solidFill>
                    <a:srgbClr val="FFFFFF"/>
                  </a:solidFill>
                </a14:hiddenFill>
              </a:ext>
            </a:extLst>
          </p:spPr>
        </p:pic>
        <p:pic>
          <p:nvPicPr>
            <p:cNvPr id="55" name="Picture 12" descr="Stranger Things': Sadie Sink 'Begged' to Play Max at 14, Told Too Old">
              <a:extLst>
                <a:ext uri="{FF2B5EF4-FFF2-40B4-BE49-F238E27FC236}">
                  <a16:creationId xmlns:a16="http://schemas.microsoft.com/office/drawing/2014/main" id="{F6F067E8-5295-157A-8BC5-38E5F8CEA653}"/>
                </a:ext>
              </a:extLst>
            </p:cNvPr>
            <p:cNvPicPr>
              <a:picLocks noChangeAspect="1" noChangeArrowheads="1"/>
            </p:cNvPicPr>
            <p:nvPr/>
          </p:nvPicPr>
          <p:blipFill rotWithShape="1">
            <a:blip r:embed="rId12">
              <a:extLst>
                <a:ext uri="{28A0092B-C50C-407E-A947-70E740481C1C}">
                  <a14:useLocalDpi xmlns:a14="http://schemas.microsoft.com/office/drawing/2010/main" val="0"/>
                </a:ext>
              </a:extLst>
            </a:blip>
            <a:srcRect l="6442" t="4276" r="63042" b="3019"/>
            <a:stretch/>
          </p:blipFill>
          <p:spPr bwMode="auto">
            <a:xfrm>
              <a:off x="7169833" y="-4557490"/>
              <a:ext cx="1388677" cy="3163927"/>
            </a:xfrm>
            <a:prstGeom prst="roundRect">
              <a:avLst>
                <a:gd name="adj" fmla="val 39937"/>
              </a:avLst>
            </a:prstGeom>
            <a:noFill/>
            <a:extLst>
              <a:ext uri="{909E8E84-426E-40DD-AFC4-6F175D3DCCD1}">
                <a14:hiddenFill xmlns:a14="http://schemas.microsoft.com/office/drawing/2010/main">
                  <a:solidFill>
                    <a:srgbClr val="FFFFFF"/>
                  </a:solidFill>
                </a14:hiddenFill>
              </a:ext>
            </a:extLst>
          </p:spPr>
        </p:pic>
        <p:pic>
          <p:nvPicPr>
            <p:cNvPr id="56" name="Picture 55">
              <a:extLst>
                <a:ext uri="{FF2B5EF4-FFF2-40B4-BE49-F238E27FC236}">
                  <a16:creationId xmlns:a16="http://schemas.microsoft.com/office/drawing/2014/main" id="{26CAC738-5B95-0CAC-A0BC-099553F049AA}"/>
                </a:ext>
              </a:extLst>
            </p:cNvPr>
            <p:cNvPicPr>
              <a:picLocks noChangeAspect="1"/>
            </p:cNvPicPr>
            <p:nvPr/>
          </p:nvPicPr>
          <p:blipFill rotWithShape="1">
            <a:blip r:embed="rId13"/>
            <a:srcRect l="29292" t="914" r="16356" b="-914"/>
            <a:stretch/>
          </p:blipFill>
          <p:spPr>
            <a:xfrm>
              <a:off x="6971513" y="11727261"/>
              <a:ext cx="1523056" cy="3108446"/>
            </a:xfrm>
            <a:prstGeom prst="roundRect">
              <a:avLst>
                <a:gd name="adj" fmla="val 33820"/>
              </a:avLst>
            </a:prstGeom>
          </p:spPr>
        </p:pic>
      </p:grpSp>
    </p:spTree>
    <p:extLst>
      <p:ext uri="{BB962C8B-B14F-4D97-AF65-F5344CB8AC3E}">
        <p14:creationId xmlns:p14="http://schemas.microsoft.com/office/powerpoint/2010/main" val="151020800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5000" advClick="0" advTm="6000">
        <p159:morph option="byObject"/>
      </p:transition>
    </mc:Choice>
    <mc:Fallback xmlns="">
      <p:transition spd="slow" advClick="0" advTm="6000">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a:extLst>
              <a:ext uri="{FF2B5EF4-FFF2-40B4-BE49-F238E27FC236}">
                <a16:creationId xmlns:a16="http://schemas.microsoft.com/office/drawing/2014/main" id="{78A9353B-F5EE-0CB0-9ABA-87628302BB1E}"/>
              </a:ext>
            </a:extLst>
          </p:cNvPr>
          <p:cNvGrpSpPr/>
          <p:nvPr/>
        </p:nvGrpSpPr>
        <p:grpSpPr>
          <a:xfrm>
            <a:off x="6885735" y="-1008735"/>
            <a:ext cx="1626093" cy="23282436"/>
            <a:chOff x="6971513" y="-1694488"/>
            <a:chExt cx="1626093" cy="23282436"/>
          </a:xfrm>
        </p:grpSpPr>
        <p:pic>
          <p:nvPicPr>
            <p:cNvPr id="3076" name="Picture 4" descr="Millie Bobby Brown reveló lo que siente ante el final de &quot;Stranger Things&quot;  - Gamba">
              <a:extLst>
                <a:ext uri="{FF2B5EF4-FFF2-40B4-BE49-F238E27FC236}">
                  <a16:creationId xmlns:a16="http://schemas.microsoft.com/office/drawing/2014/main" id="{3FEBA385-EF12-4BD2-99D7-9F79026E8B7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4197" r="35608"/>
            <a:stretch/>
          </p:blipFill>
          <p:spPr bwMode="auto">
            <a:xfrm>
              <a:off x="7163335" y="1809978"/>
              <a:ext cx="1395175" cy="3080468"/>
            </a:xfrm>
            <a:prstGeom prst="roundRect">
              <a:avLst>
                <a:gd name="adj" fmla="val 33007"/>
              </a:avLst>
            </a:prstGeom>
            <a:noFill/>
            <a:extLst>
              <a:ext uri="{909E8E84-426E-40DD-AFC4-6F175D3DCCD1}">
                <a14:hiddenFill xmlns:a14="http://schemas.microsoft.com/office/drawing/2010/main">
                  <a:solidFill>
                    <a:srgbClr val="FFFFFF"/>
                  </a:solidFill>
                </a14:hiddenFill>
              </a:ext>
            </a:extLst>
          </p:spPr>
        </p:pic>
        <p:pic>
          <p:nvPicPr>
            <p:cNvPr id="3078" name="Picture 6" descr="Críticas a Noah Schnapp, protagonista de Stranger Things, tras grabarse con pegatinas pro-Israel de &quot;el sionismo es sexy&quot;">
              <a:extLst>
                <a:ext uri="{FF2B5EF4-FFF2-40B4-BE49-F238E27FC236}">
                  <a16:creationId xmlns:a16="http://schemas.microsoft.com/office/drawing/2014/main" id="{B8A3D626-4C74-EF03-1CBF-D134329C747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5203" r="23898"/>
            <a:stretch/>
          </p:blipFill>
          <p:spPr bwMode="auto">
            <a:xfrm>
              <a:off x="6971513" y="15132946"/>
              <a:ext cx="1427773" cy="3080468"/>
            </a:xfrm>
            <a:prstGeom prst="roundRect">
              <a:avLst>
                <a:gd name="adj" fmla="val 34550"/>
              </a:avLst>
            </a:prstGeom>
            <a:noFill/>
            <a:extLst>
              <a:ext uri="{909E8E84-426E-40DD-AFC4-6F175D3DCCD1}">
                <a14:hiddenFill xmlns:a14="http://schemas.microsoft.com/office/drawing/2010/main">
                  <a:solidFill>
                    <a:srgbClr val="FFFFFF"/>
                  </a:solidFill>
                </a14:hiddenFill>
              </a:ext>
            </a:extLst>
          </p:spPr>
        </p:pic>
        <p:pic>
          <p:nvPicPr>
            <p:cNvPr id="3080" name="Picture 8" descr="Stranger Things: Actor Finn Wolfhard confirma lo que se sospechaba de la  temporada 5 | VADER">
              <a:extLst>
                <a:ext uri="{FF2B5EF4-FFF2-40B4-BE49-F238E27FC236}">
                  <a16:creationId xmlns:a16="http://schemas.microsoft.com/office/drawing/2014/main" id="{EB32AF8E-4221-C2F6-C4E9-C4DA3EAC270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7227" r="25188"/>
            <a:stretch/>
          </p:blipFill>
          <p:spPr bwMode="auto">
            <a:xfrm>
              <a:off x="7139950" y="5202216"/>
              <a:ext cx="1457656" cy="3063300"/>
            </a:xfrm>
            <a:prstGeom prst="roundRect">
              <a:avLst>
                <a:gd name="adj" fmla="val 30191"/>
              </a:avLst>
            </a:prstGeom>
            <a:noFill/>
            <a:extLst>
              <a:ext uri="{909E8E84-426E-40DD-AFC4-6F175D3DCCD1}">
                <a14:hiddenFill xmlns:a14="http://schemas.microsoft.com/office/drawing/2010/main">
                  <a:solidFill>
                    <a:srgbClr val="FFFFFF"/>
                  </a:solidFill>
                </a14:hiddenFill>
              </a:ext>
            </a:extLst>
          </p:spPr>
        </p:pic>
        <p:pic>
          <p:nvPicPr>
            <p:cNvPr id="3082" name="Picture 10" descr="Stranger Things': Caleb McLaughlin Lost His Voice After Wrenching Scene  With Sadie Sink | Vanity Fair">
              <a:extLst>
                <a:ext uri="{FF2B5EF4-FFF2-40B4-BE49-F238E27FC236}">
                  <a16:creationId xmlns:a16="http://schemas.microsoft.com/office/drawing/2014/main" id="{7E6C3683-E18F-ABA3-CD98-FC938095F379}"/>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30847" r="37040"/>
            <a:stretch/>
          </p:blipFill>
          <p:spPr bwMode="auto">
            <a:xfrm>
              <a:off x="7035454" y="8352190"/>
              <a:ext cx="1395175" cy="3063300"/>
            </a:xfrm>
            <a:prstGeom prst="roundRect">
              <a:avLst>
                <a:gd name="adj" fmla="val 33660"/>
              </a:avLst>
            </a:prstGeom>
            <a:noFill/>
            <a:extLst>
              <a:ext uri="{909E8E84-426E-40DD-AFC4-6F175D3DCCD1}">
                <a14:hiddenFill xmlns:a14="http://schemas.microsoft.com/office/drawing/2010/main">
                  <a:solidFill>
                    <a:srgbClr val="FFFFFF"/>
                  </a:solidFill>
                </a14:hiddenFill>
              </a:ext>
            </a:extLst>
          </p:spPr>
        </p:pic>
        <p:pic>
          <p:nvPicPr>
            <p:cNvPr id="3084" name="Picture 12" descr="Stranger Things': Sadie Sink 'Begged' to Play Max at 14, Told Too Old">
              <a:extLst>
                <a:ext uri="{FF2B5EF4-FFF2-40B4-BE49-F238E27FC236}">
                  <a16:creationId xmlns:a16="http://schemas.microsoft.com/office/drawing/2014/main" id="{14D8D2BF-7966-7FAA-1528-9221B3808D11}"/>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6442" t="4276" r="63042" b="3019"/>
            <a:stretch/>
          </p:blipFill>
          <p:spPr bwMode="auto">
            <a:xfrm>
              <a:off x="7041952" y="18424021"/>
              <a:ext cx="1388677" cy="3163927"/>
            </a:xfrm>
            <a:prstGeom prst="roundRect">
              <a:avLst>
                <a:gd name="adj" fmla="val 39937"/>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2D87B4CB-3941-CAEB-D82E-2BFD8DBBAC81}"/>
                </a:ext>
              </a:extLst>
            </p:cNvPr>
            <p:cNvPicPr>
              <a:picLocks noChangeAspect="1"/>
            </p:cNvPicPr>
            <p:nvPr/>
          </p:nvPicPr>
          <p:blipFill rotWithShape="1">
            <a:blip r:embed="rId7"/>
            <a:srcRect l="29292" t="914" r="16356" b="-914"/>
            <a:stretch/>
          </p:blipFill>
          <p:spPr>
            <a:xfrm>
              <a:off x="6971513" y="11727261"/>
              <a:ext cx="1523056" cy="3108446"/>
            </a:xfrm>
            <a:prstGeom prst="roundRect">
              <a:avLst>
                <a:gd name="adj" fmla="val 33820"/>
              </a:avLst>
            </a:prstGeom>
          </p:spPr>
        </p:pic>
        <p:pic>
          <p:nvPicPr>
            <p:cNvPr id="33" name="Picture 12" descr="Stranger Things': Sadie Sink 'Begged' to Play Max at 14, Told Too Old">
              <a:extLst>
                <a:ext uri="{FF2B5EF4-FFF2-40B4-BE49-F238E27FC236}">
                  <a16:creationId xmlns:a16="http://schemas.microsoft.com/office/drawing/2014/main" id="{7DC7E085-A6C4-EA2F-D43C-20360F81A78A}"/>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6442" t="4276" r="63042" b="3019"/>
            <a:stretch/>
          </p:blipFill>
          <p:spPr bwMode="auto">
            <a:xfrm>
              <a:off x="7041952" y="-1694488"/>
              <a:ext cx="1388677" cy="3163927"/>
            </a:xfrm>
            <a:prstGeom prst="roundRect">
              <a:avLst>
                <a:gd name="adj" fmla="val 39937"/>
              </a:avLst>
            </a:prstGeom>
            <a:noFill/>
            <a:extLst>
              <a:ext uri="{909E8E84-426E-40DD-AFC4-6F175D3DCCD1}">
                <a14:hiddenFill xmlns:a14="http://schemas.microsoft.com/office/drawing/2010/main">
                  <a:solidFill>
                    <a:srgbClr val="FFFFFF"/>
                  </a:solidFill>
                </a14:hiddenFill>
              </a:ext>
            </a:extLst>
          </p:spPr>
        </p:pic>
      </p:grpSp>
      <p:grpSp>
        <p:nvGrpSpPr>
          <p:cNvPr id="22" name="Group 21">
            <a:extLst>
              <a:ext uri="{FF2B5EF4-FFF2-40B4-BE49-F238E27FC236}">
                <a16:creationId xmlns:a16="http://schemas.microsoft.com/office/drawing/2014/main" id="{5944C3A2-5609-8A12-4974-7FEE6A909AB7}"/>
              </a:ext>
            </a:extLst>
          </p:cNvPr>
          <p:cNvGrpSpPr/>
          <p:nvPr/>
        </p:nvGrpSpPr>
        <p:grpSpPr>
          <a:xfrm>
            <a:off x="8717479" y="-5796890"/>
            <a:ext cx="1476926" cy="16134957"/>
            <a:chOff x="8717479" y="-5796890"/>
            <a:chExt cx="1476926" cy="16134957"/>
          </a:xfrm>
        </p:grpSpPr>
        <p:pic>
          <p:nvPicPr>
            <p:cNvPr id="3088" name="Picture 16" descr="Joe Keery Says 'Stranger Things' Ending “Won't Be Easy” But “It Does Feel  Like It's Time” – Deadline">
              <a:extLst>
                <a:ext uri="{FF2B5EF4-FFF2-40B4-BE49-F238E27FC236}">
                  <a16:creationId xmlns:a16="http://schemas.microsoft.com/office/drawing/2014/main" id="{DD89DD49-8439-5AC8-E4EB-EB210F45313C}"/>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32441" t="927" r="42206"/>
            <a:stretch/>
          </p:blipFill>
          <p:spPr bwMode="auto">
            <a:xfrm>
              <a:off x="8748372" y="-2534684"/>
              <a:ext cx="1388677" cy="3051899"/>
            </a:xfrm>
            <a:prstGeom prst="roundRect">
              <a:avLst>
                <a:gd name="adj" fmla="val 37244"/>
              </a:avLst>
            </a:prstGeom>
            <a:noFill/>
            <a:extLst>
              <a:ext uri="{909E8E84-426E-40DD-AFC4-6F175D3DCCD1}">
                <a14:hiddenFill xmlns:a14="http://schemas.microsoft.com/office/drawing/2010/main">
                  <a:solidFill>
                    <a:srgbClr val="FFFFFF"/>
                  </a:solidFill>
                </a14:hiddenFill>
              </a:ext>
            </a:extLst>
          </p:spPr>
        </p:pic>
        <p:pic>
          <p:nvPicPr>
            <p:cNvPr id="3090" name="Picture 18" descr="Stranger Things Star David Harbour: “Definitely Time” to End Series – The  Hollywood Reporter">
              <a:extLst>
                <a:ext uri="{FF2B5EF4-FFF2-40B4-BE49-F238E27FC236}">
                  <a16:creationId xmlns:a16="http://schemas.microsoft.com/office/drawing/2014/main" id="{6DA9943B-9FF7-9551-08BD-F30EF96F20C5}"/>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39712" r="34569"/>
            <a:stretch/>
          </p:blipFill>
          <p:spPr bwMode="auto">
            <a:xfrm>
              <a:off x="8756264" y="7210980"/>
              <a:ext cx="1427774" cy="3127087"/>
            </a:xfrm>
            <a:prstGeom prst="roundRect">
              <a:avLst>
                <a:gd name="adj" fmla="val 32678"/>
              </a:avLst>
            </a:prstGeom>
            <a:noFill/>
            <a:extLst>
              <a:ext uri="{909E8E84-426E-40DD-AFC4-6F175D3DCCD1}">
                <a14:hiddenFill xmlns:a14="http://schemas.microsoft.com/office/drawing/2010/main">
                  <a:solidFill>
                    <a:srgbClr val="FFFFFF"/>
                  </a:solidFill>
                </a14:hiddenFill>
              </a:ext>
            </a:extLst>
          </p:spPr>
        </p:pic>
        <p:pic>
          <p:nvPicPr>
            <p:cNvPr id="3092" name="Picture 20" descr="La increíble transformación física de Natalia Dyer antes del final de Stranger  Things | VADER">
              <a:extLst>
                <a:ext uri="{FF2B5EF4-FFF2-40B4-BE49-F238E27FC236}">
                  <a16:creationId xmlns:a16="http://schemas.microsoft.com/office/drawing/2014/main" id="{CEFB82B9-5BB7-0497-10FA-B328C2F512D3}"/>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l="39855" r="35130"/>
            <a:stretch/>
          </p:blipFill>
          <p:spPr bwMode="auto">
            <a:xfrm>
              <a:off x="8805727" y="-5796890"/>
              <a:ext cx="1388678" cy="3122609"/>
            </a:xfrm>
            <a:prstGeom prst="roundRect">
              <a:avLst>
                <a:gd name="adj" fmla="val 27642"/>
              </a:avLst>
            </a:prstGeom>
            <a:noFill/>
            <a:extLst>
              <a:ext uri="{909E8E84-426E-40DD-AFC4-6F175D3DCCD1}">
                <a14:hiddenFill xmlns:a14="http://schemas.microsoft.com/office/drawing/2010/main">
                  <a:solidFill>
                    <a:srgbClr val="FFFFFF"/>
                  </a:solidFill>
                </a14:hiddenFill>
              </a:ext>
            </a:extLst>
          </p:spPr>
        </p:pic>
        <p:pic>
          <p:nvPicPr>
            <p:cNvPr id="3098" name="Picture 26" descr="Winona Ryder alaba a sus compañeras más jóvenes en 'Stranger Things': 'Son  increíbles'">
              <a:extLst>
                <a:ext uri="{FF2B5EF4-FFF2-40B4-BE49-F238E27FC236}">
                  <a16:creationId xmlns:a16="http://schemas.microsoft.com/office/drawing/2014/main" id="{2CEA6F08-31E4-3441-41C9-6857E6E5E58E}"/>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l="40125" r="35606"/>
            <a:stretch/>
          </p:blipFill>
          <p:spPr bwMode="auto">
            <a:xfrm>
              <a:off x="8717479" y="707853"/>
              <a:ext cx="1457656" cy="3051899"/>
            </a:xfrm>
            <a:prstGeom prst="roundRect">
              <a:avLst>
                <a:gd name="adj" fmla="val 26469"/>
              </a:avLst>
            </a:prstGeom>
            <a:noFill/>
            <a:extLst>
              <a:ext uri="{909E8E84-426E-40DD-AFC4-6F175D3DCCD1}">
                <a14:hiddenFill xmlns:a14="http://schemas.microsoft.com/office/drawing/2010/main">
                  <a:solidFill>
                    <a:srgbClr val="FFFFFF"/>
                  </a:solidFill>
                </a14:hiddenFill>
              </a:ext>
            </a:extLst>
          </p:spPr>
        </p:pic>
        <p:pic>
          <p:nvPicPr>
            <p:cNvPr id="3100" name="Picture 28" descr="Stranger Things: Charlie Heaton confirms exit? | TV &amp; Radio | Showbiz &amp; TV  | Express.co.uk">
              <a:extLst>
                <a:ext uri="{FF2B5EF4-FFF2-40B4-BE49-F238E27FC236}">
                  <a16:creationId xmlns:a16="http://schemas.microsoft.com/office/drawing/2014/main" id="{69C9653A-6024-059F-C099-E86A6D474638}"/>
                </a:ext>
              </a:extLst>
            </p:cNvPr>
            <p:cNvPicPr>
              <a:picLocks noChangeAspect="1" noChangeArrowheads="1"/>
            </p:cNvPicPr>
            <p:nvPr/>
          </p:nvPicPr>
          <p:blipFill rotWithShape="1">
            <a:blip r:embed="rId12">
              <a:extLst>
                <a:ext uri="{28A0092B-C50C-407E-A947-70E740481C1C}">
                  <a14:useLocalDpi xmlns:a14="http://schemas.microsoft.com/office/drawing/2010/main" val="0"/>
                </a:ext>
              </a:extLst>
            </a:blip>
            <a:srcRect l="20576" r="52815"/>
            <a:stretch/>
          </p:blipFill>
          <p:spPr bwMode="auto">
            <a:xfrm>
              <a:off x="8748372" y="3937162"/>
              <a:ext cx="1388678" cy="3096408"/>
            </a:xfrm>
            <a:prstGeom prst="roundRect">
              <a:avLst>
                <a:gd name="adj" fmla="val 37930"/>
              </a:avLst>
            </a:prstGeom>
            <a:noFill/>
            <a:extLst>
              <a:ext uri="{909E8E84-426E-40DD-AFC4-6F175D3DCCD1}">
                <a14:hiddenFill xmlns:a14="http://schemas.microsoft.com/office/drawing/2010/main">
                  <a:solidFill>
                    <a:srgbClr val="FFFFFF"/>
                  </a:solidFill>
                </a14:hiddenFill>
              </a:ext>
            </a:extLst>
          </p:spPr>
        </p:pic>
      </p:grpSp>
      <p:grpSp>
        <p:nvGrpSpPr>
          <p:cNvPr id="23" name="Group 22">
            <a:extLst>
              <a:ext uri="{FF2B5EF4-FFF2-40B4-BE49-F238E27FC236}">
                <a16:creationId xmlns:a16="http://schemas.microsoft.com/office/drawing/2014/main" id="{F392856D-A4D5-B8E4-8534-0BFE307F302D}"/>
              </a:ext>
            </a:extLst>
          </p:cNvPr>
          <p:cNvGrpSpPr/>
          <p:nvPr/>
        </p:nvGrpSpPr>
        <p:grpSpPr>
          <a:xfrm>
            <a:off x="10287674" y="428725"/>
            <a:ext cx="1626093" cy="19393197"/>
            <a:chOff x="6971513" y="-4557490"/>
            <a:chExt cx="1626093" cy="19393197"/>
          </a:xfrm>
        </p:grpSpPr>
        <p:pic>
          <p:nvPicPr>
            <p:cNvPr id="24" name="Picture 4" descr="Millie Bobby Brown reveló lo que siente ante el final de &quot;Stranger Things&quot;  - Gamba">
              <a:extLst>
                <a:ext uri="{FF2B5EF4-FFF2-40B4-BE49-F238E27FC236}">
                  <a16:creationId xmlns:a16="http://schemas.microsoft.com/office/drawing/2014/main" id="{C46625BE-A449-393A-3439-590CA9E3EE2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4197" r="35608"/>
            <a:stretch/>
          </p:blipFill>
          <p:spPr bwMode="auto">
            <a:xfrm>
              <a:off x="7163335" y="1809978"/>
              <a:ext cx="1395175" cy="3080468"/>
            </a:xfrm>
            <a:prstGeom prst="roundRect">
              <a:avLst>
                <a:gd name="adj" fmla="val 33007"/>
              </a:avLst>
            </a:prstGeom>
            <a:noFill/>
            <a:extLst>
              <a:ext uri="{909E8E84-426E-40DD-AFC4-6F175D3DCCD1}">
                <a14:hiddenFill xmlns:a14="http://schemas.microsoft.com/office/drawing/2010/main">
                  <a:solidFill>
                    <a:srgbClr val="FFFFFF"/>
                  </a:solidFill>
                </a14:hiddenFill>
              </a:ext>
            </a:extLst>
          </p:spPr>
        </p:pic>
        <p:pic>
          <p:nvPicPr>
            <p:cNvPr id="25" name="Picture 6" descr="Críticas a Noah Schnapp, protagonista de Stranger Things, tras grabarse con pegatinas pro-Israel de &quot;el sionismo es sexy&quot;">
              <a:extLst>
                <a:ext uri="{FF2B5EF4-FFF2-40B4-BE49-F238E27FC236}">
                  <a16:creationId xmlns:a16="http://schemas.microsoft.com/office/drawing/2014/main" id="{2EE92C30-9F3A-AAB0-3F77-46112CC3D93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5203" r="23898"/>
            <a:stretch/>
          </p:blipFill>
          <p:spPr bwMode="auto">
            <a:xfrm>
              <a:off x="7169833" y="-1339997"/>
              <a:ext cx="1427773" cy="3080468"/>
            </a:xfrm>
            <a:prstGeom prst="roundRect">
              <a:avLst>
                <a:gd name="adj" fmla="val 34550"/>
              </a:avLst>
            </a:prstGeom>
            <a:noFill/>
            <a:extLst>
              <a:ext uri="{909E8E84-426E-40DD-AFC4-6F175D3DCCD1}">
                <a14:hiddenFill xmlns:a14="http://schemas.microsoft.com/office/drawing/2010/main">
                  <a:solidFill>
                    <a:srgbClr val="FFFFFF"/>
                  </a:solidFill>
                </a14:hiddenFill>
              </a:ext>
            </a:extLst>
          </p:spPr>
        </p:pic>
        <p:pic>
          <p:nvPicPr>
            <p:cNvPr id="26" name="Picture 8" descr="Stranger Things: Actor Finn Wolfhard confirma lo que se sospechaba de la  temporada 5 | VADER">
              <a:extLst>
                <a:ext uri="{FF2B5EF4-FFF2-40B4-BE49-F238E27FC236}">
                  <a16:creationId xmlns:a16="http://schemas.microsoft.com/office/drawing/2014/main" id="{688848D3-76C8-5717-C39B-AC0CED99444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7227" r="25188"/>
            <a:stretch/>
          </p:blipFill>
          <p:spPr bwMode="auto">
            <a:xfrm>
              <a:off x="7139950" y="5202216"/>
              <a:ext cx="1457656" cy="3063300"/>
            </a:xfrm>
            <a:prstGeom prst="roundRect">
              <a:avLst>
                <a:gd name="adj" fmla="val 30191"/>
              </a:avLst>
            </a:prstGeom>
            <a:noFill/>
            <a:extLst>
              <a:ext uri="{909E8E84-426E-40DD-AFC4-6F175D3DCCD1}">
                <a14:hiddenFill xmlns:a14="http://schemas.microsoft.com/office/drawing/2010/main">
                  <a:solidFill>
                    <a:srgbClr val="FFFFFF"/>
                  </a:solidFill>
                </a14:hiddenFill>
              </a:ext>
            </a:extLst>
          </p:spPr>
        </p:pic>
        <p:pic>
          <p:nvPicPr>
            <p:cNvPr id="27" name="Picture 10" descr="Stranger Things': Caleb McLaughlin Lost His Voice After Wrenching Scene  With Sadie Sink | Vanity Fair">
              <a:extLst>
                <a:ext uri="{FF2B5EF4-FFF2-40B4-BE49-F238E27FC236}">
                  <a16:creationId xmlns:a16="http://schemas.microsoft.com/office/drawing/2014/main" id="{1C9112DF-85AE-42CA-07E3-BDDA8A4F4B47}"/>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30847" r="37040"/>
            <a:stretch/>
          </p:blipFill>
          <p:spPr bwMode="auto">
            <a:xfrm>
              <a:off x="7035454" y="8352190"/>
              <a:ext cx="1395175" cy="3063300"/>
            </a:xfrm>
            <a:prstGeom prst="roundRect">
              <a:avLst>
                <a:gd name="adj" fmla="val 33660"/>
              </a:avLst>
            </a:prstGeom>
            <a:noFill/>
            <a:extLst>
              <a:ext uri="{909E8E84-426E-40DD-AFC4-6F175D3DCCD1}">
                <a14:hiddenFill xmlns:a14="http://schemas.microsoft.com/office/drawing/2010/main">
                  <a:solidFill>
                    <a:srgbClr val="FFFFFF"/>
                  </a:solidFill>
                </a14:hiddenFill>
              </a:ext>
            </a:extLst>
          </p:spPr>
        </p:pic>
        <p:pic>
          <p:nvPicPr>
            <p:cNvPr id="28" name="Picture 12" descr="Stranger Things': Sadie Sink 'Begged' to Play Max at 14, Told Too Old">
              <a:extLst>
                <a:ext uri="{FF2B5EF4-FFF2-40B4-BE49-F238E27FC236}">
                  <a16:creationId xmlns:a16="http://schemas.microsoft.com/office/drawing/2014/main" id="{E0B53DFA-40E4-0A57-3ADE-46FCA0DB8D93}"/>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6442" t="4276" r="63042" b="3019"/>
            <a:stretch/>
          </p:blipFill>
          <p:spPr bwMode="auto">
            <a:xfrm>
              <a:off x="7169833" y="-4557490"/>
              <a:ext cx="1388677" cy="3163927"/>
            </a:xfrm>
            <a:prstGeom prst="roundRect">
              <a:avLst>
                <a:gd name="adj" fmla="val 39937"/>
              </a:avLst>
            </a:prstGeom>
            <a:noFill/>
            <a:extLst>
              <a:ext uri="{909E8E84-426E-40DD-AFC4-6F175D3DCCD1}">
                <a14:hiddenFill xmlns:a14="http://schemas.microsoft.com/office/drawing/2010/main">
                  <a:solidFill>
                    <a:srgbClr val="FFFFFF"/>
                  </a:solidFill>
                </a14:hiddenFill>
              </a:ext>
            </a:extLst>
          </p:spPr>
        </p:pic>
        <p:pic>
          <p:nvPicPr>
            <p:cNvPr id="29" name="Picture 28">
              <a:extLst>
                <a:ext uri="{FF2B5EF4-FFF2-40B4-BE49-F238E27FC236}">
                  <a16:creationId xmlns:a16="http://schemas.microsoft.com/office/drawing/2014/main" id="{944351A7-3776-F4CA-C520-45E5C1C8663A}"/>
                </a:ext>
              </a:extLst>
            </p:cNvPr>
            <p:cNvPicPr>
              <a:picLocks noChangeAspect="1"/>
            </p:cNvPicPr>
            <p:nvPr/>
          </p:nvPicPr>
          <p:blipFill rotWithShape="1">
            <a:blip r:embed="rId7"/>
            <a:srcRect l="29292" t="914" r="16356" b="-914"/>
            <a:stretch/>
          </p:blipFill>
          <p:spPr>
            <a:xfrm>
              <a:off x="6971513" y="11727261"/>
              <a:ext cx="1523056" cy="3108446"/>
            </a:xfrm>
            <a:prstGeom prst="roundRect">
              <a:avLst>
                <a:gd name="adj" fmla="val 33820"/>
              </a:avLst>
            </a:prstGeom>
          </p:spPr>
        </p:pic>
      </p:grpSp>
      <p:sp>
        <p:nvSpPr>
          <p:cNvPr id="30" name="TextBox 29">
            <a:extLst>
              <a:ext uri="{FF2B5EF4-FFF2-40B4-BE49-F238E27FC236}">
                <a16:creationId xmlns:a16="http://schemas.microsoft.com/office/drawing/2014/main" id="{2AD5F8FE-B6B2-0E66-FA5D-B99117B945F1}"/>
              </a:ext>
            </a:extLst>
          </p:cNvPr>
          <p:cNvSpPr txBox="1"/>
          <p:nvPr/>
        </p:nvSpPr>
        <p:spPr>
          <a:xfrm>
            <a:off x="765682" y="2258005"/>
            <a:ext cx="5638680" cy="1015663"/>
          </a:xfrm>
          <a:prstGeom prst="rect">
            <a:avLst/>
          </a:prstGeom>
          <a:noFill/>
        </p:spPr>
        <p:txBody>
          <a:bodyPr wrap="square" rtlCol="0">
            <a:spAutoFit/>
          </a:bodyPr>
          <a:lstStyle/>
          <a:p>
            <a:pPr algn="ctr"/>
            <a:r>
              <a:rPr lang="es-CO" sz="6000" dirty="0">
                <a:ln w="12700">
                  <a:solidFill>
                    <a:srgbClr val="CC0000"/>
                  </a:solidFill>
                </a:ln>
                <a:solidFill>
                  <a:srgbClr val="CC0000"/>
                </a:solidFill>
                <a:latin typeface="Benguiat" pitchFamily="2" charset="0"/>
              </a:rPr>
              <a:t>P</a:t>
            </a:r>
            <a:r>
              <a:rPr lang="es-CO" sz="4800" dirty="0">
                <a:ln w="12700">
                  <a:solidFill>
                    <a:srgbClr val="CC0000"/>
                  </a:solidFill>
                </a:ln>
                <a:solidFill>
                  <a:srgbClr val="CC0000"/>
                </a:solidFill>
                <a:latin typeface="Benguiat" pitchFamily="2" charset="0"/>
              </a:rPr>
              <a:t>RESENTER</a:t>
            </a:r>
            <a:r>
              <a:rPr lang="es-CO" sz="6000" dirty="0">
                <a:ln w="12700">
                  <a:solidFill>
                    <a:srgbClr val="CC0000"/>
                  </a:solidFill>
                </a:ln>
                <a:solidFill>
                  <a:srgbClr val="CC0000"/>
                </a:solidFill>
                <a:latin typeface="Benguiat" pitchFamily="2" charset="0"/>
              </a:rPr>
              <a:t>S</a:t>
            </a:r>
            <a:endParaRPr lang="es-CO" sz="4800" dirty="0">
              <a:ln w="12700">
                <a:solidFill>
                  <a:srgbClr val="CC0000"/>
                </a:solidFill>
              </a:ln>
              <a:solidFill>
                <a:srgbClr val="CC0000"/>
              </a:solidFill>
              <a:latin typeface="Benguiat" pitchFamily="2" charset="0"/>
            </a:endParaRPr>
          </a:p>
        </p:txBody>
      </p:sp>
      <p:sp>
        <p:nvSpPr>
          <p:cNvPr id="31" name="TextBox 30">
            <a:extLst>
              <a:ext uri="{FF2B5EF4-FFF2-40B4-BE49-F238E27FC236}">
                <a16:creationId xmlns:a16="http://schemas.microsoft.com/office/drawing/2014/main" id="{A8C15073-A8A0-D6BD-D360-3184CD07AAC2}"/>
              </a:ext>
            </a:extLst>
          </p:cNvPr>
          <p:cNvSpPr txBox="1"/>
          <p:nvPr/>
        </p:nvSpPr>
        <p:spPr>
          <a:xfrm>
            <a:off x="790114" y="2974642"/>
            <a:ext cx="5177225" cy="830997"/>
          </a:xfrm>
          <a:prstGeom prst="rect">
            <a:avLst/>
          </a:prstGeom>
          <a:noFill/>
        </p:spPr>
        <p:txBody>
          <a:bodyPr wrap="square" rtlCol="0">
            <a:spAutoFit/>
          </a:bodyPr>
          <a:lstStyle/>
          <a:p>
            <a:pPr algn="ctr"/>
            <a:r>
              <a:rPr lang="es-CO" sz="4800" dirty="0">
                <a:ln w="12700">
                  <a:solidFill>
                    <a:srgbClr val="CC0000"/>
                  </a:solidFill>
                </a:ln>
                <a:solidFill>
                  <a:srgbClr val="CC0000"/>
                </a:solidFill>
                <a:latin typeface="Benguiat" pitchFamily="2" charset="0"/>
              </a:rPr>
              <a:t>NAMES</a:t>
            </a:r>
          </a:p>
        </p:txBody>
      </p:sp>
      <p:grpSp>
        <p:nvGrpSpPr>
          <p:cNvPr id="34" name="Group 33">
            <a:extLst>
              <a:ext uri="{FF2B5EF4-FFF2-40B4-BE49-F238E27FC236}">
                <a16:creationId xmlns:a16="http://schemas.microsoft.com/office/drawing/2014/main" id="{A684F662-E341-1B1A-37ED-E9DF358DB949}"/>
              </a:ext>
            </a:extLst>
          </p:cNvPr>
          <p:cNvGrpSpPr/>
          <p:nvPr/>
        </p:nvGrpSpPr>
        <p:grpSpPr>
          <a:xfrm>
            <a:off x="10535212" y="-19622976"/>
            <a:ext cx="1626093" cy="19393197"/>
            <a:chOff x="6971513" y="-4557490"/>
            <a:chExt cx="1626093" cy="19393197"/>
          </a:xfrm>
        </p:grpSpPr>
        <p:pic>
          <p:nvPicPr>
            <p:cNvPr id="35" name="Picture 4" descr="Millie Bobby Brown reveló lo que siente ante el final de &quot;Stranger Things&quot;  - Gamba">
              <a:extLst>
                <a:ext uri="{FF2B5EF4-FFF2-40B4-BE49-F238E27FC236}">
                  <a16:creationId xmlns:a16="http://schemas.microsoft.com/office/drawing/2014/main" id="{52EFC5DC-EE38-9322-89DF-14331A91119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4197" r="35608"/>
            <a:stretch/>
          </p:blipFill>
          <p:spPr bwMode="auto">
            <a:xfrm>
              <a:off x="7163335" y="1809978"/>
              <a:ext cx="1395175" cy="3080468"/>
            </a:xfrm>
            <a:prstGeom prst="roundRect">
              <a:avLst>
                <a:gd name="adj" fmla="val 33007"/>
              </a:avLst>
            </a:prstGeom>
            <a:noFill/>
            <a:extLst>
              <a:ext uri="{909E8E84-426E-40DD-AFC4-6F175D3DCCD1}">
                <a14:hiddenFill xmlns:a14="http://schemas.microsoft.com/office/drawing/2010/main">
                  <a:solidFill>
                    <a:srgbClr val="FFFFFF"/>
                  </a:solidFill>
                </a14:hiddenFill>
              </a:ext>
            </a:extLst>
          </p:spPr>
        </p:pic>
        <p:pic>
          <p:nvPicPr>
            <p:cNvPr id="36" name="Picture 6" descr="Críticas a Noah Schnapp, protagonista de Stranger Things, tras grabarse con pegatinas pro-Israel de &quot;el sionismo es sexy&quot;">
              <a:extLst>
                <a:ext uri="{FF2B5EF4-FFF2-40B4-BE49-F238E27FC236}">
                  <a16:creationId xmlns:a16="http://schemas.microsoft.com/office/drawing/2014/main" id="{C5B89A8C-750D-DCE9-8851-76FEAE12931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5203" r="23898"/>
            <a:stretch/>
          </p:blipFill>
          <p:spPr bwMode="auto">
            <a:xfrm>
              <a:off x="7169833" y="-1339997"/>
              <a:ext cx="1427773" cy="3080468"/>
            </a:xfrm>
            <a:prstGeom prst="roundRect">
              <a:avLst>
                <a:gd name="adj" fmla="val 34550"/>
              </a:avLst>
            </a:prstGeom>
            <a:noFill/>
            <a:extLst>
              <a:ext uri="{909E8E84-426E-40DD-AFC4-6F175D3DCCD1}">
                <a14:hiddenFill xmlns:a14="http://schemas.microsoft.com/office/drawing/2010/main">
                  <a:solidFill>
                    <a:srgbClr val="FFFFFF"/>
                  </a:solidFill>
                </a14:hiddenFill>
              </a:ext>
            </a:extLst>
          </p:spPr>
        </p:pic>
        <p:pic>
          <p:nvPicPr>
            <p:cNvPr id="37" name="Picture 8" descr="Stranger Things: Actor Finn Wolfhard confirma lo que se sospechaba de la  temporada 5 | VADER">
              <a:extLst>
                <a:ext uri="{FF2B5EF4-FFF2-40B4-BE49-F238E27FC236}">
                  <a16:creationId xmlns:a16="http://schemas.microsoft.com/office/drawing/2014/main" id="{FF99E303-345F-9825-B6A0-EDDBA084B0A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7227" r="25188"/>
            <a:stretch/>
          </p:blipFill>
          <p:spPr bwMode="auto">
            <a:xfrm>
              <a:off x="7139950" y="5202216"/>
              <a:ext cx="1457656" cy="3063300"/>
            </a:xfrm>
            <a:prstGeom prst="roundRect">
              <a:avLst>
                <a:gd name="adj" fmla="val 30191"/>
              </a:avLst>
            </a:prstGeom>
            <a:noFill/>
            <a:extLst>
              <a:ext uri="{909E8E84-426E-40DD-AFC4-6F175D3DCCD1}">
                <a14:hiddenFill xmlns:a14="http://schemas.microsoft.com/office/drawing/2010/main">
                  <a:solidFill>
                    <a:srgbClr val="FFFFFF"/>
                  </a:solidFill>
                </a14:hiddenFill>
              </a:ext>
            </a:extLst>
          </p:spPr>
        </p:pic>
        <p:pic>
          <p:nvPicPr>
            <p:cNvPr id="38" name="Picture 10" descr="Stranger Things': Caleb McLaughlin Lost His Voice After Wrenching Scene  With Sadie Sink | Vanity Fair">
              <a:extLst>
                <a:ext uri="{FF2B5EF4-FFF2-40B4-BE49-F238E27FC236}">
                  <a16:creationId xmlns:a16="http://schemas.microsoft.com/office/drawing/2014/main" id="{AA1D8FB0-7766-69E2-DF31-FD37BD36DFCD}"/>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30847" r="37040"/>
            <a:stretch/>
          </p:blipFill>
          <p:spPr bwMode="auto">
            <a:xfrm>
              <a:off x="7035454" y="8352190"/>
              <a:ext cx="1395175" cy="3063300"/>
            </a:xfrm>
            <a:prstGeom prst="roundRect">
              <a:avLst>
                <a:gd name="adj" fmla="val 33660"/>
              </a:avLst>
            </a:prstGeom>
            <a:noFill/>
            <a:extLst>
              <a:ext uri="{909E8E84-426E-40DD-AFC4-6F175D3DCCD1}">
                <a14:hiddenFill xmlns:a14="http://schemas.microsoft.com/office/drawing/2010/main">
                  <a:solidFill>
                    <a:srgbClr val="FFFFFF"/>
                  </a:solidFill>
                </a14:hiddenFill>
              </a:ext>
            </a:extLst>
          </p:spPr>
        </p:pic>
        <p:pic>
          <p:nvPicPr>
            <p:cNvPr id="39" name="Picture 12" descr="Stranger Things': Sadie Sink 'Begged' to Play Max at 14, Told Too Old">
              <a:extLst>
                <a:ext uri="{FF2B5EF4-FFF2-40B4-BE49-F238E27FC236}">
                  <a16:creationId xmlns:a16="http://schemas.microsoft.com/office/drawing/2014/main" id="{25D50AB2-42C2-5D3E-F0BB-24825D21FD51}"/>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6442" t="4276" r="63042" b="3019"/>
            <a:stretch/>
          </p:blipFill>
          <p:spPr bwMode="auto">
            <a:xfrm>
              <a:off x="7169833" y="-4557490"/>
              <a:ext cx="1388677" cy="3163927"/>
            </a:xfrm>
            <a:prstGeom prst="roundRect">
              <a:avLst>
                <a:gd name="adj" fmla="val 39937"/>
              </a:avLst>
            </a:prstGeom>
            <a:noFill/>
            <a:extLst>
              <a:ext uri="{909E8E84-426E-40DD-AFC4-6F175D3DCCD1}">
                <a14:hiddenFill xmlns:a14="http://schemas.microsoft.com/office/drawing/2010/main">
                  <a:solidFill>
                    <a:srgbClr val="FFFFFF"/>
                  </a:solidFill>
                </a14:hiddenFill>
              </a:ext>
            </a:extLst>
          </p:spPr>
        </p:pic>
        <p:pic>
          <p:nvPicPr>
            <p:cNvPr id="40" name="Picture 39">
              <a:extLst>
                <a:ext uri="{FF2B5EF4-FFF2-40B4-BE49-F238E27FC236}">
                  <a16:creationId xmlns:a16="http://schemas.microsoft.com/office/drawing/2014/main" id="{0C7A62C6-B155-82EC-8C1B-48984CF8D8EF}"/>
                </a:ext>
              </a:extLst>
            </p:cNvPr>
            <p:cNvPicPr>
              <a:picLocks noChangeAspect="1"/>
            </p:cNvPicPr>
            <p:nvPr/>
          </p:nvPicPr>
          <p:blipFill rotWithShape="1">
            <a:blip r:embed="rId7"/>
            <a:srcRect l="29292" t="914" r="16356" b="-914"/>
            <a:stretch/>
          </p:blipFill>
          <p:spPr>
            <a:xfrm>
              <a:off x="6971513" y="11727261"/>
              <a:ext cx="1523056" cy="3108446"/>
            </a:xfrm>
            <a:prstGeom prst="roundRect">
              <a:avLst>
                <a:gd name="adj" fmla="val 33820"/>
              </a:avLst>
            </a:prstGeom>
          </p:spPr>
        </p:pic>
      </p:grpSp>
      <p:sp>
        <p:nvSpPr>
          <p:cNvPr id="52" name="TextBox 51">
            <a:extLst>
              <a:ext uri="{FF2B5EF4-FFF2-40B4-BE49-F238E27FC236}">
                <a16:creationId xmlns:a16="http://schemas.microsoft.com/office/drawing/2014/main" id="{63898C2A-DA80-8ABE-86F0-6C8A2439062C}"/>
              </a:ext>
            </a:extLst>
          </p:cNvPr>
          <p:cNvSpPr txBox="1"/>
          <p:nvPr/>
        </p:nvSpPr>
        <p:spPr>
          <a:xfrm>
            <a:off x="-4488317" y="2258006"/>
            <a:ext cx="5177225" cy="1015663"/>
          </a:xfrm>
          <a:prstGeom prst="rect">
            <a:avLst/>
          </a:prstGeom>
          <a:noFill/>
        </p:spPr>
        <p:txBody>
          <a:bodyPr wrap="square" rtlCol="0">
            <a:spAutoFit/>
          </a:bodyPr>
          <a:lstStyle/>
          <a:p>
            <a:pPr algn="ctr"/>
            <a:r>
              <a:rPr lang="es-CO" sz="6000" dirty="0">
                <a:ln w="12700">
                  <a:solidFill>
                    <a:srgbClr val="CC0000"/>
                  </a:solidFill>
                </a:ln>
                <a:solidFill>
                  <a:srgbClr val="CC0000"/>
                </a:solidFill>
                <a:latin typeface="Benguiat" pitchFamily="2" charset="0"/>
              </a:rPr>
              <a:t>E</a:t>
            </a:r>
            <a:r>
              <a:rPr lang="es-CO" sz="4800" dirty="0">
                <a:ln w="12700">
                  <a:solidFill>
                    <a:srgbClr val="CC0000"/>
                  </a:solidFill>
                </a:ln>
                <a:solidFill>
                  <a:srgbClr val="CC0000"/>
                </a:solidFill>
                <a:latin typeface="Benguiat" pitchFamily="2" charset="0"/>
              </a:rPr>
              <a:t>LEVE</a:t>
            </a:r>
            <a:r>
              <a:rPr lang="es-CO" sz="6000" dirty="0">
                <a:ln w="12700">
                  <a:solidFill>
                    <a:srgbClr val="CC0000"/>
                  </a:solidFill>
                </a:ln>
                <a:solidFill>
                  <a:srgbClr val="CC0000"/>
                </a:solidFill>
                <a:latin typeface="Benguiat" pitchFamily="2" charset="0"/>
              </a:rPr>
              <a:t>N</a:t>
            </a:r>
            <a:endParaRPr lang="es-CO" sz="4800" dirty="0">
              <a:ln w="12700">
                <a:solidFill>
                  <a:srgbClr val="CC0000"/>
                </a:solidFill>
              </a:ln>
              <a:solidFill>
                <a:srgbClr val="CC0000"/>
              </a:solidFill>
              <a:latin typeface="Benguiat" pitchFamily="2" charset="0"/>
            </a:endParaRPr>
          </a:p>
        </p:txBody>
      </p:sp>
      <p:sp>
        <p:nvSpPr>
          <p:cNvPr id="53" name="TextBox 52">
            <a:extLst>
              <a:ext uri="{FF2B5EF4-FFF2-40B4-BE49-F238E27FC236}">
                <a16:creationId xmlns:a16="http://schemas.microsoft.com/office/drawing/2014/main" id="{15FD9898-84D9-6241-1E12-FB2133ACCE20}"/>
              </a:ext>
            </a:extLst>
          </p:cNvPr>
          <p:cNvSpPr txBox="1"/>
          <p:nvPr/>
        </p:nvSpPr>
        <p:spPr>
          <a:xfrm>
            <a:off x="-3414907" y="2974642"/>
            <a:ext cx="3064473" cy="830997"/>
          </a:xfrm>
          <a:prstGeom prst="rect">
            <a:avLst/>
          </a:prstGeom>
          <a:noFill/>
        </p:spPr>
        <p:txBody>
          <a:bodyPr wrap="square" rtlCol="0">
            <a:spAutoFit/>
          </a:bodyPr>
          <a:lstStyle/>
          <a:p>
            <a:pPr algn="ctr"/>
            <a:r>
              <a:rPr lang="es-CO" sz="4800" dirty="0">
                <a:ln w="12700">
                  <a:solidFill>
                    <a:srgbClr val="CC0000"/>
                  </a:solidFill>
                </a:ln>
                <a:solidFill>
                  <a:srgbClr val="CC0000"/>
                </a:solidFill>
                <a:latin typeface="Benguiat" pitchFamily="2" charset="0"/>
              </a:rPr>
              <a:t>ROLE</a:t>
            </a:r>
          </a:p>
        </p:txBody>
      </p:sp>
      <p:sp>
        <p:nvSpPr>
          <p:cNvPr id="54" name="Rectangle 53">
            <a:extLst>
              <a:ext uri="{FF2B5EF4-FFF2-40B4-BE49-F238E27FC236}">
                <a16:creationId xmlns:a16="http://schemas.microsoft.com/office/drawing/2014/main" id="{67BF43C3-6011-A210-ED8F-1FBDE6D32304}"/>
              </a:ext>
            </a:extLst>
          </p:cNvPr>
          <p:cNvSpPr/>
          <p:nvPr/>
        </p:nvSpPr>
        <p:spPr>
          <a:xfrm>
            <a:off x="-3438961" y="2258006"/>
            <a:ext cx="3064623" cy="49362"/>
          </a:xfrm>
          <a:prstGeom prst="rect">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55" name="Rectangle 54">
            <a:extLst>
              <a:ext uri="{FF2B5EF4-FFF2-40B4-BE49-F238E27FC236}">
                <a16:creationId xmlns:a16="http://schemas.microsoft.com/office/drawing/2014/main" id="{6DBF8977-0A6A-3BF4-B172-2367A14FDA40}"/>
              </a:ext>
            </a:extLst>
          </p:cNvPr>
          <p:cNvSpPr/>
          <p:nvPr/>
        </p:nvSpPr>
        <p:spPr>
          <a:xfrm>
            <a:off x="-3438961" y="3138365"/>
            <a:ext cx="462350" cy="49362"/>
          </a:xfrm>
          <a:prstGeom prst="rect">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56" name="Rectangle 55">
            <a:extLst>
              <a:ext uri="{FF2B5EF4-FFF2-40B4-BE49-F238E27FC236}">
                <a16:creationId xmlns:a16="http://schemas.microsoft.com/office/drawing/2014/main" id="{49A94B56-6F8B-5C8C-486A-0A399026B8DA}"/>
              </a:ext>
            </a:extLst>
          </p:cNvPr>
          <p:cNvSpPr/>
          <p:nvPr/>
        </p:nvSpPr>
        <p:spPr>
          <a:xfrm>
            <a:off x="-812784" y="3138365"/>
            <a:ext cx="462350" cy="49362"/>
          </a:xfrm>
          <a:prstGeom prst="rect">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57" name="Rectangle 56">
            <a:extLst>
              <a:ext uri="{FF2B5EF4-FFF2-40B4-BE49-F238E27FC236}">
                <a16:creationId xmlns:a16="http://schemas.microsoft.com/office/drawing/2014/main" id="{0E4BF134-C018-2490-8AFB-19AA5E2BAAA3}"/>
              </a:ext>
            </a:extLst>
          </p:cNvPr>
          <p:cNvSpPr/>
          <p:nvPr/>
        </p:nvSpPr>
        <p:spPr>
          <a:xfrm flipV="1">
            <a:off x="999767" y="2230012"/>
            <a:ext cx="5177225" cy="49362"/>
          </a:xfrm>
          <a:prstGeom prst="rect">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58" name="Rectangle 57">
            <a:extLst>
              <a:ext uri="{FF2B5EF4-FFF2-40B4-BE49-F238E27FC236}">
                <a16:creationId xmlns:a16="http://schemas.microsoft.com/office/drawing/2014/main" id="{197A54C2-696F-7914-6CE8-1ADA84271C7E}"/>
              </a:ext>
            </a:extLst>
          </p:cNvPr>
          <p:cNvSpPr/>
          <p:nvPr/>
        </p:nvSpPr>
        <p:spPr>
          <a:xfrm flipV="1">
            <a:off x="927935" y="3224306"/>
            <a:ext cx="1034694" cy="49362"/>
          </a:xfrm>
          <a:prstGeom prst="rect">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59" name="Rectangle 58">
            <a:extLst>
              <a:ext uri="{FF2B5EF4-FFF2-40B4-BE49-F238E27FC236}">
                <a16:creationId xmlns:a16="http://schemas.microsoft.com/office/drawing/2014/main" id="{3975AAF0-2ADB-F8FD-5020-30FFFA15F63E}"/>
              </a:ext>
            </a:extLst>
          </p:cNvPr>
          <p:cNvSpPr/>
          <p:nvPr/>
        </p:nvSpPr>
        <p:spPr>
          <a:xfrm flipV="1">
            <a:off x="4821420" y="3224305"/>
            <a:ext cx="1283739" cy="77355"/>
          </a:xfrm>
          <a:prstGeom prst="rect">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Tree>
    <p:extLst>
      <p:ext uri="{BB962C8B-B14F-4D97-AF65-F5344CB8AC3E}">
        <p14:creationId xmlns:p14="http://schemas.microsoft.com/office/powerpoint/2010/main" val="230879318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a:extLst>
              <a:ext uri="{FF2B5EF4-FFF2-40B4-BE49-F238E27FC236}">
                <a16:creationId xmlns:a16="http://schemas.microsoft.com/office/drawing/2014/main" id="{78A9353B-F5EE-0CB0-9ABA-87628302BB1E}"/>
              </a:ext>
            </a:extLst>
          </p:cNvPr>
          <p:cNvGrpSpPr/>
          <p:nvPr/>
        </p:nvGrpSpPr>
        <p:grpSpPr>
          <a:xfrm>
            <a:off x="5143500" y="-6980308"/>
            <a:ext cx="3368329" cy="48227809"/>
            <a:chOff x="6971513" y="-1694488"/>
            <a:chExt cx="1626093" cy="23282436"/>
          </a:xfrm>
        </p:grpSpPr>
        <p:pic>
          <p:nvPicPr>
            <p:cNvPr id="3076" name="Picture 4" descr="Millie Bobby Brown reveló lo que siente ante el final de &quot;Stranger Things&quot;  - Gamba">
              <a:extLst>
                <a:ext uri="{FF2B5EF4-FFF2-40B4-BE49-F238E27FC236}">
                  <a16:creationId xmlns:a16="http://schemas.microsoft.com/office/drawing/2014/main" id="{3FEBA385-EF12-4BD2-99D7-9F79026E8B7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4197" r="35608"/>
            <a:stretch/>
          </p:blipFill>
          <p:spPr bwMode="auto">
            <a:xfrm>
              <a:off x="7163335" y="1809978"/>
              <a:ext cx="1395175" cy="3080468"/>
            </a:xfrm>
            <a:prstGeom prst="roundRect">
              <a:avLst>
                <a:gd name="adj" fmla="val 33007"/>
              </a:avLst>
            </a:prstGeom>
            <a:noFill/>
            <a:extLst>
              <a:ext uri="{909E8E84-426E-40DD-AFC4-6F175D3DCCD1}">
                <a14:hiddenFill xmlns:a14="http://schemas.microsoft.com/office/drawing/2010/main">
                  <a:solidFill>
                    <a:srgbClr val="FFFFFF"/>
                  </a:solidFill>
                </a14:hiddenFill>
              </a:ext>
            </a:extLst>
          </p:spPr>
        </p:pic>
        <p:pic>
          <p:nvPicPr>
            <p:cNvPr id="3078" name="Picture 6" descr="Críticas a Noah Schnapp, protagonista de Stranger Things, tras grabarse con pegatinas pro-Israel de &quot;el sionismo es sexy&quot;">
              <a:extLst>
                <a:ext uri="{FF2B5EF4-FFF2-40B4-BE49-F238E27FC236}">
                  <a16:creationId xmlns:a16="http://schemas.microsoft.com/office/drawing/2014/main" id="{B8A3D626-4C74-EF03-1CBF-D134329C747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5203" r="23898"/>
            <a:stretch/>
          </p:blipFill>
          <p:spPr bwMode="auto">
            <a:xfrm>
              <a:off x="6971513" y="15132946"/>
              <a:ext cx="1427773" cy="3080468"/>
            </a:xfrm>
            <a:prstGeom prst="roundRect">
              <a:avLst>
                <a:gd name="adj" fmla="val 34550"/>
              </a:avLst>
            </a:prstGeom>
            <a:noFill/>
            <a:extLst>
              <a:ext uri="{909E8E84-426E-40DD-AFC4-6F175D3DCCD1}">
                <a14:hiddenFill xmlns:a14="http://schemas.microsoft.com/office/drawing/2010/main">
                  <a:solidFill>
                    <a:srgbClr val="FFFFFF"/>
                  </a:solidFill>
                </a14:hiddenFill>
              </a:ext>
            </a:extLst>
          </p:spPr>
        </p:pic>
        <p:pic>
          <p:nvPicPr>
            <p:cNvPr id="3080" name="Picture 8" descr="Stranger Things: Actor Finn Wolfhard confirma lo que se sospechaba de la  temporada 5 | VADER">
              <a:extLst>
                <a:ext uri="{FF2B5EF4-FFF2-40B4-BE49-F238E27FC236}">
                  <a16:creationId xmlns:a16="http://schemas.microsoft.com/office/drawing/2014/main" id="{EB32AF8E-4221-C2F6-C4E9-C4DA3EAC270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7227" r="25188"/>
            <a:stretch/>
          </p:blipFill>
          <p:spPr bwMode="auto">
            <a:xfrm>
              <a:off x="7139950" y="5202216"/>
              <a:ext cx="1457656" cy="3063300"/>
            </a:xfrm>
            <a:prstGeom prst="roundRect">
              <a:avLst>
                <a:gd name="adj" fmla="val 30191"/>
              </a:avLst>
            </a:prstGeom>
            <a:noFill/>
            <a:extLst>
              <a:ext uri="{909E8E84-426E-40DD-AFC4-6F175D3DCCD1}">
                <a14:hiddenFill xmlns:a14="http://schemas.microsoft.com/office/drawing/2010/main">
                  <a:solidFill>
                    <a:srgbClr val="FFFFFF"/>
                  </a:solidFill>
                </a14:hiddenFill>
              </a:ext>
            </a:extLst>
          </p:spPr>
        </p:pic>
        <p:pic>
          <p:nvPicPr>
            <p:cNvPr id="3082" name="Picture 10" descr="Stranger Things': Caleb McLaughlin Lost His Voice After Wrenching Scene  With Sadie Sink | Vanity Fair">
              <a:extLst>
                <a:ext uri="{FF2B5EF4-FFF2-40B4-BE49-F238E27FC236}">
                  <a16:creationId xmlns:a16="http://schemas.microsoft.com/office/drawing/2014/main" id="{7E6C3683-E18F-ABA3-CD98-FC938095F379}"/>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30847" r="37040"/>
            <a:stretch/>
          </p:blipFill>
          <p:spPr bwMode="auto">
            <a:xfrm>
              <a:off x="7035454" y="8352190"/>
              <a:ext cx="1395175" cy="3063300"/>
            </a:xfrm>
            <a:prstGeom prst="roundRect">
              <a:avLst>
                <a:gd name="adj" fmla="val 33660"/>
              </a:avLst>
            </a:prstGeom>
            <a:noFill/>
            <a:extLst>
              <a:ext uri="{909E8E84-426E-40DD-AFC4-6F175D3DCCD1}">
                <a14:hiddenFill xmlns:a14="http://schemas.microsoft.com/office/drawing/2010/main">
                  <a:solidFill>
                    <a:srgbClr val="FFFFFF"/>
                  </a:solidFill>
                </a14:hiddenFill>
              </a:ext>
            </a:extLst>
          </p:spPr>
        </p:pic>
        <p:pic>
          <p:nvPicPr>
            <p:cNvPr id="3084" name="Picture 12" descr="Stranger Things': Sadie Sink 'Begged' to Play Max at 14, Told Too Old">
              <a:extLst>
                <a:ext uri="{FF2B5EF4-FFF2-40B4-BE49-F238E27FC236}">
                  <a16:creationId xmlns:a16="http://schemas.microsoft.com/office/drawing/2014/main" id="{14D8D2BF-7966-7FAA-1528-9221B3808D11}"/>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6442" t="4276" r="63042" b="3019"/>
            <a:stretch/>
          </p:blipFill>
          <p:spPr bwMode="auto">
            <a:xfrm>
              <a:off x="7041952" y="18424021"/>
              <a:ext cx="1388677" cy="3163927"/>
            </a:xfrm>
            <a:prstGeom prst="roundRect">
              <a:avLst>
                <a:gd name="adj" fmla="val 39937"/>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2D87B4CB-3941-CAEB-D82E-2BFD8DBBAC81}"/>
                </a:ext>
              </a:extLst>
            </p:cNvPr>
            <p:cNvPicPr>
              <a:picLocks noChangeAspect="1"/>
            </p:cNvPicPr>
            <p:nvPr/>
          </p:nvPicPr>
          <p:blipFill rotWithShape="1">
            <a:blip r:embed="rId7"/>
            <a:srcRect l="29292" t="914" r="16356" b="-914"/>
            <a:stretch/>
          </p:blipFill>
          <p:spPr>
            <a:xfrm>
              <a:off x="6971513" y="11727261"/>
              <a:ext cx="1523056" cy="3108446"/>
            </a:xfrm>
            <a:prstGeom prst="roundRect">
              <a:avLst>
                <a:gd name="adj" fmla="val 33820"/>
              </a:avLst>
            </a:prstGeom>
          </p:spPr>
        </p:pic>
        <p:pic>
          <p:nvPicPr>
            <p:cNvPr id="33" name="Picture 12" descr="Stranger Things': Sadie Sink 'Begged' to Play Max at 14, Told Too Old">
              <a:extLst>
                <a:ext uri="{FF2B5EF4-FFF2-40B4-BE49-F238E27FC236}">
                  <a16:creationId xmlns:a16="http://schemas.microsoft.com/office/drawing/2014/main" id="{7DC7E085-A6C4-EA2F-D43C-20360F81A78A}"/>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6442" t="4276" r="63042" b="3019"/>
            <a:stretch/>
          </p:blipFill>
          <p:spPr bwMode="auto">
            <a:xfrm>
              <a:off x="7041952" y="-1694488"/>
              <a:ext cx="1388677" cy="3163927"/>
            </a:xfrm>
            <a:prstGeom prst="roundRect">
              <a:avLst>
                <a:gd name="adj" fmla="val 39937"/>
              </a:avLst>
            </a:prstGeom>
            <a:noFill/>
            <a:extLst>
              <a:ext uri="{909E8E84-426E-40DD-AFC4-6F175D3DCCD1}">
                <a14:hiddenFill xmlns:a14="http://schemas.microsoft.com/office/drawing/2010/main">
                  <a:solidFill>
                    <a:srgbClr val="FFFFFF"/>
                  </a:solidFill>
                </a14:hiddenFill>
              </a:ext>
            </a:extLst>
          </p:spPr>
        </p:pic>
      </p:grpSp>
      <p:grpSp>
        <p:nvGrpSpPr>
          <p:cNvPr id="22" name="Group 21">
            <a:extLst>
              <a:ext uri="{FF2B5EF4-FFF2-40B4-BE49-F238E27FC236}">
                <a16:creationId xmlns:a16="http://schemas.microsoft.com/office/drawing/2014/main" id="{5944C3A2-5609-8A12-4974-7FEE6A909AB7}"/>
              </a:ext>
            </a:extLst>
          </p:cNvPr>
          <p:cNvGrpSpPr/>
          <p:nvPr/>
        </p:nvGrpSpPr>
        <p:grpSpPr>
          <a:xfrm>
            <a:off x="8717479" y="-8786311"/>
            <a:ext cx="1476926" cy="16134957"/>
            <a:chOff x="8717479" y="-5796890"/>
            <a:chExt cx="1476926" cy="16134957"/>
          </a:xfrm>
        </p:grpSpPr>
        <p:pic>
          <p:nvPicPr>
            <p:cNvPr id="3088" name="Picture 16" descr="Joe Keery Says 'Stranger Things' Ending “Won't Be Easy” But “It Does Feel  Like It's Time” – Deadline">
              <a:extLst>
                <a:ext uri="{FF2B5EF4-FFF2-40B4-BE49-F238E27FC236}">
                  <a16:creationId xmlns:a16="http://schemas.microsoft.com/office/drawing/2014/main" id="{DD89DD49-8439-5AC8-E4EB-EB210F45313C}"/>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32441" t="927" r="42206"/>
            <a:stretch/>
          </p:blipFill>
          <p:spPr bwMode="auto">
            <a:xfrm>
              <a:off x="8748372" y="-2534684"/>
              <a:ext cx="1388677" cy="3051899"/>
            </a:xfrm>
            <a:prstGeom prst="roundRect">
              <a:avLst>
                <a:gd name="adj" fmla="val 37244"/>
              </a:avLst>
            </a:prstGeom>
            <a:noFill/>
            <a:extLst>
              <a:ext uri="{909E8E84-426E-40DD-AFC4-6F175D3DCCD1}">
                <a14:hiddenFill xmlns:a14="http://schemas.microsoft.com/office/drawing/2010/main">
                  <a:solidFill>
                    <a:srgbClr val="FFFFFF"/>
                  </a:solidFill>
                </a14:hiddenFill>
              </a:ext>
            </a:extLst>
          </p:spPr>
        </p:pic>
        <p:pic>
          <p:nvPicPr>
            <p:cNvPr id="3090" name="Picture 18" descr="Stranger Things Star David Harbour: “Definitely Time” to End Series – The  Hollywood Reporter">
              <a:extLst>
                <a:ext uri="{FF2B5EF4-FFF2-40B4-BE49-F238E27FC236}">
                  <a16:creationId xmlns:a16="http://schemas.microsoft.com/office/drawing/2014/main" id="{6DA9943B-9FF7-9551-08BD-F30EF96F20C5}"/>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39712" r="34569"/>
            <a:stretch/>
          </p:blipFill>
          <p:spPr bwMode="auto">
            <a:xfrm>
              <a:off x="8756264" y="7210980"/>
              <a:ext cx="1427774" cy="3127087"/>
            </a:xfrm>
            <a:prstGeom prst="roundRect">
              <a:avLst>
                <a:gd name="adj" fmla="val 32678"/>
              </a:avLst>
            </a:prstGeom>
            <a:noFill/>
            <a:extLst>
              <a:ext uri="{909E8E84-426E-40DD-AFC4-6F175D3DCCD1}">
                <a14:hiddenFill xmlns:a14="http://schemas.microsoft.com/office/drawing/2010/main">
                  <a:solidFill>
                    <a:srgbClr val="FFFFFF"/>
                  </a:solidFill>
                </a14:hiddenFill>
              </a:ext>
            </a:extLst>
          </p:spPr>
        </p:pic>
        <p:pic>
          <p:nvPicPr>
            <p:cNvPr id="3092" name="Picture 20" descr="La increíble transformación física de Natalia Dyer antes del final de Stranger  Things | VADER">
              <a:extLst>
                <a:ext uri="{FF2B5EF4-FFF2-40B4-BE49-F238E27FC236}">
                  <a16:creationId xmlns:a16="http://schemas.microsoft.com/office/drawing/2014/main" id="{CEFB82B9-5BB7-0497-10FA-B328C2F512D3}"/>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l="39855" r="35130"/>
            <a:stretch/>
          </p:blipFill>
          <p:spPr bwMode="auto">
            <a:xfrm>
              <a:off x="8805727" y="-5796890"/>
              <a:ext cx="1388678" cy="3122609"/>
            </a:xfrm>
            <a:prstGeom prst="roundRect">
              <a:avLst>
                <a:gd name="adj" fmla="val 27642"/>
              </a:avLst>
            </a:prstGeom>
            <a:noFill/>
            <a:extLst>
              <a:ext uri="{909E8E84-426E-40DD-AFC4-6F175D3DCCD1}">
                <a14:hiddenFill xmlns:a14="http://schemas.microsoft.com/office/drawing/2010/main">
                  <a:solidFill>
                    <a:srgbClr val="FFFFFF"/>
                  </a:solidFill>
                </a14:hiddenFill>
              </a:ext>
            </a:extLst>
          </p:spPr>
        </p:pic>
        <p:pic>
          <p:nvPicPr>
            <p:cNvPr id="3098" name="Picture 26" descr="Winona Ryder alaba a sus compañeras más jóvenes en 'Stranger Things': 'Son  increíbles'">
              <a:extLst>
                <a:ext uri="{FF2B5EF4-FFF2-40B4-BE49-F238E27FC236}">
                  <a16:creationId xmlns:a16="http://schemas.microsoft.com/office/drawing/2014/main" id="{2CEA6F08-31E4-3441-41C9-6857E6E5E58E}"/>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l="40125" r="35606"/>
            <a:stretch/>
          </p:blipFill>
          <p:spPr bwMode="auto">
            <a:xfrm>
              <a:off x="8717479" y="707853"/>
              <a:ext cx="1457656" cy="3051899"/>
            </a:xfrm>
            <a:prstGeom prst="roundRect">
              <a:avLst>
                <a:gd name="adj" fmla="val 26469"/>
              </a:avLst>
            </a:prstGeom>
            <a:noFill/>
            <a:extLst>
              <a:ext uri="{909E8E84-426E-40DD-AFC4-6F175D3DCCD1}">
                <a14:hiddenFill xmlns:a14="http://schemas.microsoft.com/office/drawing/2010/main">
                  <a:solidFill>
                    <a:srgbClr val="FFFFFF"/>
                  </a:solidFill>
                </a14:hiddenFill>
              </a:ext>
            </a:extLst>
          </p:spPr>
        </p:pic>
        <p:pic>
          <p:nvPicPr>
            <p:cNvPr id="3100" name="Picture 28" descr="Stranger Things: Charlie Heaton confirms exit? | TV &amp; Radio | Showbiz &amp; TV  | Express.co.uk">
              <a:extLst>
                <a:ext uri="{FF2B5EF4-FFF2-40B4-BE49-F238E27FC236}">
                  <a16:creationId xmlns:a16="http://schemas.microsoft.com/office/drawing/2014/main" id="{69C9653A-6024-059F-C099-E86A6D474638}"/>
                </a:ext>
              </a:extLst>
            </p:cNvPr>
            <p:cNvPicPr>
              <a:picLocks noChangeAspect="1" noChangeArrowheads="1"/>
            </p:cNvPicPr>
            <p:nvPr/>
          </p:nvPicPr>
          <p:blipFill rotWithShape="1">
            <a:blip r:embed="rId12">
              <a:extLst>
                <a:ext uri="{28A0092B-C50C-407E-A947-70E740481C1C}">
                  <a14:useLocalDpi xmlns:a14="http://schemas.microsoft.com/office/drawing/2010/main" val="0"/>
                </a:ext>
              </a:extLst>
            </a:blip>
            <a:srcRect l="20576" r="52815"/>
            <a:stretch/>
          </p:blipFill>
          <p:spPr bwMode="auto">
            <a:xfrm>
              <a:off x="8748372" y="3937162"/>
              <a:ext cx="1388678" cy="3096408"/>
            </a:xfrm>
            <a:prstGeom prst="roundRect">
              <a:avLst>
                <a:gd name="adj" fmla="val 37930"/>
              </a:avLst>
            </a:prstGeom>
            <a:noFill/>
            <a:extLst>
              <a:ext uri="{909E8E84-426E-40DD-AFC4-6F175D3DCCD1}">
                <a14:hiddenFill xmlns:a14="http://schemas.microsoft.com/office/drawing/2010/main">
                  <a:solidFill>
                    <a:srgbClr val="FFFFFF"/>
                  </a:solidFill>
                </a14:hiddenFill>
              </a:ext>
            </a:extLst>
          </p:spPr>
        </p:pic>
      </p:grpSp>
      <p:grpSp>
        <p:nvGrpSpPr>
          <p:cNvPr id="23" name="Group 22">
            <a:extLst>
              <a:ext uri="{FF2B5EF4-FFF2-40B4-BE49-F238E27FC236}">
                <a16:creationId xmlns:a16="http://schemas.microsoft.com/office/drawing/2014/main" id="{F392856D-A4D5-B8E4-8534-0BFE307F302D}"/>
              </a:ext>
            </a:extLst>
          </p:cNvPr>
          <p:cNvGrpSpPr/>
          <p:nvPr/>
        </p:nvGrpSpPr>
        <p:grpSpPr>
          <a:xfrm>
            <a:off x="10287674" y="2722866"/>
            <a:ext cx="1626093" cy="19393197"/>
            <a:chOff x="6971513" y="-4557490"/>
            <a:chExt cx="1626093" cy="19393197"/>
          </a:xfrm>
        </p:grpSpPr>
        <p:pic>
          <p:nvPicPr>
            <p:cNvPr id="24" name="Picture 4" descr="Millie Bobby Brown reveló lo que siente ante el final de &quot;Stranger Things&quot;  - Gamba">
              <a:extLst>
                <a:ext uri="{FF2B5EF4-FFF2-40B4-BE49-F238E27FC236}">
                  <a16:creationId xmlns:a16="http://schemas.microsoft.com/office/drawing/2014/main" id="{C46625BE-A449-393A-3439-590CA9E3EE2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4197" r="35608"/>
            <a:stretch/>
          </p:blipFill>
          <p:spPr bwMode="auto">
            <a:xfrm>
              <a:off x="7163335" y="1809978"/>
              <a:ext cx="1395175" cy="3080468"/>
            </a:xfrm>
            <a:prstGeom prst="roundRect">
              <a:avLst>
                <a:gd name="adj" fmla="val 33007"/>
              </a:avLst>
            </a:prstGeom>
            <a:noFill/>
            <a:extLst>
              <a:ext uri="{909E8E84-426E-40DD-AFC4-6F175D3DCCD1}">
                <a14:hiddenFill xmlns:a14="http://schemas.microsoft.com/office/drawing/2010/main">
                  <a:solidFill>
                    <a:srgbClr val="FFFFFF"/>
                  </a:solidFill>
                </a14:hiddenFill>
              </a:ext>
            </a:extLst>
          </p:spPr>
        </p:pic>
        <p:pic>
          <p:nvPicPr>
            <p:cNvPr id="25" name="Picture 6" descr="Críticas a Noah Schnapp, protagonista de Stranger Things, tras grabarse con pegatinas pro-Israel de &quot;el sionismo es sexy&quot;">
              <a:extLst>
                <a:ext uri="{FF2B5EF4-FFF2-40B4-BE49-F238E27FC236}">
                  <a16:creationId xmlns:a16="http://schemas.microsoft.com/office/drawing/2014/main" id="{2EE92C30-9F3A-AAB0-3F77-46112CC3D93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5203" r="23898"/>
            <a:stretch/>
          </p:blipFill>
          <p:spPr bwMode="auto">
            <a:xfrm>
              <a:off x="7169833" y="-1339997"/>
              <a:ext cx="1427773" cy="3080468"/>
            </a:xfrm>
            <a:prstGeom prst="roundRect">
              <a:avLst>
                <a:gd name="adj" fmla="val 34550"/>
              </a:avLst>
            </a:prstGeom>
            <a:noFill/>
            <a:extLst>
              <a:ext uri="{909E8E84-426E-40DD-AFC4-6F175D3DCCD1}">
                <a14:hiddenFill xmlns:a14="http://schemas.microsoft.com/office/drawing/2010/main">
                  <a:solidFill>
                    <a:srgbClr val="FFFFFF"/>
                  </a:solidFill>
                </a14:hiddenFill>
              </a:ext>
            </a:extLst>
          </p:spPr>
        </p:pic>
        <p:pic>
          <p:nvPicPr>
            <p:cNvPr id="26" name="Picture 8" descr="Stranger Things: Actor Finn Wolfhard confirma lo que se sospechaba de la  temporada 5 | VADER">
              <a:extLst>
                <a:ext uri="{FF2B5EF4-FFF2-40B4-BE49-F238E27FC236}">
                  <a16:creationId xmlns:a16="http://schemas.microsoft.com/office/drawing/2014/main" id="{688848D3-76C8-5717-C39B-AC0CED99444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7227" r="25188"/>
            <a:stretch/>
          </p:blipFill>
          <p:spPr bwMode="auto">
            <a:xfrm>
              <a:off x="7139950" y="5202216"/>
              <a:ext cx="1457656" cy="3063300"/>
            </a:xfrm>
            <a:prstGeom prst="roundRect">
              <a:avLst>
                <a:gd name="adj" fmla="val 30191"/>
              </a:avLst>
            </a:prstGeom>
            <a:noFill/>
            <a:extLst>
              <a:ext uri="{909E8E84-426E-40DD-AFC4-6F175D3DCCD1}">
                <a14:hiddenFill xmlns:a14="http://schemas.microsoft.com/office/drawing/2010/main">
                  <a:solidFill>
                    <a:srgbClr val="FFFFFF"/>
                  </a:solidFill>
                </a14:hiddenFill>
              </a:ext>
            </a:extLst>
          </p:spPr>
        </p:pic>
        <p:pic>
          <p:nvPicPr>
            <p:cNvPr id="27" name="Picture 10" descr="Stranger Things': Caleb McLaughlin Lost His Voice After Wrenching Scene  With Sadie Sink | Vanity Fair">
              <a:extLst>
                <a:ext uri="{FF2B5EF4-FFF2-40B4-BE49-F238E27FC236}">
                  <a16:creationId xmlns:a16="http://schemas.microsoft.com/office/drawing/2014/main" id="{1C9112DF-85AE-42CA-07E3-BDDA8A4F4B47}"/>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30847" r="37040"/>
            <a:stretch/>
          </p:blipFill>
          <p:spPr bwMode="auto">
            <a:xfrm>
              <a:off x="7035454" y="8352190"/>
              <a:ext cx="1395175" cy="3063300"/>
            </a:xfrm>
            <a:prstGeom prst="roundRect">
              <a:avLst>
                <a:gd name="adj" fmla="val 33660"/>
              </a:avLst>
            </a:prstGeom>
            <a:noFill/>
            <a:extLst>
              <a:ext uri="{909E8E84-426E-40DD-AFC4-6F175D3DCCD1}">
                <a14:hiddenFill xmlns:a14="http://schemas.microsoft.com/office/drawing/2010/main">
                  <a:solidFill>
                    <a:srgbClr val="FFFFFF"/>
                  </a:solidFill>
                </a14:hiddenFill>
              </a:ext>
            </a:extLst>
          </p:spPr>
        </p:pic>
        <p:pic>
          <p:nvPicPr>
            <p:cNvPr id="28" name="Picture 12" descr="Stranger Things': Sadie Sink 'Begged' to Play Max at 14, Told Too Old">
              <a:extLst>
                <a:ext uri="{FF2B5EF4-FFF2-40B4-BE49-F238E27FC236}">
                  <a16:creationId xmlns:a16="http://schemas.microsoft.com/office/drawing/2014/main" id="{E0B53DFA-40E4-0A57-3ADE-46FCA0DB8D93}"/>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6442" t="4276" r="63042" b="3019"/>
            <a:stretch/>
          </p:blipFill>
          <p:spPr bwMode="auto">
            <a:xfrm>
              <a:off x="7169833" y="-4557490"/>
              <a:ext cx="1388677" cy="3163927"/>
            </a:xfrm>
            <a:prstGeom prst="roundRect">
              <a:avLst>
                <a:gd name="adj" fmla="val 39937"/>
              </a:avLst>
            </a:prstGeom>
            <a:noFill/>
            <a:extLst>
              <a:ext uri="{909E8E84-426E-40DD-AFC4-6F175D3DCCD1}">
                <a14:hiddenFill xmlns:a14="http://schemas.microsoft.com/office/drawing/2010/main">
                  <a:solidFill>
                    <a:srgbClr val="FFFFFF"/>
                  </a:solidFill>
                </a14:hiddenFill>
              </a:ext>
            </a:extLst>
          </p:spPr>
        </p:pic>
        <p:pic>
          <p:nvPicPr>
            <p:cNvPr id="29" name="Picture 28">
              <a:extLst>
                <a:ext uri="{FF2B5EF4-FFF2-40B4-BE49-F238E27FC236}">
                  <a16:creationId xmlns:a16="http://schemas.microsoft.com/office/drawing/2014/main" id="{944351A7-3776-F4CA-C520-45E5C1C8663A}"/>
                </a:ext>
              </a:extLst>
            </p:cNvPr>
            <p:cNvPicPr>
              <a:picLocks noChangeAspect="1"/>
            </p:cNvPicPr>
            <p:nvPr/>
          </p:nvPicPr>
          <p:blipFill rotWithShape="1">
            <a:blip r:embed="rId7"/>
            <a:srcRect l="29292" t="914" r="16356" b="-914"/>
            <a:stretch/>
          </p:blipFill>
          <p:spPr>
            <a:xfrm>
              <a:off x="6971513" y="11727261"/>
              <a:ext cx="1523056" cy="3108446"/>
            </a:xfrm>
            <a:prstGeom prst="roundRect">
              <a:avLst>
                <a:gd name="adj" fmla="val 33820"/>
              </a:avLst>
            </a:prstGeom>
          </p:spPr>
        </p:pic>
      </p:grpSp>
      <p:sp>
        <p:nvSpPr>
          <p:cNvPr id="30" name="TextBox 29">
            <a:extLst>
              <a:ext uri="{FF2B5EF4-FFF2-40B4-BE49-F238E27FC236}">
                <a16:creationId xmlns:a16="http://schemas.microsoft.com/office/drawing/2014/main" id="{2AD5F8FE-B6B2-0E66-FA5D-B99117B945F1}"/>
              </a:ext>
            </a:extLst>
          </p:cNvPr>
          <p:cNvSpPr txBox="1"/>
          <p:nvPr/>
        </p:nvSpPr>
        <p:spPr>
          <a:xfrm>
            <a:off x="14676" y="2258006"/>
            <a:ext cx="5177225" cy="1015663"/>
          </a:xfrm>
          <a:prstGeom prst="rect">
            <a:avLst/>
          </a:prstGeom>
          <a:noFill/>
        </p:spPr>
        <p:txBody>
          <a:bodyPr wrap="square" rtlCol="0">
            <a:spAutoFit/>
          </a:bodyPr>
          <a:lstStyle/>
          <a:p>
            <a:pPr algn="ctr"/>
            <a:r>
              <a:rPr lang="es-CO" sz="6000" dirty="0">
                <a:ln w="12700">
                  <a:solidFill>
                    <a:srgbClr val="CC0000"/>
                  </a:solidFill>
                </a:ln>
                <a:solidFill>
                  <a:srgbClr val="CC0000"/>
                </a:solidFill>
                <a:latin typeface="Benguiat" pitchFamily="2" charset="0"/>
              </a:rPr>
              <a:t>E</a:t>
            </a:r>
            <a:r>
              <a:rPr lang="es-CO" sz="4800" dirty="0">
                <a:ln w="12700">
                  <a:solidFill>
                    <a:srgbClr val="CC0000"/>
                  </a:solidFill>
                </a:ln>
                <a:solidFill>
                  <a:srgbClr val="CC0000"/>
                </a:solidFill>
                <a:latin typeface="Benguiat" pitchFamily="2" charset="0"/>
              </a:rPr>
              <a:t>LEVE</a:t>
            </a:r>
            <a:r>
              <a:rPr lang="es-CO" sz="6000" dirty="0">
                <a:ln w="12700">
                  <a:solidFill>
                    <a:srgbClr val="CC0000"/>
                  </a:solidFill>
                </a:ln>
                <a:solidFill>
                  <a:srgbClr val="CC0000"/>
                </a:solidFill>
                <a:latin typeface="Benguiat" pitchFamily="2" charset="0"/>
              </a:rPr>
              <a:t>N</a:t>
            </a:r>
            <a:endParaRPr lang="es-CO" sz="4800" dirty="0">
              <a:ln w="12700">
                <a:solidFill>
                  <a:srgbClr val="CC0000"/>
                </a:solidFill>
              </a:ln>
              <a:solidFill>
                <a:srgbClr val="CC0000"/>
              </a:solidFill>
              <a:latin typeface="Benguiat" pitchFamily="2" charset="0"/>
            </a:endParaRPr>
          </a:p>
        </p:txBody>
      </p:sp>
      <p:sp>
        <p:nvSpPr>
          <p:cNvPr id="31" name="TextBox 30">
            <a:extLst>
              <a:ext uri="{FF2B5EF4-FFF2-40B4-BE49-F238E27FC236}">
                <a16:creationId xmlns:a16="http://schemas.microsoft.com/office/drawing/2014/main" id="{A8C15073-A8A0-D6BD-D360-3184CD07AAC2}"/>
              </a:ext>
            </a:extLst>
          </p:cNvPr>
          <p:cNvSpPr txBox="1"/>
          <p:nvPr/>
        </p:nvSpPr>
        <p:spPr>
          <a:xfrm>
            <a:off x="1088086" y="2974642"/>
            <a:ext cx="3064473" cy="830997"/>
          </a:xfrm>
          <a:prstGeom prst="rect">
            <a:avLst/>
          </a:prstGeom>
          <a:noFill/>
        </p:spPr>
        <p:txBody>
          <a:bodyPr wrap="square" rtlCol="0">
            <a:spAutoFit/>
          </a:bodyPr>
          <a:lstStyle/>
          <a:p>
            <a:pPr algn="ctr"/>
            <a:r>
              <a:rPr lang="es-CO" sz="4800" dirty="0">
                <a:ln w="12700">
                  <a:solidFill>
                    <a:srgbClr val="CC0000"/>
                  </a:solidFill>
                </a:ln>
                <a:solidFill>
                  <a:srgbClr val="CC0000"/>
                </a:solidFill>
                <a:latin typeface="Benguiat" pitchFamily="2" charset="0"/>
              </a:rPr>
              <a:t>ROLE</a:t>
            </a:r>
          </a:p>
        </p:txBody>
      </p:sp>
      <p:grpSp>
        <p:nvGrpSpPr>
          <p:cNvPr id="2" name="Group 1">
            <a:extLst>
              <a:ext uri="{FF2B5EF4-FFF2-40B4-BE49-F238E27FC236}">
                <a16:creationId xmlns:a16="http://schemas.microsoft.com/office/drawing/2014/main" id="{3CB2281D-6F7E-BFEF-11CF-B942AFFF6D02}"/>
              </a:ext>
            </a:extLst>
          </p:cNvPr>
          <p:cNvGrpSpPr/>
          <p:nvPr/>
        </p:nvGrpSpPr>
        <p:grpSpPr>
          <a:xfrm>
            <a:off x="8717479" y="7845861"/>
            <a:ext cx="1476926" cy="16134957"/>
            <a:chOff x="8717479" y="-5796890"/>
            <a:chExt cx="1476926" cy="16134957"/>
          </a:xfrm>
        </p:grpSpPr>
        <p:pic>
          <p:nvPicPr>
            <p:cNvPr id="3" name="Picture 16" descr="Joe Keery Says 'Stranger Things' Ending “Won't Be Easy” But “It Does Feel  Like It's Time” – Deadline">
              <a:extLst>
                <a:ext uri="{FF2B5EF4-FFF2-40B4-BE49-F238E27FC236}">
                  <a16:creationId xmlns:a16="http://schemas.microsoft.com/office/drawing/2014/main" id="{5921A3A2-5E38-ADCD-C5A7-CB96DD69320B}"/>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32441" t="927" r="42206"/>
            <a:stretch/>
          </p:blipFill>
          <p:spPr bwMode="auto">
            <a:xfrm>
              <a:off x="8748372" y="-2534684"/>
              <a:ext cx="1388677" cy="3051899"/>
            </a:xfrm>
            <a:prstGeom prst="roundRect">
              <a:avLst>
                <a:gd name="adj" fmla="val 37244"/>
              </a:avLst>
            </a:prstGeom>
            <a:noFill/>
            <a:extLst>
              <a:ext uri="{909E8E84-426E-40DD-AFC4-6F175D3DCCD1}">
                <a14:hiddenFill xmlns:a14="http://schemas.microsoft.com/office/drawing/2010/main">
                  <a:solidFill>
                    <a:srgbClr val="FFFFFF"/>
                  </a:solidFill>
                </a14:hiddenFill>
              </a:ext>
            </a:extLst>
          </p:spPr>
        </p:pic>
        <p:pic>
          <p:nvPicPr>
            <p:cNvPr id="4" name="Picture 18" descr="Stranger Things Star David Harbour: “Definitely Time” to End Series – The  Hollywood Reporter">
              <a:extLst>
                <a:ext uri="{FF2B5EF4-FFF2-40B4-BE49-F238E27FC236}">
                  <a16:creationId xmlns:a16="http://schemas.microsoft.com/office/drawing/2014/main" id="{5B4FBCFC-267A-3F1A-A463-AB0691FF6891}"/>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39712" r="34569"/>
            <a:stretch/>
          </p:blipFill>
          <p:spPr bwMode="auto">
            <a:xfrm>
              <a:off x="8756264" y="7210980"/>
              <a:ext cx="1427774" cy="3127087"/>
            </a:xfrm>
            <a:prstGeom prst="roundRect">
              <a:avLst>
                <a:gd name="adj" fmla="val 32678"/>
              </a:avLst>
            </a:prstGeom>
            <a:noFill/>
            <a:extLst>
              <a:ext uri="{909E8E84-426E-40DD-AFC4-6F175D3DCCD1}">
                <a14:hiddenFill xmlns:a14="http://schemas.microsoft.com/office/drawing/2010/main">
                  <a:solidFill>
                    <a:srgbClr val="FFFFFF"/>
                  </a:solidFill>
                </a14:hiddenFill>
              </a:ext>
            </a:extLst>
          </p:spPr>
        </p:pic>
        <p:pic>
          <p:nvPicPr>
            <p:cNvPr id="5" name="Picture 20" descr="La increíble transformación física de Natalia Dyer antes del final de Stranger  Things | VADER">
              <a:extLst>
                <a:ext uri="{FF2B5EF4-FFF2-40B4-BE49-F238E27FC236}">
                  <a16:creationId xmlns:a16="http://schemas.microsoft.com/office/drawing/2014/main" id="{E6902770-211A-4B2A-5D50-7954253D8B7C}"/>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l="39855" r="35130"/>
            <a:stretch/>
          </p:blipFill>
          <p:spPr bwMode="auto">
            <a:xfrm>
              <a:off x="8805727" y="-5796890"/>
              <a:ext cx="1388678" cy="3122609"/>
            </a:xfrm>
            <a:prstGeom prst="roundRect">
              <a:avLst>
                <a:gd name="adj" fmla="val 27642"/>
              </a:avLst>
            </a:prstGeom>
            <a:noFill/>
            <a:extLst>
              <a:ext uri="{909E8E84-426E-40DD-AFC4-6F175D3DCCD1}">
                <a14:hiddenFill xmlns:a14="http://schemas.microsoft.com/office/drawing/2010/main">
                  <a:solidFill>
                    <a:srgbClr val="FFFFFF"/>
                  </a:solidFill>
                </a14:hiddenFill>
              </a:ext>
            </a:extLst>
          </p:spPr>
        </p:pic>
        <p:pic>
          <p:nvPicPr>
            <p:cNvPr id="6" name="Picture 26" descr="Winona Ryder alaba a sus compañeras más jóvenes en 'Stranger Things': 'Son  increíbles'">
              <a:extLst>
                <a:ext uri="{FF2B5EF4-FFF2-40B4-BE49-F238E27FC236}">
                  <a16:creationId xmlns:a16="http://schemas.microsoft.com/office/drawing/2014/main" id="{A121616D-1BA9-3B6C-5749-3A55313CFEE1}"/>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l="40125" r="35606"/>
            <a:stretch/>
          </p:blipFill>
          <p:spPr bwMode="auto">
            <a:xfrm>
              <a:off x="8717479" y="707853"/>
              <a:ext cx="1457656" cy="3051899"/>
            </a:xfrm>
            <a:prstGeom prst="roundRect">
              <a:avLst>
                <a:gd name="adj" fmla="val 26469"/>
              </a:avLst>
            </a:prstGeom>
            <a:noFill/>
            <a:extLst>
              <a:ext uri="{909E8E84-426E-40DD-AFC4-6F175D3DCCD1}">
                <a14:hiddenFill xmlns:a14="http://schemas.microsoft.com/office/drawing/2010/main">
                  <a:solidFill>
                    <a:srgbClr val="FFFFFF"/>
                  </a:solidFill>
                </a14:hiddenFill>
              </a:ext>
            </a:extLst>
          </p:spPr>
        </p:pic>
        <p:pic>
          <p:nvPicPr>
            <p:cNvPr id="7" name="Picture 28" descr="Stranger Things: Charlie Heaton confirms exit? | TV &amp; Radio | Showbiz &amp; TV  | Express.co.uk">
              <a:extLst>
                <a:ext uri="{FF2B5EF4-FFF2-40B4-BE49-F238E27FC236}">
                  <a16:creationId xmlns:a16="http://schemas.microsoft.com/office/drawing/2014/main" id="{5D9020A5-E8C6-94BD-1134-2C53E8421B71}"/>
                </a:ext>
              </a:extLst>
            </p:cNvPr>
            <p:cNvPicPr>
              <a:picLocks noChangeAspect="1" noChangeArrowheads="1"/>
            </p:cNvPicPr>
            <p:nvPr/>
          </p:nvPicPr>
          <p:blipFill rotWithShape="1">
            <a:blip r:embed="rId12">
              <a:extLst>
                <a:ext uri="{28A0092B-C50C-407E-A947-70E740481C1C}">
                  <a14:useLocalDpi xmlns:a14="http://schemas.microsoft.com/office/drawing/2010/main" val="0"/>
                </a:ext>
              </a:extLst>
            </a:blip>
            <a:srcRect l="20576" r="52815"/>
            <a:stretch/>
          </p:blipFill>
          <p:spPr bwMode="auto">
            <a:xfrm>
              <a:off x="8748372" y="3937162"/>
              <a:ext cx="1388678" cy="3096408"/>
            </a:xfrm>
            <a:prstGeom prst="roundRect">
              <a:avLst>
                <a:gd name="adj" fmla="val 37930"/>
              </a:avLst>
            </a:prstGeom>
            <a:noFill/>
            <a:extLst>
              <a:ext uri="{909E8E84-426E-40DD-AFC4-6F175D3DCCD1}">
                <a14:hiddenFill xmlns:a14="http://schemas.microsoft.com/office/drawing/2010/main">
                  <a:solidFill>
                    <a:srgbClr val="FFFFFF"/>
                  </a:solidFill>
                </a14:hiddenFill>
              </a:ext>
            </a:extLst>
          </p:spPr>
        </p:pic>
      </p:grpSp>
      <p:grpSp>
        <p:nvGrpSpPr>
          <p:cNvPr id="8" name="Group 7">
            <a:extLst>
              <a:ext uri="{FF2B5EF4-FFF2-40B4-BE49-F238E27FC236}">
                <a16:creationId xmlns:a16="http://schemas.microsoft.com/office/drawing/2014/main" id="{AB92583D-C256-3D65-F0F7-AE8F81D7FD99}"/>
              </a:ext>
            </a:extLst>
          </p:cNvPr>
          <p:cNvGrpSpPr/>
          <p:nvPr/>
        </p:nvGrpSpPr>
        <p:grpSpPr>
          <a:xfrm>
            <a:off x="10535212" y="-17182618"/>
            <a:ext cx="1626093" cy="19393197"/>
            <a:chOff x="6971513" y="-4557490"/>
            <a:chExt cx="1626093" cy="19393197"/>
          </a:xfrm>
        </p:grpSpPr>
        <p:pic>
          <p:nvPicPr>
            <p:cNvPr id="9" name="Picture 4" descr="Millie Bobby Brown reveló lo que siente ante el final de &quot;Stranger Things&quot;  - Gamba">
              <a:extLst>
                <a:ext uri="{FF2B5EF4-FFF2-40B4-BE49-F238E27FC236}">
                  <a16:creationId xmlns:a16="http://schemas.microsoft.com/office/drawing/2014/main" id="{70F473BA-8379-D22F-AD2B-4C2D33341FF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4197" r="35608"/>
            <a:stretch/>
          </p:blipFill>
          <p:spPr bwMode="auto">
            <a:xfrm>
              <a:off x="7163335" y="1809978"/>
              <a:ext cx="1395175" cy="3080468"/>
            </a:xfrm>
            <a:prstGeom prst="roundRect">
              <a:avLst>
                <a:gd name="adj" fmla="val 33007"/>
              </a:avLst>
            </a:prstGeom>
            <a:noFill/>
            <a:extLst>
              <a:ext uri="{909E8E84-426E-40DD-AFC4-6F175D3DCCD1}">
                <a14:hiddenFill xmlns:a14="http://schemas.microsoft.com/office/drawing/2010/main">
                  <a:solidFill>
                    <a:srgbClr val="FFFFFF"/>
                  </a:solidFill>
                </a14:hiddenFill>
              </a:ext>
            </a:extLst>
          </p:spPr>
        </p:pic>
        <p:pic>
          <p:nvPicPr>
            <p:cNvPr id="10" name="Picture 6" descr="Críticas a Noah Schnapp, protagonista de Stranger Things, tras grabarse con pegatinas pro-Israel de &quot;el sionismo es sexy&quot;">
              <a:extLst>
                <a:ext uri="{FF2B5EF4-FFF2-40B4-BE49-F238E27FC236}">
                  <a16:creationId xmlns:a16="http://schemas.microsoft.com/office/drawing/2014/main" id="{9746B046-21DB-205D-1B1A-0D9596C4287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5203" r="23898"/>
            <a:stretch/>
          </p:blipFill>
          <p:spPr bwMode="auto">
            <a:xfrm>
              <a:off x="7169833" y="-1339997"/>
              <a:ext cx="1427773" cy="3080468"/>
            </a:xfrm>
            <a:prstGeom prst="roundRect">
              <a:avLst>
                <a:gd name="adj" fmla="val 34550"/>
              </a:avLst>
            </a:prstGeom>
            <a:noFill/>
            <a:extLst>
              <a:ext uri="{909E8E84-426E-40DD-AFC4-6F175D3DCCD1}">
                <a14:hiddenFill xmlns:a14="http://schemas.microsoft.com/office/drawing/2010/main">
                  <a:solidFill>
                    <a:srgbClr val="FFFFFF"/>
                  </a:solidFill>
                </a14:hiddenFill>
              </a:ext>
            </a:extLst>
          </p:spPr>
        </p:pic>
        <p:pic>
          <p:nvPicPr>
            <p:cNvPr id="12" name="Picture 8" descr="Stranger Things: Actor Finn Wolfhard confirma lo que se sospechaba de la  temporada 5 | VADER">
              <a:extLst>
                <a:ext uri="{FF2B5EF4-FFF2-40B4-BE49-F238E27FC236}">
                  <a16:creationId xmlns:a16="http://schemas.microsoft.com/office/drawing/2014/main" id="{FB5E74E7-9792-7FB1-C98F-CA3B1233CDD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7227" r="25188"/>
            <a:stretch/>
          </p:blipFill>
          <p:spPr bwMode="auto">
            <a:xfrm>
              <a:off x="7139950" y="5202216"/>
              <a:ext cx="1457656" cy="3063300"/>
            </a:xfrm>
            <a:prstGeom prst="roundRect">
              <a:avLst>
                <a:gd name="adj" fmla="val 30191"/>
              </a:avLst>
            </a:prstGeom>
            <a:noFill/>
            <a:extLst>
              <a:ext uri="{909E8E84-426E-40DD-AFC4-6F175D3DCCD1}">
                <a14:hiddenFill xmlns:a14="http://schemas.microsoft.com/office/drawing/2010/main">
                  <a:solidFill>
                    <a:srgbClr val="FFFFFF"/>
                  </a:solidFill>
                </a14:hiddenFill>
              </a:ext>
            </a:extLst>
          </p:spPr>
        </p:pic>
        <p:pic>
          <p:nvPicPr>
            <p:cNvPr id="13" name="Picture 10" descr="Stranger Things': Caleb McLaughlin Lost His Voice After Wrenching Scene  With Sadie Sink | Vanity Fair">
              <a:extLst>
                <a:ext uri="{FF2B5EF4-FFF2-40B4-BE49-F238E27FC236}">
                  <a16:creationId xmlns:a16="http://schemas.microsoft.com/office/drawing/2014/main" id="{024C3604-F25C-DC9F-5C35-9836DF827716}"/>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30847" r="37040"/>
            <a:stretch/>
          </p:blipFill>
          <p:spPr bwMode="auto">
            <a:xfrm>
              <a:off x="7035454" y="8352190"/>
              <a:ext cx="1395175" cy="3063300"/>
            </a:xfrm>
            <a:prstGeom prst="roundRect">
              <a:avLst>
                <a:gd name="adj" fmla="val 33660"/>
              </a:avLst>
            </a:prstGeom>
            <a:noFill/>
            <a:extLst>
              <a:ext uri="{909E8E84-426E-40DD-AFC4-6F175D3DCCD1}">
                <a14:hiddenFill xmlns:a14="http://schemas.microsoft.com/office/drawing/2010/main">
                  <a:solidFill>
                    <a:srgbClr val="FFFFFF"/>
                  </a:solidFill>
                </a14:hiddenFill>
              </a:ext>
            </a:extLst>
          </p:spPr>
        </p:pic>
        <p:pic>
          <p:nvPicPr>
            <p:cNvPr id="14" name="Picture 12" descr="Stranger Things': Sadie Sink 'Begged' to Play Max at 14, Told Too Old">
              <a:extLst>
                <a:ext uri="{FF2B5EF4-FFF2-40B4-BE49-F238E27FC236}">
                  <a16:creationId xmlns:a16="http://schemas.microsoft.com/office/drawing/2014/main" id="{78FF47AD-9114-F2ED-89A1-6734F4B3389C}"/>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6442" t="4276" r="63042" b="3019"/>
            <a:stretch/>
          </p:blipFill>
          <p:spPr bwMode="auto">
            <a:xfrm>
              <a:off x="7169833" y="-4557490"/>
              <a:ext cx="1388677" cy="3163927"/>
            </a:xfrm>
            <a:prstGeom prst="roundRect">
              <a:avLst>
                <a:gd name="adj" fmla="val 39937"/>
              </a:avLst>
            </a:prstGeom>
            <a:noFill/>
            <a:extLst>
              <a:ext uri="{909E8E84-426E-40DD-AFC4-6F175D3DCCD1}">
                <a14:hiddenFill xmlns:a14="http://schemas.microsoft.com/office/drawing/2010/main">
                  <a:solidFill>
                    <a:srgbClr val="FFFFFF"/>
                  </a:solidFill>
                </a14:hiddenFill>
              </a:ext>
            </a:extLst>
          </p:spPr>
        </p:pic>
        <p:pic>
          <p:nvPicPr>
            <p:cNvPr id="15" name="Picture 14">
              <a:extLst>
                <a:ext uri="{FF2B5EF4-FFF2-40B4-BE49-F238E27FC236}">
                  <a16:creationId xmlns:a16="http://schemas.microsoft.com/office/drawing/2014/main" id="{C0028971-E7D7-FC0F-D573-55EF0A4A3E38}"/>
                </a:ext>
              </a:extLst>
            </p:cNvPr>
            <p:cNvPicPr>
              <a:picLocks noChangeAspect="1"/>
            </p:cNvPicPr>
            <p:nvPr/>
          </p:nvPicPr>
          <p:blipFill rotWithShape="1">
            <a:blip r:embed="rId7"/>
            <a:srcRect l="29292" t="914" r="16356" b="-914"/>
            <a:stretch/>
          </p:blipFill>
          <p:spPr>
            <a:xfrm>
              <a:off x="6971513" y="11727261"/>
              <a:ext cx="1523056" cy="3108446"/>
            </a:xfrm>
            <a:prstGeom prst="roundRect">
              <a:avLst>
                <a:gd name="adj" fmla="val 33820"/>
              </a:avLst>
            </a:prstGeom>
          </p:spPr>
        </p:pic>
      </p:grpSp>
      <p:sp>
        <p:nvSpPr>
          <p:cNvPr id="18" name="TextBox 21">
            <a:extLst>
              <a:ext uri="{FF2B5EF4-FFF2-40B4-BE49-F238E27FC236}">
                <a16:creationId xmlns:a16="http://schemas.microsoft.com/office/drawing/2014/main" id="{F7FDE8BD-C341-4960-2C49-44521CC5B23D}"/>
              </a:ext>
            </a:extLst>
          </p:cNvPr>
          <p:cNvSpPr txBox="1"/>
          <p:nvPr/>
        </p:nvSpPr>
        <p:spPr>
          <a:xfrm>
            <a:off x="1064033" y="3860265"/>
            <a:ext cx="3292423" cy="1695401"/>
          </a:xfrm>
          <a:prstGeom prst="rect">
            <a:avLst/>
          </a:prstGeom>
          <a:noFill/>
        </p:spPr>
        <p:txBody>
          <a:bodyPr wrap="square" rtlCol="0">
            <a:spAutoFit/>
          </a:bodyPr>
          <a:lstStyle/>
          <a:p>
            <a:pPr>
              <a:lnSpc>
                <a:spcPct val="130000"/>
              </a:lnSpc>
            </a:pPr>
            <a:r>
              <a:rPr lang="en-IN" sz="900" b="0" i="0" dirty="0">
                <a:solidFill>
                  <a:schemeClr val="bg1"/>
                </a:solidFill>
                <a:effectLst/>
                <a:latin typeface="Inter Light" panose="02000403000000020004" pitchFamily="50" charset="0"/>
                <a:ea typeface="Inter Light" panose="02000403000000020004" pitchFamily="50" charset="0"/>
                <a:cs typeface="Inter Light" panose="02000403000000020004" pitchFamily="50" charset="0"/>
              </a:rPr>
              <a:t>Lorem ipsum dolor sit amet, consectetur </a:t>
            </a:r>
            <a:r>
              <a:rPr lang="en-IN" sz="900" b="0" i="0" dirty="0" err="1">
                <a:solidFill>
                  <a:schemeClr val="bg1"/>
                </a:solidFill>
                <a:effectLst/>
                <a:latin typeface="Inter Light" panose="02000403000000020004" pitchFamily="50" charset="0"/>
                <a:ea typeface="Inter Light" panose="02000403000000020004" pitchFamily="50" charset="0"/>
                <a:cs typeface="Inter Light" panose="02000403000000020004" pitchFamily="50" charset="0"/>
              </a:rPr>
              <a:t>adipiscingum</a:t>
            </a:r>
            <a:r>
              <a:rPr lang="en-IN" sz="900" b="0" i="0" dirty="0">
                <a:solidFill>
                  <a:schemeClr val="bg1"/>
                </a:solidFill>
                <a:effectLst/>
                <a:latin typeface="Inter Light" panose="02000403000000020004" pitchFamily="50" charset="0"/>
                <a:ea typeface="Inter Light" panose="02000403000000020004" pitchFamily="50" charset="0"/>
                <a:cs typeface="Inter Light" panose="02000403000000020004" pitchFamily="50" charset="0"/>
              </a:rPr>
              <a:t> it, sed do eiusmod tempor incididunt ut labore et dolore </a:t>
            </a:r>
            <a:r>
              <a:rPr lang="en-IN" sz="900" b="0" i="0" dirty="0" err="1">
                <a:solidFill>
                  <a:schemeClr val="bg1"/>
                </a:solidFill>
                <a:effectLst/>
                <a:latin typeface="Inter Light" panose="02000403000000020004" pitchFamily="50" charset="0"/>
                <a:ea typeface="Inter Light" panose="02000403000000020004" pitchFamily="50" charset="0"/>
                <a:cs typeface="Inter Light" panose="02000403000000020004" pitchFamily="50" charset="0"/>
              </a:rPr>
              <a:t>agna</a:t>
            </a:r>
            <a:r>
              <a:rPr lang="en-IN" sz="900" b="0" i="0" dirty="0">
                <a:solidFill>
                  <a:schemeClr val="bg1"/>
                </a:solidFill>
                <a:effectLst/>
                <a:latin typeface="Inter Light" panose="02000403000000020004" pitchFamily="50" charset="0"/>
                <a:ea typeface="Inter Light" panose="02000403000000020004" pitchFamily="50" charset="0"/>
                <a:cs typeface="Inter Light" panose="02000403000000020004" pitchFamily="50" charset="0"/>
              </a:rPr>
              <a:t> aliqua. Ut enim ad minim veniam, </a:t>
            </a:r>
            <a:r>
              <a:rPr lang="en-IN" sz="900" b="0" i="0" dirty="0" err="1">
                <a:solidFill>
                  <a:schemeClr val="bg1"/>
                </a:solidFill>
                <a:effectLst/>
                <a:latin typeface="Inter Light" panose="02000403000000020004" pitchFamily="50" charset="0"/>
                <a:ea typeface="Inter Light" panose="02000403000000020004" pitchFamily="50" charset="0"/>
                <a:cs typeface="Inter Light" panose="02000403000000020004" pitchFamily="50" charset="0"/>
              </a:rPr>
              <a:t>quis</a:t>
            </a:r>
            <a:r>
              <a:rPr lang="en-IN" sz="900" b="0" i="0" dirty="0">
                <a:solidFill>
                  <a:schemeClr val="bg1"/>
                </a:solidFill>
                <a:effectLst/>
                <a:latin typeface="Inter Light" panose="02000403000000020004" pitchFamily="50" charset="0"/>
                <a:ea typeface="Inter Light" panose="02000403000000020004" pitchFamily="50" charset="0"/>
                <a:cs typeface="Inter Light" panose="02000403000000020004" pitchFamily="50" charset="0"/>
              </a:rPr>
              <a:t> </a:t>
            </a:r>
            <a:r>
              <a:rPr lang="en-IN" sz="900" b="0" i="0" dirty="0" err="1">
                <a:solidFill>
                  <a:schemeClr val="bg1"/>
                </a:solidFill>
                <a:effectLst/>
                <a:latin typeface="Inter Light" panose="02000403000000020004" pitchFamily="50" charset="0"/>
                <a:ea typeface="Inter Light" panose="02000403000000020004" pitchFamily="50" charset="0"/>
                <a:cs typeface="Inter Light" panose="02000403000000020004" pitchFamily="50" charset="0"/>
              </a:rPr>
              <a:t>nostrud</a:t>
            </a:r>
            <a:r>
              <a:rPr lang="en-IN" sz="900" b="0" i="0" dirty="0">
                <a:solidFill>
                  <a:schemeClr val="bg1"/>
                </a:solidFill>
                <a:effectLst/>
                <a:latin typeface="Inter Light" panose="02000403000000020004" pitchFamily="50" charset="0"/>
                <a:ea typeface="Inter Light" panose="02000403000000020004" pitchFamily="50" charset="0"/>
                <a:cs typeface="Inter Light" panose="02000403000000020004" pitchFamily="50" charset="0"/>
              </a:rPr>
              <a:t> at exercitation ullamco laboris nisi ut aliquip ex amet ea commodo consequat. Duis aute irure dolor in the </a:t>
            </a:r>
            <a:r>
              <a:rPr lang="en-IN" sz="900" b="0" i="0" dirty="0" err="1">
                <a:solidFill>
                  <a:schemeClr val="bg1"/>
                </a:solidFill>
                <a:effectLst/>
                <a:latin typeface="Inter Light" panose="02000403000000020004" pitchFamily="50" charset="0"/>
                <a:ea typeface="Inter Light" panose="02000403000000020004" pitchFamily="50" charset="0"/>
                <a:cs typeface="Inter Light" panose="02000403000000020004" pitchFamily="50" charset="0"/>
              </a:rPr>
              <a:t>sitm</a:t>
            </a:r>
            <a:r>
              <a:rPr lang="en-IN" sz="900" b="0" i="0" dirty="0">
                <a:solidFill>
                  <a:schemeClr val="bg1"/>
                </a:solidFill>
                <a:effectLst/>
                <a:latin typeface="Inter Light" panose="02000403000000020004" pitchFamily="50" charset="0"/>
                <a:ea typeface="Inter Light" panose="02000403000000020004" pitchFamily="50" charset="0"/>
                <a:cs typeface="Inter Light" panose="02000403000000020004" pitchFamily="50" charset="0"/>
              </a:rPr>
              <a:t> reprehenderit in voluptate velit esse cillum dolore eu fugiat nulla pariatur. Excepteur sint occaecat </a:t>
            </a:r>
            <a:r>
              <a:rPr lang="en-IN" sz="900" b="0" i="0" dirty="0" err="1">
                <a:solidFill>
                  <a:schemeClr val="bg1"/>
                </a:solidFill>
                <a:effectLst/>
                <a:latin typeface="Inter Light" panose="02000403000000020004" pitchFamily="50" charset="0"/>
                <a:ea typeface="Inter Light" panose="02000403000000020004" pitchFamily="50" charset="0"/>
                <a:cs typeface="Inter Light" panose="02000403000000020004" pitchFamily="50" charset="0"/>
              </a:rPr>
              <a:t>cupidat</a:t>
            </a:r>
            <a:r>
              <a:rPr lang="en-IN" sz="900" b="0" i="0" dirty="0">
                <a:solidFill>
                  <a:schemeClr val="bg1"/>
                </a:solidFill>
                <a:effectLst/>
                <a:latin typeface="Inter Light" panose="02000403000000020004" pitchFamily="50" charset="0"/>
                <a:ea typeface="Inter Light" panose="02000403000000020004" pitchFamily="50" charset="0"/>
                <a:cs typeface="Inter Light" panose="02000403000000020004" pitchFamily="50" charset="0"/>
              </a:rPr>
              <a:t> on proident, sunt in culpa qui officia deserunt mollit anim id est laborum</a:t>
            </a:r>
            <a:endParaRPr lang="en-IN" sz="2000" b="1" dirty="0">
              <a:solidFill>
                <a:schemeClr val="bg1"/>
              </a:solidFill>
              <a:latin typeface="Inter Light" panose="02000403000000020004" pitchFamily="50" charset="0"/>
              <a:ea typeface="Inter Light" panose="02000403000000020004" pitchFamily="50" charset="0"/>
              <a:cs typeface="Inter Light" panose="02000403000000020004" pitchFamily="50" charset="0"/>
            </a:endParaRPr>
          </a:p>
        </p:txBody>
      </p:sp>
      <p:sp>
        <p:nvSpPr>
          <p:cNvPr id="34" name="Rectangle 33">
            <a:extLst>
              <a:ext uri="{FF2B5EF4-FFF2-40B4-BE49-F238E27FC236}">
                <a16:creationId xmlns:a16="http://schemas.microsoft.com/office/drawing/2014/main" id="{A7FBD6B5-ABFD-1555-6DC3-F55C4EEC7B0B}"/>
              </a:ext>
            </a:extLst>
          </p:cNvPr>
          <p:cNvSpPr/>
          <p:nvPr/>
        </p:nvSpPr>
        <p:spPr>
          <a:xfrm>
            <a:off x="1064032" y="2258006"/>
            <a:ext cx="3064623" cy="49362"/>
          </a:xfrm>
          <a:prstGeom prst="rect">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35" name="Rectangle 34">
            <a:extLst>
              <a:ext uri="{FF2B5EF4-FFF2-40B4-BE49-F238E27FC236}">
                <a16:creationId xmlns:a16="http://schemas.microsoft.com/office/drawing/2014/main" id="{3D164F16-3742-69C5-B632-157EA504C769}"/>
              </a:ext>
            </a:extLst>
          </p:cNvPr>
          <p:cNvSpPr/>
          <p:nvPr/>
        </p:nvSpPr>
        <p:spPr>
          <a:xfrm>
            <a:off x="1064032" y="3138365"/>
            <a:ext cx="462350" cy="49362"/>
          </a:xfrm>
          <a:prstGeom prst="rect">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36" name="Rectangle 35">
            <a:extLst>
              <a:ext uri="{FF2B5EF4-FFF2-40B4-BE49-F238E27FC236}">
                <a16:creationId xmlns:a16="http://schemas.microsoft.com/office/drawing/2014/main" id="{A98DBC3B-9908-A93B-2FE4-56CA7F90452E}"/>
              </a:ext>
            </a:extLst>
          </p:cNvPr>
          <p:cNvSpPr/>
          <p:nvPr/>
        </p:nvSpPr>
        <p:spPr>
          <a:xfrm>
            <a:off x="3690209" y="3138365"/>
            <a:ext cx="462350" cy="49362"/>
          </a:xfrm>
          <a:prstGeom prst="rect">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37" name="TextBox 36">
            <a:extLst>
              <a:ext uri="{FF2B5EF4-FFF2-40B4-BE49-F238E27FC236}">
                <a16:creationId xmlns:a16="http://schemas.microsoft.com/office/drawing/2014/main" id="{F88C8A47-675F-7A97-3FE4-BA5C604CAD35}"/>
              </a:ext>
            </a:extLst>
          </p:cNvPr>
          <p:cNvSpPr txBox="1"/>
          <p:nvPr/>
        </p:nvSpPr>
        <p:spPr>
          <a:xfrm>
            <a:off x="-6152040" y="2258005"/>
            <a:ext cx="5638680" cy="1015663"/>
          </a:xfrm>
          <a:prstGeom prst="rect">
            <a:avLst/>
          </a:prstGeom>
          <a:noFill/>
        </p:spPr>
        <p:txBody>
          <a:bodyPr wrap="square" rtlCol="0">
            <a:spAutoFit/>
          </a:bodyPr>
          <a:lstStyle/>
          <a:p>
            <a:pPr algn="ctr"/>
            <a:r>
              <a:rPr lang="es-CO" sz="6000" dirty="0">
                <a:ln w="12700">
                  <a:solidFill>
                    <a:srgbClr val="CC0000"/>
                  </a:solidFill>
                </a:ln>
                <a:solidFill>
                  <a:srgbClr val="CC0000"/>
                </a:solidFill>
                <a:latin typeface="Benguiat" pitchFamily="2" charset="0"/>
              </a:rPr>
              <a:t>P</a:t>
            </a:r>
            <a:r>
              <a:rPr lang="es-CO" sz="4800" dirty="0">
                <a:ln w="12700">
                  <a:solidFill>
                    <a:srgbClr val="CC0000"/>
                  </a:solidFill>
                </a:ln>
                <a:solidFill>
                  <a:srgbClr val="CC0000"/>
                </a:solidFill>
                <a:latin typeface="Benguiat" pitchFamily="2" charset="0"/>
              </a:rPr>
              <a:t>RESENTER</a:t>
            </a:r>
            <a:r>
              <a:rPr lang="es-CO" sz="6000" dirty="0">
                <a:ln w="12700">
                  <a:solidFill>
                    <a:srgbClr val="CC0000"/>
                  </a:solidFill>
                </a:ln>
                <a:solidFill>
                  <a:srgbClr val="CC0000"/>
                </a:solidFill>
                <a:latin typeface="Benguiat" pitchFamily="2" charset="0"/>
              </a:rPr>
              <a:t>S</a:t>
            </a:r>
            <a:endParaRPr lang="es-CO" sz="4800" dirty="0">
              <a:ln w="12700">
                <a:solidFill>
                  <a:srgbClr val="CC0000"/>
                </a:solidFill>
              </a:ln>
              <a:solidFill>
                <a:srgbClr val="CC0000"/>
              </a:solidFill>
              <a:latin typeface="Benguiat" pitchFamily="2" charset="0"/>
            </a:endParaRPr>
          </a:p>
        </p:txBody>
      </p:sp>
      <p:sp>
        <p:nvSpPr>
          <p:cNvPr id="38" name="TextBox 37">
            <a:extLst>
              <a:ext uri="{FF2B5EF4-FFF2-40B4-BE49-F238E27FC236}">
                <a16:creationId xmlns:a16="http://schemas.microsoft.com/office/drawing/2014/main" id="{6CEB5455-EAA0-57B4-9DC5-B234F3E0D070}"/>
              </a:ext>
            </a:extLst>
          </p:cNvPr>
          <p:cNvSpPr txBox="1"/>
          <p:nvPr/>
        </p:nvSpPr>
        <p:spPr>
          <a:xfrm>
            <a:off x="-6127608" y="2974642"/>
            <a:ext cx="5177225" cy="830997"/>
          </a:xfrm>
          <a:prstGeom prst="rect">
            <a:avLst/>
          </a:prstGeom>
          <a:noFill/>
        </p:spPr>
        <p:txBody>
          <a:bodyPr wrap="square" rtlCol="0">
            <a:spAutoFit/>
          </a:bodyPr>
          <a:lstStyle/>
          <a:p>
            <a:pPr algn="ctr"/>
            <a:r>
              <a:rPr lang="es-CO" sz="4800" dirty="0">
                <a:ln w="12700">
                  <a:solidFill>
                    <a:srgbClr val="CC0000"/>
                  </a:solidFill>
                </a:ln>
                <a:solidFill>
                  <a:srgbClr val="CC0000"/>
                </a:solidFill>
                <a:latin typeface="Benguiat" pitchFamily="2" charset="0"/>
              </a:rPr>
              <a:t>NAMES</a:t>
            </a:r>
          </a:p>
        </p:txBody>
      </p:sp>
      <p:sp>
        <p:nvSpPr>
          <p:cNvPr id="39" name="Rectangle 38">
            <a:extLst>
              <a:ext uri="{FF2B5EF4-FFF2-40B4-BE49-F238E27FC236}">
                <a16:creationId xmlns:a16="http://schemas.microsoft.com/office/drawing/2014/main" id="{6A2E4FBB-9736-3BBB-F414-BEE424C76D7C}"/>
              </a:ext>
            </a:extLst>
          </p:cNvPr>
          <p:cNvSpPr/>
          <p:nvPr/>
        </p:nvSpPr>
        <p:spPr>
          <a:xfrm flipV="1">
            <a:off x="-5917955" y="2230012"/>
            <a:ext cx="5177225" cy="49362"/>
          </a:xfrm>
          <a:prstGeom prst="rect">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40" name="Rectangle 39">
            <a:extLst>
              <a:ext uri="{FF2B5EF4-FFF2-40B4-BE49-F238E27FC236}">
                <a16:creationId xmlns:a16="http://schemas.microsoft.com/office/drawing/2014/main" id="{AFDD13DD-C82D-11FF-0BD3-97D43380BCB2}"/>
              </a:ext>
            </a:extLst>
          </p:cNvPr>
          <p:cNvSpPr/>
          <p:nvPr/>
        </p:nvSpPr>
        <p:spPr>
          <a:xfrm flipV="1">
            <a:off x="-5989787" y="3224306"/>
            <a:ext cx="1034694" cy="49362"/>
          </a:xfrm>
          <a:prstGeom prst="rect">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41" name="Rectangle 40">
            <a:extLst>
              <a:ext uri="{FF2B5EF4-FFF2-40B4-BE49-F238E27FC236}">
                <a16:creationId xmlns:a16="http://schemas.microsoft.com/office/drawing/2014/main" id="{71AA80B5-1FB5-CF5E-D80E-C8A78DECEDFB}"/>
              </a:ext>
            </a:extLst>
          </p:cNvPr>
          <p:cNvSpPr/>
          <p:nvPr/>
        </p:nvSpPr>
        <p:spPr>
          <a:xfrm flipV="1">
            <a:off x="-2096302" y="3224305"/>
            <a:ext cx="1283739" cy="77355"/>
          </a:xfrm>
          <a:prstGeom prst="rect">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42" name="TextBox 41">
            <a:extLst>
              <a:ext uri="{FF2B5EF4-FFF2-40B4-BE49-F238E27FC236}">
                <a16:creationId xmlns:a16="http://schemas.microsoft.com/office/drawing/2014/main" id="{CDE7C387-C035-F552-7264-8717378A5934}"/>
              </a:ext>
            </a:extLst>
          </p:cNvPr>
          <p:cNvSpPr txBox="1"/>
          <p:nvPr/>
        </p:nvSpPr>
        <p:spPr>
          <a:xfrm>
            <a:off x="-10016082" y="3143289"/>
            <a:ext cx="2872774" cy="461665"/>
          </a:xfrm>
          <a:prstGeom prst="rect">
            <a:avLst/>
          </a:prstGeom>
          <a:noFill/>
        </p:spPr>
        <p:txBody>
          <a:bodyPr wrap="square" rtlCol="0">
            <a:spAutoFit/>
          </a:bodyPr>
          <a:lstStyle/>
          <a:p>
            <a:pPr algn="ctr"/>
            <a:r>
              <a:rPr lang="es-CO" sz="2400" dirty="0">
                <a:ln w="12700">
                  <a:solidFill>
                    <a:srgbClr val="CC0000"/>
                  </a:solidFill>
                </a:ln>
                <a:solidFill>
                  <a:srgbClr val="CC0000"/>
                </a:solidFill>
                <a:latin typeface="Benguiat" pitchFamily="2" charset="0"/>
              </a:rPr>
              <a:t>WHEELER</a:t>
            </a:r>
          </a:p>
        </p:txBody>
      </p:sp>
      <p:sp>
        <p:nvSpPr>
          <p:cNvPr id="43" name="TextBox 42">
            <a:extLst>
              <a:ext uri="{FF2B5EF4-FFF2-40B4-BE49-F238E27FC236}">
                <a16:creationId xmlns:a16="http://schemas.microsoft.com/office/drawing/2014/main" id="{CBED4E72-B2EF-42B0-01CC-F6F1B6DB0BF6}"/>
              </a:ext>
            </a:extLst>
          </p:cNvPr>
          <p:cNvSpPr txBox="1"/>
          <p:nvPr/>
        </p:nvSpPr>
        <p:spPr>
          <a:xfrm>
            <a:off x="-10116913" y="2288899"/>
            <a:ext cx="3096388" cy="1107996"/>
          </a:xfrm>
          <a:prstGeom prst="rect">
            <a:avLst/>
          </a:prstGeom>
          <a:noFill/>
        </p:spPr>
        <p:txBody>
          <a:bodyPr wrap="square" rtlCol="0">
            <a:spAutoFit/>
          </a:bodyPr>
          <a:lstStyle/>
          <a:p>
            <a:pPr algn="ctr"/>
            <a:r>
              <a:rPr lang="es-CO" sz="6600" dirty="0">
                <a:ln w="12700">
                  <a:solidFill>
                    <a:srgbClr val="CC0000"/>
                  </a:solidFill>
                </a:ln>
                <a:solidFill>
                  <a:srgbClr val="CC0000"/>
                </a:solidFill>
                <a:latin typeface="Benguiat" pitchFamily="2" charset="0"/>
              </a:rPr>
              <a:t>M</a:t>
            </a:r>
            <a:r>
              <a:rPr lang="es-CO" sz="6000" dirty="0">
                <a:ln w="12700">
                  <a:solidFill>
                    <a:srgbClr val="CC0000"/>
                  </a:solidFill>
                </a:ln>
                <a:solidFill>
                  <a:srgbClr val="CC0000"/>
                </a:solidFill>
                <a:latin typeface="Benguiat" pitchFamily="2" charset="0"/>
              </a:rPr>
              <a:t>IK</a:t>
            </a:r>
            <a:r>
              <a:rPr lang="es-CO" sz="6600" dirty="0">
                <a:ln w="12700">
                  <a:solidFill>
                    <a:srgbClr val="CC0000"/>
                  </a:solidFill>
                </a:ln>
                <a:solidFill>
                  <a:srgbClr val="CC0000"/>
                </a:solidFill>
                <a:latin typeface="Benguiat" pitchFamily="2" charset="0"/>
              </a:rPr>
              <a:t>E</a:t>
            </a:r>
            <a:endParaRPr lang="es-CO" sz="4800" dirty="0">
              <a:ln w="12700">
                <a:solidFill>
                  <a:srgbClr val="CC0000"/>
                </a:solidFill>
              </a:ln>
              <a:solidFill>
                <a:srgbClr val="CC0000"/>
              </a:solidFill>
              <a:latin typeface="Benguiat" pitchFamily="2" charset="0"/>
            </a:endParaRPr>
          </a:p>
        </p:txBody>
      </p:sp>
      <p:sp>
        <p:nvSpPr>
          <p:cNvPr id="44" name="Rectangle 43">
            <a:extLst>
              <a:ext uri="{FF2B5EF4-FFF2-40B4-BE49-F238E27FC236}">
                <a16:creationId xmlns:a16="http://schemas.microsoft.com/office/drawing/2014/main" id="{E76BD145-5DEE-D2BD-B056-4F577EDF6100}"/>
              </a:ext>
            </a:extLst>
          </p:cNvPr>
          <p:cNvSpPr/>
          <p:nvPr/>
        </p:nvSpPr>
        <p:spPr>
          <a:xfrm>
            <a:off x="-10089527" y="2307368"/>
            <a:ext cx="3064623" cy="49362"/>
          </a:xfrm>
          <a:prstGeom prst="rect">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45" name="Rectangle 44">
            <a:extLst>
              <a:ext uri="{FF2B5EF4-FFF2-40B4-BE49-F238E27FC236}">
                <a16:creationId xmlns:a16="http://schemas.microsoft.com/office/drawing/2014/main" id="{F7673555-E028-0625-7B62-C285272DF6A2}"/>
              </a:ext>
            </a:extLst>
          </p:cNvPr>
          <p:cNvSpPr/>
          <p:nvPr/>
        </p:nvSpPr>
        <p:spPr>
          <a:xfrm>
            <a:off x="-10016082" y="3270517"/>
            <a:ext cx="462350" cy="49362"/>
          </a:xfrm>
          <a:prstGeom prst="rect">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46" name="Rectangle 45">
            <a:extLst>
              <a:ext uri="{FF2B5EF4-FFF2-40B4-BE49-F238E27FC236}">
                <a16:creationId xmlns:a16="http://schemas.microsoft.com/office/drawing/2014/main" id="{DDF54530-B152-4498-8E2F-3D6D77C348AF}"/>
              </a:ext>
            </a:extLst>
          </p:cNvPr>
          <p:cNvSpPr/>
          <p:nvPr/>
        </p:nvSpPr>
        <p:spPr>
          <a:xfrm>
            <a:off x="-7578250" y="3270517"/>
            <a:ext cx="462350" cy="49362"/>
          </a:xfrm>
          <a:prstGeom prst="rect">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Tree>
    <p:extLst>
      <p:ext uri="{BB962C8B-B14F-4D97-AF65-F5344CB8AC3E}">
        <p14:creationId xmlns:p14="http://schemas.microsoft.com/office/powerpoint/2010/main" val="398686580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extBox 34">
            <a:extLst>
              <a:ext uri="{FF2B5EF4-FFF2-40B4-BE49-F238E27FC236}">
                <a16:creationId xmlns:a16="http://schemas.microsoft.com/office/drawing/2014/main" id="{30F70BDA-8D98-A6CD-2185-AC2E444322A9}"/>
              </a:ext>
            </a:extLst>
          </p:cNvPr>
          <p:cNvSpPr txBox="1"/>
          <p:nvPr/>
        </p:nvSpPr>
        <p:spPr>
          <a:xfrm>
            <a:off x="-4904774" y="3143289"/>
            <a:ext cx="2872774" cy="461665"/>
          </a:xfrm>
          <a:prstGeom prst="rect">
            <a:avLst/>
          </a:prstGeom>
          <a:noFill/>
        </p:spPr>
        <p:txBody>
          <a:bodyPr wrap="square" rtlCol="0">
            <a:spAutoFit/>
          </a:bodyPr>
          <a:lstStyle/>
          <a:p>
            <a:pPr algn="ctr"/>
            <a:r>
              <a:rPr lang="es-CO" sz="2400" dirty="0">
                <a:ln w="12700">
                  <a:solidFill>
                    <a:srgbClr val="CC0000"/>
                  </a:solidFill>
                </a:ln>
                <a:solidFill>
                  <a:srgbClr val="CC0000"/>
                </a:solidFill>
                <a:latin typeface="Benguiat" pitchFamily="2" charset="0"/>
              </a:rPr>
              <a:t>SINCLAIR</a:t>
            </a:r>
          </a:p>
        </p:txBody>
      </p:sp>
      <p:sp>
        <p:nvSpPr>
          <p:cNvPr id="41" name="TextBox 40">
            <a:extLst>
              <a:ext uri="{FF2B5EF4-FFF2-40B4-BE49-F238E27FC236}">
                <a16:creationId xmlns:a16="http://schemas.microsoft.com/office/drawing/2014/main" id="{C1EF77CB-0F94-E058-F1C0-2487A3476633}"/>
              </a:ext>
            </a:extLst>
          </p:cNvPr>
          <p:cNvSpPr txBox="1"/>
          <p:nvPr/>
        </p:nvSpPr>
        <p:spPr>
          <a:xfrm>
            <a:off x="-9319448" y="2974642"/>
            <a:ext cx="3064473" cy="830997"/>
          </a:xfrm>
          <a:prstGeom prst="rect">
            <a:avLst/>
          </a:prstGeom>
          <a:noFill/>
        </p:spPr>
        <p:txBody>
          <a:bodyPr wrap="square" rtlCol="0">
            <a:spAutoFit/>
          </a:bodyPr>
          <a:lstStyle/>
          <a:p>
            <a:pPr algn="ctr"/>
            <a:r>
              <a:rPr lang="es-CO" sz="4800" dirty="0">
                <a:ln w="12700">
                  <a:solidFill>
                    <a:srgbClr val="CC0000"/>
                  </a:solidFill>
                </a:ln>
                <a:solidFill>
                  <a:srgbClr val="CC0000"/>
                </a:solidFill>
                <a:latin typeface="Benguiat" pitchFamily="2" charset="0"/>
              </a:rPr>
              <a:t>ROLE</a:t>
            </a:r>
          </a:p>
        </p:txBody>
      </p:sp>
      <p:grpSp>
        <p:nvGrpSpPr>
          <p:cNvPr id="21" name="Group 20">
            <a:extLst>
              <a:ext uri="{FF2B5EF4-FFF2-40B4-BE49-F238E27FC236}">
                <a16:creationId xmlns:a16="http://schemas.microsoft.com/office/drawing/2014/main" id="{78A9353B-F5EE-0CB0-9ABA-87628302BB1E}"/>
              </a:ext>
            </a:extLst>
          </p:cNvPr>
          <p:cNvGrpSpPr/>
          <p:nvPr/>
        </p:nvGrpSpPr>
        <p:grpSpPr>
          <a:xfrm>
            <a:off x="5143500" y="-14018691"/>
            <a:ext cx="3368329" cy="48227809"/>
            <a:chOff x="6971513" y="-1694488"/>
            <a:chExt cx="1626093" cy="23282436"/>
          </a:xfrm>
        </p:grpSpPr>
        <p:pic>
          <p:nvPicPr>
            <p:cNvPr id="3076" name="Picture 4" descr="Millie Bobby Brown reveló lo que siente ante el final de &quot;Stranger Things&quot;  - Gamba">
              <a:extLst>
                <a:ext uri="{FF2B5EF4-FFF2-40B4-BE49-F238E27FC236}">
                  <a16:creationId xmlns:a16="http://schemas.microsoft.com/office/drawing/2014/main" id="{3FEBA385-EF12-4BD2-99D7-9F79026E8B7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4197" r="35608"/>
            <a:stretch/>
          </p:blipFill>
          <p:spPr bwMode="auto">
            <a:xfrm>
              <a:off x="7163335" y="1809978"/>
              <a:ext cx="1395175" cy="3080468"/>
            </a:xfrm>
            <a:prstGeom prst="roundRect">
              <a:avLst>
                <a:gd name="adj" fmla="val 33007"/>
              </a:avLst>
            </a:prstGeom>
            <a:noFill/>
            <a:extLst>
              <a:ext uri="{909E8E84-426E-40DD-AFC4-6F175D3DCCD1}">
                <a14:hiddenFill xmlns:a14="http://schemas.microsoft.com/office/drawing/2010/main">
                  <a:solidFill>
                    <a:srgbClr val="FFFFFF"/>
                  </a:solidFill>
                </a14:hiddenFill>
              </a:ext>
            </a:extLst>
          </p:spPr>
        </p:pic>
        <p:pic>
          <p:nvPicPr>
            <p:cNvPr id="3078" name="Picture 6" descr="Críticas a Noah Schnapp, protagonista de Stranger Things, tras grabarse con pegatinas pro-Israel de &quot;el sionismo es sexy&quot;">
              <a:extLst>
                <a:ext uri="{FF2B5EF4-FFF2-40B4-BE49-F238E27FC236}">
                  <a16:creationId xmlns:a16="http://schemas.microsoft.com/office/drawing/2014/main" id="{B8A3D626-4C74-EF03-1CBF-D134329C747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5203" r="23898"/>
            <a:stretch/>
          </p:blipFill>
          <p:spPr bwMode="auto">
            <a:xfrm>
              <a:off x="6971513" y="15132946"/>
              <a:ext cx="1427773" cy="3080468"/>
            </a:xfrm>
            <a:prstGeom prst="roundRect">
              <a:avLst>
                <a:gd name="adj" fmla="val 34550"/>
              </a:avLst>
            </a:prstGeom>
            <a:noFill/>
            <a:extLst>
              <a:ext uri="{909E8E84-426E-40DD-AFC4-6F175D3DCCD1}">
                <a14:hiddenFill xmlns:a14="http://schemas.microsoft.com/office/drawing/2010/main">
                  <a:solidFill>
                    <a:srgbClr val="FFFFFF"/>
                  </a:solidFill>
                </a14:hiddenFill>
              </a:ext>
            </a:extLst>
          </p:spPr>
        </p:pic>
        <p:pic>
          <p:nvPicPr>
            <p:cNvPr id="3080" name="Picture 8" descr="Stranger Things: Actor Finn Wolfhard confirma lo que se sospechaba de la  temporada 5 | VADER">
              <a:extLst>
                <a:ext uri="{FF2B5EF4-FFF2-40B4-BE49-F238E27FC236}">
                  <a16:creationId xmlns:a16="http://schemas.microsoft.com/office/drawing/2014/main" id="{EB32AF8E-4221-C2F6-C4E9-C4DA3EAC270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7227" r="25188"/>
            <a:stretch/>
          </p:blipFill>
          <p:spPr bwMode="auto">
            <a:xfrm>
              <a:off x="7139950" y="5202216"/>
              <a:ext cx="1457656" cy="3063300"/>
            </a:xfrm>
            <a:prstGeom prst="roundRect">
              <a:avLst>
                <a:gd name="adj" fmla="val 30191"/>
              </a:avLst>
            </a:prstGeom>
            <a:noFill/>
            <a:extLst>
              <a:ext uri="{909E8E84-426E-40DD-AFC4-6F175D3DCCD1}">
                <a14:hiddenFill xmlns:a14="http://schemas.microsoft.com/office/drawing/2010/main">
                  <a:solidFill>
                    <a:srgbClr val="FFFFFF"/>
                  </a:solidFill>
                </a14:hiddenFill>
              </a:ext>
            </a:extLst>
          </p:spPr>
        </p:pic>
        <p:pic>
          <p:nvPicPr>
            <p:cNvPr id="3082" name="Picture 10" descr="Stranger Things': Caleb McLaughlin Lost His Voice After Wrenching Scene  With Sadie Sink | Vanity Fair">
              <a:extLst>
                <a:ext uri="{FF2B5EF4-FFF2-40B4-BE49-F238E27FC236}">
                  <a16:creationId xmlns:a16="http://schemas.microsoft.com/office/drawing/2014/main" id="{7E6C3683-E18F-ABA3-CD98-FC938095F379}"/>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30847" r="37040"/>
            <a:stretch/>
          </p:blipFill>
          <p:spPr bwMode="auto">
            <a:xfrm>
              <a:off x="7035454" y="8352190"/>
              <a:ext cx="1395175" cy="3063300"/>
            </a:xfrm>
            <a:prstGeom prst="roundRect">
              <a:avLst>
                <a:gd name="adj" fmla="val 33660"/>
              </a:avLst>
            </a:prstGeom>
            <a:noFill/>
            <a:extLst>
              <a:ext uri="{909E8E84-426E-40DD-AFC4-6F175D3DCCD1}">
                <a14:hiddenFill xmlns:a14="http://schemas.microsoft.com/office/drawing/2010/main">
                  <a:solidFill>
                    <a:srgbClr val="FFFFFF"/>
                  </a:solidFill>
                </a14:hiddenFill>
              </a:ext>
            </a:extLst>
          </p:spPr>
        </p:pic>
        <p:pic>
          <p:nvPicPr>
            <p:cNvPr id="3084" name="Picture 12" descr="Stranger Things': Sadie Sink 'Begged' to Play Max at 14, Told Too Old">
              <a:extLst>
                <a:ext uri="{FF2B5EF4-FFF2-40B4-BE49-F238E27FC236}">
                  <a16:creationId xmlns:a16="http://schemas.microsoft.com/office/drawing/2014/main" id="{14D8D2BF-7966-7FAA-1528-9221B3808D11}"/>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6442" t="4276" r="63042" b="3019"/>
            <a:stretch/>
          </p:blipFill>
          <p:spPr bwMode="auto">
            <a:xfrm>
              <a:off x="7041952" y="18424021"/>
              <a:ext cx="1388677" cy="3163927"/>
            </a:xfrm>
            <a:prstGeom prst="roundRect">
              <a:avLst>
                <a:gd name="adj" fmla="val 39937"/>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2D87B4CB-3941-CAEB-D82E-2BFD8DBBAC81}"/>
                </a:ext>
              </a:extLst>
            </p:cNvPr>
            <p:cNvPicPr>
              <a:picLocks noChangeAspect="1"/>
            </p:cNvPicPr>
            <p:nvPr/>
          </p:nvPicPr>
          <p:blipFill rotWithShape="1">
            <a:blip r:embed="rId7"/>
            <a:srcRect l="29292" t="914" r="16356" b="-914"/>
            <a:stretch/>
          </p:blipFill>
          <p:spPr>
            <a:xfrm>
              <a:off x="6971513" y="11727261"/>
              <a:ext cx="1523056" cy="3108446"/>
            </a:xfrm>
            <a:prstGeom prst="roundRect">
              <a:avLst>
                <a:gd name="adj" fmla="val 33820"/>
              </a:avLst>
            </a:prstGeom>
          </p:spPr>
        </p:pic>
        <p:pic>
          <p:nvPicPr>
            <p:cNvPr id="33" name="Picture 12" descr="Stranger Things': Sadie Sink 'Begged' to Play Max at 14, Told Too Old">
              <a:extLst>
                <a:ext uri="{FF2B5EF4-FFF2-40B4-BE49-F238E27FC236}">
                  <a16:creationId xmlns:a16="http://schemas.microsoft.com/office/drawing/2014/main" id="{7DC7E085-A6C4-EA2F-D43C-20360F81A78A}"/>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6442" t="4276" r="63042" b="3019"/>
            <a:stretch/>
          </p:blipFill>
          <p:spPr bwMode="auto">
            <a:xfrm>
              <a:off x="7041952" y="-1694488"/>
              <a:ext cx="1388677" cy="3163927"/>
            </a:xfrm>
            <a:prstGeom prst="roundRect">
              <a:avLst>
                <a:gd name="adj" fmla="val 39937"/>
              </a:avLst>
            </a:prstGeom>
            <a:noFill/>
            <a:extLst>
              <a:ext uri="{909E8E84-426E-40DD-AFC4-6F175D3DCCD1}">
                <a14:hiddenFill xmlns:a14="http://schemas.microsoft.com/office/drawing/2010/main">
                  <a:solidFill>
                    <a:srgbClr val="FFFFFF"/>
                  </a:solidFill>
                </a14:hiddenFill>
              </a:ext>
            </a:extLst>
          </p:spPr>
        </p:pic>
      </p:grpSp>
      <p:grpSp>
        <p:nvGrpSpPr>
          <p:cNvPr id="22" name="Group 21">
            <a:extLst>
              <a:ext uri="{FF2B5EF4-FFF2-40B4-BE49-F238E27FC236}">
                <a16:creationId xmlns:a16="http://schemas.microsoft.com/office/drawing/2014/main" id="{5944C3A2-5609-8A12-4974-7FEE6A909AB7}"/>
              </a:ext>
            </a:extLst>
          </p:cNvPr>
          <p:cNvGrpSpPr/>
          <p:nvPr/>
        </p:nvGrpSpPr>
        <p:grpSpPr>
          <a:xfrm>
            <a:off x="8717479" y="-3446967"/>
            <a:ext cx="1476926" cy="16134957"/>
            <a:chOff x="8717479" y="-5796890"/>
            <a:chExt cx="1476926" cy="16134957"/>
          </a:xfrm>
        </p:grpSpPr>
        <p:pic>
          <p:nvPicPr>
            <p:cNvPr id="3088" name="Picture 16" descr="Joe Keery Says 'Stranger Things' Ending “Won't Be Easy” But “It Does Feel  Like It's Time” – Deadline">
              <a:extLst>
                <a:ext uri="{FF2B5EF4-FFF2-40B4-BE49-F238E27FC236}">
                  <a16:creationId xmlns:a16="http://schemas.microsoft.com/office/drawing/2014/main" id="{DD89DD49-8439-5AC8-E4EB-EB210F45313C}"/>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32441" t="927" r="42206"/>
            <a:stretch/>
          </p:blipFill>
          <p:spPr bwMode="auto">
            <a:xfrm>
              <a:off x="8748372" y="-2534684"/>
              <a:ext cx="1388677" cy="3051899"/>
            </a:xfrm>
            <a:prstGeom prst="roundRect">
              <a:avLst>
                <a:gd name="adj" fmla="val 37244"/>
              </a:avLst>
            </a:prstGeom>
            <a:noFill/>
            <a:extLst>
              <a:ext uri="{909E8E84-426E-40DD-AFC4-6F175D3DCCD1}">
                <a14:hiddenFill xmlns:a14="http://schemas.microsoft.com/office/drawing/2010/main">
                  <a:solidFill>
                    <a:srgbClr val="FFFFFF"/>
                  </a:solidFill>
                </a14:hiddenFill>
              </a:ext>
            </a:extLst>
          </p:spPr>
        </p:pic>
        <p:pic>
          <p:nvPicPr>
            <p:cNvPr id="3090" name="Picture 18" descr="Stranger Things Star David Harbour: “Definitely Time” to End Series – The  Hollywood Reporter">
              <a:extLst>
                <a:ext uri="{FF2B5EF4-FFF2-40B4-BE49-F238E27FC236}">
                  <a16:creationId xmlns:a16="http://schemas.microsoft.com/office/drawing/2014/main" id="{6DA9943B-9FF7-9551-08BD-F30EF96F20C5}"/>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39712" r="34569"/>
            <a:stretch/>
          </p:blipFill>
          <p:spPr bwMode="auto">
            <a:xfrm>
              <a:off x="8756264" y="7210980"/>
              <a:ext cx="1427774" cy="3127087"/>
            </a:xfrm>
            <a:prstGeom prst="roundRect">
              <a:avLst>
                <a:gd name="adj" fmla="val 32678"/>
              </a:avLst>
            </a:prstGeom>
            <a:noFill/>
            <a:extLst>
              <a:ext uri="{909E8E84-426E-40DD-AFC4-6F175D3DCCD1}">
                <a14:hiddenFill xmlns:a14="http://schemas.microsoft.com/office/drawing/2010/main">
                  <a:solidFill>
                    <a:srgbClr val="FFFFFF"/>
                  </a:solidFill>
                </a14:hiddenFill>
              </a:ext>
            </a:extLst>
          </p:spPr>
        </p:pic>
        <p:pic>
          <p:nvPicPr>
            <p:cNvPr id="3092" name="Picture 20" descr="La increíble transformación física de Natalia Dyer antes del final de Stranger  Things | VADER">
              <a:extLst>
                <a:ext uri="{FF2B5EF4-FFF2-40B4-BE49-F238E27FC236}">
                  <a16:creationId xmlns:a16="http://schemas.microsoft.com/office/drawing/2014/main" id="{CEFB82B9-5BB7-0497-10FA-B328C2F512D3}"/>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l="39855" r="35130"/>
            <a:stretch/>
          </p:blipFill>
          <p:spPr bwMode="auto">
            <a:xfrm>
              <a:off x="8805727" y="-5796890"/>
              <a:ext cx="1388678" cy="3122609"/>
            </a:xfrm>
            <a:prstGeom prst="roundRect">
              <a:avLst>
                <a:gd name="adj" fmla="val 27642"/>
              </a:avLst>
            </a:prstGeom>
            <a:noFill/>
            <a:extLst>
              <a:ext uri="{909E8E84-426E-40DD-AFC4-6F175D3DCCD1}">
                <a14:hiddenFill xmlns:a14="http://schemas.microsoft.com/office/drawing/2010/main">
                  <a:solidFill>
                    <a:srgbClr val="FFFFFF"/>
                  </a:solidFill>
                </a14:hiddenFill>
              </a:ext>
            </a:extLst>
          </p:spPr>
        </p:pic>
        <p:pic>
          <p:nvPicPr>
            <p:cNvPr id="3098" name="Picture 26" descr="Winona Ryder alaba a sus compañeras más jóvenes en 'Stranger Things': 'Son  increíbles'">
              <a:extLst>
                <a:ext uri="{FF2B5EF4-FFF2-40B4-BE49-F238E27FC236}">
                  <a16:creationId xmlns:a16="http://schemas.microsoft.com/office/drawing/2014/main" id="{2CEA6F08-31E4-3441-41C9-6857E6E5E58E}"/>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l="40125" r="35606"/>
            <a:stretch/>
          </p:blipFill>
          <p:spPr bwMode="auto">
            <a:xfrm>
              <a:off x="8717479" y="707853"/>
              <a:ext cx="1457656" cy="3051899"/>
            </a:xfrm>
            <a:prstGeom prst="roundRect">
              <a:avLst>
                <a:gd name="adj" fmla="val 26469"/>
              </a:avLst>
            </a:prstGeom>
            <a:noFill/>
            <a:extLst>
              <a:ext uri="{909E8E84-426E-40DD-AFC4-6F175D3DCCD1}">
                <a14:hiddenFill xmlns:a14="http://schemas.microsoft.com/office/drawing/2010/main">
                  <a:solidFill>
                    <a:srgbClr val="FFFFFF"/>
                  </a:solidFill>
                </a14:hiddenFill>
              </a:ext>
            </a:extLst>
          </p:spPr>
        </p:pic>
        <p:pic>
          <p:nvPicPr>
            <p:cNvPr id="3100" name="Picture 28" descr="Stranger Things: Charlie Heaton confirms exit? | TV &amp; Radio | Showbiz &amp; TV  | Express.co.uk">
              <a:extLst>
                <a:ext uri="{FF2B5EF4-FFF2-40B4-BE49-F238E27FC236}">
                  <a16:creationId xmlns:a16="http://schemas.microsoft.com/office/drawing/2014/main" id="{69C9653A-6024-059F-C099-E86A6D474638}"/>
                </a:ext>
              </a:extLst>
            </p:cNvPr>
            <p:cNvPicPr>
              <a:picLocks noChangeAspect="1" noChangeArrowheads="1"/>
            </p:cNvPicPr>
            <p:nvPr/>
          </p:nvPicPr>
          <p:blipFill rotWithShape="1">
            <a:blip r:embed="rId12">
              <a:extLst>
                <a:ext uri="{28A0092B-C50C-407E-A947-70E740481C1C}">
                  <a14:useLocalDpi xmlns:a14="http://schemas.microsoft.com/office/drawing/2010/main" val="0"/>
                </a:ext>
              </a:extLst>
            </a:blip>
            <a:srcRect l="20576" r="52815"/>
            <a:stretch/>
          </p:blipFill>
          <p:spPr bwMode="auto">
            <a:xfrm>
              <a:off x="8748372" y="3937162"/>
              <a:ext cx="1388678" cy="3096408"/>
            </a:xfrm>
            <a:prstGeom prst="roundRect">
              <a:avLst>
                <a:gd name="adj" fmla="val 37930"/>
              </a:avLst>
            </a:prstGeom>
            <a:noFill/>
            <a:extLst>
              <a:ext uri="{909E8E84-426E-40DD-AFC4-6F175D3DCCD1}">
                <a14:hiddenFill xmlns:a14="http://schemas.microsoft.com/office/drawing/2010/main">
                  <a:solidFill>
                    <a:srgbClr val="FFFFFF"/>
                  </a:solidFill>
                </a14:hiddenFill>
              </a:ext>
            </a:extLst>
          </p:spPr>
        </p:pic>
      </p:grpSp>
      <p:grpSp>
        <p:nvGrpSpPr>
          <p:cNvPr id="23" name="Group 22">
            <a:extLst>
              <a:ext uri="{FF2B5EF4-FFF2-40B4-BE49-F238E27FC236}">
                <a16:creationId xmlns:a16="http://schemas.microsoft.com/office/drawing/2014/main" id="{F392856D-A4D5-B8E4-8534-0BFE307F302D}"/>
              </a:ext>
            </a:extLst>
          </p:cNvPr>
          <p:cNvGrpSpPr/>
          <p:nvPr/>
        </p:nvGrpSpPr>
        <p:grpSpPr>
          <a:xfrm>
            <a:off x="10287674" y="-2838599"/>
            <a:ext cx="1626093" cy="19393197"/>
            <a:chOff x="6971513" y="-4557490"/>
            <a:chExt cx="1626093" cy="19393197"/>
          </a:xfrm>
        </p:grpSpPr>
        <p:pic>
          <p:nvPicPr>
            <p:cNvPr id="24" name="Picture 4" descr="Millie Bobby Brown reveló lo que siente ante el final de &quot;Stranger Things&quot;  - Gamba">
              <a:extLst>
                <a:ext uri="{FF2B5EF4-FFF2-40B4-BE49-F238E27FC236}">
                  <a16:creationId xmlns:a16="http://schemas.microsoft.com/office/drawing/2014/main" id="{C46625BE-A449-393A-3439-590CA9E3EE2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4197" r="35608"/>
            <a:stretch/>
          </p:blipFill>
          <p:spPr bwMode="auto">
            <a:xfrm>
              <a:off x="7163335" y="1809978"/>
              <a:ext cx="1395175" cy="3080468"/>
            </a:xfrm>
            <a:prstGeom prst="roundRect">
              <a:avLst>
                <a:gd name="adj" fmla="val 33007"/>
              </a:avLst>
            </a:prstGeom>
            <a:noFill/>
            <a:extLst>
              <a:ext uri="{909E8E84-426E-40DD-AFC4-6F175D3DCCD1}">
                <a14:hiddenFill xmlns:a14="http://schemas.microsoft.com/office/drawing/2010/main">
                  <a:solidFill>
                    <a:srgbClr val="FFFFFF"/>
                  </a:solidFill>
                </a14:hiddenFill>
              </a:ext>
            </a:extLst>
          </p:spPr>
        </p:pic>
        <p:pic>
          <p:nvPicPr>
            <p:cNvPr id="25" name="Picture 6" descr="Críticas a Noah Schnapp, protagonista de Stranger Things, tras grabarse con pegatinas pro-Israel de &quot;el sionismo es sexy&quot;">
              <a:extLst>
                <a:ext uri="{FF2B5EF4-FFF2-40B4-BE49-F238E27FC236}">
                  <a16:creationId xmlns:a16="http://schemas.microsoft.com/office/drawing/2014/main" id="{2EE92C30-9F3A-AAB0-3F77-46112CC3D93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5203" r="23898"/>
            <a:stretch/>
          </p:blipFill>
          <p:spPr bwMode="auto">
            <a:xfrm>
              <a:off x="7169833" y="-1339997"/>
              <a:ext cx="1427773" cy="3080468"/>
            </a:xfrm>
            <a:prstGeom prst="roundRect">
              <a:avLst>
                <a:gd name="adj" fmla="val 34550"/>
              </a:avLst>
            </a:prstGeom>
            <a:noFill/>
            <a:extLst>
              <a:ext uri="{909E8E84-426E-40DD-AFC4-6F175D3DCCD1}">
                <a14:hiddenFill xmlns:a14="http://schemas.microsoft.com/office/drawing/2010/main">
                  <a:solidFill>
                    <a:srgbClr val="FFFFFF"/>
                  </a:solidFill>
                </a14:hiddenFill>
              </a:ext>
            </a:extLst>
          </p:spPr>
        </p:pic>
        <p:pic>
          <p:nvPicPr>
            <p:cNvPr id="26" name="Picture 8" descr="Stranger Things: Actor Finn Wolfhard confirma lo que se sospechaba de la  temporada 5 | VADER">
              <a:extLst>
                <a:ext uri="{FF2B5EF4-FFF2-40B4-BE49-F238E27FC236}">
                  <a16:creationId xmlns:a16="http://schemas.microsoft.com/office/drawing/2014/main" id="{688848D3-76C8-5717-C39B-AC0CED99444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7227" r="25188"/>
            <a:stretch/>
          </p:blipFill>
          <p:spPr bwMode="auto">
            <a:xfrm>
              <a:off x="7139950" y="5202216"/>
              <a:ext cx="1457656" cy="3063300"/>
            </a:xfrm>
            <a:prstGeom prst="roundRect">
              <a:avLst>
                <a:gd name="adj" fmla="val 30191"/>
              </a:avLst>
            </a:prstGeom>
            <a:noFill/>
            <a:extLst>
              <a:ext uri="{909E8E84-426E-40DD-AFC4-6F175D3DCCD1}">
                <a14:hiddenFill xmlns:a14="http://schemas.microsoft.com/office/drawing/2010/main">
                  <a:solidFill>
                    <a:srgbClr val="FFFFFF"/>
                  </a:solidFill>
                </a14:hiddenFill>
              </a:ext>
            </a:extLst>
          </p:spPr>
        </p:pic>
        <p:pic>
          <p:nvPicPr>
            <p:cNvPr id="27" name="Picture 10" descr="Stranger Things': Caleb McLaughlin Lost His Voice After Wrenching Scene  With Sadie Sink | Vanity Fair">
              <a:extLst>
                <a:ext uri="{FF2B5EF4-FFF2-40B4-BE49-F238E27FC236}">
                  <a16:creationId xmlns:a16="http://schemas.microsoft.com/office/drawing/2014/main" id="{1C9112DF-85AE-42CA-07E3-BDDA8A4F4B47}"/>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30847" r="37040"/>
            <a:stretch/>
          </p:blipFill>
          <p:spPr bwMode="auto">
            <a:xfrm>
              <a:off x="7035454" y="8352190"/>
              <a:ext cx="1395175" cy="3063300"/>
            </a:xfrm>
            <a:prstGeom prst="roundRect">
              <a:avLst>
                <a:gd name="adj" fmla="val 33660"/>
              </a:avLst>
            </a:prstGeom>
            <a:noFill/>
            <a:extLst>
              <a:ext uri="{909E8E84-426E-40DD-AFC4-6F175D3DCCD1}">
                <a14:hiddenFill xmlns:a14="http://schemas.microsoft.com/office/drawing/2010/main">
                  <a:solidFill>
                    <a:srgbClr val="FFFFFF"/>
                  </a:solidFill>
                </a14:hiddenFill>
              </a:ext>
            </a:extLst>
          </p:spPr>
        </p:pic>
        <p:pic>
          <p:nvPicPr>
            <p:cNvPr id="28" name="Picture 12" descr="Stranger Things': Sadie Sink 'Begged' to Play Max at 14, Told Too Old">
              <a:extLst>
                <a:ext uri="{FF2B5EF4-FFF2-40B4-BE49-F238E27FC236}">
                  <a16:creationId xmlns:a16="http://schemas.microsoft.com/office/drawing/2014/main" id="{E0B53DFA-40E4-0A57-3ADE-46FCA0DB8D93}"/>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6442" t="4276" r="63042" b="3019"/>
            <a:stretch/>
          </p:blipFill>
          <p:spPr bwMode="auto">
            <a:xfrm>
              <a:off x="7169833" y="-4557490"/>
              <a:ext cx="1388677" cy="3163927"/>
            </a:xfrm>
            <a:prstGeom prst="roundRect">
              <a:avLst>
                <a:gd name="adj" fmla="val 39937"/>
              </a:avLst>
            </a:prstGeom>
            <a:noFill/>
            <a:extLst>
              <a:ext uri="{909E8E84-426E-40DD-AFC4-6F175D3DCCD1}">
                <a14:hiddenFill xmlns:a14="http://schemas.microsoft.com/office/drawing/2010/main">
                  <a:solidFill>
                    <a:srgbClr val="FFFFFF"/>
                  </a:solidFill>
                </a14:hiddenFill>
              </a:ext>
            </a:extLst>
          </p:spPr>
        </p:pic>
        <p:pic>
          <p:nvPicPr>
            <p:cNvPr id="29" name="Picture 28">
              <a:extLst>
                <a:ext uri="{FF2B5EF4-FFF2-40B4-BE49-F238E27FC236}">
                  <a16:creationId xmlns:a16="http://schemas.microsoft.com/office/drawing/2014/main" id="{944351A7-3776-F4CA-C520-45E5C1C8663A}"/>
                </a:ext>
              </a:extLst>
            </p:cNvPr>
            <p:cNvPicPr>
              <a:picLocks noChangeAspect="1"/>
            </p:cNvPicPr>
            <p:nvPr/>
          </p:nvPicPr>
          <p:blipFill rotWithShape="1">
            <a:blip r:embed="rId7"/>
            <a:srcRect l="29292" t="914" r="16356" b="-914"/>
            <a:stretch/>
          </p:blipFill>
          <p:spPr>
            <a:xfrm>
              <a:off x="6971513" y="11727261"/>
              <a:ext cx="1523056" cy="3108446"/>
            </a:xfrm>
            <a:prstGeom prst="roundRect">
              <a:avLst>
                <a:gd name="adj" fmla="val 33820"/>
              </a:avLst>
            </a:prstGeom>
          </p:spPr>
        </p:pic>
      </p:grpSp>
      <p:grpSp>
        <p:nvGrpSpPr>
          <p:cNvPr id="2" name="Group 1">
            <a:extLst>
              <a:ext uri="{FF2B5EF4-FFF2-40B4-BE49-F238E27FC236}">
                <a16:creationId xmlns:a16="http://schemas.microsoft.com/office/drawing/2014/main" id="{3CB2281D-6F7E-BFEF-11CF-B942AFFF6D02}"/>
              </a:ext>
            </a:extLst>
          </p:cNvPr>
          <p:cNvGrpSpPr/>
          <p:nvPr/>
        </p:nvGrpSpPr>
        <p:grpSpPr>
          <a:xfrm>
            <a:off x="8717479" y="-20031144"/>
            <a:ext cx="1476926" cy="16134957"/>
            <a:chOff x="8717479" y="-5796890"/>
            <a:chExt cx="1476926" cy="16134957"/>
          </a:xfrm>
        </p:grpSpPr>
        <p:pic>
          <p:nvPicPr>
            <p:cNvPr id="3" name="Picture 16" descr="Joe Keery Says 'Stranger Things' Ending “Won't Be Easy” But “It Does Feel  Like It's Time” – Deadline">
              <a:extLst>
                <a:ext uri="{FF2B5EF4-FFF2-40B4-BE49-F238E27FC236}">
                  <a16:creationId xmlns:a16="http://schemas.microsoft.com/office/drawing/2014/main" id="{5921A3A2-5E38-ADCD-C5A7-CB96DD69320B}"/>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32441" t="927" r="42206"/>
            <a:stretch/>
          </p:blipFill>
          <p:spPr bwMode="auto">
            <a:xfrm>
              <a:off x="8748372" y="-2534684"/>
              <a:ext cx="1388677" cy="3051899"/>
            </a:xfrm>
            <a:prstGeom prst="roundRect">
              <a:avLst>
                <a:gd name="adj" fmla="val 37244"/>
              </a:avLst>
            </a:prstGeom>
            <a:noFill/>
            <a:extLst>
              <a:ext uri="{909E8E84-426E-40DD-AFC4-6F175D3DCCD1}">
                <a14:hiddenFill xmlns:a14="http://schemas.microsoft.com/office/drawing/2010/main">
                  <a:solidFill>
                    <a:srgbClr val="FFFFFF"/>
                  </a:solidFill>
                </a14:hiddenFill>
              </a:ext>
            </a:extLst>
          </p:spPr>
        </p:pic>
        <p:pic>
          <p:nvPicPr>
            <p:cNvPr id="4" name="Picture 18" descr="Stranger Things Star David Harbour: “Definitely Time” to End Series – The  Hollywood Reporter">
              <a:extLst>
                <a:ext uri="{FF2B5EF4-FFF2-40B4-BE49-F238E27FC236}">
                  <a16:creationId xmlns:a16="http://schemas.microsoft.com/office/drawing/2014/main" id="{5B4FBCFC-267A-3F1A-A463-AB0691FF6891}"/>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39712" r="34569"/>
            <a:stretch/>
          </p:blipFill>
          <p:spPr bwMode="auto">
            <a:xfrm>
              <a:off x="8756264" y="7210980"/>
              <a:ext cx="1427774" cy="3127087"/>
            </a:xfrm>
            <a:prstGeom prst="roundRect">
              <a:avLst>
                <a:gd name="adj" fmla="val 32678"/>
              </a:avLst>
            </a:prstGeom>
            <a:noFill/>
            <a:extLst>
              <a:ext uri="{909E8E84-426E-40DD-AFC4-6F175D3DCCD1}">
                <a14:hiddenFill xmlns:a14="http://schemas.microsoft.com/office/drawing/2010/main">
                  <a:solidFill>
                    <a:srgbClr val="FFFFFF"/>
                  </a:solidFill>
                </a14:hiddenFill>
              </a:ext>
            </a:extLst>
          </p:spPr>
        </p:pic>
        <p:pic>
          <p:nvPicPr>
            <p:cNvPr id="5" name="Picture 20" descr="La increíble transformación física de Natalia Dyer antes del final de Stranger  Things | VADER">
              <a:extLst>
                <a:ext uri="{FF2B5EF4-FFF2-40B4-BE49-F238E27FC236}">
                  <a16:creationId xmlns:a16="http://schemas.microsoft.com/office/drawing/2014/main" id="{E6902770-211A-4B2A-5D50-7954253D8B7C}"/>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l="39855" r="35130"/>
            <a:stretch/>
          </p:blipFill>
          <p:spPr bwMode="auto">
            <a:xfrm>
              <a:off x="8805727" y="-5796890"/>
              <a:ext cx="1388678" cy="3122609"/>
            </a:xfrm>
            <a:prstGeom prst="roundRect">
              <a:avLst>
                <a:gd name="adj" fmla="val 27642"/>
              </a:avLst>
            </a:prstGeom>
            <a:noFill/>
            <a:extLst>
              <a:ext uri="{909E8E84-426E-40DD-AFC4-6F175D3DCCD1}">
                <a14:hiddenFill xmlns:a14="http://schemas.microsoft.com/office/drawing/2010/main">
                  <a:solidFill>
                    <a:srgbClr val="FFFFFF"/>
                  </a:solidFill>
                </a14:hiddenFill>
              </a:ext>
            </a:extLst>
          </p:spPr>
        </p:pic>
        <p:pic>
          <p:nvPicPr>
            <p:cNvPr id="6" name="Picture 26" descr="Winona Ryder alaba a sus compañeras más jóvenes en 'Stranger Things': 'Son  increíbles'">
              <a:extLst>
                <a:ext uri="{FF2B5EF4-FFF2-40B4-BE49-F238E27FC236}">
                  <a16:creationId xmlns:a16="http://schemas.microsoft.com/office/drawing/2014/main" id="{A121616D-1BA9-3B6C-5749-3A55313CFEE1}"/>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l="40125" r="35606"/>
            <a:stretch/>
          </p:blipFill>
          <p:spPr bwMode="auto">
            <a:xfrm>
              <a:off x="8717479" y="707853"/>
              <a:ext cx="1457656" cy="3051899"/>
            </a:xfrm>
            <a:prstGeom prst="roundRect">
              <a:avLst>
                <a:gd name="adj" fmla="val 26469"/>
              </a:avLst>
            </a:prstGeom>
            <a:noFill/>
            <a:extLst>
              <a:ext uri="{909E8E84-426E-40DD-AFC4-6F175D3DCCD1}">
                <a14:hiddenFill xmlns:a14="http://schemas.microsoft.com/office/drawing/2010/main">
                  <a:solidFill>
                    <a:srgbClr val="FFFFFF"/>
                  </a:solidFill>
                </a14:hiddenFill>
              </a:ext>
            </a:extLst>
          </p:spPr>
        </p:pic>
        <p:pic>
          <p:nvPicPr>
            <p:cNvPr id="7" name="Picture 28" descr="Stranger Things: Charlie Heaton confirms exit? | TV &amp; Radio | Showbiz &amp; TV  | Express.co.uk">
              <a:extLst>
                <a:ext uri="{FF2B5EF4-FFF2-40B4-BE49-F238E27FC236}">
                  <a16:creationId xmlns:a16="http://schemas.microsoft.com/office/drawing/2014/main" id="{5D9020A5-E8C6-94BD-1134-2C53E8421B71}"/>
                </a:ext>
              </a:extLst>
            </p:cNvPr>
            <p:cNvPicPr>
              <a:picLocks noChangeAspect="1" noChangeArrowheads="1"/>
            </p:cNvPicPr>
            <p:nvPr/>
          </p:nvPicPr>
          <p:blipFill rotWithShape="1">
            <a:blip r:embed="rId12">
              <a:extLst>
                <a:ext uri="{28A0092B-C50C-407E-A947-70E740481C1C}">
                  <a14:useLocalDpi xmlns:a14="http://schemas.microsoft.com/office/drawing/2010/main" val="0"/>
                </a:ext>
              </a:extLst>
            </a:blip>
            <a:srcRect l="20576" r="52815"/>
            <a:stretch/>
          </p:blipFill>
          <p:spPr bwMode="auto">
            <a:xfrm>
              <a:off x="8748372" y="3937162"/>
              <a:ext cx="1388678" cy="3096408"/>
            </a:xfrm>
            <a:prstGeom prst="roundRect">
              <a:avLst>
                <a:gd name="adj" fmla="val 37930"/>
              </a:avLst>
            </a:prstGeom>
            <a:noFill/>
            <a:extLst>
              <a:ext uri="{909E8E84-426E-40DD-AFC4-6F175D3DCCD1}">
                <a14:hiddenFill xmlns:a14="http://schemas.microsoft.com/office/drawing/2010/main">
                  <a:solidFill>
                    <a:srgbClr val="FFFFFF"/>
                  </a:solidFill>
                </a14:hiddenFill>
              </a:ext>
            </a:extLst>
          </p:spPr>
        </p:pic>
      </p:grpSp>
      <p:grpSp>
        <p:nvGrpSpPr>
          <p:cNvPr id="8" name="Group 7">
            <a:extLst>
              <a:ext uri="{FF2B5EF4-FFF2-40B4-BE49-F238E27FC236}">
                <a16:creationId xmlns:a16="http://schemas.microsoft.com/office/drawing/2014/main" id="{AB92583D-C256-3D65-F0F7-AE8F81D7FD99}"/>
              </a:ext>
            </a:extLst>
          </p:cNvPr>
          <p:cNvGrpSpPr/>
          <p:nvPr/>
        </p:nvGrpSpPr>
        <p:grpSpPr>
          <a:xfrm>
            <a:off x="10236155" y="16954887"/>
            <a:ext cx="1626093" cy="19393197"/>
            <a:chOff x="6971513" y="-4557490"/>
            <a:chExt cx="1626093" cy="19393197"/>
          </a:xfrm>
        </p:grpSpPr>
        <p:pic>
          <p:nvPicPr>
            <p:cNvPr id="9" name="Picture 4" descr="Millie Bobby Brown reveló lo que siente ante el final de &quot;Stranger Things&quot;  - Gamba">
              <a:extLst>
                <a:ext uri="{FF2B5EF4-FFF2-40B4-BE49-F238E27FC236}">
                  <a16:creationId xmlns:a16="http://schemas.microsoft.com/office/drawing/2014/main" id="{70F473BA-8379-D22F-AD2B-4C2D33341FF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4197" r="35608"/>
            <a:stretch/>
          </p:blipFill>
          <p:spPr bwMode="auto">
            <a:xfrm>
              <a:off x="7163335" y="1809978"/>
              <a:ext cx="1395175" cy="3080468"/>
            </a:xfrm>
            <a:prstGeom prst="roundRect">
              <a:avLst>
                <a:gd name="adj" fmla="val 33007"/>
              </a:avLst>
            </a:prstGeom>
            <a:noFill/>
            <a:extLst>
              <a:ext uri="{909E8E84-426E-40DD-AFC4-6F175D3DCCD1}">
                <a14:hiddenFill xmlns:a14="http://schemas.microsoft.com/office/drawing/2010/main">
                  <a:solidFill>
                    <a:srgbClr val="FFFFFF"/>
                  </a:solidFill>
                </a14:hiddenFill>
              </a:ext>
            </a:extLst>
          </p:spPr>
        </p:pic>
        <p:pic>
          <p:nvPicPr>
            <p:cNvPr id="10" name="Picture 6" descr="Críticas a Noah Schnapp, protagonista de Stranger Things, tras grabarse con pegatinas pro-Israel de &quot;el sionismo es sexy&quot;">
              <a:extLst>
                <a:ext uri="{FF2B5EF4-FFF2-40B4-BE49-F238E27FC236}">
                  <a16:creationId xmlns:a16="http://schemas.microsoft.com/office/drawing/2014/main" id="{9746B046-21DB-205D-1B1A-0D9596C4287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5203" r="23898"/>
            <a:stretch/>
          </p:blipFill>
          <p:spPr bwMode="auto">
            <a:xfrm>
              <a:off x="7169833" y="-1339997"/>
              <a:ext cx="1427773" cy="3080468"/>
            </a:xfrm>
            <a:prstGeom prst="roundRect">
              <a:avLst>
                <a:gd name="adj" fmla="val 34550"/>
              </a:avLst>
            </a:prstGeom>
            <a:noFill/>
            <a:extLst>
              <a:ext uri="{909E8E84-426E-40DD-AFC4-6F175D3DCCD1}">
                <a14:hiddenFill xmlns:a14="http://schemas.microsoft.com/office/drawing/2010/main">
                  <a:solidFill>
                    <a:srgbClr val="FFFFFF"/>
                  </a:solidFill>
                </a14:hiddenFill>
              </a:ext>
            </a:extLst>
          </p:spPr>
        </p:pic>
        <p:pic>
          <p:nvPicPr>
            <p:cNvPr id="12" name="Picture 8" descr="Stranger Things: Actor Finn Wolfhard confirma lo que se sospechaba de la  temporada 5 | VADER">
              <a:extLst>
                <a:ext uri="{FF2B5EF4-FFF2-40B4-BE49-F238E27FC236}">
                  <a16:creationId xmlns:a16="http://schemas.microsoft.com/office/drawing/2014/main" id="{FB5E74E7-9792-7FB1-C98F-CA3B1233CDD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7227" r="25188"/>
            <a:stretch/>
          </p:blipFill>
          <p:spPr bwMode="auto">
            <a:xfrm>
              <a:off x="7139950" y="5202216"/>
              <a:ext cx="1457656" cy="3063300"/>
            </a:xfrm>
            <a:prstGeom prst="roundRect">
              <a:avLst>
                <a:gd name="adj" fmla="val 30191"/>
              </a:avLst>
            </a:prstGeom>
            <a:noFill/>
            <a:extLst>
              <a:ext uri="{909E8E84-426E-40DD-AFC4-6F175D3DCCD1}">
                <a14:hiddenFill xmlns:a14="http://schemas.microsoft.com/office/drawing/2010/main">
                  <a:solidFill>
                    <a:srgbClr val="FFFFFF"/>
                  </a:solidFill>
                </a14:hiddenFill>
              </a:ext>
            </a:extLst>
          </p:spPr>
        </p:pic>
        <p:pic>
          <p:nvPicPr>
            <p:cNvPr id="13" name="Picture 10" descr="Stranger Things': Caleb McLaughlin Lost His Voice After Wrenching Scene  With Sadie Sink | Vanity Fair">
              <a:extLst>
                <a:ext uri="{FF2B5EF4-FFF2-40B4-BE49-F238E27FC236}">
                  <a16:creationId xmlns:a16="http://schemas.microsoft.com/office/drawing/2014/main" id="{024C3604-F25C-DC9F-5C35-9836DF827716}"/>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30847" r="37040"/>
            <a:stretch/>
          </p:blipFill>
          <p:spPr bwMode="auto">
            <a:xfrm>
              <a:off x="7035454" y="8352190"/>
              <a:ext cx="1395175" cy="3063300"/>
            </a:xfrm>
            <a:prstGeom prst="roundRect">
              <a:avLst>
                <a:gd name="adj" fmla="val 33660"/>
              </a:avLst>
            </a:prstGeom>
            <a:noFill/>
            <a:extLst>
              <a:ext uri="{909E8E84-426E-40DD-AFC4-6F175D3DCCD1}">
                <a14:hiddenFill xmlns:a14="http://schemas.microsoft.com/office/drawing/2010/main">
                  <a:solidFill>
                    <a:srgbClr val="FFFFFF"/>
                  </a:solidFill>
                </a14:hiddenFill>
              </a:ext>
            </a:extLst>
          </p:spPr>
        </p:pic>
        <p:pic>
          <p:nvPicPr>
            <p:cNvPr id="14" name="Picture 12" descr="Stranger Things': Sadie Sink 'Begged' to Play Max at 14, Told Too Old">
              <a:extLst>
                <a:ext uri="{FF2B5EF4-FFF2-40B4-BE49-F238E27FC236}">
                  <a16:creationId xmlns:a16="http://schemas.microsoft.com/office/drawing/2014/main" id="{78FF47AD-9114-F2ED-89A1-6734F4B3389C}"/>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6442" t="4276" r="63042" b="3019"/>
            <a:stretch/>
          </p:blipFill>
          <p:spPr bwMode="auto">
            <a:xfrm>
              <a:off x="7169833" y="-4557490"/>
              <a:ext cx="1388677" cy="3163927"/>
            </a:xfrm>
            <a:prstGeom prst="roundRect">
              <a:avLst>
                <a:gd name="adj" fmla="val 39937"/>
              </a:avLst>
            </a:prstGeom>
            <a:noFill/>
            <a:extLst>
              <a:ext uri="{909E8E84-426E-40DD-AFC4-6F175D3DCCD1}">
                <a14:hiddenFill xmlns:a14="http://schemas.microsoft.com/office/drawing/2010/main">
                  <a:solidFill>
                    <a:srgbClr val="FFFFFF"/>
                  </a:solidFill>
                </a14:hiddenFill>
              </a:ext>
            </a:extLst>
          </p:spPr>
        </p:pic>
        <p:pic>
          <p:nvPicPr>
            <p:cNvPr id="15" name="Picture 14">
              <a:extLst>
                <a:ext uri="{FF2B5EF4-FFF2-40B4-BE49-F238E27FC236}">
                  <a16:creationId xmlns:a16="http://schemas.microsoft.com/office/drawing/2014/main" id="{C0028971-E7D7-FC0F-D573-55EF0A4A3E38}"/>
                </a:ext>
              </a:extLst>
            </p:cNvPr>
            <p:cNvPicPr>
              <a:picLocks noChangeAspect="1"/>
            </p:cNvPicPr>
            <p:nvPr/>
          </p:nvPicPr>
          <p:blipFill rotWithShape="1">
            <a:blip r:embed="rId7"/>
            <a:srcRect l="29292" t="914" r="16356" b="-914"/>
            <a:stretch/>
          </p:blipFill>
          <p:spPr>
            <a:xfrm>
              <a:off x="6971513" y="11727261"/>
              <a:ext cx="1523056" cy="3108446"/>
            </a:xfrm>
            <a:prstGeom prst="roundRect">
              <a:avLst>
                <a:gd name="adj" fmla="val 33820"/>
              </a:avLst>
            </a:prstGeom>
          </p:spPr>
        </p:pic>
      </p:grpSp>
      <p:sp>
        <p:nvSpPr>
          <p:cNvPr id="20" name="TextBox 21">
            <a:extLst>
              <a:ext uri="{FF2B5EF4-FFF2-40B4-BE49-F238E27FC236}">
                <a16:creationId xmlns:a16="http://schemas.microsoft.com/office/drawing/2014/main" id="{26078442-25CD-39FB-CD0C-D618181EBBEB}"/>
              </a:ext>
            </a:extLst>
          </p:cNvPr>
          <p:cNvSpPr txBox="1"/>
          <p:nvPr/>
        </p:nvSpPr>
        <p:spPr>
          <a:xfrm>
            <a:off x="1064033" y="3860265"/>
            <a:ext cx="3292423" cy="1695401"/>
          </a:xfrm>
          <a:prstGeom prst="rect">
            <a:avLst/>
          </a:prstGeom>
          <a:noFill/>
        </p:spPr>
        <p:txBody>
          <a:bodyPr wrap="square" rtlCol="0">
            <a:spAutoFit/>
          </a:bodyPr>
          <a:lstStyle/>
          <a:p>
            <a:pPr>
              <a:lnSpc>
                <a:spcPct val="130000"/>
              </a:lnSpc>
            </a:pPr>
            <a:r>
              <a:rPr lang="en-IN" sz="900" b="0" i="0" dirty="0">
                <a:solidFill>
                  <a:schemeClr val="bg1"/>
                </a:solidFill>
                <a:effectLst/>
                <a:latin typeface="Inter Light" panose="02000403000000020004" pitchFamily="50" charset="0"/>
                <a:ea typeface="Inter Light" panose="02000403000000020004" pitchFamily="50" charset="0"/>
                <a:cs typeface="Inter Light" panose="02000403000000020004" pitchFamily="50" charset="0"/>
              </a:rPr>
              <a:t>Lorem ipsum dolor sit amet, consectetur </a:t>
            </a:r>
            <a:r>
              <a:rPr lang="en-IN" sz="900" b="0" i="0" dirty="0" err="1">
                <a:solidFill>
                  <a:schemeClr val="bg1"/>
                </a:solidFill>
                <a:effectLst/>
                <a:latin typeface="Inter Light" panose="02000403000000020004" pitchFamily="50" charset="0"/>
                <a:ea typeface="Inter Light" panose="02000403000000020004" pitchFamily="50" charset="0"/>
                <a:cs typeface="Inter Light" panose="02000403000000020004" pitchFamily="50" charset="0"/>
              </a:rPr>
              <a:t>adipiscingum</a:t>
            </a:r>
            <a:r>
              <a:rPr lang="en-IN" sz="900" b="0" i="0" dirty="0">
                <a:solidFill>
                  <a:schemeClr val="bg1"/>
                </a:solidFill>
                <a:effectLst/>
                <a:latin typeface="Inter Light" panose="02000403000000020004" pitchFamily="50" charset="0"/>
                <a:ea typeface="Inter Light" panose="02000403000000020004" pitchFamily="50" charset="0"/>
                <a:cs typeface="Inter Light" panose="02000403000000020004" pitchFamily="50" charset="0"/>
              </a:rPr>
              <a:t> it, sed do eiusmod tempor incididunt ut labore et dolore </a:t>
            </a:r>
            <a:r>
              <a:rPr lang="en-IN" sz="900" b="0" i="0" dirty="0" err="1">
                <a:solidFill>
                  <a:schemeClr val="bg1"/>
                </a:solidFill>
                <a:effectLst/>
                <a:latin typeface="Inter Light" panose="02000403000000020004" pitchFamily="50" charset="0"/>
                <a:ea typeface="Inter Light" panose="02000403000000020004" pitchFamily="50" charset="0"/>
                <a:cs typeface="Inter Light" panose="02000403000000020004" pitchFamily="50" charset="0"/>
              </a:rPr>
              <a:t>agna</a:t>
            </a:r>
            <a:r>
              <a:rPr lang="en-IN" sz="900" b="0" i="0" dirty="0">
                <a:solidFill>
                  <a:schemeClr val="bg1"/>
                </a:solidFill>
                <a:effectLst/>
                <a:latin typeface="Inter Light" panose="02000403000000020004" pitchFamily="50" charset="0"/>
                <a:ea typeface="Inter Light" panose="02000403000000020004" pitchFamily="50" charset="0"/>
                <a:cs typeface="Inter Light" panose="02000403000000020004" pitchFamily="50" charset="0"/>
              </a:rPr>
              <a:t> aliqua. Ut enim ad minim veniam, </a:t>
            </a:r>
            <a:r>
              <a:rPr lang="en-IN" sz="900" b="0" i="0" dirty="0" err="1">
                <a:solidFill>
                  <a:schemeClr val="bg1"/>
                </a:solidFill>
                <a:effectLst/>
                <a:latin typeface="Inter Light" panose="02000403000000020004" pitchFamily="50" charset="0"/>
                <a:ea typeface="Inter Light" panose="02000403000000020004" pitchFamily="50" charset="0"/>
                <a:cs typeface="Inter Light" panose="02000403000000020004" pitchFamily="50" charset="0"/>
              </a:rPr>
              <a:t>quis</a:t>
            </a:r>
            <a:r>
              <a:rPr lang="en-IN" sz="900" b="0" i="0" dirty="0">
                <a:solidFill>
                  <a:schemeClr val="bg1"/>
                </a:solidFill>
                <a:effectLst/>
                <a:latin typeface="Inter Light" panose="02000403000000020004" pitchFamily="50" charset="0"/>
                <a:ea typeface="Inter Light" panose="02000403000000020004" pitchFamily="50" charset="0"/>
                <a:cs typeface="Inter Light" panose="02000403000000020004" pitchFamily="50" charset="0"/>
              </a:rPr>
              <a:t> </a:t>
            </a:r>
            <a:r>
              <a:rPr lang="en-IN" sz="900" b="0" i="0" dirty="0" err="1">
                <a:solidFill>
                  <a:schemeClr val="bg1"/>
                </a:solidFill>
                <a:effectLst/>
                <a:latin typeface="Inter Light" panose="02000403000000020004" pitchFamily="50" charset="0"/>
                <a:ea typeface="Inter Light" panose="02000403000000020004" pitchFamily="50" charset="0"/>
                <a:cs typeface="Inter Light" panose="02000403000000020004" pitchFamily="50" charset="0"/>
              </a:rPr>
              <a:t>nostrud</a:t>
            </a:r>
            <a:r>
              <a:rPr lang="en-IN" sz="900" b="0" i="0" dirty="0">
                <a:solidFill>
                  <a:schemeClr val="bg1"/>
                </a:solidFill>
                <a:effectLst/>
                <a:latin typeface="Inter Light" panose="02000403000000020004" pitchFamily="50" charset="0"/>
                <a:ea typeface="Inter Light" panose="02000403000000020004" pitchFamily="50" charset="0"/>
                <a:cs typeface="Inter Light" panose="02000403000000020004" pitchFamily="50" charset="0"/>
              </a:rPr>
              <a:t> at exercitation ullamco laboris nisi ut aliquip ex amet ea commodo consequat. Duis aute irure dolor in the </a:t>
            </a:r>
            <a:r>
              <a:rPr lang="en-IN" sz="900" b="0" i="0" dirty="0" err="1">
                <a:solidFill>
                  <a:schemeClr val="bg1"/>
                </a:solidFill>
                <a:effectLst/>
                <a:latin typeface="Inter Light" panose="02000403000000020004" pitchFamily="50" charset="0"/>
                <a:ea typeface="Inter Light" panose="02000403000000020004" pitchFamily="50" charset="0"/>
                <a:cs typeface="Inter Light" panose="02000403000000020004" pitchFamily="50" charset="0"/>
              </a:rPr>
              <a:t>sitm</a:t>
            </a:r>
            <a:r>
              <a:rPr lang="en-IN" sz="900" b="0" i="0" dirty="0">
                <a:solidFill>
                  <a:schemeClr val="bg1"/>
                </a:solidFill>
                <a:effectLst/>
                <a:latin typeface="Inter Light" panose="02000403000000020004" pitchFamily="50" charset="0"/>
                <a:ea typeface="Inter Light" panose="02000403000000020004" pitchFamily="50" charset="0"/>
                <a:cs typeface="Inter Light" panose="02000403000000020004" pitchFamily="50" charset="0"/>
              </a:rPr>
              <a:t> reprehenderit in voluptate velit esse cillum dolore eu fugiat nulla pariatur. Excepteur sint occaecat </a:t>
            </a:r>
            <a:r>
              <a:rPr lang="en-IN" sz="900" b="0" i="0" dirty="0" err="1">
                <a:solidFill>
                  <a:schemeClr val="bg1"/>
                </a:solidFill>
                <a:effectLst/>
                <a:latin typeface="Inter Light" panose="02000403000000020004" pitchFamily="50" charset="0"/>
                <a:ea typeface="Inter Light" panose="02000403000000020004" pitchFamily="50" charset="0"/>
                <a:cs typeface="Inter Light" panose="02000403000000020004" pitchFamily="50" charset="0"/>
              </a:rPr>
              <a:t>cupidat</a:t>
            </a:r>
            <a:r>
              <a:rPr lang="en-IN" sz="900" b="0" i="0" dirty="0">
                <a:solidFill>
                  <a:schemeClr val="bg1"/>
                </a:solidFill>
                <a:effectLst/>
                <a:latin typeface="Inter Light" panose="02000403000000020004" pitchFamily="50" charset="0"/>
                <a:ea typeface="Inter Light" panose="02000403000000020004" pitchFamily="50" charset="0"/>
                <a:cs typeface="Inter Light" panose="02000403000000020004" pitchFamily="50" charset="0"/>
              </a:rPr>
              <a:t> on proident, sunt in culpa qui officia deserunt mollit anim id est laborum</a:t>
            </a:r>
            <a:endParaRPr lang="en-IN" sz="2000" b="1" dirty="0">
              <a:solidFill>
                <a:schemeClr val="bg1"/>
              </a:solidFill>
              <a:latin typeface="Inter Light" panose="02000403000000020004" pitchFamily="50" charset="0"/>
              <a:ea typeface="Inter Light" panose="02000403000000020004" pitchFamily="50" charset="0"/>
              <a:cs typeface="Inter Light" panose="02000403000000020004" pitchFamily="50" charset="0"/>
            </a:endParaRPr>
          </a:p>
        </p:txBody>
      </p:sp>
      <p:sp>
        <p:nvSpPr>
          <p:cNvPr id="34" name="TextBox 33">
            <a:extLst>
              <a:ext uri="{FF2B5EF4-FFF2-40B4-BE49-F238E27FC236}">
                <a16:creationId xmlns:a16="http://schemas.microsoft.com/office/drawing/2014/main" id="{A30953A3-AC29-0807-6859-5F5C60E729F0}"/>
              </a:ext>
            </a:extLst>
          </p:cNvPr>
          <p:cNvSpPr txBox="1"/>
          <p:nvPr/>
        </p:nvSpPr>
        <p:spPr>
          <a:xfrm>
            <a:off x="-5009983" y="2333924"/>
            <a:ext cx="3096388" cy="1015663"/>
          </a:xfrm>
          <a:prstGeom prst="rect">
            <a:avLst/>
          </a:prstGeom>
          <a:noFill/>
        </p:spPr>
        <p:txBody>
          <a:bodyPr wrap="square" rtlCol="0">
            <a:spAutoFit/>
          </a:bodyPr>
          <a:lstStyle/>
          <a:p>
            <a:pPr algn="ctr"/>
            <a:r>
              <a:rPr lang="es-CO" sz="6000" dirty="0">
                <a:ln w="12700">
                  <a:solidFill>
                    <a:srgbClr val="CC0000"/>
                  </a:solidFill>
                </a:ln>
                <a:solidFill>
                  <a:srgbClr val="CC0000"/>
                </a:solidFill>
                <a:latin typeface="Benguiat" pitchFamily="2" charset="0"/>
              </a:rPr>
              <a:t>L</a:t>
            </a:r>
            <a:r>
              <a:rPr lang="es-CO" sz="4800" dirty="0">
                <a:ln w="12700">
                  <a:solidFill>
                    <a:srgbClr val="CC0000"/>
                  </a:solidFill>
                </a:ln>
                <a:solidFill>
                  <a:srgbClr val="CC0000"/>
                </a:solidFill>
                <a:latin typeface="Benguiat" pitchFamily="2" charset="0"/>
              </a:rPr>
              <a:t>UCA</a:t>
            </a:r>
            <a:r>
              <a:rPr lang="es-CO" sz="6000" dirty="0">
                <a:ln w="12700">
                  <a:solidFill>
                    <a:srgbClr val="CC0000"/>
                  </a:solidFill>
                </a:ln>
                <a:solidFill>
                  <a:srgbClr val="CC0000"/>
                </a:solidFill>
                <a:latin typeface="Benguiat" pitchFamily="2" charset="0"/>
              </a:rPr>
              <a:t>S</a:t>
            </a:r>
            <a:endParaRPr lang="es-CO" sz="4800" dirty="0">
              <a:ln w="12700">
                <a:solidFill>
                  <a:srgbClr val="CC0000"/>
                </a:solidFill>
              </a:ln>
              <a:solidFill>
                <a:srgbClr val="CC0000"/>
              </a:solidFill>
              <a:latin typeface="Benguiat" pitchFamily="2" charset="0"/>
            </a:endParaRPr>
          </a:p>
        </p:txBody>
      </p:sp>
      <p:sp>
        <p:nvSpPr>
          <p:cNvPr id="40" name="TextBox 39">
            <a:extLst>
              <a:ext uri="{FF2B5EF4-FFF2-40B4-BE49-F238E27FC236}">
                <a16:creationId xmlns:a16="http://schemas.microsoft.com/office/drawing/2014/main" id="{5EC16E02-4A33-DD12-08F7-103ABB0E95D0}"/>
              </a:ext>
            </a:extLst>
          </p:cNvPr>
          <p:cNvSpPr txBox="1"/>
          <p:nvPr/>
        </p:nvSpPr>
        <p:spPr>
          <a:xfrm>
            <a:off x="-10392858" y="2258006"/>
            <a:ext cx="5177225" cy="1015663"/>
          </a:xfrm>
          <a:prstGeom prst="rect">
            <a:avLst/>
          </a:prstGeom>
          <a:noFill/>
        </p:spPr>
        <p:txBody>
          <a:bodyPr wrap="square" rtlCol="0">
            <a:spAutoFit/>
          </a:bodyPr>
          <a:lstStyle/>
          <a:p>
            <a:pPr algn="ctr"/>
            <a:r>
              <a:rPr lang="es-CO" sz="6000" dirty="0">
                <a:ln w="12700">
                  <a:solidFill>
                    <a:srgbClr val="CC0000"/>
                  </a:solidFill>
                </a:ln>
                <a:solidFill>
                  <a:srgbClr val="CC0000"/>
                </a:solidFill>
                <a:latin typeface="Benguiat" pitchFamily="2" charset="0"/>
              </a:rPr>
              <a:t>E</a:t>
            </a:r>
            <a:r>
              <a:rPr lang="es-CO" sz="4800" dirty="0">
                <a:ln w="12700">
                  <a:solidFill>
                    <a:srgbClr val="CC0000"/>
                  </a:solidFill>
                </a:ln>
                <a:solidFill>
                  <a:srgbClr val="CC0000"/>
                </a:solidFill>
                <a:latin typeface="Benguiat" pitchFamily="2" charset="0"/>
              </a:rPr>
              <a:t>LEVE</a:t>
            </a:r>
            <a:r>
              <a:rPr lang="es-CO" sz="6000" dirty="0">
                <a:ln w="12700">
                  <a:solidFill>
                    <a:srgbClr val="CC0000"/>
                  </a:solidFill>
                </a:ln>
                <a:solidFill>
                  <a:srgbClr val="CC0000"/>
                </a:solidFill>
                <a:latin typeface="Benguiat" pitchFamily="2" charset="0"/>
              </a:rPr>
              <a:t>N</a:t>
            </a:r>
            <a:endParaRPr lang="es-CO" sz="4800" dirty="0">
              <a:ln w="12700">
                <a:solidFill>
                  <a:srgbClr val="CC0000"/>
                </a:solidFill>
              </a:ln>
              <a:solidFill>
                <a:srgbClr val="CC0000"/>
              </a:solidFill>
              <a:latin typeface="Benguiat" pitchFamily="2" charset="0"/>
            </a:endParaRPr>
          </a:p>
        </p:txBody>
      </p:sp>
      <p:sp>
        <p:nvSpPr>
          <p:cNvPr id="42" name="Rectangle 41">
            <a:extLst>
              <a:ext uri="{FF2B5EF4-FFF2-40B4-BE49-F238E27FC236}">
                <a16:creationId xmlns:a16="http://schemas.microsoft.com/office/drawing/2014/main" id="{4406715F-8737-E129-33B2-57CAF9CDDDD1}"/>
              </a:ext>
            </a:extLst>
          </p:cNvPr>
          <p:cNvSpPr/>
          <p:nvPr/>
        </p:nvSpPr>
        <p:spPr>
          <a:xfrm>
            <a:off x="-9343502" y="2258006"/>
            <a:ext cx="3064623" cy="49362"/>
          </a:xfrm>
          <a:prstGeom prst="rect">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43" name="Rectangle 42">
            <a:extLst>
              <a:ext uri="{FF2B5EF4-FFF2-40B4-BE49-F238E27FC236}">
                <a16:creationId xmlns:a16="http://schemas.microsoft.com/office/drawing/2014/main" id="{C2A01063-DE2D-88BA-F425-FE0AC399A98F}"/>
              </a:ext>
            </a:extLst>
          </p:cNvPr>
          <p:cNvSpPr/>
          <p:nvPr/>
        </p:nvSpPr>
        <p:spPr>
          <a:xfrm>
            <a:off x="-9343502" y="3138365"/>
            <a:ext cx="462350" cy="49362"/>
          </a:xfrm>
          <a:prstGeom prst="rect">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44" name="Rectangle 43">
            <a:extLst>
              <a:ext uri="{FF2B5EF4-FFF2-40B4-BE49-F238E27FC236}">
                <a16:creationId xmlns:a16="http://schemas.microsoft.com/office/drawing/2014/main" id="{B71DC210-6C36-3DA3-3AD8-BDD7ADC032E0}"/>
              </a:ext>
            </a:extLst>
          </p:cNvPr>
          <p:cNvSpPr/>
          <p:nvPr/>
        </p:nvSpPr>
        <p:spPr>
          <a:xfrm>
            <a:off x="-6717325" y="3138365"/>
            <a:ext cx="462350" cy="49362"/>
          </a:xfrm>
          <a:prstGeom prst="rect">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45" name="Rectangle 44">
            <a:extLst>
              <a:ext uri="{FF2B5EF4-FFF2-40B4-BE49-F238E27FC236}">
                <a16:creationId xmlns:a16="http://schemas.microsoft.com/office/drawing/2014/main" id="{A597E84C-5207-A275-0970-E87D674FB5A4}"/>
              </a:ext>
            </a:extLst>
          </p:cNvPr>
          <p:cNvSpPr/>
          <p:nvPr/>
        </p:nvSpPr>
        <p:spPr>
          <a:xfrm>
            <a:off x="-4978219" y="2307368"/>
            <a:ext cx="3064623" cy="49362"/>
          </a:xfrm>
          <a:prstGeom prst="rect">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47" name="Rectangle 46">
            <a:extLst>
              <a:ext uri="{FF2B5EF4-FFF2-40B4-BE49-F238E27FC236}">
                <a16:creationId xmlns:a16="http://schemas.microsoft.com/office/drawing/2014/main" id="{09F12EA6-2663-A5F0-8964-B1BBC8ED3F1B}"/>
              </a:ext>
            </a:extLst>
          </p:cNvPr>
          <p:cNvSpPr/>
          <p:nvPr/>
        </p:nvSpPr>
        <p:spPr>
          <a:xfrm>
            <a:off x="-4904774" y="3270517"/>
            <a:ext cx="462350" cy="49362"/>
          </a:xfrm>
          <a:prstGeom prst="rect">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48" name="Rectangle 47">
            <a:extLst>
              <a:ext uri="{FF2B5EF4-FFF2-40B4-BE49-F238E27FC236}">
                <a16:creationId xmlns:a16="http://schemas.microsoft.com/office/drawing/2014/main" id="{CDFCD04E-1A75-C196-B0CE-7A86F201F550}"/>
              </a:ext>
            </a:extLst>
          </p:cNvPr>
          <p:cNvSpPr/>
          <p:nvPr/>
        </p:nvSpPr>
        <p:spPr>
          <a:xfrm>
            <a:off x="-2466942" y="3270517"/>
            <a:ext cx="462350" cy="49362"/>
          </a:xfrm>
          <a:prstGeom prst="rect">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49" name="TextBox 48">
            <a:extLst>
              <a:ext uri="{FF2B5EF4-FFF2-40B4-BE49-F238E27FC236}">
                <a16:creationId xmlns:a16="http://schemas.microsoft.com/office/drawing/2014/main" id="{418B2D67-8649-0374-D153-F22422536A24}"/>
              </a:ext>
            </a:extLst>
          </p:cNvPr>
          <p:cNvSpPr txBox="1"/>
          <p:nvPr/>
        </p:nvSpPr>
        <p:spPr>
          <a:xfrm>
            <a:off x="1137478" y="3143289"/>
            <a:ext cx="2872774" cy="461665"/>
          </a:xfrm>
          <a:prstGeom prst="rect">
            <a:avLst/>
          </a:prstGeom>
          <a:noFill/>
        </p:spPr>
        <p:txBody>
          <a:bodyPr wrap="square" rtlCol="0">
            <a:spAutoFit/>
          </a:bodyPr>
          <a:lstStyle/>
          <a:p>
            <a:pPr algn="ctr"/>
            <a:r>
              <a:rPr lang="es-CO" sz="2400" dirty="0">
                <a:ln w="12700">
                  <a:solidFill>
                    <a:srgbClr val="CC0000"/>
                  </a:solidFill>
                </a:ln>
                <a:solidFill>
                  <a:srgbClr val="CC0000"/>
                </a:solidFill>
                <a:latin typeface="Benguiat" pitchFamily="2" charset="0"/>
              </a:rPr>
              <a:t>WHEELER</a:t>
            </a:r>
          </a:p>
        </p:txBody>
      </p:sp>
      <p:sp>
        <p:nvSpPr>
          <p:cNvPr id="50" name="TextBox 49">
            <a:extLst>
              <a:ext uri="{FF2B5EF4-FFF2-40B4-BE49-F238E27FC236}">
                <a16:creationId xmlns:a16="http://schemas.microsoft.com/office/drawing/2014/main" id="{B731CC83-891F-DB09-A262-BD1A9F022DE2}"/>
              </a:ext>
            </a:extLst>
          </p:cNvPr>
          <p:cNvSpPr txBox="1"/>
          <p:nvPr/>
        </p:nvSpPr>
        <p:spPr>
          <a:xfrm>
            <a:off x="1036647" y="2288899"/>
            <a:ext cx="3096388" cy="1107996"/>
          </a:xfrm>
          <a:prstGeom prst="rect">
            <a:avLst/>
          </a:prstGeom>
          <a:noFill/>
        </p:spPr>
        <p:txBody>
          <a:bodyPr wrap="square" rtlCol="0">
            <a:spAutoFit/>
          </a:bodyPr>
          <a:lstStyle/>
          <a:p>
            <a:pPr algn="ctr"/>
            <a:r>
              <a:rPr lang="es-CO" sz="6600" dirty="0">
                <a:ln w="12700">
                  <a:solidFill>
                    <a:srgbClr val="CC0000"/>
                  </a:solidFill>
                </a:ln>
                <a:solidFill>
                  <a:srgbClr val="CC0000"/>
                </a:solidFill>
                <a:latin typeface="Benguiat" pitchFamily="2" charset="0"/>
              </a:rPr>
              <a:t>M</a:t>
            </a:r>
            <a:r>
              <a:rPr lang="es-CO" sz="6000" dirty="0">
                <a:ln w="12700">
                  <a:solidFill>
                    <a:srgbClr val="CC0000"/>
                  </a:solidFill>
                </a:ln>
                <a:solidFill>
                  <a:srgbClr val="CC0000"/>
                </a:solidFill>
                <a:latin typeface="Benguiat" pitchFamily="2" charset="0"/>
              </a:rPr>
              <a:t>IK</a:t>
            </a:r>
            <a:r>
              <a:rPr lang="es-CO" sz="6600" dirty="0">
                <a:ln w="12700">
                  <a:solidFill>
                    <a:srgbClr val="CC0000"/>
                  </a:solidFill>
                </a:ln>
                <a:solidFill>
                  <a:srgbClr val="CC0000"/>
                </a:solidFill>
                <a:latin typeface="Benguiat" pitchFamily="2" charset="0"/>
              </a:rPr>
              <a:t>E</a:t>
            </a:r>
            <a:endParaRPr lang="es-CO" sz="4800" dirty="0">
              <a:ln w="12700">
                <a:solidFill>
                  <a:srgbClr val="CC0000"/>
                </a:solidFill>
              </a:ln>
              <a:solidFill>
                <a:srgbClr val="CC0000"/>
              </a:solidFill>
              <a:latin typeface="Benguiat" pitchFamily="2" charset="0"/>
            </a:endParaRPr>
          </a:p>
        </p:txBody>
      </p:sp>
      <p:sp>
        <p:nvSpPr>
          <p:cNvPr id="51" name="Rectangle 50">
            <a:extLst>
              <a:ext uri="{FF2B5EF4-FFF2-40B4-BE49-F238E27FC236}">
                <a16:creationId xmlns:a16="http://schemas.microsoft.com/office/drawing/2014/main" id="{146CFC67-1642-1114-DF12-73F034B9D8C7}"/>
              </a:ext>
            </a:extLst>
          </p:cNvPr>
          <p:cNvSpPr/>
          <p:nvPr/>
        </p:nvSpPr>
        <p:spPr>
          <a:xfrm>
            <a:off x="1064033" y="2307368"/>
            <a:ext cx="3064623" cy="49362"/>
          </a:xfrm>
          <a:prstGeom prst="rect">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52" name="Rectangle 51">
            <a:extLst>
              <a:ext uri="{FF2B5EF4-FFF2-40B4-BE49-F238E27FC236}">
                <a16:creationId xmlns:a16="http://schemas.microsoft.com/office/drawing/2014/main" id="{001DFAF0-E94B-B889-A367-D9568004C9DD}"/>
              </a:ext>
            </a:extLst>
          </p:cNvPr>
          <p:cNvSpPr/>
          <p:nvPr/>
        </p:nvSpPr>
        <p:spPr>
          <a:xfrm>
            <a:off x="1137478" y="3270517"/>
            <a:ext cx="462350" cy="49362"/>
          </a:xfrm>
          <a:prstGeom prst="rect">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53" name="Rectangle 52">
            <a:extLst>
              <a:ext uri="{FF2B5EF4-FFF2-40B4-BE49-F238E27FC236}">
                <a16:creationId xmlns:a16="http://schemas.microsoft.com/office/drawing/2014/main" id="{1447AF72-3E1E-5F69-599D-1BE37458B52C}"/>
              </a:ext>
            </a:extLst>
          </p:cNvPr>
          <p:cNvSpPr/>
          <p:nvPr/>
        </p:nvSpPr>
        <p:spPr>
          <a:xfrm>
            <a:off x="3575310" y="3270517"/>
            <a:ext cx="462350" cy="49362"/>
          </a:xfrm>
          <a:prstGeom prst="rect">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Tree>
    <p:extLst>
      <p:ext uri="{BB962C8B-B14F-4D97-AF65-F5344CB8AC3E}">
        <p14:creationId xmlns:p14="http://schemas.microsoft.com/office/powerpoint/2010/main" val="253129390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a:extLst>
              <a:ext uri="{FF2B5EF4-FFF2-40B4-BE49-F238E27FC236}">
                <a16:creationId xmlns:a16="http://schemas.microsoft.com/office/drawing/2014/main" id="{78A9353B-F5EE-0CB0-9ABA-87628302BB1E}"/>
              </a:ext>
            </a:extLst>
          </p:cNvPr>
          <p:cNvGrpSpPr/>
          <p:nvPr/>
        </p:nvGrpSpPr>
        <p:grpSpPr>
          <a:xfrm>
            <a:off x="5143500" y="-20394269"/>
            <a:ext cx="3368329" cy="48227809"/>
            <a:chOff x="6971513" y="-1694488"/>
            <a:chExt cx="1626093" cy="23282436"/>
          </a:xfrm>
        </p:grpSpPr>
        <p:pic>
          <p:nvPicPr>
            <p:cNvPr id="3076" name="Picture 4" descr="Millie Bobby Brown reveló lo que siente ante el final de &quot;Stranger Things&quot;  - Gamba">
              <a:extLst>
                <a:ext uri="{FF2B5EF4-FFF2-40B4-BE49-F238E27FC236}">
                  <a16:creationId xmlns:a16="http://schemas.microsoft.com/office/drawing/2014/main" id="{3FEBA385-EF12-4BD2-99D7-9F79026E8B7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4197" r="35608"/>
            <a:stretch/>
          </p:blipFill>
          <p:spPr bwMode="auto">
            <a:xfrm>
              <a:off x="7163335" y="1809978"/>
              <a:ext cx="1395175" cy="3080468"/>
            </a:xfrm>
            <a:prstGeom prst="roundRect">
              <a:avLst>
                <a:gd name="adj" fmla="val 33007"/>
              </a:avLst>
            </a:prstGeom>
            <a:noFill/>
            <a:extLst>
              <a:ext uri="{909E8E84-426E-40DD-AFC4-6F175D3DCCD1}">
                <a14:hiddenFill xmlns:a14="http://schemas.microsoft.com/office/drawing/2010/main">
                  <a:solidFill>
                    <a:srgbClr val="FFFFFF"/>
                  </a:solidFill>
                </a14:hiddenFill>
              </a:ext>
            </a:extLst>
          </p:spPr>
        </p:pic>
        <p:pic>
          <p:nvPicPr>
            <p:cNvPr id="3078" name="Picture 6" descr="Críticas a Noah Schnapp, protagonista de Stranger Things, tras grabarse con pegatinas pro-Israel de &quot;el sionismo es sexy&quot;">
              <a:extLst>
                <a:ext uri="{FF2B5EF4-FFF2-40B4-BE49-F238E27FC236}">
                  <a16:creationId xmlns:a16="http://schemas.microsoft.com/office/drawing/2014/main" id="{B8A3D626-4C74-EF03-1CBF-D134329C747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5203" r="23898"/>
            <a:stretch/>
          </p:blipFill>
          <p:spPr bwMode="auto">
            <a:xfrm>
              <a:off x="6971513" y="15132946"/>
              <a:ext cx="1427773" cy="3080468"/>
            </a:xfrm>
            <a:prstGeom prst="roundRect">
              <a:avLst>
                <a:gd name="adj" fmla="val 34550"/>
              </a:avLst>
            </a:prstGeom>
            <a:noFill/>
            <a:extLst>
              <a:ext uri="{909E8E84-426E-40DD-AFC4-6F175D3DCCD1}">
                <a14:hiddenFill xmlns:a14="http://schemas.microsoft.com/office/drawing/2010/main">
                  <a:solidFill>
                    <a:srgbClr val="FFFFFF"/>
                  </a:solidFill>
                </a14:hiddenFill>
              </a:ext>
            </a:extLst>
          </p:spPr>
        </p:pic>
        <p:pic>
          <p:nvPicPr>
            <p:cNvPr id="3080" name="Picture 8" descr="Stranger Things: Actor Finn Wolfhard confirma lo que se sospechaba de la  temporada 5 | VADER">
              <a:extLst>
                <a:ext uri="{FF2B5EF4-FFF2-40B4-BE49-F238E27FC236}">
                  <a16:creationId xmlns:a16="http://schemas.microsoft.com/office/drawing/2014/main" id="{EB32AF8E-4221-C2F6-C4E9-C4DA3EAC270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7227" r="25188"/>
            <a:stretch/>
          </p:blipFill>
          <p:spPr bwMode="auto">
            <a:xfrm>
              <a:off x="7139950" y="5202216"/>
              <a:ext cx="1457656" cy="3063300"/>
            </a:xfrm>
            <a:prstGeom prst="roundRect">
              <a:avLst>
                <a:gd name="adj" fmla="val 30191"/>
              </a:avLst>
            </a:prstGeom>
            <a:noFill/>
            <a:extLst>
              <a:ext uri="{909E8E84-426E-40DD-AFC4-6F175D3DCCD1}">
                <a14:hiddenFill xmlns:a14="http://schemas.microsoft.com/office/drawing/2010/main">
                  <a:solidFill>
                    <a:srgbClr val="FFFFFF"/>
                  </a:solidFill>
                </a14:hiddenFill>
              </a:ext>
            </a:extLst>
          </p:spPr>
        </p:pic>
        <p:pic>
          <p:nvPicPr>
            <p:cNvPr id="3082" name="Picture 10" descr="Stranger Things': Caleb McLaughlin Lost His Voice After Wrenching Scene  With Sadie Sink | Vanity Fair">
              <a:extLst>
                <a:ext uri="{FF2B5EF4-FFF2-40B4-BE49-F238E27FC236}">
                  <a16:creationId xmlns:a16="http://schemas.microsoft.com/office/drawing/2014/main" id="{7E6C3683-E18F-ABA3-CD98-FC938095F379}"/>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30847" r="37040"/>
            <a:stretch/>
          </p:blipFill>
          <p:spPr bwMode="auto">
            <a:xfrm>
              <a:off x="7035454" y="8352190"/>
              <a:ext cx="1395175" cy="3063300"/>
            </a:xfrm>
            <a:prstGeom prst="roundRect">
              <a:avLst>
                <a:gd name="adj" fmla="val 33660"/>
              </a:avLst>
            </a:prstGeom>
            <a:noFill/>
            <a:extLst>
              <a:ext uri="{909E8E84-426E-40DD-AFC4-6F175D3DCCD1}">
                <a14:hiddenFill xmlns:a14="http://schemas.microsoft.com/office/drawing/2010/main">
                  <a:solidFill>
                    <a:srgbClr val="FFFFFF"/>
                  </a:solidFill>
                </a14:hiddenFill>
              </a:ext>
            </a:extLst>
          </p:spPr>
        </p:pic>
        <p:pic>
          <p:nvPicPr>
            <p:cNvPr id="3084" name="Picture 12" descr="Stranger Things': Sadie Sink 'Begged' to Play Max at 14, Told Too Old">
              <a:extLst>
                <a:ext uri="{FF2B5EF4-FFF2-40B4-BE49-F238E27FC236}">
                  <a16:creationId xmlns:a16="http://schemas.microsoft.com/office/drawing/2014/main" id="{14D8D2BF-7966-7FAA-1528-9221B3808D11}"/>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6442" t="4276" r="63042" b="3019"/>
            <a:stretch/>
          </p:blipFill>
          <p:spPr bwMode="auto">
            <a:xfrm>
              <a:off x="7041952" y="18424021"/>
              <a:ext cx="1388677" cy="3163927"/>
            </a:xfrm>
            <a:prstGeom prst="roundRect">
              <a:avLst>
                <a:gd name="adj" fmla="val 39937"/>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2D87B4CB-3941-CAEB-D82E-2BFD8DBBAC81}"/>
                </a:ext>
              </a:extLst>
            </p:cNvPr>
            <p:cNvPicPr>
              <a:picLocks noChangeAspect="1"/>
            </p:cNvPicPr>
            <p:nvPr/>
          </p:nvPicPr>
          <p:blipFill rotWithShape="1">
            <a:blip r:embed="rId7"/>
            <a:srcRect l="29292" t="914" r="16356" b="-914"/>
            <a:stretch/>
          </p:blipFill>
          <p:spPr>
            <a:xfrm>
              <a:off x="6971513" y="11727261"/>
              <a:ext cx="1523056" cy="3108446"/>
            </a:xfrm>
            <a:prstGeom prst="roundRect">
              <a:avLst>
                <a:gd name="adj" fmla="val 33820"/>
              </a:avLst>
            </a:prstGeom>
          </p:spPr>
        </p:pic>
        <p:pic>
          <p:nvPicPr>
            <p:cNvPr id="33" name="Picture 12" descr="Stranger Things': Sadie Sink 'Begged' to Play Max at 14, Told Too Old">
              <a:extLst>
                <a:ext uri="{FF2B5EF4-FFF2-40B4-BE49-F238E27FC236}">
                  <a16:creationId xmlns:a16="http://schemas.microsoft.com/office/drawing/2014/main" id="{7DC7E085-A6C4-EA2F-D43C-20360F81A78A}"/>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6442" t="4276" r="63042" b="3019"/>
            <a:stretch/>
          </p:blipFill>
          <p:spPr bwMode="auto">
            <a:xfrm>
              <a:off x="7041952" y="-1694488"/>
              <a:ext cx="1388677" cy="3163927"/>
            </a:xfrm>
            <a:prstGeom prst="roundRect">
              <a:avLst>
                <a:gd name="adj" fmla="val 39937"/>
              </a:avLst>
            </a:prstGeom>
            <a:noFill/>
            <a:extLst>
              <a:ext uri="{909E8E84-426E-40DD-AFC4-6F175D3DCCD1}">
                <a14:hiddenFill xmlns:a14="http://schemas.microsoft.com/office/drawing/2010/main">
                  <a:solidFill>
                    <a:srgbClr val="FFFFFF"/>
                  </a:solidFill>
                </a14:hiddenFill>
              </a:ext>
            </a:extLst>
          </p:spPr>
        </p:pic>
      </p:grpSp>
      <p:grpSp>
        <p:nvGrpSpPr>
          <p:cNvPr id="22" name="Group 21">
            <a:extLst>
              <a:ext uri="{FF2B5EF4-FFF2-40B4-BE49-F238E27FC236}">
                <a16:creationId xmlns:a16="http://schemas.microsoft.com/office/drawing/2014/main" id="{5944C3A2-5609-8A12-4974-7FEE6A909AB7}"/>
              </a:ext>
            </a:extLst>
          </p:cNvPr>
          <p:cNvGrpSpPr/>
          <p:nvPr/>
        </p:nvGrpSpPr>
        <p:grpSpPr>
          <a:xfrm>
            <a:off x="8717479" y="2743744"/>
            <a:ext cx="1476926" cy="16134957"/>
            <a:chOff x="8717479" y="-5796890"/>
            <a:chExt cx="1476926" cy="16134957"/>
          </a:xfrm>
        </p:grpSpPr>
        <p:pic>
          <p:nvPicPr>
            <p:cNvPr id="3088" name="Picture 16" descr="Joe Keery Says 'Stranger Things' Ending “Won't Be Easy” But “It Does Feel  Like It's Time” – Deadline">
              <a:extLst>
                <a:ext uri="{FF2B5EF4-FFF2-40B4-BE49-F238E27FC236}">
                  <a16:creationId xmlns:a16="http://schemas.microsoft.com/office/drawing/2014/main" id="{DD89DD49-8439-5AC8-E4EB-EB210F45313C}"/>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32441" t="927" r="42206"/>
            <a:stretch/>
          </p:blipFill>
          <p:spPr bwMode="auto">
            <a:xfrm>
              <a:off x="8748372" y="-2534684"/>
              <a:ext cx="1388677" cy="3051899"/>
            </a:xfrm>
            <a:prstGeom prst="roundRect">
              <a:avLst>
                <a:gd name="adj" fmla="val 37244"/>
              </a:avLst>
            </a:prstGeom>
            <a:noFill/>
            <a:extLst>
              <a:ext uri="{909E8E84-426E-40DD-AFC4-6F175D3DCCD1}">
                <a14:hiddenFill xmlns:a14="http://schemas.microsoft.com/office/drawing/2010/main">
                  <a:solidFill>
                    <a:srgbClr val="FFFFFF"/>
                  </a:solidFill>
                </a14:hiddenFill>
              </a:ext>
            </a:extLst>
          </p:spPr>
        </p:pic>
        <p:pic>
          <p:nvPicPr>
            <p:cNvPr id="3090" name="Picture 18" descr="Stranger Things Star David Harbour: “Definitely Time” to End Series – The  Hollywood Reporter">
              <a:extLst>
                <a:ext uri="{FF2B5EF4-FFF2-40B4-BE49-F238E27FC236}">
                  <a16:creationId xmlns:a16="http://schemas.microsoft.com/office/drawing/2014/main" id="{6DA9943B-9FF7-9551-08BD-F30EF96F20C5}"/>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39712" r="34569"/>
            <a:stretch/>
          </p:blipFill>
          <p:spPr bwMode="auto">
            <a:xfrm>
              <a:off x="8756264" y="7210980"/>
              <a:ext cx="1427774" cy="3127087"/>
            </a:xfrm>
            <a:prstGeom prst="roundRect">
              <a:avLst>
                <a:gd name="adj" fmla="val 32678"/>
              </a:avLst>
            </a:prstGeom>
            <a:noFill/>
            <a:extLst>
              <a:ext uri="{909E8E84-426E-40DD-AFC4-6F175D3DCCD1}">
                <a14:hiddenFill xmlns:a14="http://schemas.microsoft.com/office/drawing/2010/main">
                  <a:solidFill>
                    <a:srgbClr val="FFFFFF"/>
                  </a:solidFill>
                </a14:hiddenFill>
              </a:ext>
            </a:extLst>
          </p:spPr>
        </p:pic>
        <p:pic>
          <p:nvPicPr>
            <p:cNvPr id="3092" name="Picture 20" descr="La increíble transformación física de Natalia Dyer antes del final de Stranger  Things | VADER">
              <a:extLst>
                <a:ext uri="{FF2B5EF4-FFF2-40B4-BE49-F238E27FC236}">
                  <a16:creationId xmlns:a16="http://schemas.microsoft.com/office/drawing/2014/main" id="{CEFB82B9-5BB7-0497-10FA-B328C2F512D3}"/>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l="39855" r="35130"/>
            <a:stretch/>
          </p:blipFill>
          <p:spPr bwMode="auto">
            <a:xfrm>
              <a:off x="8805727" y="-5796890"/>
              <a:ext cx="1388678" cy="3122609"/>
            </a:xfrm>
            <a:prstGeom prst="roundRect">
              <a:avLst>
                <a:gd name="adj" fmla="val 27642"/>
              </a:avLst>
            </a:prstGeom>
            <a:noFill/>
            <a:extLst>
              <a:ext uri="{909E8E84-426E-40DD-AFC4-6F175D3DCCD1}">
                <a14:hiddenFill xmlns:a14="http://schemas.microsoft.com/office/drawing/2010/main">
                  <a:solidFill>
                    <a:srgbClr val="FFFFFF"/>
                  </a:solidFill>
                </a14:hiddenFill>
              </a:ext>
            </a:extLst>
          </p:spPr>
        </p:pic>
        <p:pic>
          <p:nvPicPr>
            <p:cNvPr id="3098" name="Picture 26" descr="Winona Ryder alaba a sus compañeras más jóvenes en 'Stranger Things': 'Son  increíbles'">
              <a:extLst>
                <a:ext uri="{FF2B5EF4-FFF2-40B4-BE49-F238E27FC236}">
                  <a16:creationId xmlns:a16="http://schemas.microsoft.com/office/drawing/2014/main" id="{2CEA6F08-31E4-3441-41C9-6857E6E5E58E}"/>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l="40125" r="35606"/>
            <a:stretch/>
          </p:blipFill>
          <p:spPr bwMode="auto">
            <a:xfrm>
              <a:off x="8717479" y="707853"/>
              <a:ext cx="1457656" cy="3051899"/>
            </a:xfrm>
            <a:prstGeom prst="roundRect">
              <a:avLst>
                <a:gd name="adj" fmla="val 26469"/>
              </a:avLst>
            </a:prstGeom>
            <a:noFill/>
            <a:extLst>
              <a:ext uri="{909E8E84-426E-40DD-AFC4-6F175D3DCCD1}">
                <a14:hiddenFill xmlns:a14="http://schemas.microsoft.com/office/drawing/2010/main">
                  <a:solidFill>
                    <a:srgbClr val="FFFFFF"/>
                  </a:solidFill>
                </a14:hiddenFill>
              </a:ext>
            </a:extLst>
          </p:spPr>
        </p:pic>
        <p:pic>
          <p:nvPicPr>
            <p:cNvPr id="3100" name="Picture 28" descr="Stranger Things: Charlie Heaton confirms exit? | TV &amp; Radio | Showbiz &amp; TV  | Express.co.uk">
              <a:extLst>
                <a:ext uri="{FF2B5EF4-FFF2-40B4-BE49-F238E27FC236}">
                  <a16:creationId xmlns:a16="http://schemas.microsoft.com/office/drawing/2014/main" id="{69C9653A-6024-059F-C099-E86A6D474638}"/>
                </a:ext>
              </a:extLst>
            </p:cNvPr>
            <p:cNvPicPr>
              <a:picLocks noChangeAspect="1" noChangeArrowheads="1"/>
            </p:cNvPicPr>
            <p:nvPr/>
          </p:nvPicPr>
          <p:blipFill rotWithShape="1">
            <a:blip r:embed="rId12">
              <a:extLst>
                <a:ext uri="{28A0092B-C50C-407E-A947-70E740481C1C}">
                  <a14:useLocalDpi xmlns:a14="http://schemas.microsoft.com/office/drawing/2010/main" val="0"/>
                </a:ext>
              </a:extLst>
            </a:blip>
            <a:srcRect l="20576" r="52815"/>
            <a:stretch/>
          </p:blipFill>
          <p:spPr bwMode="auto">
            <a:xfrm>
              <a:off x="8748372" y="3937162"/>
              <a:ext cx="1388678" cy="3096408"/>
            </a:xfrm>
            <a:prstGeom prst="roundRect">
              <a:avLst>
                <a:gd name="adj" fmla="val 37930"/>
              </a:avLst>
            </a:prstGeom>
            <a:noFill/>
            <a:extLst>
              <a:ext uri="{909E8E84-426E-40DD-AFC4-6F175D3DCCD1}">
                <a14:hiddenFill xmlns:a14="http://schemas.microsoft.com/office/drawing/2010/main">
                  <a:solidFill>
                    <a:srgbClr val="FFFFFF"/>
                  </a:solidFill>
                </a14:hiddenFill>
              </a:ext>
            </a:extLst>
          </p:spPr>
        </p:pic>
      </p:grpSp>
      <p:grpSp>
        <p:nvGrpSpPr>
          <p:cNvPr id="23" name="Group 22">
            <a:extLst>
              <a:ext uri="{FF2B5EF4-FFF2-40B4-BE49-F238E27FC236}">
                <a16:creationId xmlns:a16="http://schemas.microsoft.com/office/drawing/2014/main" id="{F392856D-A4D5-B8E4-8534-0BFE307F302D}"/>
              </a:ext>
            </a:extLst>
          </p:cNvPr>
          <p:cNvGrpSpPr/>
          <p:nvPr/>
        </p:nvGrpSpPr>
        <p:grpSpPr>
          <a:xfrm>
            <a:off x="10287674" y="-8972699"/>
            <a:ext cx="1626093" cy="19393197"/>
            <a:chOff x="6971513" y="-4557490"/>
            <a:chExt cx="1626093" cy="19393197"/>
          </a:xfrm>
        </p:grpSpPr>
        <p:pic>
          <p:nvPicPr>
            <p:cNvPr id="24" name="Picture 4" descr="Millie Bobby Brown reveló lo que siente ante el final de &quot;Stranger Things&quot;  - Gamba">
              <a:extLst>
                <a:ext uri="{FF2B5EF4-FFF2-40B4-BE49-F238E27FC236}">
                  <a16:creationId xmlns:a16="http://schemas.microsoft.com/office/drawing/2014/main" id="{C46625BE-A449-393A-3439-590CA9E3EE2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4197" r="35608"/>
            <a:stretch/>
          </p:blipFill>
          <p:spPr bwMode="auto">
            <a:xfrm>
              <a:off x="7163335" y="1809978"/>
              <a:ext cx="1395175" cy="3080468"/>
            </a:xfrm>
            <a:prstGeom prst="roundRect">
              <a:avLst>
                <a:gd name="adj" fmla="val 33007"/>
              </a:avLst>
            </a:prstGeom>
            <a:noFill/>
            <a:extLst>
              <a:ext uri="{909E8E84-426E-40DD-AFC4-6F175D3DCCD1}">
                <a14:hiddenFill xmlns:a14="http://schemas.microsoft.com/office/drawing/2010/main">
                  <a:solidFill>
                    <a:srgbClr val="FFFFFF"/>
                  </a:solidFill>
                </a14:hiddenFill>
              </a:ext>
            </a:extLst>
          </p:spPr>
        </p:pic>
        <p:pic>
          <p:nvPicPr>
            <p:cNvPr id="25" name="Picture 6" descr="Críticas a Noah Schnapp, protagonista de Stranger Things, tras grabarse con pegatinas pro-Israel de &quot;el sionismo es sexy&quot;">
              <a:extLst>
                <a:ext uri="{FF2B5EF4-FFF2-40B4-BE49-F238E27FC236}">
                  <a16:creationId xmlns:a16="http://schemas.microsoft.com/office/drawing/2014/main" id="{2EE92C30-9F3A-AAB0-3F77-46112CC3D93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5203" r="23898"/>
            <a:stretch/>
          </p:blipFill>
          <p:spPr bwMode="auto">
            <a:xfrm>
              <a:off x="7169833" y="-1339997"/>
              <a:ext cx="1427773" cy="3080468"/>
            </a:xfrm>
            <a:prstGeom prst="roundRect">
              <a:avLst>
                <a:gd name="adj" fmla="val 34550"/>
              </a:avLst>
            </a:prstGeom>
            <a:noFill/>
            <a:extLst>
              <a:ext uri="{909E8E84-426E-40DD-AFC4-6F175D3DCCD1}">
                <a14:hiddenFill xmlns:a14="http://schemas.microsoft.com/office/drawing/2010/main">
                  <a:solidFill>
                    <a:srgbClr val="FFFFFF"/>
                  </a:solidFill>
                </a14:hiddenFill>
              </a:ext>
            </a:extLst>
          </p:spPr>
        </p:pic>
        <p:pic>
          <p:nvPicPr>
            <p:cNvPr id="26" name="Picture 8" descr="Stranger Things: Actor Finn Wolfhard confirma lo que se sospechaba de la  temporada 5 | VADER">
              <a:extLst>
                <a:ext uri="{FF2B5EF4-FFF2-40B4-BE49-F238E27FC236}">
                  <a16:creationId xmlns:a16="http://schemas.microsoft.com/office/drawing/2014/main" id="{688848D3-76C8-5717-C39B-AC0CED99444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7227" r="25188"/>
            <a:stretch/>
          </p:blipFill>
          <p:spPr bwMode="auto">
            <a:xfrm>
              <a:off x="7139950" y="5202216"/>
              <a:ext cx="1457656" cy="3063300"/>
            </a:xfrm>
            <a:prstGeom prst="roundRect">
              <a:avLst>
                <a:gd name="adj" fmla="val 30191"/>
              </a:avLst>
            </a:prstGeom>
            <a:noFill/>
            <a:extLst>
              <a:ext uri="{909E8E84-426E-40DD-AFC4-6F175D3DCCD1}">
                <a14:hiddenFill xmlns:a14="http://schemas.microsoft.com/office/drawing/2010/main">
                  <a:solidFill>
                    <a:srgbClr val="FFFFFF"/>
                  </a:solidFill>
                </a14:hiddenFill>
              </a:ext>
            </a:extLst>
          </p:spPr>
        </p:pic>
        <p:pic>
          <p:nvPicPr>
            <p:cNvPr id="27" name="Picture 10" descr="Stranger Things': Caleb McLaughlin Lost His Voice After Wrenching Scene  With Sadie Sink | Vanity Fair">
              <a:extLst>
                <a:ext uri="{FF2B5EF4-FFF2-40B4-BE49-F238E27FC236}">
                  <a16:creationId xmlns:a16="http://schemas.microsoft.com/office/drawing/2014/main" id="{1C9112DF-85AE-42CA-07E3-BDDA8A4F4B47}"/>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30847" r="37040"/>
            <a:stretch/>
          </p:blipFill>
          <p:spPr bwMode="auto">
            <a:xfrm>
              <a:off x="7035454" y="8352190"/>
              <a:ext cx="1395175" cy="3063300"/>
            </a:xfrm>
            <a:prstGeom prst="roundRect">
              <a:avLst>
                <a:gd name="adj" fmla="val 33660"/>
              </a:avLst>
            </a:prstGeom>
            <a:noFill/>
            <a:extLst>
              <a:ext uri="{909E8E84-426E-40DD-AFC4-6F175D3DCCD1}">
                <a14:hiddenFill xmlns:a14="http://schemas.microsoft.com/office/drawing/2010/main">
                  <a:solidFill>
                    <a:srgbClr val="FFFFFF"/>
                  </a:solidFill>
                </a14:hiddenFill>
              </a:ext>
            </a:extLst>
          </p:spPr>
        </p:pic>
        <p:pic>
          <p:nvPicPr>
            <p:cNvPr id="28" name="Picture 12" descr="Stranger Things': Sadie Sink 'Begged' to Play Max at 14, Told Too Old">
              <a:extLst>
                <a:ext uri="{FF2B5EF4-FFF2-40B4-BE49-F238E27FC236}">
                  <a16:creationId xmlns:a16="http://schemas.microsoft.com/office/drawing/2014/main" id="{E0B53DFA-40E4-0A57-3ADE-46FCA0DB8D93}"/>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6442" t="4276" r="63042" b="3019"/>
            <a:stretch/>
          </p:blipFill>
          <p:spPr bwMode="auto">
            <a:xfrm>
              <a:off x="7169833" y="-4557490"/>
              <a:ext cx="1388677" cy="3163927"/>
            </a:xfrm>
            <a:prstGeom prst="roundRect">
              <a:avLst>
                <a:gd name="adj" fmla="val 39937"/>
              </a:avLst>
            </a:prstGeom>
            <a:noFill/>
            <a:extLst>
              <a:ext uri="{909E8E84-426E-40DD-AFC4-6F175D3DCCD1}">
                <a14:hiddenFill xmlns:a14="http://schemas.microsoft.com/office/drawing/2010/main">
                  <a:solidFill>
                    <a:srgbClr val="FFFFFF"/>
                  </a:solidFill>
                </a14:hiddenFill>
              </a:ext>
            </a:extLst>
          </p:spPr>
        </p:pic>
        <p:pic>
          <p:nvPicPr>
            <p:cNvPr id="29" name="Picture 28">
              <a:extLst>
                <a:ext uri="{FF2B5EF4-FFF2-40B4-BE49-F238E27FC236}">
                  <a16:creationId xmlns:a16="http://schemas.microsoft.com/office/drawing/2014/main" id="{944351A7-3776-F4CA-C520-45E5C1C8663A}"/>
                </a:ext>
              </a:extLst>
            </p:cNvPr>
            <p:cNvPicPr>
              <a:picLocks noChangeAspect="1"/>
            </p:cNvPicPr>
            <p:nvPr/>
          </p:nvPicPr>
          <p:blipFill rotWithShape="1">
            <a:blip r:embed="rId7"/>
            <a:srcRect l="29292" t="914" r="16356" b="-914"/>
            <a:stretch/>
          </p:blipFill>
          <p:spPr>
            <a:xfrm>
              <a:off x="6971513" y="11727261"/>
              <a:ext cx="1523056" cy="3108446"/>
            </a:xfrm>
            <a:prstGeom prst="roundRect">
              <a:avLst>
                <a:gd name="adj" fmla="val 33820"/>
              </a:avLst>
            </a:prstGeom>
          </p:spPr>
        </p:pic>
      </p:grpSp>
      <p:grpSp>
        <p:nvGrpSpPr>
          <p:cNvPr id="2" name="Group 1">
            <a:extLst>
              <a:ext uri="{FF2B5EF4-FFF2-40B4-BE49-F238E27FC236}">
                <a16:creationId xmlns:a16="http://schemas.microsoft.com/office/drawing/2014/main" id="{3CB2281D-6F7E-BFEF-11CF-B942AFFF6D02}"/>
              </a:ext>
            </a:extLst>
          </p:cNvPr>
          <p:cNvGrpSpPr/>
          <p:nvPr/>
        </p:nvGrpSpPr>
        <p:grpSpPr>
          <a:xfrm>
            <a:off x="8717479" y="-13840433"/>
            <a:ext cx="1476926" cy="16134957"/>
            <a:chOff x="8717479" y="-5796890"/>
            <a:chExt cx="1476926" cy="16134957"/>
          </a:xfrm>
        </p:grpSpPr>
        <p:pic>
          <p:nvPicPr>
            <p:cNvPr id="3" name="Picture 16" descr="Joe Keery Says 'Stranger Things' Ending “Won't Be Easy” But “It Does Feel  Like It's Time” – Deadline">
              <a:extLst>
                <a:ext uri="{FF2B5EF4-FFF2-40B4-BE49-F238E27FC236}">
                  <a16:creationId xmlns:a16="http://schemas.microsoft.com/office/drawing/2014/main" id="{5921A3A2-5E38-ADCD-C5A7-CB96DD69320B}"/>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32441" t="927" r="42206"/>
            <a:stretch/>
          </p:blipFill>
          <p:spPr bwMode="auto">
            <a:xfrm>
              <a:off x="8748372" y="-2534684"/>
              <a:ext cx="1388677" cy="3051899"/>
            </a:xfrm>
            <a:prstGeom prst="roundRect">
              <a:avLst>
                <a:gd name="adj" fmla="val 37244"/>
              </a:avLst>
            </a:prstGeom>
            <a:noFill/>
            <a:extLst>
              <a:ext uri="{909E8E84-426E-40DD-AFC4-6F175D3DCCD1}">
                <a14:hiddenFill xmlns:a14="http://schemas.microsoft.com/office/drawing/2010/main">
                  <a:solidFill>
                    <a:srgbClr val="FFFFFF"/>
                  </a:solidFill>
                </a14:hiddenFill>
              </a:ext>
            </a:extLst>
          </p:spPr>
        </p:pic>
        <p:pic>
          <p:nvPicPr>
            <p:cNvPr id="4" name="Picture 18" descr="Stranger Things Star David Harbour: “Definitely Time” to End Series – The  Hollywood Reporter">
              <a:extLst>
                <a:ext uri="{FF2B5EF4-FFF2-40B4-BE49-F238E27FC236}">
                  <a16:creationId xmlns:a16="http://schemas.microsoft.com/office/drawing/2014/main" id="{5B4FBCFC-267A-3F1A-A463-AB0691FF6891}"/>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39712" r="34569"/>
            <a:stretch/>
          </p:blipFill>
          <p:spPr bwMode="auto">
            <a:xfrm>
              <a:off x="8756264" y="7210980"/>
              <a:ext cx="1427774" cy="3127087"/>
            </a:xfrm>
            <a:prstGeom prst="roundRect">
              <a:avLst>
                <a:gd name="adj" fmla="val 32678"/>
              </a:avLst>
            </a:prstGeom>
            <a:noFill/>
            <a:extLst>
              <a:ext uri="{909E8E84-426E-40DD-AFC4-6F175D3DCCD1}">
                <a14:hiddenFill xmlns:a14="http://schemas.microsoft.com/office/drawing/2010/main">
                  <a:solidFill>
                    <a:srgbClr val="FFFFFF"/>
                  </a:solidFill>
                </a14:hiddenFill>
              </a:ext>
            </a:extLst>
          </p:spPr>
        </p:pic>
        <p:pic>
          <p:nvPicPr>
            <p:cNvPr id="5" name="Picture 20" descr="La increíble transformación física de Natalia Dyer antes del final de Stranger  Things | VADER">
              <a:extLst>
                <a:ext uri="{FF2B5EF4-FFF2-40B4-BE49-F238E27FC236}">
                  <a16:creationId xmlns:a16="http://schemas.microsoft.com/office/drawing/2014/main" id="{E6902770-211A-4B2A-5D50-7954253D8B7C}"/>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l="39855" r="35130"/>
            <a:stretch/>
          </p:blipFill>
          <p:spPr bwMode="auto">
            <a:xfrm>
              <a:off x="8805727" y="-5796890"/>
              <a:ext cx="1388678" cy="3122609"/>
            </a:xfrm>
            <a:prstGeom prst="roundRect">
              <a:avLst>
                <a:gd name="adj" fmla="val 27642"/>
              </a:avLst>
            </a:prstGeom>
            <a:noFill/>
            <a:extLst>
              <a:ext uri="{909E8E84-426E-40DD-AFC4-6F175D3DCCD1}">
                <a14:hiddenFill xmlns:a14="http://schemas.microsoft.com/office/drawing/2010/main">
                  <a:solidFill>
                    <a:srgbClr val="FFFFFF"/>
                  </a:solidFill>
                </a14:hiddenFill>
              </a:ext>
            </a:extLst>
          </p:spPr>
        </p:pic>
        <p:pic>
          <p:nvPicPr>
            <p:cNvPr id="6" name="Picture 26" descr="Winona Ryder alaba a sus compañeras más jóvenes en 'Stranger Things': 'Son  increíbles'">
              <a:extLst>
                <a:ext uri="{FF2B5EF4-FFF2-40B4-BE49-F238E27FC236}">
                  <a16:creationId xmlns:a16="http://schemas.microsoft.com/office/drawing/2014/main" id="{A121616D-1BA9-3B6C-5749-3A55313CFEE1}"/>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l="40125" r="35606"/>
            <a:stretch/>
          </p:blipFill>
          <p:spPr bwMode="auto">
            <a:xfrm>
              <a:off x="8717479" y="707853"/>
              <a:ext cx="1457656" cy="3051899"/>
            </a:xfrm>
            <a:prstGeom prst="roundRect">
              <a:avLst>
                <a:gd name="adj" fmla="val 26469"/>
              </a:avLst>
            </a:prstGeom>
            <a:noFill/>
            <a:extLst>
              <a:ext uri="{909E8E84-426E-40DD-AFC4-6F175D3DCCD1}">
                <a14:hiddenFill xmlns:a14="http://schemas.microsoft.com/office/drawing/2010/main">
                  <a:solidFill>
                    <a:srgbClr val="FFFFFF"/>
                  </a:solidFill>
                </a14:hiddenFill>
              </a:ext>
            </a:extLst>
          </p:spPr>
        </p:pic>
        <p:pic>
          <p:nvPicPr>
            <p:cNvPr id="7" name="Picture 28" descr="Stranger Things: Charlie Heaton confirms exit? | TV &amp; Radio | Showbiz &amp; TV  | Express.co.uk">
              <a:extLst>
                <a:ext uri="{FF2B5EF4-FFF2-40B4-BE49-F238E27FC236}">
                  <a16:creationId xmlns:a16="http://schemas.microsoft.com/office/drawing/2014/main" id="{5D9020A5-E8C6-94BD-1134-2C53E8421B71}"/>
                </a:ext>
              </a:extLst>
            </p:cNvPr>
            <p:cNvPicPr>
              <a:picLocks noChangeAspect="1" noChangeArrowheads="1"/>
            </p:cNvPicPr>
            <p:nvPr/>
          </p:nvPicPr>
          <p:blipFill rotWithShape="1">
            <a:blip r:embed="rId12">
              <a:extLst>
                <a:ext uri="{28A0092B-C50C-407E-A947-70E740481C1C}">
                  <a14:useLocalDpi xmlns:a14="http://schemas.microsoft.com/office/drawing/2010/main" val="0"/>
                </a:ext>
              </a:extLst>
            </a:blip>
            <a:srcRect l="20576" r="52815"/>
            <a:stretch/>
          </p:blipFill>
          <p:spPr bwMode="auto">
            <a:xfrm>
              <a:off x="8748372" y="3937162"/>
              <a:ext cx="1388678" cy="3096408"/>
            </a:xfrm>
            <a:prstGeom prst="roundRect">
              <a:avLst>
                <a:gd name="adj" fmla="val 37930"/>
              </a:avLst>
            </a:prstGeom>
            <a:noFill/>
            <a:extLst>
              <a:ext uri="{909E8E84-426E-40DD-AFC4-6F175D3DCCD1}">
                <a14:hiddenFill xmlns:a14="http://schemas.microsoft.com/office/drawing/2010/main">
                  <a:solidFill>
                    <a:srgbClr val="FFFFFF"/>
                  </a:solidFill>
                </a14:hiddenFill>
              </a:ext>
            </a:extLst>
          </p:spPr>
        </p:pic>
      </p:grpSp>
      <p:grpSp>
        <p:nvGrpSpPr>
          <p:cNvPr id="8" name="Group 7">
            <a:extLst>
              <a:ext uri="{FF2B5EF4-FFF2-40B4-BE49-F238E27FC236}">
                <a16:creationId xmlns:a16="http://schemas.microsoft.com/office/drawing/2014/main" id="{AB92583D-C256-3D65-F0F7-AE8F81D7FD99}"/>
              </a:ext>
            </a:extLst>
          </p:cNvPr>
          <p:cNvGrpSpPr/>
          <p:nvPr/>
        </p:nvGrpSpPr>
        <p:grpSpPr>
          <a:xfrm>
            <a:off x="10236155" y="10820787"/>
            <a:ext cx="1626093" cy="19393197"/>
            <a:chOff x="6971513" y="-4557490"/>
            <a:chExt cx="1626093" cy="19393197"/>
          </a:xfrm>
        </p:grpSpPr>
        <p:pic>
          <p:nvPicPr>
            <p:cNvPr id="9" name="Picture 4" descr="Millie Bobby Brown reveló lo que siente ante el final de &quot;Stranger Things&quot;  - Gamba">
              <a:extLst>
                <a:ext uri="{FF2B5EF4-FFF2-40B4-BE49-F238E27FC236}">
                  <a16:creationId xmlns:a16="http://schemas.microsoft.com/office/drawing/2014/main" id="{70F473BA-8379-D22F-AD2B-4C2D33341FF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4197" r="35608"/>
            <a:stretch/>
          </p:blipFill>
          <p:spPr bwMode="auto">
            <a:xfrm>
              <a:off x="7163335" y="1809978"/>
              <a:ext cx="1395175" cy="3080468"/>
            </a:xfrm>
            <a:prstGeom prst="roundRect">
              <a:avLst>
                <a:gd name="adj" fmla="val 33007"/>
              </a:avLst>
            </a:prstGeom>
            <a:noFill/>
            <a:extLst>
              <a:ext uri="{909E8E84-426E-40DD-AFC4-6F175D3DCCD1}">
                <a14:hiddenFill xmlns:a14="http://schemas.microsoft.com/office/drawing/2010/main">
                  <a:solidFill>
                    <a:srgbClr val="FFFFFF"/>
                  </a:solidFill>
                </a14:hiddenFill>
              </a:ext>
            </a:extLst>
          </p:spPr>
        </p:pic>
        <p:pic>
          <p:nvPicPr>
            <p:cNvPr id="10" name="Picture 6" descr="Críticas a Noah Schnapp, protagonista de Stranger Things, tras grabarse con pegatinas pro-Israel de &quot;el sionismo es sexy&quot;">
              <a:extLst>
                <a:ext uri="{FF2B5EF4-FFF2-40B4-BE49-F238E27FC236}">
                  <a16:creationId xmlns:a16="http://schemas.microsoft.com/office/drawing/2014/main" id="{9746B046-21DB-205D-1B1A-0D9596C4287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5203" r="23898"/>
            <a:stretch/>
          </p:blipFill>
          <p:spPr bwMode="auto">
            <a:xfrm>
              <a:off x="7169833" y="-1339997"/>
              <a:ext cx="1427773" cy="3080468"/>
            </a:xfrm>
            <a:prstGeom prst="roundRect">
              <a:avLst>
                <a:gd name="adj" fmla="val 34550"/>
              </a:avLst>
            </a:prstGeom>
            <a:noFill/>
            <a:extLst>
              <a:ext uri="{909E8E84-426E-40DD-AFC4-6F175D3DCCD1}">
                <a14:hiddenFill xmlns:a14="http://schemas.microsoft.com/office/drawing/2010/main">
                  <a:solidFill>
                    <a:srgbClr val="FFFFFF"/>
                  </a:solidFill>
                </a14:hiddenFill>
              </a:ext>
            </a:extLst>
          </p:spPr>
        </p:pic>
        <p:pic>
          <p:nvPicPr>
            <p:cNvPr id="12" name="Picture 8" descr="Stranger Things: Actor Finn Wolfhard confirma lo que se sospechaba de la  temporada 5 | VADER">
              <a:extLst>
                <a:ext uri="{FF2B5EF4-FFF2-40B4-BE49-F238E27FC236}">
                  <a16:creationId xmlns:a16="http://schemas.microsoft.com/office/drawing/2014/main" id="{FB5E74E7-9792-7FB1-C98F-CA3B1233CDD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7227" r="25188"/>
            <a:stretch/>
          </p:blipFill>
          <p:spPr bwMode="auto">
            <a:xfrm>
              <a:off x="7139950" y="5202216"/>
              <a:ext cx="1457656" cy="3063300"/>
            </a:xfrm>
            <a:prstGeom prst="roundRect">
              <a:avLst>
                <a:gd name="adj" fmla="val 30191"/>
              </a:avLst>
            </a:prstGeom>
            <a:noFill/>
            <a:extLst>
              <a:ext uri="{909E8E84-426E-40DD-AFC4-6F175D3DCCD1}">
                <a14:hiddenFill xmlns:a14="http://schemas.microsoft.com/office/drawing/2010/main">
                  <a:solidFill>
                    <a:srgbClr val="FFFFFF"/>
                  </a:solidFill>
                </a14:hiddenFill>
              </a:ext>
            </a:extLst>
          </p:spPr>
        </p:pic>
        <p:pic>
          <p:nvPicPr>
            <p:cNvPr id="13" name="Picture 10" descr="Stranger Things': Caleb McLaughlin Lost His Voice After Wrenching Scene  With Sadie Sink | Vanity Fair">
              <a:extLst>
                <a:ext uri="{FF2B5EF4-FFF2-40B4-BE49-F238E27FC236}">
                  <a16:creationId xmlns:a16="http://schemas.microsoft.com/office/drawing/2014/main" id="{024C3604-F25C-DC9F-5C35-9836DF827716}"/>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30847" r="37040"/>
            <a:stretch/>
          </p:blipFill>
          <p:spPr bwMode="auto">
            <a:xfrm>
              <a:off x="7035454" y="8352190"/>
              <a:ext cx="1395175" cy="3063300"/>
            </a:xfrm>
            <a:prstGeom prst="roundRect">
              <a:avLst>
                <a:gd name="adj" fmla="val 33660"/>
              </a:avLst>
            </a:prstGeom>
            <a:noFill/>
            <a:extLst>
              <a:ext uri="{909E8E84-426E-40DD-AFC4-6F175D3DCCD1}">
                <a14:hiddenFill xmlns:a14="http://schemas.microsoft.com/office/drawing/2010/main">
                  <a:solidFill>
                    <a:srgbClr val="FFFFFF"/>
                  </a:solidFill>
                </a14:hiddenFill>
              </a:ext>
            </a:extLst>
          </p:spPr>
        </p:pic>
        <p:pic>
          <p:nvPicPr>
            <p:cNvPr id="14" name="Picture 12" descr="Stranger Things': Sadie Sink 'Begged' to Play Max at 14, Told Too Old">
              <a:extLst>
                <a:ext uri="{FF2B5EF4-FFF2-40B4-BE49-F238E27FC236}">
                  <a16:creationId xmlns:a16="http://schemas.microsoft.com/office/drawing/2014/main" id="{78FF47AD-9114-F2ED-89A1-6734F4B3389C}"/>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6442" t="4276" r="63042" b="3019"/>
            <a:stretch/>
          </p:blipFill>
          <p:spPr bwMode="auto">
            <a:xfrm>
              <a:off x="7169833" y="-4557490"/>
              <a:ext cx="1388677" cy="3163927"/>
            </a:xfrm>
            <a:prstGeom prst="roundRect">
              <a:avLst>
                <a:gd name="adj" fmla="val 39937"/>
              </a:avLst>
            </a:prstGeom>
            <a:noFill/>
            <a:extLst>
              <a:ext uri="{909E8E84-426E-40DD-AFC4-6F175D3DCCD1}">
                <a14:hiddenFill xmlns:a14="http://schemas.microsoft.com/office/drawing/2010/main">
                  <a:solidFill>
                    <a:srgbClr val="FFFFFF"/>
                  </a:solidFill>
                </a14:hiddenFill>
              </a:ext>
            </a:extLst>
          </p:spPr>
        </p:pic>
        <p:pic>
          <p:nvPicPr>
            <p:cNvPr id="15" name="Picture 14">
              <a:extLst>
                <a:ext uri="{FF2B5EF4-FFF2-40B4-BE49-F238E27FC236}">
                  <a16:creationId xmlns:a16="http://schemas.microsoft.com/office/drawing/2014/main" id="{C0028971-E7D7-FC0F-D573-55EF0A4A3E38}"/>
                </a:ext>
              </a:extLst>
            </p:cNvPr>
            <p:cNvPicPr>
              <a:picLocks noChangeAspect="1"/>
            </p:cNvPicPr>
            <p:nvPr/>
          </p:nvPicPr>
          <p:blipFill rotWithShape="1">
            <a:blip r:embed="rId7"/>
            <a:srcRect l="29292" t="914" r="16356" b="-914"/>
            <a:stretch/>
          </p:blipFill>
          <p:spPr>
            <a:xfrm>
              <a:off x="6971513" y="11727261"/>
              <a:ext cx="1523056" cy="3108446"/>
            </a:xfrm>
            <a:prstGeom prst="roundRect">
              <a:avLst>
                <a:gd name="adj" fmla="val 33820"/>
              </a:avLst>
            </a:prstGeom>
          </p:spPr>
        </p:pic>
      </p:grpSp>
      <p:sp>
        <p:nvSpPr>
          <p:cNvPr id="16" name="TextBox 21">
            <a:extLst>
              <a:ext uri="{FF2B5EF4-FFF2-40B4-BE49-F238E27FC236}">
                <a16:creationId xmlns:a16="http://schemas.microsoft.com/office/drawing/2014/main" id="{D7F7A2A7-CF17-4EF7-8AED-DDEAAF269CEC}"/>
              </a:ext>
            </a:extLst>
          </p:cNvPr>
          <p:cNvSpPr txBox="1"/>
          <p:nvPr/>
        </p:nvSpPr>
        <p:spPr>
          <a:xfrm>
            <a:off x="1064033" y="3860265"/>
            <a:ext cx="3292423" cy="1695401"/>
          </a:xfrm>
          <a:prstGeom prst="rect">
            <a:avLst/>
          </a:prstGeom>
          <a:noFill/>
        </p:spPr>
        <p:txBody>
          <a:bodyPr wrap="square" rtlCol="0">
            <a:spAutoFit/>
          </a:bodyPr>
          <a:lstStyle/>
          <a:p>
            <a:pPr>
              <a:lnSpc>
                <a:spcPct val="130000"/>
              </a:lnSpc>
            </a:pPr>
            <a:r>
              <a:rPr lang="en-IN" sz="900" b="0" i="0" dirty="0">
                <a:solidFill>
                  <a:schemeClr val="bg1"/>
                </a:solidFill>
                <a:effectLst/>
                <a:latin typeface="Inter Light" panose="02000403000000020004" pitchFamily="50" charset="0"/>
                <a:ea typeface="Inter Light" panose="02000403000000020004" pitchFamily="50" charset="0"/>
                <a:cs typeface="Inter Light" panose="02000403000000020004" pitchFamily="50" charset="0"/>
              </a:rPr>
              <a:t>Lorem ipsum dolor sit amet, consectetur </a:t>
            </a:r>
            <a:r>
              <a:rPr lang="en-IN" sz="900" b="0" i="0" dirty="0" err="1">
                <a:solidFill>
                  <a:schemeClr val="bg1"/>
                </a:solidFill>
                <a:effectLst/>
                <a:latin typeface="Inter Light" panose="02000403000000020004" pitchFamily="50" charset="0"/>
                <a:ea typeface="Inter Light" panose="02000403000000020004" pitchFamily="50" charset="0"/>
                <a:cs typeface="Inter Light" panose="02000403000000020004" pitchFamily="50" charset="0"/>
              </a:rPr>
              <a:t>adipiscingum</a:t>
            </a:r>
            <a:r>
              <a:rPr lang="en-IN" sz="900" b="0" i="0" dirty="0">
                <a:solidFill>
                  <a:schemeClr val="bg1"/>
                </a:solidFill>
                <a:effectLst/>
                <a:latin typeface="Inter Light" panose="02000403000000020004" pitchFamily="50" charset="0"/>
                <a:ea typeface="Inter Light" panose="02000403000000020004" pitchFamily="50" charset="0"/>
                <a:cs typeface="Inter Light" panose="02000403000000020004" pitchFamily="50" charset="0"/>
              </a:rPr>
              <a:t> it, sed do eiusmod tempor incididunt ut labore et dolore </a:t>
            </a:r>
            <a:r>
              <a:rPr lang="en-IN" sz="900" b="0" i="0" dirty="0" err="1">
                <a:solidFill>
                  <a:schemeClr val="bg1"/>
                </a:solidFill>
                <a:effectLst/>
                <a:latin typeface="Inter Light" panose="02000403000000020004" pitchFamily="50" charset="0"/>
                <a:ea typeface="Inter Light" panose="02000403000000020004" pitchFamily="50" charset="0"/>
                <a:cs typeface="Inter Light" panose="02000403000000020004" pitchFamily="50" charset="0"/>
              </a:rPr>
              <a:t>agna</a:t>
            </a:r>
            <a:r>
              <a:rPr lang="en-IN" sz="900" b="0" i="0" dirty="0">
                <a:solidFill>
                  <a:schemeClr val="bg1"/>
                </a:solidFill>
                <a:effectLst/>
                <a:latin typeface="Inter Light" panose="02000403000000020004" pitchFamily="50" charset="0"/>
                <a:ea typeface="Inter Light" panose="02000403000000020004" pitchFamily="50" charset="0"/>
                <a:cs typeface="Inter Light" panose="02000403000000020004" pitchFamily="50" charset="0"/>
              </a:rPr>
              <a:t> aliqua. Ut enim ad minim veniam, </a:t>
            </a:r>
            <a:r>
              <a:rPr lang="en-IN" sz="900" b="0" i="0" dirty="0" err="1">
                <a:solidFill>
                  <a:schemeClr val="bg1"/>
                </a:solidFill>
                <a:effectLst/>
                <a:latin typeface="Inter Light" panose="02000403000000020004" pitchFamily="50" charset="0"/>
                <a:ea typeface="Inter Light" panose="02000403000000020004" pitchFamily="50" charset="0"/>
                <a:cs typeface="Inter Light" panose="02000403000000020004" pitchFamily="50" charset="0"/>
              </a:rPr>
              <a:t>quis</a:t>
            </a:r>
            <a:r>
              <a:rPr lang="en-IN" sz="900" b="0" i="0" dirty="0">
                <a:solidFill>
                  <a:schemeClr val="bg1"/>
                </a:solidFill>
                <a:effectLst/>
                <a:latin typeface="Inter Light" panose="02000403000000020004" pitchFamily="50" charset="0"/>
                <a:ea typeface="Inter Light" panose="02000403000000020004" pitchFamily="50" charset="0"/>
                <a:cs typeface="Inter Light" panose="02000403000000020004" pitchFamily="50" charset="0"/>
              </a:rPr>
              <a:t> </a:t>
            </a:r>
            <a:r>
              <a:rPr lang="en-IN" sz="900" b="0" i="0" dirty="0" err="1">
                <a:solidFill>
                  <a:schemeClr val="bg1"/>
                </a:solidFill>
                <a:effectLst/>
                <a:latin typeface="Inter Light" panose="02000403000000020004" pitchFamily="50" charset="0"/>
                <a:ea typeface="Inter Light" panose="02000403000000020004" pitchFamily="50" charset="0"/>
                <a:cs typeface="Inter Light" panose="02000403000000020004" pitchFamily="50" charset="0"/>
              </a:rPr>
              <a:t>nostrud</a:t>
            </a:r>
            <a:r>
              <a:rPr lang="en-IN" sz="900" b="0" i="0" dirty="0">
                <a:solidFill>
                  <a:schemeClr val="bg1"/>
                </a:solidFill>
                <a:effectLst/>
                <a:latin typeface="Inter Light" panose="02000403000000020004" pitchFamily="50" charset="0"/>
                <a:ea typeface="Inter Light" panose="02000403000000020004" pitchFamily="50" charset="0"/>
                <a:cs typeface="Inter Light" panose="02000403000000020004" pitchFamily="50" charset="0"/>
              </a:rPr>
              <a:t> at exercitation ullamco laboris nisi ut aliquip ex amet ea commodo consequat. Duis aute irure dolor in the </a:t>
            </a:r>
            <a:r>
              <a:rPr lang="en-IN" sz="900" b="0" i="0" dirty="0" err="1">
                <a:solidFill>
                  <a:schemeClr val="bg1"/>
                </a:solidFill>
                <a:effectLst/>
                <a:latin typeface="Inter Light" panose="02000403000000020004" pitchFamily="50" charset="0"/>
                <a:ea typeface="Inter Light" panose="02000403000000020004" pitchFamily="50" charset="0"/>
                <a:cs typeface="Inter Light" panose="02000403000000020004" pitchFamily="50" charset="0"/>
              </a:rPr>
              <a:t>sitm</a:t>
            </a:r>
            <a:r>
              <a:rPr lang="en-IN" sz="900" b="0" i="0" dirty="0">
                <a:solidFill>
                  <a:schemeClr val="bg1"/>
                </a:solidFill>
                <a:effectLst/>
                <a:latin typeface="Inter Light" panose="02000403000000020004" pitchFamily="50" charset="0"/>
                <a:ea typeface="Inter Light" panose="02000403000000020004" pitchFamily="50" charset="0"/>
                <a:cs typeface="Inter Light" panose="02000403000000020004" pitchFamily="50" charset="0"/>
              </a:rPr>
              <a:t> reprehenderit in voluptate velit esse cillum dolore eu fugiat nulla pariatur. Excepteur sint occaecat </a:t>
            </a:r>
            <a:r>
              <a:rPr lang="en-IN" sz="900" b="0" i="0" dirty="0" err="1">
                <a:solidFill>
                  <a:schemeClr val="bg1"/>
                </a:solidFill>
                <a:effectLst/>
                <a:latin typeface="Inter Light" panose="02000403000000020004" pitchFamily="50" charset="0"/>
                <a:ea typeface="Inter Light" panose="02000403000000020004" pitchFamily="50" charset="0"/>
                <a:cs typeface="Inter Light" panose="02000403000000020004" pitchFamily="50" charset="0"/>
              </a:rPr>
              <a:t>cupidat</a:t>
            </a:r>
            <a:r>
              <a:rPr lang="en-IN" sz="900" b="0" i="0" dirty="0">
                <a:solidFill>
                  <a:schemeClr val="bg1"/>
                </a:solidFill>
                <a:effectLst/>
                <a:latin typeface="Inter Light" panose="02000403000000020004" pitchFamily="50" charset="0"/>
                <a:ea typeface="Inter Light" panose="02000403000000020004" pitchFamily="50" charset="0"/>
                <a:cs typeface="Inter Light" panose="02000403000000020004" pitchFamily="50" charset="0"/>
              </a:rPr>
              <a:t> on proident, sunt in culpa qui officia deserunt mollit anim id est laborum</a:t>
            </a:r>
            <a:endParaRPr lang="en-IN" sz="2000" b="1" dirty="0">
              <a:solidFill>
                <a:schemeClr val="bg1"/>
              </a:solidFill>
              <a:latin typeface="Inter Light" panose="02000403000000020004" pitchFamily="50" charset="0"/>
              <a:ea typeface="Inter Light" panose="02000403000000020004" pitchFamily="50" charset="0"/>
              <a:cs typeface="Inter Light" panose="02000403000000020004" pitchFamily="50" charset="0"/>
            </a:endParaRPr>
          </a:p>
        </p:txBody>
      </p:sp>
      <p:sp>
        <p:nvSpPr>
          <p:cNvPr id="38" name="TextBox 37">
            <a:extLst>
              <a:ext uri="{FF2B5EF4-FFF2-40B4-BE49-F238E27FC236}">
                <a16:creationId xmlns:a16="http://schemas.microsoft.com/office/drawing/2014/main" id="{C926BE23-70C9-DDAD-72F2-769EAF74A9EF}"/>
              </a:ext>
            </a:extLst>
          </p:cNvPr>
          <p:cNvSpPr txBox="1"/>
          <p:nvPr/>
        </p:nvSpPr>
        <p:spPr>
          <a:xfrm>
            <a:off x="1137478" y="3143289"/>
            <a:ext cx="2872774" cy="461665"/>
          </a:xfrm>
          <a:prstGeom prst="rect">
            <a:avLst/>
          </a:prstGeom>
          <a:noFill/>
        </p:spPr>
        <p:txBody>
          <a:bodyPr wrap="square" rtlCol="0">
            <a:spAutoFit/>
          </a:bodyPr>
          <a:lstStyle/>
          <a:p>
            <a:pPr algn="ctr"/>
            <a:r>
              <a:rPr lang="es-CO" sz="2400" dirty="0">
                <a:ln w="12700">
                  <a:solidFill>
                    <a:srgbClr val="CC0000"/>
                  </a:solidFill>
                </a:ln>
                <a:solidFill>
                  <a:srgbClr val="CC0000"/>
                </a:solidFill>
                <a:latin typeface="Benguiat" pitchFamily="2" charset="0"/>
              </a:rPr>
              <a:t>SINCLAIR</a:t>
            </a:r>
          </a:p>
        </p:txBody>
      </p:sp>
      <p:sp>
        <p:nvSpPr>
          <p:cNvPr id="39" name="TextBox 38">
            <a:extLst>
              <a:ext uri="{FF2B5EF4-FFF2-40B4-BE49-F238E27FC236}">
                <a16:creationId xmlns:a16="http://schemas.microsoft.com/office/drawing/2014/main" id="{B1BC91B7-5CBD-1B39-1FDA-EAA164F31E85}"/>
              </a:ext>
            </a:extLst>
          </p:cNvPr>
          <p:cNvSpPr txBox="1"/>
          <p:nvPr/>
        </p:nvSpPr>
        <p:spPr>
          <a:xfrm>
            <a:off x="1032269" y="2333924"/>
            <a:ext cx="3096388" cy="1015663"/>
          </a:xfrm>
          <a:prstGeom prst="rect">
            <a:avLst/>
          </a:prstGeom>
          <a:noFill/>
        </p:spPr>
        <p:txBody>
          <a:bodyPr wrap="square" rtlCol="0">
            <a:spAutoFit/>
          </a:bodyPr>
          <a:lstStyle/>
          <a:p>
            <a:pPr algn="ctr"/>
            <a:r>
              <a:rPr lang="es-CO" sz="6000" dirty="0">
                <a:ln w="12700">
                  <a:solidFill>
                    <a:srgbClr val="CC0000"/>
                  </a:solidFill>
                </a:ln>
                <a:solidFill>
                  <a:srgbClr val="CC0000"/>
                </a:solidFill>
                <a:latin typeface="Benguiat" pitchFamily="2" charset="0"/>
              </a:rPr>
              <a:t>L</a:t>
            </a:r>
            <a:r>
              <a:rPr lang="es-CO" sz="4800" dirty="0">
                <a:ln w="12700">
                  <a:solidFill>
                    <a:srgbClr val="CC0000"/>
                  </a:solidFill>
                </a:ln>
                <a:solidFill>
                  <a:srgbClr val="CC0000"/>
                </a:solidFill>
                <a:latin typeface="Benguiat" pitchFamily="2" charset="0"/>
              </a:rPr>
              <a:t>UCA</a:t>
            </a:r>
            <a:r>
              <a:rPr lang="es-CO" sz="6000" dirty="0">
                <a:ln w="12700">
                  <a:solidFill>
                    <a:srgbClr val="CC0000"/>
                  </a:solidFill>
                </a:ln>
                <a:solidFill>
                  <a:srgbClr val="CC0000"/>
                </a:solidFill>
                <a:latin typeface="Benguiat" pitchFamily="2" charset="0"/>
              </a:rPr>
              <a:t>S</a:t>
            </a:r>
            <a:endParaRPr lang="es-CO" sz="4800" dirty="0">
              <a:ln w="12700">
                <a:solidFill>
                  <a:srgbClr val="CC0000"/>
                </a:solidFill>
              </a:ln>
              <a:solidFill>
                <a:srgbClr val="CC0000"/>
              </a:solidFill>
              <a:latin typeface="Benguiat" pitchFamily="2" charset="0"/>
            </a:endParaRPr>
          </a:p>
        </p:txBody>
      </p:sp>
      <p:sp>
        <p:nvSpPr>
          <p:cNvPr id="40" name="Rectangle 39">
            <a:extLst>
              <a:ext uri="{FF2B5EF4-FFF2-40B4-BE49-F238E27FC236}">
                <a16:creationId xmlns:a16="http://schemas.microsoft.com/office/drawing/2014/main" id="{F8E928C7-5EB2-805D-3053-96B40B172732}"/>
              </a:ext>
            </a:extLst>
          </p:cNvPr>
          <p:cNvSpPr/>
          <p:nvPr/>
        </p:nvSpPr>
        <p:spPr>
          <a:xfrm>
            <a:off x="1064033" y="2307368"/>
            <a:ext cx="3064623" cy="49362"/>
          </a:xfrm>
          <a:prstGeom prst="rect">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41" name="Rectangle 40">
            <a:extLst>
              <a:ext uri="{FF2B5EF4-FFF2-40B4-BE49-F238E27FC236}">
                <a16:creationId xmlns:a16="http://schemas.microsoft.com/office/drawing/2014/main" id="{42FCEFC3-8D96-8200-5F0F-39D1D9BE741E}"/>
              </a:ext>
            </a:extLst>
          </p:cNvPr>
          <p:cNvSpPr/>
          <p:nvPr/>
        </p:nvSpPr>
        <p:spPr>
          <a:xfrm>
            <a:off x="1137478" y="3270517"/>
            <a:ext cx="462350" cy="49362"/>
          </a:xfrm>
          <a:prstGeom prst="rect">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42" name="Rectangle 41">
            <a:extLst>
              <a:ext uri="{FF2B5EF4-FFF2-40B4-BE49-F238E27FC236}">
                <a16:creationId xmlns:a16="http://schemas.microsoft.com/office/drawing/2014/main" id="{B69676DB-A19A-4761-669D-6282C517704A}"/>
              </a:ext>
            </a:extLst>
          </p:cNvPr>
          <p:cNvSpPr/>
          <p:nvPr/>
        </p:nvSpPr>
        <p:spPr>
          <a:xfrm>
            <a:off x="3575310" y="3270517"/>
            <a:ext cx="462350" cy="49362"/>
          </a:xfrm>
          <a:prstGeom prst="rect">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43" name="TextBox 42">
            <a:extLst>
              <a:ext uri="{FF2B5EF4-FFF2-40B4-BE49-F238E27FC236}">
                <a16:creationId xmlns:a16="http://schemas.microsoft.com/office/drawing/2014/main" id="{5D41C022-898E-278D-E561-F9ACE4682054}"/>
              </a:ext>
            </a:extLst>
          </p:cNvPr>
          <p:cNvSpPr txBox="1"/>
          <p:nvPr/>
        </p:nvSpPr>
        <p:spPr>
          <a:xfrm>
            <a:off x="-3770496" y="3143289"/>
            <a:ext cx="2872774" cy="461665"/>
          </a:xfrm>
          <a:prstGeom prst="rect">
            <a:avLst/>
          </a:prstGeom>
          <a:noFill/>
        </p:spPr>
        <p:txBody>
          <a:bodyPr wrap="square" rtlCol="0">
            <a:spAutoFit/>
          </a:bodyPr>
          <a:lstStyle/>
          <a:p>
            <a:pPr algn="ctr"/>
            <a:r>
              <a:rPr lang="es-CO" sz="2400" dirty="0">
                <a:ln w="12700">
                  <a:solidFill>
                    <a:srgbClr val="CC0000"/>
                  </a:solidFill>
                </a:ln>
                <a:solidFill>
                  <a:srgbClr val="CC0000"/>
                </a:solidFill>
                <a:latin typeface="Benguiat" pitchFamily="2" charset="0"/>
              </a:rPr>
              <a:t>WHEELER</a:t>
            </a:r>
          </a:p>
        </p:txBody>
      </p:sp>
      <p:sp>
        <p:nvSpPr>
          <p:cNvPr id="44" name="TextBox 43">
            <a:extLst>
              <a:ext uri="{FF2B5EF4-FFF2-40B4-BE49-F238E27FC236}">
                <a16:creationId xmlns:a16="http://schemas.microsoft.com/office/drawing/2014/main" id="{1652A193-12D7-23C8-284C-083FBA15C2F8}"/>
              </a:ext>
            </a:extLst>
          </p:cNvPr>
          <p:cNvSpPr txBox="1"/>
          <p:nvPr/>
        </p:nvSpPr>
        <p:spPr>
          <a:xfrm>
            <a:off x="-3871327" y="2288899"/>
            <a:ext cx="3096388" cy="1107996"/>
          </a:xfrm>
          <a:prstGeom prst="rect">
            <a:avLst/>
          </a:prstGeom>
          <a:noFill/>
        </p:spPr>
        <p:txBody>
          <a:bodyPr wrap="square" rtlCol="0">
            <a:spAutoFit/>
          </a:bodyPr>
          <a:lstStyle/>
          <a:p>
            <a:pPr algn="ctr"/>
            <a:r>
              <a:rPr lang="es-CO" sz="6600" dirty="0">
                <a:ln w="12700">
                  <a:solidFill>
                    <a:srgbClr val="CC0000"/>
                  </a:solidFill>
                </a:ln>
                <a:solidFill>
                  <a:srgbClr val="CC0000"/>
                </a:solidFill>
                <a:latin typeface="Benguiat" pitchFamily="2" charset="0"/>
              </a:rPr>
              <a:t>M</a:t>
            </a:r>
            <a:r>
              <a:rPr lang="es-CO" sz="6000" dirty="0">
                <a:ln w="12700">
                  <a:solidFill>
                    <a:srgbClr val="CC0000"/>
                  </a:solidFill>
                </a:ln>
                <a:solidFill>
                  <a:srgbClr val="CC0000"/>
                </a:solidFill>
                <a:latin typeface="Benguiat" pitchFamily="2" charset="0"/>
              </a:rPr>
              <a:t>IK</a:t>
            </a:r>
            <a:r>
              <a:rPr lang="es-CO" sz="6600" dirty="0">
                <a:ln w="12700">
                  <a:solidFill>
                    <a:srgbClr val="CC0000"/>
                  </a:solidFill>
                </a:ln>
                <a:solidFill>
                  <a:srgbClr val="CC0000"/>
                </a:solidFill>
                <a:latin typeface="Benguiat" pitchFamily="2" charset="0"/>
              </a:rPr>
              <a:t>E</a:t>
            </a:r>
            <a:endParaRPr lang="es-CO" sz="4800" dirty="0">
              <a:ln w="12700">
                <a:solidFill>
                  <a:srgbClr val="CC0000"/>
                </a:solidFill>
              </a:ln>
              <a:solidFill>
                <a:srgbClr val="CC0000"/>
              </a:solidFill>
              <a:latin typeface="Benguiat" pitchFamily="2" charset="0"/>
            </a:endParaRPr>
          </a:p>
        </p:txBody>
      </p:sp>
      <p:sp>
        <p:nvSpPr>
          <p:cNvPr id="45" name="Rectangle 44">
            <a:extLst>
              <a:ext uri="{FF2B5EF4-FFF2-40B4-BE49-F238E27FC236}">
                <a16:creationId xmlns:a16="http://schemas.microsoft.com/office/drawing/2014/main" id="{5B6F7B60-2D90-473B-B8F9-B80289EE10E3}"/>
              </a:ext>
            </a:extLst>
          </p:cNvPr>
          <p:cNvSpPr/>
          <p:nvPr/>
        </p:nvSpPr>
        <p:spPr>
          <a:xfrm>
            <a:off x="-3843941" y="2307368"/>
            <a:ext cx="3064623" cy="49362"/>
          </a:xfrm>
          <a:prstGeom prst="rect">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46" name="Rectangle 45">
            <a:extLst>
              <a:ext uri="{FF2B5EF4-FFF2-40B4-BE49-F238E27FC236}">
                <a16:creationId xmlns:a16="http://schemas.microsoft.com/office/drawing/2014/main" id="{2291556C-F2C9-E9B0-814C-68B45BCF56C8}"/>
              </a:ext>
            </a:extLst>
          </p:cNvPr>
          <p:cNvSpPr/>
          <p:nvPr/>
        </p:nvSpPr>
        <p:spPr>
          <a:xfrm>
            <a:off x="-3770496" y="3270517"/>
            <a:ext cx="462350" cy="49362"/>
          </a:xfrm>
          <a:prstGeom prst="rect">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47" name="Rectangle 46">
            <a:extLst>
              <a:ext uri="{FF2B5EF4-FFF2-40B4-BE49-F238E27FC236}">
                <a16:creationId xmlns:a16="http://schemas.microsoft.com/office/drawing/2014/main" id="{0BDE97E4-BE81-7FB4-9944-1D17E6648336}"/>
              </a:ext>
            </a:extLst>
          </p:cNvPr>
          <p:cNvSpPr/>
          <p:nvPr/>
        </p:nvSpPr>
        <p:spPr>
          <a:xfrm>
            <a:off x="-1332664" y="3270517"/>
            <a:ext cx="462350" cy="49362"/>
          </a:xfrm>
          <a:prstGeom prst="rect">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48" name="TextBox 47">
            <a:extLst>
              <a:ext uri="{FF2B5EF4-FFF2-40B4-BE49-F238E27FC236}">
                <a16:creationId xmlns:a16="http://schemas.microsoft.com/office/drawing/2014/main" id="{289C2159-6F93-4133-E5DA-EC0EEC5C570D}"/>
              </a:ext>
            </a:extLst>
          </p:cNvPr>
          <p:cNvSpPr txBox="1"/>
          <p:nvPr/>
        </p:nvSpPr>
        <p:spPr>
          <a:xfrm>
            <a:off x="-7746037" y="2322699"/>
            <a:ext cx="3410824" cy="1015663"/>
          </a:xfrm>
          <a:prstGeom prst="rect">
            <a:avLst/>
          </a:prstGeom>
          <a:noFill/>
        </p:spPr>
        <p:txBody>
          <a:bodyPr wrap="square" rtlCol="0">
            <a:spAutoFit/>
          </a:bodyPr>
          <a:lstStyle/>
          <a:p>
            <a:pPr algn="ctr"/>
            <a:r>
              <a:rPr lang="es-CO" sz="6000" dirty="0">
                <a:ln w="12700">
                  <a:solidFill>
                    <a:srgbClr val="CC0000"/>
                  </a:solidFill>
                </a:ln>
                <a:solidFill>
                  <a:srgbClr val="CC0000"/>
                </a:solidFill>
                <a:latin typeface="Benguiat" pitchFamily="2" charset="0"/>
              </a:rPr>
              <a:t>D</a:t>
            </a:r>
            <a:r>
              <a:rPr lang="es-CO" sz="4800" dirty="0">
                <a:ln w="12700">
                  <a:solidFill>
                    <a:srgbClr val="CC0000"/>
                  </a:solidFill>
                </a:ln>
                <a:solidFill>
                  <a:srgbClr val="CC0000"/>
                </a:solidFill>
                <a:latin typeface="Benguiat" pitchFamily="2" charset="0"/>
              </a:rPr>
              <a:t>USTI</a:t>
            </a:r>
            <a:r>
              <a:rPr lang="es-CO" sz="6000" dirty="0">
                <a:ln w="12700">
                  <a:solidFill>
                    <a:srgbClr val="CC0000"/>
                  </a:solidFill>
                </a:ln>
                <a:solidFill>
                  <a:srgbClr val="CC0000"/>
                </a:solidFill>
                <a:latin typeface="Benguiat" pitchFamily="2" charset="0"/>
              </a:rPr>
              <a:t>N</a:t>
            </a:r>
            <a:endParaRPr lang="es-CO" sz="4800" dirty="0">
              <a:ln w="12700">
                <a:solidFill>
                  <a:srgbClr val="CC0000"/>
                </a:solidFill>
              </a:ln>
              <a:solidFill>
                <a:srgbClr val="CC0000"/>
              </a:solidFill>
              <a:latin typeface="Benguiat" pitchFamily="2" charset="0"/>
            </a:endParaRPr>
          </a:p>
        </p:txBody>
      </p:sp>
      <p:sp>
        <p:nvSpPr>
          <p:cNvPr id="49" name="TextBox 48">
            <a:extLst>
              <a:ext uri="{FF2B5EF4-FFF2-40B4-BE49-F238E27FC236}">
                <a16:creationId xmlns:a16="http://schemas.microsoft.com/office/drawing/2014/main" id="{ADB56155-0ADD-0A27-D14E-132BE479C68F}"/>
              </a:ext>
            </a:extLst>
          </p:cNvPr>
          <p:cNvSpPr txBox="1"/>
          <p:nvPr/>
        </p:nvSpPr>
        <p:spPr>
          <a:xfrm>
            <a:off x="-7420041" y="3081734"/>
            <a:ext cx="2796767" cy="523220"/>
          </a:xfrm>
          <a:prstGeom prst="rect">
            <a:avLst/>
          </a:prstGeom>
          <a:noFill/>
        </p:spPr>
        <p:txBody>
          <a:bodyPr wrap="square" rtlCol="0">
            <a:spAutoFit/>
          </a:bodyPr>
          <a:lstStyle/>
          <a:p>
            <a:pPr algn="ctr"/>
            <a:r>
              <a:rPr lang="es-CO" sz="2800" dirty="0">
                <a:ln w="12700">
                  <a:solidFill>
                    <a:srgbClr val="CC0000"/>
                  </a:solidFill>
                </a:ln>
                <a:solidFill>
                  <a:srgbClr val="CC0000"/>
                </a:solidFill>
                <a:latin typeface="Benguiat" pitchFamily="2" charset="0"/>
              </a:rPr>
              <a:t>HENDER</a:t>
            </a:r>
          </a:p>
        </p:txBody>
      </p:sp>
      <p:sp>
        <p:nvSpPr>
          <p:cNvPr id="50" name="Rectangle 49">
            <a:extLst>
              <a:ext uri="{FF2B5EF4-FFF2-40B4-BE49-F238E27FC236}">
                <a16:creationId xmlns:a16="http://schemas.microsoft.com/office/drawing/2014/main" id="{D580D4FE-D8D9-8B10-6BA2-A5C44FB23EA2}"/>
              </a:ext>
            </a:extLst>
          </p:cNvPr>
          <p:cNvSpPr/>
          <p:nvPr/>
        </p:nvSpPr>
        <p:spPr>
          <a:xfrm>
            <a:off x="-7548342" y="2325851"/>
            <a:ext cx="3064623" cy="49362"/>
          </a:xfrm>
          <a:prstGeom prst="rect">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51" name="Rectangle 50">
            <a:extLst>
              <a:ext uri="{FF2B5EF4-FFF2-40B4-BE49-F238E27FC236}">
                <a16:creationId xmlns:a16="http://schemas.microsoft.com/office/drawing/2014/main" id="{8492D9F3-5159-6744-FA90-948AF72E461D}"/>
              </a:ext>
            </a:extLst>
          </p:cNvPr>
          <p:cNvSpPr/>
          <p:nvPr/>
        </p:nvSpPr>
        <p:spPr>
          <a:xfrm>
            <a:off x="-7474897" y="3289000"/>
            <a:ext cx="462350" cy="49362"/>
          </a:xfrm>
          <a:prstGeom prst="rect">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52" name="Rectangle 51">
            <a:extLst>
              <a:ext uri="{FF2B5EF4-FFF2-40B4-BE49-F238E27FC236}">
                <a16:creationId xmlns:a16="http://schemas.microsoft.com/office/drawing/2014/main" id="{8F2772D1-72DD-3E8A-1DC2-9FD03C693B75}"/>
              </a:ext>
            </a:extLst>
          </p:cNvPr>
          <p:cNvSpPr/>
          <p:nvPr/>
        </p:nvSpPr>
        <p:spPr>
          <a:xfrm>
            <a:off x="-5037065" y="3289000"/>
            <a:ext cx="462350" cy="49362"/>
          </a:xfrm>
          <a:prstGeom prst="rect">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Tree>
    <p:extLst>
      <p:ext uri="{BB962C8B-B14F-4D97-AF65-F5344CB8AC3E}">
        <p14:creationId xmlns:p14="http://schemas.microsoft.com/office/powerpoint/2010/main" val="208658118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a:extLst>
              <a:ext uri="{FF2B5EF4-FFF2-40B4-BE49-F238E27FC236}">
                <a16:creationId xmlns:a16="http://schemas.microsoft.com/office/drawing/2014/main" id="{78A9353B-F5EE-0CB0-9ABA-87628302BB1E}"/>
              </a:ext>
            </a:extLst>
          </p:cNvPr>
          <p:cNvGrpSpPr/>
          <p:nvPr/>
        </p:nvGrpSpPr>
        <p:grpSpPr>
          <a:xfrm>
            <a:off x="5143500" y="-27290369"/>
            <a:ext cx="3368329" cy="48227809"/>
            <a:chOff x="6971513" y="-1694488"/>
            <a:chExt cx="1626093" cy="23282436"/>
          </a:xfrm>
        </p:grpSpPr>
        <p:pic>
          <p:nvPicPr>
            <p:cNvPr id="3076" name="Picture 4" descr="Millie Bobby Brown reveló lo que siente ante el final de &quot;Stranger Things&quot;  - Gamba">
              <a:extLst>
                <a:ext uri="{FF2B5EF4-FFF2-40B4-BE49-F238E27FC236}">
                  <a16:creationId xmlns:a16="http://schemas.microsoft.com/office/drawing/2014/main" id="{3FEBA385-EF12-4BD2-99D7-9F79026E8B7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4197" r="35608"/>
            <a:stretch/>
          </p:blipFill>
          <p:spPr bwMode="auto">
            <a:xfrm>
              <a:off x="7163335" y="1809978"/>
              <a:ext cx="1395175" cy="3080468"/>
            </a:xfrm>
            <a:prstGeom prst="roundRect">
              <a:avLst>
                <a:gd name="adj" fmla="val 33007"/>
              </a:avLst>
            </a:prstGeom>
            <a:noFill/>
            <a:extLst>
              <a:ext uri="{909E8E84-426E-40DD-AFC4-6F175D3DCCD1}">
                <a14:hiddenFill xmlns:a14="http://schemas.microsoft.com/office/drawing/2010/main">
                  <a:solidFill>
                    <a:srgbClr val="FFFFFF"/>
                  </a:solidFill>
                </a14:hiddenFill>
              </a:ext>
            </a:extLst>
          </p:spPr>
        </p:pic>
        <p:pic>
          <p:nvPicPr>
            <p:cNvPr id="3078" name="Picture 6" descr="Críticas a Noah Schnapp, protagonista de Stranger Things, tras grabarse con pegatinas pro-Israel de &quot;el sionismo es sexy&quot;">
              <a:extLst>
                <a:ext uri="{FF2B5EF4-FFF2-40B4-BE49-F238E27FC236}">
                  <a16:creationId xmlns:a16="http://schemas.microsoft.com/office/drawing/2014/main" id="{B8A3D626-4C74-EF03-1CBF-D134329C747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5203" r="23898"/>
            <a:stretch/>
          </p:blipFill>
          <p:spPr bwMode="auto">
            <a:xfrm>
              <a:off x="6971513" y="15132946"/>
              <a:ext cx="1427773" cy="3080468"/>
            </a:xfrm>
            <a:prstGeom prst="roundRect">
              <a:avLst>
                <a:gd name="adj" fmla="val 34550"/>
              </a:avLst>
            </a:prstGeom>
            <a:noFill/>
            <a:extLst>
              <a:ext uri="{909E8E84-426E-40DD-AFC4-6F175D3DCCD1}">
                <a14:hiddenFill xmlns:a14="http://schemas.microsoft.com/office/drawing/2010/main">
                  <a:solidFill>
                    <a:srgbClr val="FFFFFF"/>
                  </a:solidFill>
                </a14:hiddenFill>
              </a:ext>
            </a:extLst>
          </p:spPr>
        </p:pic>
        <p:pic>
          <p:nvPicPr>
            <p:cNvPr id="3080" name="Picture 8" descr="Stranger Things: Actor Finn Wolfhard confirma lo que se sospechaba de la  temporada 5 | VADER">
              <a:extLst>
                <a:ext uri="{FF2B5EF4-FFF2-40B4-BE49-F238E27FC236}">
                  <a16:creationId xmlns:a16="http://schemas.microsoft.com/office/drawing/2014/main" id="{EB32AF8E-4221-C2F6-C4E9-C4DA3EAC270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7227" r="25188"/>
            <a:stretch/>
          </p:blipFill>
          <p:spPr bwMode="auto">
            <a:xfrm>
              <a:off x="7139950" y="5202216"/>
              <a:ext cx="1457656" cy="3063300"/>
            </a:xfrm>
            <a:prstGeom prst="roundRect">
              <a:avLst>
                <a:gd name="adj" fmla="val 30191"/>
              </a:avLst>
            </a:prstGeom>
            <a:noFill/>
            <a:extLst>
              <a:ext uri="{909E8E84-426E-40DD-AFC4-6F175D3DCCD1}">
                <a14:hiddenFill xmlns:a14="http://schemas.microsoft.com/office/drawing/2010/main">
                  <a:solidFill>
                    <a:srgbClr val="FFFFFF"/>
                  </a:solidFill>
                </a14:hiddenFill>
              </a:ext>
            </a:extLst>
          </p:spPr>
        </p:pic>
        <p:pic>
          <p:nvPicPr>
            <p:cNvPr id="3082" name="Picture 10" descr="Stranger Things': Caleb McLaughlin Lost His Voice After Wrenching Scene  With Sadie Sink | Vanity Fair">
              <a:extLst>
                <a:ext uri="{FF2B5EF4-FFF2-40B4-BE49-F238E27FC236}">
                  <a16:creationId xmlns:a16="http://schemas.microsoft.com/office/drawing/2014/main" id="{7E6C3683-E18F-ABA3-CD98-FC938095F379}"/>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30847" r="37040"/>
            <a:stretch/>
          </p:blipFill>
          <p:spPr bwMode="auto">
            <a:xfrm>
              <a:off x="7035454" y="8352190"/>
              <a:ext cx="1395175" cy="3063300"/>
            </a:xfrm>
            <a:prstGeom prst="roundRect">
              <a:avLst>
                <a:gd name="adj" fmla="val 33660"/>
              </a:avLst>
            </a:prstGeom>
            <a:noFill/>
            <a:extLst>
              <a:ext uri="{909E8E84-426E-40DD-AFC4-6F175D3DCCD1}">
                <a14:hiddenFill xmlns:a14="http://schemas.microsoft.com/office/drawing/2010/main">
                  <a:solidFill>
                    <a:srgbClr val="FFFFFF"/>
                  </a:solidFill>
                </a14:hiddenFill>
              </a:ext>
            </a:extLst>
          </p:spPr>
        </p:pic>
        <p:pic>
          <p:nvPicPr>
            <p:cNvPr id="3084" name="Picture 12" descr="Stranger Things': Sadie Sink 'Begged' to Play Max at 14, Told Too Old">
              <a:extLst>
                <a:ext uri="{FF2B5EF4-FFF2-40B4-BE49-F238E27FC236}">
                  <a16:creationId xmlns:a16="http://schemas.microsoft.com/office/drawing/2014/main" id="{14D8D2BF-7966-7FAA-1528-9221B3808D11}"/>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6442" t="4276" r="63042" b="3019"/>
            <a:stretch/>
          </p:blipFill>
          <p:spPr bwMode="auto">
            <a:xfrm>
              <a:off x="7041952" y="18424021"/>
              <a:ext cx="1388677" cy="3163927"/>
            </a:xfrm>
            <a:prstGeom prst="roundRect">
              <a:avLst>
                <a:gd name="adj" fmla="val 39937"/>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2D87B4CB-3941-CAEB-D82E-2BFD8DBBAC81}"/>
                </a:ext>
              </a:extLst>
            </p:cNvPr>
            <p:cNvPicPr>
              <a:picLocks noChangeAspect="1"/>
            </p:cNvPicPr>
            <p:nvPr/>
          </p:nvPicPr>
          <p:blipFill rotWithShape="1">
            <a:blip r:embed="rId7"/>
            <a:srcRect l="29292" t="914" r="16356" b="-914"/>
            <a:stretch/>
          </p:blipFill>
          <p:spPr>
            <a:xfrm>
              <a:off x="6971513" y="11727261"/>
              <a:ext cx="1523056" cy="3108446"/>
            </a:xfrm>
            <a:prstGeom prst="roundRect">
              <a:avLst>
                <a:gd name="adj" fmla="val 33820"/>
              </a:avLst>
            </a:prstGeom>
          </p:spPr>
        </p:pic>
        <p:pic>
          <p:nvPicPr>
            <p:cNvPr id="33" name="Picture 12" descr="Stranger Things': Sadie Sink 'Begged' to Play Max at 14, Told Too Old">
              <a:extLst>
                <a:ext uri="{FF2B5EF4-FFF2-40B4-BE49-F238E27FC236}">
                  <a16:creationId xmlns:a16="http://schemas.microsoft.com/office/drawing/2014/main" id="{7DC7E085-A6C4-EA2F-D43C-20360F81A78A}"/>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6442" t="4276" r="63042" b="3019"/>
            <a:stretch/>
          </p:blipFill>
          <p:spPr bwMode="auto">
            <a:xfrm>
              <a:off x="7041952" y="-1694488"/>
              <a:ext cx="1388677" cy="3163927"/>
            </a:xfrm>
            <a:prstGeom prst="roundRect">
              <a:avLst>
                <a:gd name="adj" fmla="val 39937"/>
              </a:avLst>
            </a:prstGeom>
            <a:noFill/>
            <a:extLst>
              <a:ext uri="{909E8E84-426E-40DD-AFC4-6F175D3DCCD1}">
                <a14:hiddenFill xmlns:a14="http://schemas.microsoft.com/office/drawing/2010/main">
                  <a:solidFill>
                    <a:srgbClr val="FFFFFF"/>
                  </a:solidFill>
                </a14:hiddenFill>
              </a:ext>
            </a:extLst>
          </p:spPr>
        </p:pic>
      </p:grpSp>
      <p:grpSp>
        <p:nvGrpSpPr>
          <p:cNvPr id="22" name="Group 21">
            <a:extLst>
              <a:ext uri="{FF2B5EF4-FFF2-40B4-BE49-F238E27FC236}">
                <a16:creationId xmlns:a16="http://schemas.microsoft.com/office/drawing/2014/main" id="{5944C3A2-5609-8A12-4974-7FEE6A909AB7}"/>
              </a:ext>
            </a:extLst>
          </p:cNvPr>
          <p:cNvGrpSpPr/>
          <p:nvPr/>
        </p:nvGrpSpPr>
        <p:grpSpPr>
          <a:xfrm>
            <a:off x="8717479" y="7711057"/>
            <a:ext cx="1476926" cy="16134957"/>
            <a:chOff x="8717479" y="-5796890"/>
            <a:chExt cx="1476926" cy="16134957"/>
          </a:xfrm>
        </p:grpSpPr>
        <p:pic>
          <p:nvPicPr>
            <p:cNvPr id="3088" name="Picture 16" descr="Joe Keery Says 'Stranger Things' Ending “Won't Be Easy” But “It Does Feel  Like It's Time” – Deadline">
              <a:extLst>
                <a:ext uri="{FF2B5EF4-FFF2-40B4-BE49-F238E27FC236}">
                  <a16:creationId xmlns:a16="http://schemas.microsoft.com/office/drawing/2014/main" id="{DD89DD49-8439-5AC8-E4EB-EB210F45313C}"/>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32441" t="927" r="42206"/>
            <a:stretch/>
          </p:blipFill>
          <p:spPr bwMode="auto">
            <a:xfrm>
              <a:off x="8748372" y="-2534684"/>
              <a:ext cx="1388677" cy="3051899"/>
            </a:xfrm>
            <a:prstGeom prst="roundRect">
              <a:avLst>
                <a:gd name="adj" fmla="val 37244"/>
              </a:avLst>
            </a:prstGeom>
            <a:noFill/>
            <a:extLst>
              <a:ext uri="{909E8E84-426E-40DD-AFC4-6F175D3DCCD1}">
                <a14:hiddenFill xmlns:a14="http://schemas.microsoft.com/office/drawing/2010/main">
                  <a:solidFill>
                    <a:srgbClr val="FFFFFF"/>
                  </a:solidFill>
                </a14:hiddenFill>
              </a:ext>
            </a:extLst>
          </p:spPr>
        </p:pic>
        <p:pic>
          <p:nvPicPr>
            <p:cNvPr id="3090" name="Picture 18" descr="Stranger Things Star David Harbour: “Definitely Time” to End Series – The  Hollywood Reporter">
              <a:extLst>
                <a:ext uri="{FF2B5EF4-FFF2-40B4-BE49-F238E27FC236}">
                  <a16:creationId xmlns:a16="http://schemas.microsoft.com/office/drawing/2014/main" id="{6DA9943B-9FF7-9551-08BD-F30EF96F20C5}"/>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39712" r="34569"/>
            <a:stretch/>
          </p:blipFill>
          <p:spPr bwMode="auto">
            <a:xfrm>
              <a:off x="8756264" y="7210980"/>
              <a:ext cx="1427774" cy="3127087"/>
            </a:xfrm>
            <a:prstGeom prst="roundRect">
              <a:avLst>
                <a:gd name="adj" fmla="val 32678"/>
              </a:avLst>
            </a:prstGeom>
            <a:noFill/>
            <a:extLst>
              <a:ext uri="{909E8E84-426E-40DD-AFC4-6F175D3DCCD1}">
                <a14:hiddenFill xmlns:a14="http://schemas.microsoft.com/office/drawing/2010/main">
                  <a:solidFill>
                    <a:srgbClr val="FFFFFF"/>
                  </a:solidFill>
                </a14:hiddenFill>
              </a:ext>
            </a:extLst>
          </p:spPr>
        </p:pic>
        <p:pic>
          <p:nvPicPr>
            <p:cNvPr id="3092" name="Picture 20" descr="La increíble transformación física de Natalia Dyer antes del final de Stranger  Things | VADER">
              <a:extLst>
                <a:ext uri="{FF2B5EF4-FFF2-40B4-BE49-F238E27FC236}">
                  <a16:creationId xmlns:a16="http://schemas.microsoft.com/office/drawing/2014/main" id="{CEFB82B9-5BB7-0497-10FA-B328C2F512D3}"/>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l="39855" r="35130"/>
            <a:stretch/>
          </p:blipFill>
          <p:spPr bwMode="auto">
            <a:xfrm>
              <a:off x="8805727" y="-5796890"/>
              <a:ext cx="1388678" cy="3122609"/>
            </a:xfrm>
            <a:prstGeom prst="roundRect">
              <a:avLst>
                <a:gd name="adj" fmla="val 27642"/>
              </a:avLst>
            </a:prstGeom>
            <a:noFill/>
            <a:extLst>
              <a:ext uri="{909E8E84-426E-40DD-AFC4-6F175D3DCCD1}">
                <a14:hiddenFill xmlns:a14="http://schemas.microsoft.com/office/drawing/2010/main">
                  <a:solidFill>
                    <a:srgbClr val="FFFFFF"/>
                  </a:solidFill>
                </a14:hiddenFill>
              </a:ext>
            </a:extLst>
          </p:spPr>
        </p:pic>
        <p:pic>
          <p:nvPicPr>
            <p:cNvPr id="3098" name="Picture 26" descr="Winona Ryder alaba a sus compañeras más jóvenes en 'Stranger Things': 'Son  increíbles'">
              <a:extLst>
                <a:ext uri="{FF2B5EF4-FFF2-40B4-BE49-F238E27FC236}">
                  <a16:creationId xmlns:a16="http://schemas.microsoft.com/office/drawing/2014/main" id="{2CEA6F08-31E4-3441-41C9-6857E6E5E58E}"/>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l="40125" r="35606"/>
            <a:stretch/>
          </p:blipFill>
          <p:spPr bwMode="auto">
            <a:xfrm>
              <a:off x="8717479" y="707853"/>
              <a:ext cx="1457656" cy="3051899"/>
            </a:xfrm>
            <a:prstGeom prst="roundRect">
              <a:avLst>
                <a:gd name="adj" fmla="val 26469"/>
              </a:avLst>
            </a:prstGeom>
            <a:noFill/>
            <a:extLst>
              <a:ext uri="{909E8E84-426E-40DD-AFC4-6F175D3DCCD1}">
                <a14:hiddenFill xmlns:a14="http://schemas.microsoft.com/office/drawing/2010/main">
                  <a:solidFill>
                    <a:srgbClr val="FFFFFF"/>
                  </a:solidFill>
                </a14:hiddenFill>
              </a:ext>
            </a:extLst>
          </p:spPr>
        </p:pic>
        <p:pic>
          <p:nvPicPr>
            <p:cNvPr id="3100" name="Picture 28" descr="Stranger Things: Charlie Heaton confirms exit? | TV &amp; Radio | Showbiz &amp; TV  | Express.co.uk">
              <a:extLst>
                <a:ext uri="{FF2B5EF4-FFF2-40B4-BE49-F238E27FC236}">
                  <a16:creationId xmlns:a16="http://schemas.microsoft.com/office/drawing/2014/main" id="{69C9653A-6024-059F-C099-E86A6D474638}"/>
                </a:ext>
              </a:extLst>
            </p:cNvPr>
            <p:cNvPicPr>
              <a:picLocks noChangeAspect="1" noChangeArrowheads="1"/>
            </p:cNvPicPr>
            <p:nvPr/>
          </p:nvPicPr>
          <p:blipFill rotWithShape="1">
            <a:blip r:embed="rId12">
              <a:extLst>
                <a:ext uri="{28A0092B-C50C-407E-A947-70E740481C1C}">
                  <a14:useLocalDpi xmlns:a14="http://schemas.microsoft.com/office/drawing/2010/main" val="0"/>
                </a:ext>
              </a:extLst>
            </a:blip>
            <a:srcRect l="20576" r="52815"/>
            <a:stretch/>
          </p:blipFill>
          <p:spPr bwMode="auto">
            <a:xfrm>
              <a:off x="8748372" y="3937162"/>
              <a:ext cx="1388678" cy="3096408"/>
            </a:xfrm>
            <a:prstGeom prst="roundRect">
              <a:avLst>
                <a:gd name="adj" fmla="val 37930"/>
              </a:avLst>
            </a:prstGeom>
            <a:noFill/>
            <a:extLst>
              <a:ext uri="{909E8E84-426E-40DD-AFC4-6F175D3DCCD1}">
                <a14:hiddenFill xmlns:a14="http://schemas.microsoft.com/office/drawing/2010/main">
                  <a:solidFill>
                    <a:srgbClr val="FFFFFF"/>
                  </a:solidFill>
                </a14:hiddenFill>
              </a:ext>
            </a:extLst>
          </p:spPr>
        </p:pic>
      </p:grpSp>
      <p:grpSp>
        <p:nvGrpSpPr>
          <p:cNvPr id="23" name="Group 22">
            <a:extLst>
              <a:ext uri="{FF2B5EF4-FFF2-40B4-BE49-F238E27FC236}">
                <a16:creationId xmlns:a16="http://schemas.microsoft.com/office/drawing/2014/main" id="{F392856D-A4D5-B8E4-8534-0BFE307F302D}"/>
              </a:ext>
            </a:extLst>
          </p:cNvPr>
          <p:cNvGrpSpPr/>
          <p:nvPr/>
        </p:nvGrpSpPr>
        <p:grpSpPr>
          <a:xfrm>
            <a:off x="10287674" y="-14420999"/>
            <a:ext cx="1626093" cy="19393197"/>
            <a:chOff x="6971513" y="-4557490"/>
            <a:chExt cx="1626093" cy="19393197"/>
          </a:xfrm>
        </p:grpSpPr>
        <p:pic>
          <p:nvPicPr>
            <p:cNvPr id="24" name="Picture 4" descr="Millie Bobby Brown reveló lo que siente ante el final de &quot;Stranger Things&quot;  - Gamba">
              <a:extLst>
                <a:ext uri="{FF2B5EF4-FFF2-40B4-BE49-F238E27FC236}">
                  <a16:creationId xmlns:a16="http://schemas.microsoft.com/office/drawing/2014/main" id="{C46625BE-A449-393A-3439-590CA9E3EE2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4197" r="35608"/>
            <a:stretch/>
          </p:blipFill>
          <p:spPr bwMode="auto">
            <a:xfrm>
              <a:off x="7163335" y="1809978"/>
              <a:ext cx="1395175" cy="3080468"/>
            </a:xfrm>
            <a:prstGeom prst="roundRect">
              <a:avLst>
                <a:gd name="adj" fmla="val 33007"/>
              </a:avLst>
            </a:prstGeom>
            <a:noFill/>
            <a:extLst>
              <a:ext uri="{909E8E84-426E-40DD-AFC4-6F175D3DCCD1}">
                <a14:hiddenFill xmlns:a14="http://schemas.microsoft.com/office/drawing/2010/main">
                  <a:solidFill>
                    <a:srgbClr val="FFFFFF"/>
                  </a:solidFill>
                </a14:hiddenFill>
              </a:ext>
            </a:extLst>
          </p:spPr>
        </p:pic>
        <p:pic>
          <p:nvPicPr>
            <p:cNvPr id="25" name="Picture 6" descr="Críticas a Noah Schnapp, protagonista de Stranger Things, tras grabarse con pegatinas pro-Israel de &quot;el sionismo es sexy&quot;">
              <a:extLst>
                <a:ext uri="{FF2B5EF4-FFF2-40B4-BE49-F238E27FC236}">
                  <a16:creationId xmlns:a16="http://schemas.microsoft.com/office/drawing/2014/main" id="{2EE92C30-9F3A-AAB0-3F77-46112CC3D93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5203" r="23898"/>
            <a:stretch/>
          </p:blipFill>
          <p:spPr bwMode="auto">
            <a:xfrm>
              <a:off x="7169833" y="-1339997"/>
              <a:ext cx="1427773" cy="3080468"/>
            </a:xfrm>
            <a:prstGeom prst="roundRect">
              <a:avLst>
                <a:gd name="adj" fmla="val 34550"/>
              </a:avLst>
            </a:prstGeom>
            <a:noFill/>
            <a:extLst>
              <a:ext uri="{909E8E84-426E-40DD-AFC4-6F175D3DCCD1}">
                <a14:hiddenFill xmlns:a14="http://schemas.microsoft.com/office/drawing/2010/main">
                  <a:solidFill>
                    <a:srgbClr val="FFFFFF"/>
                  </a:solidFill>
                </a14:hiddenFill>
              </a:ext>
            </a:extLst>
          </p:spPr>
        </p:pic>
        <p:pic>
          <p:nvPicPr>
            <p:cNvPr id="26" name="Picture 8" descr="Stranger Things: Actor Finn Wolfhard confirma lo que se sospechaba de la  temporada 5 | VADER">
              <a:extLst>
                <a:ext uri="{FF2B5EF4-FFF2-40B4-BE49-F238E27FC236}">
                  <a16:creationId xmlns:a16="http://schemas.microsoft.com/office/drawing/2014/main" id="{688848D3-76C8-5717-C39B-AC0CED99444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7227" r="25188"/>
            <a:stretch/>
          </p:blipFill>
          <p:spPr bwMode="auto">
            <a:xfrm>
              <a:off x="7139950" y="5202216"/>
              <a:ext cx="1457656" cy="3063300"/>
            </a:xfrm>
            <a:prstGeom prst="roundRect">
              <a:avLst>
                <a:gd name="adj" fmla="val 30191"/>
              </a:avLst>
            </a:prstGeom>
            <a:noFill/>
            <a:extLst>
              <a:ext uri="{909E8E84-426E-40DD-AFC4-6F175D3DCCD1}">
                <a14:hiddenFill xmlns:a14="http://schemas.microsoft.com/office/drawing/2010/main">
                  <a:solidFill>
                    <a:srgbClr val="FFFFFF"/>
                  </a:solidFill>
                </a14:hiddenFill>
              </a:ext>
            </a:extLst>
          </p:spPr>
        </p:pic>
        <p:pic>
          <p:nvPicPr>
            <p:cNvPr id="27" name="Picture 10" descr="Stranger Things': Caleb McLaughlin Lost His Voice After Wrenching Scene  With Sadie Sink | Vanity Fair">
              <a:extLst>
                <a:ext uri="{FF2B5EF4-FFF2-40B4-BE49-F238E27FC236}">
                  <a16:creationId xmlns:a16="http://schemas.microsoft.com/office/drawing/2014/main" id="{1C9112DF-85AE-42CA-07E3-BDDA8A4F4B47}"/>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30847" r="37040"/>
            <a:stretch/>
          </p:blipFill>
          <p:spPr bwMode="auto">
            <a:xfrm>
              <a:off x="7035454" y="8352190"/>
              <a:ext cx="1395175" cy="3063300"/>
            </a:xfrm>
            <a:prstGeom prst="roundRect">
              <a:avLst>
                <a:gd name="adj" fmla="val 33660"/>
              </a:avLst>
            </a:prstGeom>
            <a:noFill/>
            <a:extLst>
              <a:ext uri="{909E8E84-426E-40DD-AFC4-6F175D3DCCD1}">
                <a14:hiddenFill xmlns:a14="http://schemas.microsoft.com/office/drawing/2010/main">
                  <a:solidFill>
                    <a:srgbClr val="FFFFFF"/>
                  </a:solidFill>
                </a14:hiddenFill>
              </a:ext>
            </a:extLst>
          </p:spPr>
        </p:pic>
        <p:pic>
          <p:nvPicPr>
            <p:cNvPr id="28" name="Picture 12" descr="Stranger Things': Sadie Sink 'Begged' to Play Max at 14, Told Too Old">
              <a:extLst>
                <a:ext uri="{FF2B5EF4-FFF2-40B4-BE49-F238E27FC236}">
                  <a16:creationId xmlns:a16="http://schemas.microsoft.com/office/drawing/2014/main" id="{E0B53DFA-40E4-0A57-3ADE-46FCA0DB8D93}"/>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6442" t="4276" r="63042" b="3019"/>
            <a:stretch/>
          </p:blipFill>
          <p:spPr bwMode="auto">
            <a:xfrm>
              <a:off x="7169833" y="-4557490"/>
              <a:ext cx="1388677" cy="3163927"/>
            </a:xfrm>
            <a:prstGeom prst="roundRect">
              <a:avLst>
                <a:gd name="adj" fmla="val 39937"/>
              </a:avLst>
            </a:prstGeom>
            <a:noFill/>
            <a:extLst>
              <a:ext uri="{909E8E84-426E-40DD-AFC4-6F175D3DCCD1}">
                <a14:hiddenFill xmlns:a14="http://schemas.microsoft.com/office/drawing/2010/main">
                  <a:solidFill>
                    <a:srgbClr val="FFFFFF"/>
                  </a:solidFill>
                </a14:hiddenFill>
              </a:ext>
            </a:extLst>
          </p:spPr>
        </p:pic>
        <p:pic>
          <p:nvPicPr>
            <p:cNvPr id="29" name="Picture 28">
              <a:extLst>
                <a:ext uri="{FF2B5EF4-FFF2-40B4-BE49-F238E27FC236}">
                  <a16:creationId xmlns:a16="http://schemas.microsoft.com/office/drawing/2014/main" id="{944351A7-3776-F4CA-C520-45E5C1C8663A}"/>
                </a:ext>
              </a:extLst>
            </p:cNvPr>
            <p:cNvPicPr>
              <a:picLocks noChangeAspect="1"/>
            </p:cNvPicPr>
            <p:nvPr/>
          </p:nvPicPr>
          <p:blipFill rotWithShape="1">
            <a:blip r:embed="rId7"/>
            <a:srcRect l="29292" t="914" r="16356" b="-914"/>
            <a:stretch/>
          </p:blipFill>
          <p:spPr>
            <a:xfrm>
              <a:off x="6971513" y="11727261"/>
              <a:ext cx="1523056" cy="3108446"/>
            </a:xfrm>
            <a:prstGeom prst="roundRect">
              <a:avLst>
                <a:gd name="adj" fmla="val 33820"/>
              </a:avLst>
            </a:prstGeom>
          </p:spPr>
        </p:pic>
      </p:grpSp>
      <p:grpSp>
        <p:nvGrpSpPr>
          <p:cNvPr id="2" name="Group 1">
            <a:extLst>
              <a:ext uri="{FF2B5EF4-FFF2-40B4-BE49-F238E27FC236}">
                <a16:creationId xmlns:a16="http://schemas.microsoft.com/office/drawing/2014/main" id="{3CB2281D-6F7E-BFEF-11CF-B942AFFF6D02}"/>
              </a:ext>
            </a:extLst>
          </p:cNvPr>
          <p:cNvGrpSpPr/>
          <p:nvPr/>
        </p:nvGrpSpPr>
        <p:grpSpPr>
          <a:xfrm>
            <a:off x="8717479" y="-8873120"/>
            <a:ext cx="1476926" cy="16134957"/>
            <a:chOff x="8717479" y="-5796890"/>
            <a:chExt cx="1476926" cy="16134957"/>
          </a:xfrm>
        </p:grpSpPr>
        <p:pic>
          <p:nvPicPr>
            <p:cNvPr id="3" name="Picture 16" descr="Joe Keery Says 'Stranger Things' Ending “Won't Be Easy” But “It Does Feel  Like It's Time” – Deadline">
              <a:extLst>
                <a:ext uri="{FF2B5EF4-FFF2-40B4-BE49-F238E27FC236}">
                  <a16:creationId xmlns:a16="http://schemas.microsoft.com/office/drawing/2014/main" id="{5921A3A2-5E38-ADCD-C5A7-CB96DD69320B}"/>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32441" t="927" r="42206"/>
            <a:stretch/>
          </p:blipFill>
          <p:spPr bwMode="auto">
            <a:xfrm>
              <a:off x="8748372" y="-2534684"/>
              <a:ext cx="1388677" cy="3051899"/>
            </a:xfrm>
            <a:prstGeom prst="roundRect">
              <a:avLst>
                <a:gd name="adj" fmla="val 37244"/>
              </a:avLst>
            </a:prstGeom>
            <a:noFill/>
            <a:extLst>
              <a:ext uri="{909E8E84-426E-40DD-AFC4-6F175D3DCCD1}">
                <a14:hiddenFill xmlns:a14="http://schemas.microsoft.com/office/drawing/2010/main">
                  <a:solidFill>
                    <a:srgbClr val="FFFFFF"/>
                  </a:solidFill>
                </a14:hiddenFill>
              </a:ext>
            </a:extLst>
          </p:spPr>
        </p:pic>
        <p:pic>
          <p:nvPicPr>
            <p:cNvPr id="4" name="Picture 18" descr="Stranger Things Star David Harbour: “Definitely Time” to End Series – The  Hollywood Reporter">
              <a:extLst>
                <a:ext uri="{FF2B5EF4-FFF2-40B4-BE49-F238E27FC236}">
                  <a16:creationId xmlns:a16="http://schemas.microsoft.com/office/drawing/2014/main" id="{5B4FBCFC-267A-3F1A-A463-AB0691FF6891}"/>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39712" r="34569"/>
            <a:stretch/>
          </p:blipFill>
          <p:spPr bwMode="auto">
            <a:xfrm>
              <a:off x="8756264" y="7210980"/>
              <a:ext cx="1427774" cy="3127087"/>
            </a:xfrm>
            <a:prstGeom prst="roundRect">
              <a:avLst>
                <a:gd name="adj" fmla="val 32678"/>
              </a:avLst>
            </a:prstGeom>
            <a:noFill/>
            <a:extLst>
              <a:ext uri="{909E8E84-426E-40DD-AFC4-6F175D3DCCD1}">
                <a14:hiddenFill xmlns:a14="http://schemas.microsoft.com/office/drawing/2010/main">
                  <a:solidFill>
                    <a:srgbClr val="FFFFFF"/>
                  </a:solidFill>
                </a14:hiddenFill>
              </a:ext>
            </a:extLst>
          </p:spPr>
        </p:pic>
        <p:pic>
          <p:nvPicPr>
            <p:cNvPr id="5" name="Picture 20" descr="La increíble transformación física de Natalia Dyer antes del final de Stranger  Things | VADER">
              <a:extLst>
                <a:ext uri="{FF2B5EF4-FFF2-40B4-BE49-F238E27FC236}">
                  <a16:creationId xmlns:a16="http://schemas.microsoft.com/office/drawing/2014/main" id="{E6902770-211A-4B2A-5D50-7954253D8B7C}"/>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l="39855" r="35130"/>
            <a:stretch/>
          </p:blipFill>
          <p:spPr bwMode="auto">
            <a:xfrm>
              <a:off x="8805727" y="-5796890"/>
              <a:ext cx="1388678" cy="3122609"/>
            </a:xfrm>
            <a:prstGeom prst="roundRect">
              <a:avLst>
                <a:gd name="adj" fmla="val 27642"/>
              </a:avLst>
            </a:prstGeom>
            <a:noFill/>
            <a:extLst>
              <a:ext uri="{909E8E84-426E-40DD-AFC4-6F175D3DCCD1}">
                <a14:hiddenFill xmlns:a14="http://schemas.microsoft.com/office/drawing/2010/main">
                  <a:solidFill>
                    <a:srgbClr val="FFFFFF"/>
                  </a:solidFill>
                </a14:hiddenFill>
              </a:ext>
            </a:extLst>
          </p:spPr>
        </p:pic>
        <p:pic>
          <p:nvPicPr>
            <p:cNvPr id="6" name="Picture 26" descr="Winona Ryder alaba a sus compañeras más jóvenes en 'Stranger Things': 'Son  increíbles'">
              <a:extLst>
                <a:ext uri="{FF2B5EF4-FFF2-40B4-BE49-F238E27FC236}">
                  <a16:creationId xmlns:a16="http://schemas.microsoft.com/office/drawing/2014/main" id="{A121616D-1BA9-3B6C-5749-3A55313CFEE1}"/>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l="40125" r="35606"/>
            <a:stretch/>
          </p:blipFill>
          <p:spPr bwMode="auto">
            <a:xfrm>
              <a:off x="8717479" y="707853"/>
              <a:ext cx="1457656" cy="3051899"/>
            </a:xfrm>
            <a:prstGeom prst="roundRect">
              <a:avLst>
                <a:gd name="adj" fmla="val 26469"/>
              </a:avLst>
            </a:prstGeom>
            <a:noFill/>
            <a:extLst>
              <a:ext uri="{909E8E84-426E-40DD-AFC4-6F175D3DCCD1}">
                <a14:hiddenFill xmlns:a14="http://schemas.microsoft.com/office/drawing/2010/main">
                  <a:solidFill>
                    <a:srgbClr val="FFFFFF"/>
                  </a:solidFill>
                </a14:hiddenFill>
              </a:ext>
            </a:extLst>
          </p:spPr>
        </p:pic>
        <p:pic>
          <p:nvPicPr>
            <p:cNvPr id="7" name="Picture 28" descr="Stranger Things: Charlie Heaton confirms exit? | TV &amp; Radio | Showbiz &amp; TV  | Express.co.uk">
              <a:extLst>
                <a:ext uri="{FF2B5EF4-FFF2-40B4-BE49-F238E27FC236}">
                  <a16:creationId xmlns:a16="http://schemas.microsoft.com/office/drawing/2014/main" id="{5D9020A5-E8C6-94BD-1134-2C53E8421B71}"/>
                </a:ext>
              </a:extLst>
            </p:cNvPr>
            <p:cNvPicPr>
              <a:picLocks noChangeAspect="1" noChangeArrowheads="1"/>
            </p:cNvPicPr>
            <p:nvPr/>
          </p:nvPicPr>
          <p:blipFill rotWithShape="1">
            <a:blip r:embed="rId12">
              <a:extLst>
                <a:ext uri="{28A0092B-C50C-407E-A947-70E740481C1C}">
                  <a14:useLocalDpi xmlns:a14="http://schemas.microsoft.com/office/drawing/2010/main" val="0"/>
                </a:ext>
              </a:extLst>
            </a:blip>
            <a:srcRect l="20576" r="52815"/>
            <a:stretch/>
          </p:blipFill>
          <p:spPr bwMode="auto">
            <a:xfrm>
              <a:off x="8748372" y="3937162"/>
              <a:ext cx="1388678" cy="3096408"/>
            </a:xfrm>
            <a:prstGeom prst="roundRect">
              <a:avLst>
                <a:gd name="adj" fmla="val 37930"/>
              </a:avLst>
            </a:prstGeom>
            <a:noFill/>
            <a:extLst>
              <a:ext uri="{909E8E84-426E-40DD-AFC4-6F175D3DCCD1}">
                <a14:hiddenFill xmlns:a14="http://schemas.microsoft.com/office/drawing/2010/main">
                  <a:solidFill>
                    <a:srgbClr val="FFFFFF"/>
                  </a:solidFill>
                </a14:hiddenFill>
              </a:ext>
            </a:extLst>
          </p:spPr>
        </p:pic>
      </p:grpSp>
      <p:grpSp>
        <p:nvGrpSpPr>
          <p:cNvPr id="8" name="Group 7">
            <a:extLst>
              <a:ext uri="{FF2B5EF4-FFF2-40B4-BE49-F238E27FC236}">
                <a16:creationId xmlns:a16="http://schemas.microsoft.com/office/drawing/2014/main" id="{AB92583D-C256-3D65-F0F7-AE8F81D7FD99}"/>
              </a:ext>
            </a:extLst>
          </p:cNvPr>
          <p:cNvGrpSpPr/>
          <p:nvPr/>
        </p:nvGrpSpPr>
        <p:grpSpPr>
          <a:xfrm>
            <a:off x="10236155" y="5372487"/>
            <a:ext cx="1626093" cy="19393197"/>
            <a:chOff x="6971513" y="-4557490"/>
            <a:chExt cx="1626093" cy="19393197"/>
          </a:xfrm>
        </p:grpSpPr>
        <p:pic>
          <p:nvPicPr>
            <p:cNvPr id="9" name="Picture 4" descr="Millie Bobby Brown reveló lo que siente ante el final de &quot;Stranger Things&quot;  - Gamba">
              <a:extLst>
                <a:ext uri="{FF2B5EF4-FFF2-40B4-BE49-F238E27FC236}">
                  <a16:creationId xmlns:a16="http://schemas.microsoft.com/office/drawing/2014/main" id="{70F473BA-8379-D22F-AD2B-4C2D33341FF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4197" r="35608"/>
            <a:stretch/>
          </p:blipFill>
          <p:spPr bwMode="auto">
            <a:xfrm>
              <a:off x="7163335" y="1809978"/>
              <a:ext cx="1395175" cy="3080468"/>
            </a:xfrm>
            <a:prstGeom prst="roundRect">
              <a:avLst>
                <a:gd name="adj" fmla="val 33007"/>
              </a:avLst>
            </a:prstGeom>
            <a:noFill/>
            <a:extLst>
              <a:ext uri="{909E8E84-426E-40DD-AFC4-6F175D3DCCD1}">
                <a14:hiddenFill xmlns:a14="http://schemas.microsoft.com/office/drawing/2010/main">
                  <a:solidFill>
                    <a:srgbClr val="FFFFFF"/>
                  </a:solidFill>
                </a14:hiddenFill>
              </a:ext>
            </a:extLst>
          </p:spPr>
        </p:pic>
        <p:pic>
          <p:nvPicPr>
            <p:cNvPr id="10" name="Picture 6" descr="Críticas a Noah Schnapp, protagonista de Stranger Things, tras grabarse con pegatinas pro-Israel de &quot;el sionismo es sexy&quot;">
              <a:extLst>
                <a:ext uri="{FF2B5EF4-FFF2-40B4-BE49-F238E27FC236}">
                  <a16:creationId xmlns:a16="http://schemas.microsoft.com/office/drawing/2014/main" id="{9746B046-21DB-205D-1B1A-0D9596C4287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5203" r="23898"/>
            <a:stretch/>
          </p:blipFill>
          <p:spPr bwMode="auto">
            <a:xfrm>
              <a:off x="7169833" y="-1339997"/>
              <a:ext cx="1427773" cy="3080468"/>
            </a:xfrm>
            <a:prstGeom prst="roundRect">
              <a:avLst>
                <a:gd name="adj" fmla="val 34550"/>
              </a:avLst>
            </a:prstGeom>
            <a:noFill/>
            <a:extLst>
              <a:ext uri="{909E8E84-426E-40DD-AFC4-6F175D3DCCD1}">
                <a14:hiddenFill xmlns:a14="http://schemas.microsoft.com/office/drawing/2010/main">
                  <a:solidFill>
                    <a:srgbClr val="FFFFFF"/>
                  </a:solidFill>
                </a14:hiddenFill>
              </a:ext>
            </a:extLst>
          </p:spPr>
        </p:pic>
        <p:pic>
          <p:nvPicPr>
            <p:cNvPr id="12" name="Picture 8" descr="Stranger Things: Actor Finn Wolfhard confirma lo que se sospechaba de la  temporada 5 | VADER">
              <a:extLst>
                <a:ext uri="{FF2B5EF4-FFF2-40B4-BE49-F238E27FC236}">
                  <a16:creationId xmlns:a16="http://schemas.microsoft.com/office/drawing/2014/main" id="{FB5E74E7-9792-7FB1-C98F-CA3B1233CDD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7227" r="25188"/>
            <a:stretch/>
          </p:blipFill>
          <p:spPr bwMode="auto">
            <a:xfrm>
              <a:off x="7139950" y="5202216"/>
              <a:ext cx="1457656" cy="3063300"/>
            </a:xfrm>
            <a:prstGeom prst="roundRect">
              <a:avLst>
                <a:gd name="adj" fmla="val 30191"/>
              </a:avLst>
            </a:prstGeom>
            <a:noFill/>
            <a:extLst>
              <a:ext uri="{909E8E84-426E-40DD-AFC4-6F175D3DCCD1}">
                <a14:hiddenFill xmlns:a14="http://schemas.microsoft.com/office/drawing/2010/main">
                  <a:solidFill>
                    <a:srgbClr val="FFFFFF"/>
                  </a:solidFill>
                </a14:hiddenFill>
              </a:ext>
            </a:extLst>
          </p:spPr>
        </p:pic>
        <p:pic>
          <p:nvPicPr>
            <p:cNvPr id="13" name="Picture 10" descr="Stranger Things': Caleb McLaughlin Lost His Voice After Wrenching Scene  With Sadie Sink | Vanity Fair">
              <a:extLst>
                <a:ext uri="{FF2B5EF4-FFF2-40B4-BE49-F238E27FC236}">
                  <a16:creationId xmlns:a16="http://schemas.microsoft.com/office/drawing/2014/main" id="{024C3604-F25C-DC9F-5C35-9836DF827716}"/>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30847" r="37040"/>
            <a:stretch/>
          </p:blipFill>
          <p:spPr bwMode="auto">
            <a:xfrm>
              <a:off x="7035454" y="8352190"/>
              <a:ext cx="1395175" cy="3063300"/>
            </a:xfrm>
            <a:prstGeom prst="roundRect">
              <a:avLst>
                <a:gd name="adj" fmla="val 33660"/>
              </a:avLst>
            </a:prstGeom>
            <a:noFill/>
            <a:extLst>
              <a:ext uri="{909E8E84-426E-40DD-AFC4-6F175D3DCCD1}">
                <a14:hiddenFill xmlns:a14="http://schemas.microsoft.com/office/drawing/2010/main">
                  <a:solidFill>
                    <a:srgbClr val="FFFFFF"/>
                  </a:solidFill>
                </a14:hiddenFill>
              </a:ext>
            </a:extLst>
          </p:spPr>
        </p:pic>
        <p:pic>
          <p:nvPicPr>
            <p:cNvPr id="14" name="Picture 12" descr="Stranger Things': Sadie Sink 'Begged' to Play Max at 14, Told Too Old">
              <a:extLst>
                <a:ext uri="{FF2B5EF4-FFF2-40B4-BE49-F238E27FC236}">
                  <a16:creationId xmlns:a16="http://schemas.microsoft.com/office/drawing/2014/main" id="{78FF47AD-9114-F2ED-89A1-6734F4B3389C}"/>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6442" t="4276" r="63042" b="3019"/>
            <a:stretch/>
          </p:blipFill>
          <p:spPr bwMode="auto">
            <a:xfrm>
              <a:off x="7169833" y="-4557490"/>
              <a:ext cx="1388677" cy="3163927"/>
            </a:xfrm>
            <a:prstGeom prst="roundRect">
              <a:avLst>
                <a:gd name="adj" fmla="val 39937"/>
              </a:avLst>
            </a:prstGeom>
            <a:noFill/>
            <a:extLst>
              <a:ext uri="{909E8E84-426E-40DD-AFC4-6F175D3DCCD1}">
                <a14:hiddenFill xmlns:a14="http://schemas.microsoft.com/office/drawing/2010/main">
                  <a:solidFill>
                    <a:srgbClr val="FFFFFF"/>
                  </a:solidFill>
                </a14:hiddenFill>
              </a:ext>
            </a:extLst>
          </p:spPr>
        </p:pic>
        <p:pic>
          <p:nvPicPr>
            <p:cNvPr id="15" name="Picture 14">
              <a:extLst>
                <a:ext uri="{FF2B5EF4-FFF2-40B4-BE49-F238E27FC236}">
                  <a16:creationId xmlns:a16="http://schemas.microsoft.com/office/drawing/2014/main" id="{C0028971-E7D7-FC0F-D573-55EF0A4A3E38}"/>
                </a:ext>
              </a:extLst>
            </p:cNvPr>
            <p:cNvPicPr>
              <a:picLocks noChangeAspect="1"/>
            </p:cNvPicPr>
            <p:nvPr/>
          </p:nvPicPr>
          <p:blipFill rotWithShape="1">
            <a:blip r:embed="rId7"/>
            <a:srcRect l="29292" t="914" r="16356" b="-914"/>
            <a:stretch/>
          </p:blipFill>
          <p:spPr>
            <a:xfrm>
              <a:off x="6971513" y="11727261"/>
              <a:ext cx="1523056" cy="3108446"/>
            </a:xfrm>
            <a:prstGeom prst="roundRect">
              <a:avLst>
                <a:gd name="adj" fmla="val 33820"/>
              </a:avLst>
            </a:prstGeom>
          </p:spPr>
        </p:pic>
      </p:grpSp>
      <p:sp>
        <p:nvSpPr>
          <p:cNvPr id="18" name="TextBox 17">
            <a:extLst>
              <a:ext uri="{FF2B5EF4-FFF2-40B4-BE49-F238E27FC236}">
                <a16:creationId xmlns:a16="http://schemas.microsoft.com/office/drawing/2014/main" id="{85D268A4-6CE7-CF29-074E-1F810D348109}"/>
              </a:ext>
            </a:extLst>
          </p:cNvPr>
          <p:cNvSpPr txBox="1"/>
          <p:nvPr/>
        </p:nvSpPr>
        <p:spPr>
          <a:xfrm>
            <a:off x="866338" y="2304216"/>
            <a:ext cx="3410824" cy="1015663"/>
          </a:xfrm>
          <a:prstGeom prst="rect">
            <a:avLst/>
          </a:prstGeom>
          <a:noFill/>
        </p:spPr>
        <p:txBody>
          <a:bodyPr wrap="square" rtlCol="0">
            <a:spAutoFit/>
          </a:bodyPr>
          <a:lstStyle/>
          <a:p>
            <a:pPr algn="ctr"/>
            <a:r>
              <a:rPr lang="es-CO" sz="6000" dirty="0">
                <a:ln w="12700">
                  <a:solidFill>
                    <a:srgbClr val="CC0000"/>
                  </a:solidFill>
                </a:ln>
                <a:solidFill>
                  <a:srgbClr val="CC0000"/>
                </a:solidFill>
                <a:latin typeface="Benguiat" pitchFamily="2" charset="0"/>
              </a:rPr>
              <a:t>D</a:t>
            </a:r>
            <a:r>
              <a:rPr lang="es-CO" sz="4800" dirty="0">
                <a:ln w="12700">
                  <a:solidFill>
                    <a:srgbClr val="CC0000"/>
                  </a:solidFill>
                </a:ln>
                <a:solidFill>
                  <a:srgbClr val="CC0000"/>
                </a:solidFill>
                <a:latin typeface="Benguiat" pitchFamily="2" charset="0"/>
              </a:rPr>
              <a:t>USTI</a:t>
            </a:r>
            <a:r>
              <a:rPr lang="es-CO" sz="6000" dirty="0">
                <a:ln w="12700">
                  <a:solidFill>
                    <a:srgbClr val="CC0000"/>
                  </a:solidFill>
                </a:ln>
                <a:solidFill>
                  <a:srgbClr val="CC0000"/>
                </a:solidFill>
                <a:latin typeface="Benguiat" pitchFamily="2" charset="0"/>
              </a:rPr>
              <a:t>N</a:t>
            </a:r>
            <a:endParaRPr lang="es-CO" sz="4800" dirty="0">
              <a:ln w="12700">
                <a:solidFill>
                  <a:srgbClr val="CC0000"/>
                </a:solidFill>
              </a:ln>
              <a:solidFill>
                <a:srgbClr val="CC0000"/>
              </a:solidFill>
              <a:latin typeface="Benguiat" pitchFamily="2" charset="0"/>
            </a:endParaRPr>
          </a:p>
        </p:txBody>
      </p:sp>
      <p:sp>
        <p:nvSpPr>
          <p:cNvPr id="19" name="TextBox 18">
            <a:extLst>
              <a:ext uri="{FF2B5EF4-FFF2-40B4-BE49-F238E27FC236}">
                <a16:creationId xmlns:a16="http://schemas.microsoft.com/office/drawing/2014/main" id="{A52C61BC-EE85-6EDE-FB69-C0D2CF465E5D}"/>
              </a:ext>
            </a:extLst>
          </p:cNvPr>
          <p:cNvSpPr txBox="1"/>
          <p:nvPr/>
        </p:nvSpPr>
        <p:spPr>
          <a:xfrm>
            <a:off x="1192334" y="3063251"/>
            <a:ext cx="2796767" cy="523220"/>
          </a:xfrm>
          <a:prstGeom prst="rect">
            <a:avLst/>
          </a:prstGeom>
          <a:noFill/>
        </p:spPr>
        <p:txBody>
          <a:bodyPr wrap="square" rtlCol="0">
            <a:spAutoFit/>
          </a:bodyPr>
          <a:lstStyle/>
          <a:p>
            <a:pPr algn="ctr"/>
            <a:r>
              <a:rPr lang="es-CO" sz="2800" dirty="0">
                <a:ln w="12700">
                  <a:solidFill>
                    <a:srgbClr val="CC0000"/>
                  </a:solidFill>
                </a:ln>
                <a:solidFill>
                  <a:srgbClr val="CC0000"/>
                </a:solidFill>
                <a:latin typeface="Benguiat" pitchFamily="2" charset="0"/>
              </a:rPr>
              <a:t>HENDER</a:t>
            </a:r>
          </a:p>
        </p:txBody>
      </p:sp>
      <p:sp>
        <p:nvSpPr>
          <p:cNvPr id="20" name="TextBox 21">
            <a:extLst>
              <a:ext uri="{FF2B5EF4-FFF2-40B4-BE49-F238E27FC236}">
                <a16:creationId xmlns:a16="http://schemas.microsoft.com/office/drawing/2014/main" id="{E4F0E654-0A1D-18C5-FD02-660E6F5840AF}"/>
              </a:ext>
            </a:extLst>
          </p:cNvPr>
          <p:cNvSpPr txBox="1"/>
          <p:nvPr/>
        </p:nvSpPr>
        <p:spPr>
          <a:xfrm>
            <a:off x="1064033" y="3860265"/>
            <a:ext cx="3292423" cy="1695401"/>
          </a:xfrm>
          <a:prstGeom prst="rect">
            <a:avLst/>
          </a:prstGeom>
          <a:noFill/>
        </p:spPr>
        <p:txBody>
          <a:bodyPr wrap="square" rtlCol="0">
            <a:spAutoFit/>
          </a:bodyPr>
          <a:lstStyle/>
          <a:p>
            <a:pPr>
              <a:lnSpc>
                <a:spcPct val="130000"/>
              </a:lnSpc>
            </a:pPr>
            <a:r>
              <a:rPr lang="en-IN" sz="900" b="0" i="0" dirty="0">
                <a:solidFill>
                  <a:schemeClr val="bg1"/>
                </a:solidFill>
                <a:effectLst/>
                <a:latin typeface="Inter Light" panose="02000403000000020004" pitchFamily="50" charset="0"/>
                <a:ea typeface="Inter Light" panose="02000403000000020004" pitchFamily="50" charset="0"/>
                <a:cs typeface="Inter Light" panose="02000403000000020004" pitchFamily="50" charset="0"/>
              </a:rPr>
              <a:t>Lorem ipsum dolor sit amet, consectetur </a:t>
            </a:r>
            <a:r>
              <a:rPr lang="en-IN" sz="900" b="0" i="0" dirty="0" err="1">
                <a:solidFill>
                  <a:schemeClr val="bg1"/>
                </a:solidFill>
                <a:effectLst/>
                <a:latin typeface="Inter Light" panose="02000403000000020004" pitchFamily="50" charset="0"/>
                <a:ea typeface="Inter Light" panose="02000403000000020004" pitchFamily="50" charset="0"/>
                <a:cs typeface="Inter Light" panose="02000403000000020004" pitchFamily="50" charset="0"/>
              </a:rPr>
              <a:t>adipiscingum</a:t>
            </a:r>
            <a:r>
              <a:rPr lang="en-IN" sz="900" b="0" i="0" dirty="0">
                <a:solidFill>
                  <a:schemeClr val="bg1"/>
                </a:solidFill>
                <a:effectLst/>
                <a:latin typeface="Inter Light" panose="02000403000000020004" pitchFamily="50" charset="0"/>
                <a:ea typeface="Inter Light" panose="02000403000000020004" pitchFamily="50" charset="0"/>
                <a:cs typeface="Inter Light" panose="02000403000000020004" pitchFamily="50" charset="0"/>
              </a:rPr>
              <a:t> it, sed do eiusmod tempor incididunt ut labore et dolore </a:t>
            </a:r>
            <a:r>
              <a:rPr lang="en-IN" sz="900" b="0" i="0" dirty="0" err="1">
                <a:solidFill>
                  <a:schemeClr val="bg1"/>
                </a:solidFill>
                <a:effectLst/>
                <a:latin typeface="Inter Light" panose="02000403000000020004" pitchFamily="50" charset="0"/>
                <a:ea typeface="Inter Light" panose="02000403000000020004" pitchFamily="50" charset="0"/>
                <a:cs typeface="Inter Light" panose="02000403000000020004" pitchFamily="50" charset="0"/>
              </a:rPr>
              <a:t>agna</a:t>
            </a:r>
            <a:r>
              <a:rPr lang="en-IN" sz="900" b="0" i="0" dirty="0">
                <a:solidFill>
                  <a:schemeClr val="bg1"/>
                </a:solidFill>
                <a:effectLst/>
                <a:latin typeface="Inter Light" panose="02000403000000020004" pitchFamily="50" charset="0"/>
                <a:ea typeface="Inter Light" panose="02000403000000020004" pitchFamily="50" charset="0"/>
                <a:cs typeface="Inter Light" panose="02000403000000020004" pitchFamily="50" charset="0"/>
              </a:rPr>
              <a:t> aliqua. Ut enim ad minim veniam, </a:t>
            </a:r>
            <a:r>
              <a:rPr lang="en-IN" sz="900" b="0" i="0" dirty="0" err="1">
                <a:solidFill>
                  <a:schemeClr val="bg1"/>
                </a:solidFill>
                <a:effectLst/>
                <a:latin typeface="Inter Light" panose="02000403000000020004" pitchFamily="50" charset="0"/>
                <a:ea typeface="Inter Light" panose="02000403000000020004" pitchFamily="50" charset="0"/>
                <a:cs typeface="Inter Light" panose="02000403000000020004" pitchFamily="50" charset="0"/>
              </a:rPr>
              <a:t>quis</a:t>
            </a:r>
            <a:r>
              <a:rPr lang="en-IN" sz="900" b="0" i="0" dirty="0">
                <a:solidFill>
                  <a:schemeClr val="bg1"/>
                </a:solidFill>
                <a:effectLst/>
                <a:latin typeface="Inter Light" panose="02000403000000020004" pitchFamily="50" charset="0"/>
                <a:ea typeface="Inter Light" panose="02000403000000020004" pitchFamily="50" charset="0"/>
                <a:cs typeface="Inter Light" panose="02000403000000020004" pitchFamily="50" charset="0"/>
              </a:rPr>
              <a:t> </a:t>
            </a:r>
            <a:r>
              <a:rPr lang="en-IN" sz="900" b="0" i="0" dirty="0" err="1">
                <a:solidFill>
                  <a:schemeClr val="bg1"/>
                </a:solidFill>
                <a:effectLst/>
                <a:latin typeface="Inter Light" panose="02000403000000020004" pitchFamily="50" charset="0"/>
                <a:ea typeface="Inter Light" panose="02000403000000020004" pitchFamily="50" charset="0"/>
                <a:cs typeface="Inter Light" panose="02000403000000020004" pitchFamily="50" charset="0"/>
              </a:rPr>
              <a:t>nostrud</a:t>
            </a:r>
            <a:r>
              <a:rPr lang="en-IN" sz="900" b="0" i="0" dirty="0">
                <a:solidFill>
                  <a:schemeClr val="bg1"/>
                </a:solidFill>
                <a:effectLst/>
                <a:latin typeface="Inter Light" panose="02000403000000020004" pitchFamily="50" charset="0"/>
                <a:ea typeface="Inter Light" panose="02000403000000020004" pitchFamily="50" charset="0"/>
                <a:cs typeface="Inter Light" panose="02000403000000020004" pitchFamily="50" charset="0"/>
              </a:rPr>
              <a:t> at exercitation ullamco laboris nisi ut aliquip ex amet ea commodo consequat. Duis aute irure dolor in the </a:t>
            </a:r>
            <a:r>
              <a:rPr lang="en-IN" sz="900" b="0" i="0" dirty="0" err="1">
                <a:solidFill>
                  <a:schemeClr val="bg1"/>
                </a:solidFill>
                <a:effectLst/>
                <a:latin typeface="Inter Light" panose="02000403000000020004" pitchFamily="50" charset="0"/>
                <a:ea typeface="Inter Light" panose="02000403000000020004" pitchFamily="50" charset="0"/>
                <a:cs typeface="Inter Light" panose="02000403000000020004" pitchFamily="50" charset="0"/>
              </a:rPr>
              <a:t>sitm</a:t>
            </a:r>
            <a:r>
              <a:rPr lang="en-IN" sz="900" b="0" i="0" dirty="0">
                <a:solidFill>
                  <a:schemeClr val="bg1"/>
                </a:solidFill>
                <a:effectLst/>
                <a:latin typeface="Inter Light" panose="02000403000000020004" pitchFamily="50" charset="0"/>
                <a:ea typeface="Inter Light" panose="02000403000000020004" pitchFamily="50" charset="0"/>
                <a:cs typeface="Inter Light" panose="02000403000000020004" pitchFamily="50" charset="0"/>
              </a:rPr>
              <a:t> reprehenderit in voluptate velit esse cillum dolore eu fugiat nulla pariatur. Excepteur sint occaecat </a:t>
            </a:r>
            <a:r>
              <a:rPr lang="en-IN" sz="900" b="0" i="0" dirty="0" err="1">
                <a:solidFill>
                  <a:schemeClr val="bg1"/>
                </a:solidFill>
                <a:effectLst/>
                <a:latin typeface="Inter Light" panose="02000403000000020004" pitchFamily="50" charset="0"/>
                <a:ea typeface="Inter Light" panose="02000403000000020004" pitchFamily="50" charset="0"/>
                <a:cs typeface="Inter Light" panose="02000403000000020004" pitchFamily="50" charset="0"/>
              </a:rPr>
              <a:t>cupidat</a:t>
            </a:r>
            <a:r>
              <a:rPr lang="en-IN" sz="900" b="0" i="0" dirty="0">
                <a:solidFill>
                  <a:schemeClr val="bg1"/>
                </a:solidFill>
                <a:effectLst/>
                <a:latin typeface="Inter Light" panose="02000403000000020004" pitchFamily="50" charset="0"/>
                <a:ea typeface="Inter Light" panose="02000403000000020004" pitchFamily="50" charset="0"/>
                <a:cs typeface="Inter Light" panose="02000403000000020004" pitchFamily="50" charset="0"/>
              </a:rPr>
              <a:t> on proident, sunt in culpa qui officia deserunt mollit anim id est laborum</a:t>
            </a:r>
            <a:endParaRPr lang="en-IN" sz="2000" b="1" dirty="0">
              <a:solidFill>
                <a:schemeClr val="bg1"/>
              </a:solidFill>
              <a:latin typeface="Inter Light" panose="02000403000000020004" pitchFamily="50" charset="0"/>
              <a:ea typeface="Inter Light" panose="02000403000000020004" pitchFamily="50" charset="0"/>
              <a:cs typeface="Inter Light" panose="02000403000000020004" pitchFamily="50" charset="0"/>
            </a:endParaRPr>
          </a:p>
        </p:txBody>
      </p:sp>
      <p:sp>
        <p:nvSpPr>
          <p:cNvPr id="34" name="Rectangle 33">
            <a:extLst>
              <a:ext uri="{FF2B5EF4-FFF2-40B4-BE49-F238E27FC236}">
                <a16:creationId xmlns:a16="http://schemas.microsoft.com/office/drawing/2014/main" id="{15B37371-2B97-7508-C318-DBA2077C8B94}"/>
              </a:ext>
            </a:extLst>
          </p:cNvPr>
          <p:cNvSpPr/>
          <p:nvPr/>
        </p:nvSpPr>
        <p:spPr>
          <a:xfrm>
            <a:off x="1064033" y="2307368"/>
            <a:ext cx="3064623" cy="49362"/>
          </a:xfrm>
          <a:prstGeom prst="rect">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35" name="Rectangle 34">
            <a:extLst>
              <a:ext uri="{FF2B5EF4-FFF2-40B4-BE49-F238E27FC236}">
                <a16:creationId xmlns:a16="http://schemas.microsoft.com/office/drawing/2014/main" id="{587F385E-025E-06DE-0993-7B637A189677}"/>
              </a:ext>
            </a:extLst>
          </p:cNvPr>
          <p:cNvSpPr/>
          <p:nvPr/>
        </p:nvSpPr>
        <p:spPr>
          <a:xfrm>
            <a:off x="1137478" y="3270517"/>
            <a:ext cx="462350" cy="49362"/>
          </a:xfrm>
          <a:prstGeom prst="rect">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36" name="Rectangle 35">
            <a:extLst>
              <a:ext uri="{FF2B5EF4-FFF2-40B4-BE49-F238E27FC236}">
                <a16:creationId xmlns:a16="http://schemas.microsoft.com/office/drawing/2014/main" id="{80330E32-F0F9-AA6A-AC18-A97BE2320F2F}"/>
              </a:ext>
            </a:extLst>
          </p:cNvPr>
          <p:cNvSpPr/>
          <p:nvPr/>
        </p:nvSpPr>
        <p:spPr>
          <a:xfrm>
            <a:off x="3575310" y="3270517"/>
            <a:ext cx="462350" cy="49362"/>
          </a:xfrm>
          <a:prstGeom prst="rect">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37" name="TextBox 36">
            <a:extLst>
              <a:ext uri="{FF2B5EF4-FFF2-40B4-BE49-F238E27FC236}">
                <a16:creationId xmlns:a16="http://schemas.microsoft.com/office/drawing/2014/main" id="{E158582A-E02E-C7A0-0EF2-64DB5D228289}"/>
              </a:ext>
            </a:extLst>
          </p:cNvPr>
          <p:cNvSpPr txBox="1"/>
          <p:nvPr/>
        </p:nvSpPr>
        <p:spPr>
          <a:xfrm>
            <a:off x="-3868861" y="3124806"/>
            <a:ext cx="2872774" cy="461665"/>
          </a:xfrm>
          <a:prstGeom prst="rect">
            <a:avLst/>
          </a:prstGeom>
          <a:noFill/>
        </p:spPr>
        <p:txBody>
          <a:bodyPr wrap="square" rtlCol="0">
            <a:spAutoFit/>
          </a:bodyPr>
          <a:lstStyle/>
          <a:p>
            <a:pPr algn="ctr"/>
            <a:r>
              <a:rPr lang="es-CO" sz="2400" dirty="0">
                <a:ln w="12700">
                  <a:solidFill>
                    <a:srgbClr val="CC0000"/>
                  </a:solidFill>
                </a:ln>
                <a:solidFill>
                  <a:srgbClr val="CC0000"/>
                </a:solidFill>
                <a:latin typeface="Benguiat" pitchFamily="2" charset="0"/>
              </a:rPr>
              <a:t>SINCLAIR</a:t>
            </a:r>
          </a:p>
        </p:txBody>
      </p:sp>
      <p:sp>
        <p:nvSpPr>
          <p:cNvPr id="38" name="TextBox 37">
            <a:extLst>
              <a:ext uri="{FF2B5EF4-FFF2-40B4-BE49-F238E27FC236}">
                <a16:creationId xmlns:a16="http://schemas.microsoft.com/office/drawing/2014/main" id="{8C5E7459-27F4-E3E2-DE72-350B217241A1}"/>
              </a:ext>
            </a:extLst>
          </p:cNvPr>
          <p:cNvSpPr txBox="1"/>
          <p:nvPr/>
        </p:nvSpPr>
        <p:spPr>
          <a:xfrm>
            <a:off x="-3974070" y="2315441"/>
            <a:ext cx="3096388" cy="1015663"/>
          </a:xfrm>
          <a:prstGeom prst="rect">
            <a:avLst/>
          </a:prstGeom>
          <a:noFill/>
        </p:spPr>
        <p:txBody>
          <a:bodyPr wrap="square" rtlCol="0">
            <a:spAutoFit/>
          </a:bodyPr>
          <a:lstStyle/>
          <a:p>
            <a:pPr algn="ctr"/>
            <a:r>
              <a:rPr lang="es-CO" sz="6000" dirty="0">
                <a:ln w="12700">
                  <a:solidFill>
                    <a:srgbClr val="CC0000"/>
                  </a:solidFill>
                </a:ln>
                <a:solidFill>
                  <a:srgbClr val="CC0000"/>
                </a:solidFill>
                <a:latin typeface="Benguiat" pitchFamily="2" charset="0"/>
              </a:rPr>
              <a:t>L</a:t>
            </a:r>
            <a:r>
              <a:rPr lang="es-CO" sz="4800" dirty="0">
                <a:ln w="12700">
                  <a:solidFill>
                    <a:srgbClr val="CC0000"/>
                  </a:solidFill>
                </a:ln>
                <a:solidFill>
                  <a:srgbClr val="CC0000"/>
                </a:solidFill>
                <a:latin typeface="Benguiat" pitchFamily="2" charset="0"/>
              </a:rPr>
              <a:t>UCA</a:t>
            </a:r>
            <a:r>
              <a:rPr lang="es-CO" sz="6000" dirty="0">
                <a:ln w="12700">
                  <a:solidFill>
                    <a:srgbClr val="CC0000"/>
                  </a:solidFill>
                </a:ln>
                <a:solidFill>
                  <a:srgbClr val="CC0000"/>
                </a:solidFill>
                <a:latin typeface="Benguiat" pitchFamily="2" charset="0"/>
              </a:rPr>
              <a:t>S</a:t>
            </a:r>
            <a:endParaRPr lang="es-CO" sz="4800" dirty="0">
              <a:ln w="12700">
                <a:solidFill>
                  <a:srgbClr val="CC0000"/>
                </a:solidFill>
              </a:ln>
              <a:solidFill>
                <a:srgbClr val="CC0000"/>
              </a:solidFill>
              <a:latin typeface="Benguiat" pitchFamily="2" charset="0"/>
            </a:endParaRPr>
          </a:p>
        </p:txBody>
      </p:sp>
      <p:sp>
        <p:nvSpPr>
          <p:cNvPr id="39" name="Rectangle 38">
            <a:extLst>
              <a:ext uri="{FF2B5EF4-FFF2-40B4-BE49-F238E27FC236}">
                <a16:creationId xmlns:a16="http://schemas.microsoft.com/office/drawing/2014/main" id="{B9D06E5A-15C1-B3E2-D65D-32A6AB408D32}"/>
              </a:ext>
            </a:extLst>
          </p:cNvPr>
          <p:cNvSpPr/>
          <p:nvPr/>
        </p:nvSpPr>
        <p:spPr>
          <a:xfrm>
            <a:off x="-3942306" y="2288885"/>
            <a:ext cx="3064623" cy="49362"/>
          </a:xfrm>
          <a:prstGeom prst="rect">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40" name="Rectangle 39">
            <a:extLst>
              <a:ext uri="{FF2B5EF4-FFF2-40B4-BE49-F238E27FC236}">
                <a16:creationId xmlns:a16="http://schemas.microsoft.com/office/drawing/2014/main" id="{7D92D536-7902-7A95-D9B3-26C684E0B19C}"/>
              </a:ext>
            </a:extLst>
          </p:cNvPr>
          <p:cNvSpPr/>
          <p:nvPr/>
        </p:nvSpPr>
        <p:spPr>
          <a:xfrm>
            <a:off x="-3868861" y="3252034"/>
            <a:ext cx="462350" cy="49362"/>
          </a:xfrm>
          <a:prstGeom prst="rect">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41" name="Rectangle 40">
            <a:extLst>
              <a:ext uri="{FF2B5EF4-FFF2-40B4-BE49-F238E27FC236}">
                <a16:creationId xmlns:a16="http://schemas.microsoft.com/office/drawing/2014/main" id="{C36C24A5-B875-24EB-F60E-E86EEDBC85E4}"/>
              </a:ext>
            </a:extLst>
          </p:cNvPr>
          <p:cNvSpPr/>
          <p:nvPr/>
        </p:nvSpPr>
        <p:spPr>
          <a:xfrm>
            <a:off x="-1431029" y="3252034"/>
            <a:ext cx="462350" cy="49362"/>
          </a:xfrm>
          <a:prstGeom prst="rect">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42" name="TextBox 41">
            <a:extLst>
              <a:ext uri="{FF2B5EF4-FFF2-40B4-BE49-F238E27FC236}">
                <a16:creationId xmlns:a16="http://schemas.microsoft.com/office/drawing/2014/main" id="{FB01D865-6ECA-AADD-6348-842EBBB7C44B}"/>
              </a:ext>
            </a:extLst>
          </p:cNvPr>
          <p:cNvSpPr txBox="1"/>
          <p:nvPr/>
        </p:nvSpPr>
        <p:spPr>
          <a:xfrm>
            <a:off x="-7686364" y="2262927"/>
            <a:ext cx="3410824" cy="1015663"/>
          </a:xfrm>
          <a:prstGeom prst="rect">
            <a:avLst/>
          </a:prstGeom>
          <a:noFill/>
        </p:spPr>
        <p:txBody>
          <a:bodyPr wrap="square" rtlCol="0">
            <a:spAutoFit/>
          </a:bodyPr>
          <a:lstStyle/>
          <a:p>
            <a:pPr algn="ctr"/>
            <a:r>
              <a:rPr lang="es-CO" sz="6000" dirty="0">
                <a:ln w="12700">
                  <a:solidFill>
                    <a:srgbClr val="CC0000"/>
                  </a:solidFill>
                </a:ln>
                <a:solidFill>
                  <a:srgbClr val="CC0000"/>
                </a:solidFill>
                <a:latin typeface="Benguiat" pitchFamily="2" charset="0"/>
              </a:rPr>
              <a:t>W</a:t>
            </a:r>
            <a:r>
              <a:rPr lang="es-CO" sz="4800" dirty="0">
                <a:ln w="12700">
                  <a:solidFill>
                    <a:srgbClr val="CC0000"/>
                  </a:solidFill>
                </a:ln>
                <a:solidFill>
                  <a:srgbClr val="CC0000"/>
                </a:solidFill>
                <a:latin typeface="Benguiat" pitchFamily="2" charset="0"/>
              </a:rPr>
              <a:t>IL</a:t>
            </a:r>
            <a:r>
              <a:rPr lang="es-CO" sz="6000" dirty="0">
                <a:ln w="12700">
                  <a:solidFill>
                    <a:srgbClr val="CC0000"/>
                  </a:solidFill>
                </a:ln>
                <a:solidFill>
                  <a:srgbClr val="CC0000"/>
                </a:solidFill>
                <a:latin typeface="Benguiat" pitchFamily="2" charset="0"/>
              </a:rPr>
              <a:t>L</a:t>
            </a:r>
            <a:endParaRPr lang="es-CO" sz="4800" dirty="0">
              <a:ln w="12700">
                <a:solidFill>
                  <a:srgbClr val="CC0000"/>
                </a:solidFill>
              </a:ln>
              <a:solidFill>
                <a:srgbClr val="CC0000"/>
              </a:solidFill>
              <a:latin typeface="Benguiat" pitchFamily="2" charset="0"/>
            </a:endParaRPr>
          </a:p>
        </p:txBody>
      </p:sp>
      <p:sp>
        <p:nvSpPr>
          <p:cNvPr id="43" name="TextBox 42">
            <a:extLst>
              <a:ext uri="{FF2B5EF4-FFF2-40B4-BE49-F238E27FC236}">
                <a16:creationId xmlns:a16="http://schemas.microsoft.com/office/drawing/2014/main" id="{D6959999-5D28-BF3D-8314-19133F7140A4}"/>
              </a:ext>
            </a:extLst>
          </p:cNvPr>
          <p:cNvSpPr txBox="1"/>
          <p:nvPr/>
        </p:nvSpPr>
        <p:spPr>
          <a:xfrm>
            <a:off x="-7360368" y="3021962"/>
            <a:ext cx="2796767" cy="523220"/>
          </a:xfrm>
          <a:prstGeom prst="rect">
            <a:avLst/>
          </a:prstGeom>
          <a:noFill/>
        </p:spPr>
        <p:txBody>
          <a:bodyPr wrap="square" rtlCol="0">
            <a:spAutoFit/>
          </a:bodyPr>
          <a:lstStyle/>
          <a:p>
            <a:pPr algn="ctr"/>
            <a:r>
              <a:rPr lang="es-CO" sz="2800" dirty="0">
                <a:ln w="12700">
                  <a:solidFill>
                    <a:srgbClr val="CC0000"/>
                  </a:solidFill>
                </a:ln>
                <a:solidFill>
                  <a:srgbClr val="CC0000"/>
                </a:solidFill>
                <a:latin typeface="Benguiat" pitchFamily="2" charset="0"/>
              </a:rPr>
              <a:t>BYERS</a:t>
            </a:r>
          </a:p>
        </p:txBody>
      </p:sp>
      <p:sp>
        <p:nvSpPr>
          <p:cNvPr id="44" name="Rectangle 43">
            <a:extLst>
              <a:ext uri="{FF2B5EF4-FFF2-40B4-BE49-F238E27FC236}">
                <a16:creationId xmlns:a16="http://schemas.microsoft.com/office/drawing/2014/main" id="{F229F5D0-8234-5CE7-8897-CFB4BFF4FBF4}"/>
              </a:ext>
            </a:extLst>
          </p:cNvPr>
          <p:cNvSpPr/>
          <p:nvPr/>
        </p:nvSpPr>
        <p:spPr>
          <a:xfrm>
            <a:off x="-7488669" y="2266079"/>
            <a:ext cx="3064623" cy="49362"/>
          </a:xfrm>
          <a:prstGeom prst="rect">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45" name="Rectangle 44">
            <a:extLst>
              <a:ext uri="{FF2B5EF4-FFF2-40B4-BE49-F238E27FC236}">
                <a16:creationId xmlns:a16="http://schemas.microsoft.com/office/drawing/2014/main" id="{69E25184-5A2B-616D-99DB-C343E20BFE17}"/>
              </a:ext>
            </a:extLst>
          </p:cNvPr>
          <p:cNvSpPr/>
          <p:nvPr/>
        </p:nvSpPr>
        <p:spPr>
          <a:xfrm>
            <a:off x="-7415224" y="3229228"/>
            <a:ext cx="462350" cy="49362"/>
          </a:xfrm>
          <a:prstGeom prst="rect">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46" name="Rectangle 45">
            <a:extLst>
              <a:ext uri="{FF2B5EF4-FFF2-40B4-BE49-F238E27FC236}">
                <a16:creationId xmlns:a16="http://schemas.microsoft.com/office/drawing/2014/main" id="{C948522C-F2D4-F525-3B7C-8167FE0E0CBF}"/>
              </a:ext>
            </a:extLst>
          </p:cNvPr>
          <p:cNvSpPr/>
          <p:nvPr/>
        </p:nvSpPr>
        <p:spPr>
          <a:xfrm>
            <a:off x="-4977392" y="3229228"/>
            <a:ext cx="462350" cy="49362"/>
          </a:xfrm>
          <a:prstGeom prst="rect">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Tree>
    <p:extLst>
      <p:ext uri="{BB962C8B-B14F-4D97-AF65-F5344CB8AC3E}">
        <p14:creationId xmlns:p14="http://schemas.microsoft.com/office/powerpoint/2010/main" val="50002721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a:extLst>
              <a:ext uri="{FF2B5EF4-FFF2-40B4-BE49-F238E27FC236}">
                <a16:creationId xmlns:a16="http://schemas.microsoft.com/office/drawing/2014/main" id="{78A9353B-F5EE-0CB0-9ABA-87628302BB1E}"/>
              </a:ext>
            </a:extLst>
          </p:cNvPr>
          <p:cNvGrpSpPr/>
          <p:nvPr/>
        </p:nvGrpSpPr>
        <p:grpSpPr>
          <a:xfrm>
            <a:off x="5143500" y="-34567469"/>
            <a:ext cx="3368329" cy="48227809"/>
            <a:chOff x="6971513" y="-1694488"/>
            <a:chExt cx="1626093" cy="23282436"/>
          </a:xfrm>
        </p:grpSpPr>
        <p:pic>
          <p:nvPicPr>
            <p:cNvPr id="3076" name="Picture 4" descr="Millie Bobby Brown reveló lo que siente ante el final de &quot;Stranger Things&quot;  - Gamba">
              <a:extLst>
                <a:ext uri="{FF2B5EF4-FFF2-40B4-BE49-F238E27FC236}">
                  <a16:creationId xmlns:a16="http://schemas.microsoft.com/office/drawing/2014/main" id="{3FEBA385-EF12-4BD2-99D7-9F79026E8B7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4197" r="35608"/>
            <a:stretch/>
          </p:blipFill>
          <p:spPr bwMode="auto">
            <a:xfrm>
              <a:off x="7163335" y="1809978"/>
              <a:ext cx="1395175" cy="3080468"/>
            </a:xfrm>
            <a:prstGeom prst="roundRect">
              <a:avLst>
                <a:gd name="adj" fmla="val 33007"/>
              </a:avLst>
            </a:prstGeom>
            <a:noFill/>
            <a:extLst>
              <a:ext uri="{909E8E84-426E-40DD-AFC4-6F175D3DCCD1}">
                <a14:hiddenFill xmlns:a14="http://schemas.microsoft.com/office/drawing/2010/main">
                  <a:solidFill>
                    <a:srgbClr val="FFFFFF"/>
                  </a:solidFill>
                </a14:hiddenFill>
              </a:ext>
            </a:extLst>
          </p:spPr>
        </p:pic>
        <p:pic>
          <p:nvPicPr>
            <p:cNvPr id="3078" name="Picture 6" descr="Críticas a Noah Schnapp, protagonista de Stranger Things, tras grabarse con pegatinas pro-Israel de &quot;el sionismo es sexy&quot;">
              <a:extLst>
                <a:ext uri="{FF2B5EF4-FFF2-40B4-BE49-F238E27FC236}">
                  <a16:creationId xmlns:a16="http://schemas.microsoft.com/office/drawing/2014/main" id="{B8A3D626-4C74-EF03-1CBF-D134329C747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5203" r="23898"/>
            <a:stretch/>
          </p:blipFill>
          <p:spPr bwMode="auto">
            <a:xfrm>
              <a:off x="6971513" y="15132946"/>
              <a:ext cx="1427773" cy="3080468"/>
            </a:xfrm>
            <a:prstGeom prst="roundRect">
              <a:avLst>
                <a:gd name="adj" fmla="val 34550"/>
              </a:avLst>
            </a:prstGeom>
            <a:noFill/>
            <a:extLst>
              <a:ext uri="{909E8E84-426E-40DD-AFC4-6F175D3DCCD1}">
                <a14:hiddenFill xmlns:a14="http://schemas.microsoft.com/office/drawing/2010/main">
                  <a:solidFill>
                    <a:srgbClr val="FFFFFF"/>
                  </a:solidFill>
                </a14:hiddenFill>
              </a:ext>
            </a:extLst>
          </p:spPr>
        </p:pic>
        <p:pic>
          <p:nvPicPr>
            <p:cNvPr id="3080" name="Picture 8" descr="Stranger Things: Actor Finn Wolfhard confirma lo que se sospechaba de la  temporada 5 | VADER">
              <a:extLst>
                <a:ext uri="{FF2B5EF4-FFF2-40B4-BE49-F238E27FC236}">
                  <a16:creationId xmlns:a16="http://schemas.microsoft.com/office/drawing/2014/main" id="{EB32AF8E-4221-C2F6-C4E9-C4DA3EAC270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7227" r="25188"/>
            <a:stretch/>
          </p:blipFill>
          <p:spPr bwMode="auto">
            <a:xfrm>
              <a:off x="7139950" y="5202216"/>
              <a:ext cx="1457656" cy="3063300"/>
            </a:xfrm>
            <a:prstGeom prst="roundRect">
              <a:avLst>
                <a:gd name="adj" fmla="val 30191"/>
              </a:avLst>
            </a:prstGeom>
            <a:noFill/>
            <a:extLst>
              <a:ext uri="{909E8E84-426E-40DD-AFC4-6F175D3DCCD1}">
                <a14:hiddenFill xmlns:a14="http://schemas.microsoft.com/office/drawing/2010/main">
                  <a:solidFill>
                    <a:srgbClr val="FFFFFF"/>
                  </a:solidFill>
                </a14:hiddenFill>
              </a:ext>
            </a:extLst>
          </p:spPr>
        </p:pic>
        <p:pic>
          <p:nvPicPr>
            <p:cNvPr id="3082" name="Picture 10" descr="Stranger Things': Caleb McLaughlin Lost His Voice After Wrenching Scene  With Sadie Sink | Vanity Fair">
              <a:extLst>
                <a:ext uri="{FF2B5EF4-FFF2-40B4-BE49-F238E27FC236}">
                  <a16:creationId xmlns:a16="http://schemas.microsoft.com/office/drawing/2014/main" id="{7E6C3683-E18F-ABA3-CD98-FC938095F379}"/>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30847" r="37040"/>
            <a:stretch/>
          </p:blipFill>
          <p:spPr bwMode="auto">
            <a:xfrm>
              <a:off x="7035454" y="8352190"/>
              <a:ext cx="1395175" cy="3063300"/>
            </a:xfrm>
            <a:prstGeom prst="roundRect">
              <a:avLst>
                <a:gd name="adj" fmla="val 33660"/>
              </a:avLst>
            </a:prstGeom>
            <a:noFill/>
            <a:extLst>
              <a:ext uri="{909E8E84-426E-40DD-AFC4-6F175D3DCCD1}">
                <a14:hiddenFill xmlns:a14="http://schemas.microsoft.com/office/drawing/2010/main">
                  <a:solidFill>
                    <a:srgbClr val="FFFFFF"/>
                  </a:solidFill>
                </a14:hiddenFill>
              </a:ext>
            </a:extLst>
          </p:spPr>
        </p:pic>
        <p:pic>
          <p:nvPicPr>
            <p:cNvPr id="3084" name="Picture 12" descr="Stranger Things': Sadie Sink 'Begged' to Play Max at 14, Told Too Old">
              <a:extLst>
                <a:ext uri="{FF2B5EF4-FFF2-40B4-BE49-F238E27FC236}">
                  <a16:creationId xmlns:a16="http://schemas.microsoft.com/office/drawing/2014/main" id="{14D8D2BF-7966-7FAA-1528-9221B3808D11}"/>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6442" t="4276" r="63042" b="3019"/>
            <a:stretch/>
          </p:blipFill>
          <p:spPr bwMode="auto">
            <a:xfrm>
              <a:off x="7041952" y="18424021"/>
              <a:ext cx="1388677" cy="3163927"/>
            </a:xfrm>
            <a:prstGeom prst="roundRect">
              <a:avLst>
                <a:gd name="adj" fmla="val 39937"/>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2D87B4CB-3941-CAEB-D82E-2BFD8DBBAC81}"/>
                </a:ext>
              </a:extLst>
            </p:cNvPr>
            <p:cNvPicPr>
              <a:picLocks noChangeAspect="1"/>
            </p:cNvPicPr>
            <p:nvPr/>
          </p:nvPicPr>
          <p:blipFill rotWithShape="1">
            <a:blip r:embed="rId7"/>
            <a:srcRect l="29292" t="914" r="16356" b="-914"/>
            <a:stretch/>
          </p:blipFill>
          <p:spPr>
            <a:xfrm>
              <a:off x="6971513" y="11727261"/>
              <a:ext cx="1523056" cy="3108446"/>
            </a:xfrm>
            <a:prstGeom prst="roundRect">
              <a:avLst>
                <a:gd name="adj" fmla="val 33820"/>
              </a:avLst>
            </a:prstGeom>
          </p:spPr>
        </p:pic>
        <p:pic>
          <p:nvPicPr>
            <p:cNvPr id="33" name="Picture 12" descr="Stranger Things': Sadie Sink 'Begged' to Play Max at 14, Told Too Old">
              <a:extLst>
                <a:ext uri="{FF2B5EF4-FFF2-40B4-BE49-F238E27FC236}">
                  <a16:creationId xmlns:a16="http://schemas.microsoft.com/office/drawing/2014/main" id="{7DC7E085-A6C4-EA2F-D43C-20360F81A78A}"/>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6442" t="4276" r="63042" b="3019"/>
            <a:stretch/>
          </p:blipFill>
          <p:spPr bwMode="auto">
            <a:xfrm>
              <a:off x="7041952" y="-1694488"/>
              <a:ext cx="1388677" cy="3163927"/>
            </a:xfrm>
            <a:prstGeom prst="roundRect">
              <a:avLst>
                <a:gd name="adj" fmla="val 39937"/>
              </a:avLst>
            </a:prstGeom>
            <a:noFill/>
            <a:extLst>
              <a:ext uri="{909E8E84-426E-40DD-AFC4-6F175D3DCCD1}">
                <a14:hiddenFill xmlns:a14="http://schemas.microsoft.com/office/drawing/2010/main">
                  <a:solidFill>
                    <a:srgbClr val="FFFFFF"/>
                  </a:solidFill>
                </a14:hiddenFill>
              </a:ext>
            </a:extLst>
          </p:spPr>
        </p:pic>
      </p:grpSp>
      <p:grpSp>
        <p:nvGrpSpPr>
          <p:cNvPr id="22" name="Group 21">
            <a:extLst>
              <a:ext uri="{FF2B5EF4-FFF2-40B4-BE49-F238E27FC236}">
                <a16:creationId xmlns:a16="http://schemas.microsoft.com/office/drawing/2014/main" id="{5944C3A2-5609-8A12-4974-7FEE6A909AB7}"/>
              </a:ext>
            </a:extLst>
          </p:cNvPr>
          <p:cNvGrpSpPr/>
          <p:nvPr/>
        </p:nvGrpSpPr>
        <p:grpSpPr>
          <a:xfrm>
            <a:off x="8717479" y="13277988"/>
            <a:ext cx="1476926" cy="16134957"/>
            <a:chOff x="8717479" y="-5796890"/>
            <a:chExt cx="1476926" cy="16134957"/>
          </a:xfrm>
        </p:grpSpPr>
        <p:pic>
          <p:nvPicPr>
            <p:cNvPr id="3088" name="Picture 16" descr="Joe Keery Says 'Stranger Things' Ending “Won't Be Easy” But “It Does Feel  Like It's Time” – Deadline">
              <a:extLst>
                <a:ext uri="{FF2B5EF4-FFF2-40B4-BE49-F238E27FC236}">
                  <a16:creationId xmlns:a16="http://schemas.microsoft.com/office/drawing/2014/main" id="{DD89DD49-8439-5AC8-E4EB-EB210F45313C}"/>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32441" t="927" r="42206"/>
            <a:stretch/>
          </p:blipFill>
          <p:spPr bwMode="auto">
            <a:xfrm>
              <a:off x="8748372" y="-2534684"/>
              <a:ext cx="1388677" cy="3051899"/>
            </a:xfrm>
            <a:prstGeom prst="roundRect">
              <a:avLst>
                <a:gd name="adj" fmla="val 37244"/>
              </a:avLst>
            </a:prstGeom>
            <a:noFill/>
            <a:extLst>
              <a:ext uri="{909E8E84-426E-40DD-AFC4-6F175D3DCCD1}">
                <a14:hiddenFill xmlns:a14="http://schemas.microsoft.com/office/drawing/2010/main">
                  <a:solidFill>
                    <a:srgbClr val="FFFFFF"/>
                  </a:solidFill>
                </a14:hiddenFill>
              </a:ext>
            </a:extLst>
          </p:spPr>
        </p:pic>
        <p:pic>
          <p:nvPicPr>
            <p:cNvPr id="3090" name="Picture 18" descr="Stranger Things Star David Harbour: “Definitely Time” to End Series – The  Hollywood Reporter">
              <a:extLst>
                <a:ext uri="{FF2B5EF4-FFF2-40B4-BE49-F238E27FC236}">
                  <a16:creationId xmlns:a16="http://schemas.microsoft.com/office/drawing/2014/main" id="{6DA9943B-9FF7-9551-08BD-F30EF96F20C5}"/>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39712" r="34569"/>
            <a:stretch/>
          </p:blipFill>
          <p:spPr bwMode="auto">
            <a:xfrm>
              <a:off x="8756264" y="7210980"/>
              <a:ext cx="1427774" cy="3127087"/>
            </a:xfrm>
            <a:prstGeom prst="roundRect">
              <a:avLst>
                <a:gd name="adj" fmla="val 32678"/>
              </a:avLst>
            </a:prstGeom>
            <a:noFill/>
            <a:extLst>
              <a:ext uri="{909E8E84-426E-40DD-AFC4-6F175D3DCCD1}">
                <a14:hiddenFill xmlns:a14="http://schemas.microsoft.com/office/drawing/2010/main">
                  <a:solidFill>
                    <a:srgbClr val="FFFFFF"/>
                  </a:solidFill>
                </a14:hiddenFill>
              </a:ext>
            </a:extLst>
          </p:spPr>
        </p:pic>
        <p:pic>
          <p:nvPicPr>
            <p:cNvPr id="3092" name="Picture 20" descr="La increíble transformación física de Natalia Dyer antes del final de Stranger  Things | VADER">
              <a:extLst>
                <a:ext uri="{FF2B5EF4-FFF2-40B4-BE49-F238E27FC236}">
                  <a16:creationId xmlns:a16="http://schemas.microsoft.com/office/drawing/2014/main" id="{CEFB82B9-5BB7-0497-10FA-B328C2F512D3}"/>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l="39855" r="35130"/>
            <a:stretch/>
          </p:blipFill>
          <p:spPr bwMode="auto">
            <a:xfrm>
              <a:off x="8805727" y="-5796890"/>
              <a:ext cx="1388678" cy="3122609"/>
            </a:xfrm>
            <a:prstGeom prst="roundRect">
              <a:avLst>
                <a:gd name="adj" fmla="val 27642"/>
              </a:avLst>
            </a:prstGeom>
            <a:noFill/>
            <a:extLst>
              <a:ext uri="{909E8E84-426E-40DD-AFC4-6F175D3DCCD1}">
                <a14:hiddenFill xmlns:a14="http://schemas.microsoft.com/office/drawing/2010/main">
                  <a:solidFill>
                    <a:srgbClr val="FFFFFF"/>
                  </a:solidFill>
                </a14:hiddenFill>
              </a:ext>
            </a:extLst>
          </p:spPr>
        </p:pic>
        <p:pic>
          <p:nvPicPr>
            <p:cNvPr id="3098" name="Picture 26" descr="Winona Ryder alaba a sus compañeras más jóvenes en 'Stranger Things': 'Son  increíbles'">
              <a:extLst>
                <a:ext uri="{FF2B5EF4-FFF2-40B4-BE49-F238E27FC236}">
                  <a16:creationId xmlns:a16="http://schemas.microsoft.com/office/drawing/2014/main" id="{2CEA6F08-31E4-3441-41C9-6857E6E5E58E}"/>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l="40125" r="35606"/>
            <a:stretch/>
          </p:blipFill>
          <p:spPr bwMode="auto">
            <a:xfrm>
              <a:off x="8717479" y="707853"/>
              <a:ext cx="1457656" cy="3051899"/>
            </a:xfrm>
            <a:prstGeom prst="roundRect">
              <a:avLst>
                <a:gd name="adj" fmla="val 26469"/>
              </a:avLst>
            </a:prstGeom>
            <a:noFill/>
            <a:extLst>
              <a:ext uri="{909E8E84-426E-40DD-AFC4-6F175D3DCCD1}">
                <a14:hiddenFill xmlns:a14="http://schemas.microsoft.com/office/drawing/2010/main">
                  <a:solidFill>
                    <a:srgbClr val="FFFFFF"/>
                  </a:solidFill>
                </a14:hiddenFill>
              </a:ext>
            </a:extLst>
          </p:spPr>
        </p:pic>
        <p:pic>
          <p:nvPicPr>
            <p:cNvPr id="3100" name="Picture 28" descr="Stranger Things: Charlie Heaton confirms exit? | TV &amp; Radio | Showbiz &amp; TV  | Express.co.uk">
              <a:extLst>
                <a:ext uri="{FF2B5EF4-FFF2-40B4-BE49-F238E27FC236}">
                  <a16:creationId xmlns:a16="http://schemas.microsoft.com/office/drawing/2014/main" id="{69C9653A-6024-059F-C099-E86A6D474638}"/>
                </a:ext>
              </a:extLst>
            </p:cNvPr>
            <p:cNvPicPr>
              <a:picLocks noChangeAspect="1" noChangeArrowheads="1"/>
            </p:cNvPicPr>
            <p:nvPr/>
          </p:nvPicPr>
          <p:blipFill rotWithShape="1">
            <a:blip r:embed="rId12">
              <a:extLst>
                <a:ext uri="{28A0092B-C50C-407E-A947-70E740481C1C}">
                  <a14:useLocalDpi xmlns:a14="http://schemas.microsoft.com/office/drawing/2010/main" val="0"/>
                </a:ext>
              </a:extLst>
            </a:blip>
            <a:srcRect l="20576" r="52815"/>
            <a:stretch/>
          </p:blipFill>
          <p:spPr bwMode="auto">
            <a:xfrm>
              <a:off x="8748372" y="3937162"/>
              <a:ext cx="1388678" cy="3096408"/>
            </a:xfrm>
            <a:prstGeom prst="roundRect">
              <a:avLst>
                <a:gd name="adj" fmla="val 37930"/>
              </a:avLst>
            </a:prstGeom>
            <a:noFill/>
            <a:extLst>
              <a:ext uri="{909E8E84-426E-40DD-AFC4-6F175D3DCCD1}">
                <a14:hiddenFill xmlns:a14="http://schemas.microsoft.com/office/drawing/2010/main">
                  <a:solidFill>
                    <a:srgbClr val="FFFFFF"/>
                  </a:solidFill>
                </a14:hiddenFill>
              </a:ext>
            </a:extLst>
          </p:spPr>
        </p:pic>
      </p:grpSp>
      <p:grpSp>
        <p:nvGrpSpPr>
          <p:cNvPr id="23" name="Group 22">
            <a:extLst>
              <a:ext uri="{FF2B5EF4-FFF2-40B4-BE49-F238E27FC236}">
                <a16:creationId xmlns:a16="http://schemas.microsoft.com/office/drawing/2014/main" id="{F392856D-A4D5-B8E4-8534-0BFE307F302D}"/>
              </a:ext>
            </a:extLst>
          </p:cNvPr>
          <p:cNvGrpSpPr/>
          <p:nvPr/>
        </p:nvGrpSpPr>
        <p:grpSpPr>
          <a:xfrm>
            <a:off x="10287674" y="-21621899"/>
            <a:ext cx="1626093" cy="19393197"/>
            <a:chOff x="6971513" y="-4557490"/>
            <a:chExt cx="1626093" cy="19393197"/>
          </a:xfrm>
        </p:grpSpPr>
        <p:pic>
          <p:nvPicPr>
            <p:cNvPr id="24" name="Picture 4" descr="Millie Bobby Brown reveló lo que siente ante el final de &quot;Stranger Things&quot;  - Gamba">
              <a:extLst>
                <a:ext uri="{FF2B5EF4-FFF2-40B4-BE49-F238E27FC236}">
                  <a16:creationId xmlns:a16="http://schemas.microsoft.com/office/drawing/2014/main" id="{C46625BE-A449-393A-3439-590CA9E3EE2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4197" r="35608"/>
            <a:stretch/>
          </p:blipFill>
          <p:spPr bwMode="auto">
            <a:xfrm>
              <a:off x="7163335" y="1809978"/>
              <a:ext cx="1395175" cy="3080468"/>
            </a:xfrm>
            <a:prstGeom prst="roundRect">
              <a:avLst>
                <a:gd name="adj" fmla="val 33007"/>
              </a:avLst>
            </a:prstGeom>
            <a:noFill/>
            <a:extLst>
              <a:ext uri="{909E8E84-426E-40DD-AFC4-6F175D3DCCD1}">
                <a14:hiddenFill xmlns:a14="http://schemas.microsoft.com/office/drawing/2010/main">
                  <a:solidFill>
                    <a:srgbClr val="FFFFFF"/>
                  </a:solidFill>
                </a14:hiddenFill>
              </a:ext>
            </a:extLst>
          </p:spPr>
        </p:pic>
        <p:pic>
          <p:nvPicPr>
            <p:cNvPr id="25" name="Picture 6" descr="Críticas a Noah Schnapp, protagonista de Stranger Things, tras grabarse con pegatinas pro-Israel de &quot;el sionismo es sexy&quot;">
              <a:extLst>
                <a:ext uri="{FF2B5EF4-FFF2-40B4-BE49-F238E27FC236}">
                  <a16:creationId xmlns:a16="http://schemas.microsoft.com/office/drawing/2014/main" id="{2EE92C30-9F3A-AAB0-3F77-46112CC3D93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5203" r="23898"/>
            <a:stretch/>
          </p:blipFill>
          <p:spPr bwMode="auto">
            <a:xfrm>
              <a:off x="7169833" y="-1339997"/>
              <a:ext cx="1427773" cy="3080468"/>
            </a:xfrm>
            <a:prstGeom prst="roundRect">
              <a:avLst>
                <a:gd name="adj" fmla="val 34550"/>
              </a:avLst>
            </a:prstGeom>
            <a:noFill/>
            <a:extLst>
              <a:ext uri="{909E8E84-426E-40DD-AFC4-6F175D3DCCD1}">
                <a14:hiddenFill xmlns:a14="http://schemas.microsoft.com/office/drawing/2010/main">
                  <a:solidFill>
                    <a:srgbClr val="FFFFFF"/>
                  </a:solidFill>
                </a14:hiddenFill>
              </a:ext>
            </a:extLst>
          </p:spPr>
        </p:pic>
        <p:pic>
          <p:nvPicPr>
            <p:cNvPr id="26" name="Picture 8" descr="Stranger Things: Actor Finn Wolfhard confirma lo que se sospechaba de la  temporada 5 | VADER">
              <a:extLst>
                <a:ext uri="{FF2B5EF4-FFF2-40B4-BE49-F238E27FC236}">
                  <a16:creationId xmlns:a16="http://schemas.microsoft.com/office/drawing/2014/main" id="{688848D3-76C8-5717-C39B-AC0CED99444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7227" r="25188"/>
            <a:stretch/>
          </p:blipFill>
          <p:spPr bwMode="auto">
            <a:xfrm>
              <a:off x="7139950" y="5202216"/>
              <a:ext cx="1457656" cy="3063300"/>
            </a:xfrm>
            <a:prstGeom prst="roundRect">
              <a:avLst>
                <a:gd name="adj" fmla="val 30191"/>
              </a:avLst>
            </a:prstGeom>
            <a:noFill/>
            <a:extLst>
              <a:ext uri="{909E8E84-426E-40DD-AFC4-6F175D3DCCD1}">
                <a14:hiddenFill xmlns:a14="http://schemas.microsoft.com/office/drawing/2010/main">
                  <a:solidFill>
                    <a:srgbClr val="FFFFFF"/>
                  </a:solidFill>
                </a14:hiddenFill>
              </a:ext>
            </a:extLst>
          </p:spPr>
        </p:pic>
        <p:pic>
          <p:nvPicPr>
            <p:cNvPr id="27" name="Picture 10" descr="Stranger Things': Caleb McLaughlin Lost His Voice After Wrenching Scene  With Sadie Sink | Vanity Fair">
              <a:extLst>
                <a:ext uri="{FF2B5EF4-FFF2-40B4-BE49-F238E27FC236}">
                  <a16:creationId xmlns:a16="http://schemas.microsoft.com/office/drawing/2014/main" id="{1C9112DF-85AE-42CA-07E3-BDDA8A4F4B47}"/>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30847" r="37040"/>
            <a:stretch/>
          </p:blipFill>
          <p:spPr bwMode="auto">
            <a:xfrm>
              <a:off x="7035454" y="8352190"/>
              <a:ext cx="1395175" cy="3063300"/>
            </a:xfrm>
            <a:prstGeom prst="roundRect">
              <a:avLst>
                <a:gd name="adj" fmla="val 33660"/>
              </a:avLst>
            </a:prstGeom>
            <a:noFill/>
            <a:extLst>
              <a:ext uri="{909E8E84-426E-40DD-AFC4-6F175D3DCCD1}">
                <a14:hiddenFill xmlns:a14="http://schemas.microsoft.com/office/drawing/2010/main">
                  <a:solidFill>
                    <a:srgbClr val="FFFFFF"/>
                  </a:solidFill>
                </a14:hiddenFill>
              </a:ext>
            </a:extLst>
          </p:spPr>
        </p:pic>
        <p:pic>
          <p:nvPicPr>
            <p:cNvPr id="28" name="Picture 12" descr="Stranger Things': Sadie Sink 'Begged' to Play Max at 14, Told Too Old">
              <a:extLst>
                <a:ext uri="{FF2B5EF4-FFF2-40B4-BE49-F238E27FC236}">
                  <a16:creationId xmlns:a16="http://schemas.microsoft.com/office/drawing/2014/main" id="{E0B53DFA-40E4-0A57-3ADE-46FCA0DB8D93}"/>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6442" t="4276" r="63042" b="3019"/>
            <a:stretch/>
          </p:blipFill>
          <p:spPr bwMode="auto">
            <a:xfrm>
              <a:off x="7169833" y="-4557490"/>
              <a:ext cx="1388677" cy="3163927"/>
            </a:xfrm>
            <a:prstGeom prst="roundRect">
              <a:avLst>
                <a:gd name="adj" fmla="val 39937"/>
              </a:avLst>
            </a:prstGeom>
            <a:noFill/>
            <a:extLst>
              <a:ext uri="{909E8E84-426E-40DD-AFC4-6F175D3DCCD1}">
                <a14:hiddenFill xmlns:a14="http://schemas.microsoft.com/office/drawing/2010/main">
                  <a:solidFill>
                    <a:srgbClr val="FFFFFF"/>
                  </a:solidFill>
                </a14:hiddenFill>
              </a:ext>
            </a:extLst>
          </p:spPr>
        </p:pic>
        <p:pic>
          <p:nvPicPr>
            <p:cNvPr id="29" name="Picture 28">
              <a:extLst>
                <a:ext uri="{FF2B5EF4-FFF2-40B4-BE49-F238E27FC236}">
                  <a16:creationId xmlns:a16="http://schemas.microsoft.com/office/drawing/2014/main" id="{944351A7-3776-F4CA-C520-45E5C1C8663A}"/>
                </a:ext>
              </a:extLst>
            </p:cNvPr>
            <p:cNvPicPr>
              <a:picLocks noChangeAspect="1"/>
            </p:cNvPicPr>
            <p:nvPr/>
          </p:nvPicPr>
          <p:blipFill rotWithShape="1">
            <a:blip r:embed="rId7"/>
            <a:srcRect l="29292" t="914" r="16356" b="-914"/>
            <a:stretch/>
          </p:blipFill>
          <p:spPr>
            <a:xfrm>
              <a:off x="6971513" y="11727261"/>
              <a:ext cx="1523056" cy="3108446"/>
            </a:xfrm>
            <a:prstGeom prst="roundRect">
              <a:avLst>
                <a:gd name="adj" fmla="val 33820"/>
              </a:avLst>
            </a:prstGeom>
          </p:spPr>
        </p:pic>
      </p:grpSp>
      <p:grpSp>
        <p:nvGrpSpPr>
          <p:cNvPr id="2" name="Group 1">
            <a:extLst>
              <a:ext uri="{FF2B5EF4-FFF2-40B4-BE49-F238E27FC236}">
                <a16:creationId xmlns:a16="http://schemas.microsoft.com/office/drawing/2014/main" id="{3CB2281D-6F7E-BFEF-11CF-B942AFFF6D02}"/>
              </a:ext>
            </a:extLst>
          </p:cNvPr>
          <p:cNvGrpSpPr/>
          <p:nvPr/>
        </p:nvGrpSpPr>
        <p:grpSpPr>
          <a:xfrm>
            <a:off x="8717479" y="-3306189"/>
            <a:ext cx="1476926" cy="16134957"/>
            <a:chOff x="8717479" y="-5796890"/>
            <a:chExt cx="1476926" cy="16134957"/>
          </a:xfrm>
        </p:grpSpPr>
        <p:pic>
          <p:nvPicPr>
            <p:cNvPr id="3" name="Picture 16" descr="Joe Keery Says 'Stranger Things' Ending “Won't Be Easy” But “It Does Feel  Like It's Time” – Deadline">
              <a:extLst>
                <a:ext uri="{FF2B5EF4-FFF2-40B4-BE49-F238E27FC236}">
                  <a16:creationId xmlns:a16="http://schemas.microsoft.com/office/drawing/2014/main" id="{5921A3A2-5E38-ADCD-C5A7-CB96DD69320B}"/>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32441" t="927" r="42206"/>
            <a:stretch/>
          </p:blipFill>
          <p:spPr bwMode="auto">
            <a:xfrm>
              <a:off x="8748372" y="-2534684"/>
              <a:ext cx="1388677" cy="3051899"/>
            </a:xfrm>
            <a:prstGeom prst="roundRect">
              <a:avLst>
                <a:gd name="adj" fmla="val 37244"/>
              </a:avLst>
            </a:prstGeom>
            <a:noFill/>
            <a:extLst>
              <a:ext uri="{909E8E84-426E-40DD-AFC4-6F175D3DCCD1}">
                <a14:hiddenFill xmlns:a14="http://schemas.microsoft.com/office/drawing/2010/main">
                  <a:solidFill>
                    <a:srgbClr val="FFFFFF"/>
                  </a:solidFill>
                </a14:hiddenFill>
              </a:ext>
            </a:extLst>
          </p:spPr>
        </p:pic>
        <p:pic>
          <p:nvPicPr>
            <p:cNvPr id="4" name="Picture 18" descr="Stranger Things Star David Harbour: “Definitely Time” to End Series – The  Hollywood Reporter">
              <a:extLst>
                <a:ext uri="{FF2B5EF4-FFF2-40B4-BE49-F238E27FC236}">
                  <a16:creationId xmlns:a16="http://schemas.microsoft.com/office/drawing/2014/main" id="{5B4FBCFC-267A-3F1A-A463-AB0691FF6891}"/>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39712" r="34569"/>
            <a:stretch/>
          </p:blipFill>
          <p:spPr bwMode="auto">
            <a:xfrm>
              <a:off x="8756264" y="7210980"/>
              <a:ext cx="1427774" cy="3127087"/>
            </a:xfrm>
            <a:prstGeom prst="roundRect">
              <a:avLst>
                <a:gd name="adj" fmla="val 32678"/>
              </a:avLst>
            </a:prstGeom>
            <a:noFill/>
            <a:extLst>
              <a:ext uri="{909E8E84-426E-40DD-AFC4-6F175D3DCCD1}">
                <a14:hiddenFill xmlns:a14="http://schemas.microsoft.com/office/drawing/2010/main">
                  <a:solidFill>
                    <a:srgbClr val="FFFFFF"/>
                  </a:solidFill>
                </a14:hiddenFill>
              </a:ext>
            </a:extLst>
          </p:spPr>
        </p:pic>
        <p:pic>
          <p:nvPicPr>
            <p:cNvPr id="5" name="Picture 20" descr="La increíble transformación física de Natalia Dyer antes del final de Stranger  Things | VADER">
              <a:extLst>
                <a:ext uri="{FF2B5EF4-FFF2-40B4-BE49-F238E27FC236}">
                  <a16:creationId xmlns:a16="http://schemas.microsoft.com/office/drawing/2014/main" id="{E6902770-211A-4B2A-5D50-7954253D8B7C}"/>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l="39855" r="35130"/>
            <a:stretch/>
          </p:blipFill>
          <p:spPr bwMode="auto">
            <a:xfrm>
              <a:off x="8805727" y="-5796890"/>
              <a:ext cx="1388678" cy="3122609"/>
            </a:xfrm>
            <a:prstGeom prst="roundRect">
              <a:avLst>
                <a:gd name="adj" fmla="val 27642"/>
              </a:avLst>
            </a:prstGeom>
            <a:noFill/>
            <a:extLst>
              <a:ext uri="{909E8E84-426E-40DD-AFC4-6F175D3DCCD1}">
                <a14:hiddenFill xmlns:a14="http://schemas.microsoft.com/office/drawing/2010/main">
                  <a:solidFill>
                    <a:srgbClr val="FFFFFF"/>
                  </a:solidFill>
                </a14:hiddenFill>
              </a:ext>
            </a:extLst>
          </p:spPr>
        </p:pic>
        <p:pic>
          <p:nvPicPr>
            <p:cNvPr id="6" name="Picture 26" descr="Winona Ryder alaba a sus compañeras más jóvenes en 'Stranger Things': 'Son  increíbles'">
              <a:extLst>
                <a:ext uri="{FF2B5EF4-FFF2-40B4-BE49-F238E27FC236}">
                  <a16:creationId xmlns:a16="http://schemas.microsoft.com/office/drawing/2014/main" id="{A121616D-1BA9-3B6C-5749-3A55313CFEE1}"/>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l="40125" r="35606"/>
            <a:stretch/>
          </p:blipFill>
          <p:spPr bwMode="auto">
            <a:xfrm>
              <a:off x="8717479" y="707853"/>
              <a:ext cx="1457656" cy="3051899"/>
            </a:xfrm>
            <a:prstGeom prst="roundRect">
              <a:avLst>
                <a:gd name="adj" fmla="val 26469"/>
              </a:avLst>
            </a:prstGeom>
            <a:noFill/>
            <a:extLst>
              <a:ext uri="{909E8E84-426E-40DD-AFC4-6F175D3DCCD1}">
                <a14:hiddenFill xmlns:a14="http://schemas.microsoft.com/office/drawing/2010/main">
                  <a:solidFill>
                    <a:srgbClr val="FFFFFF"/>
                  </a:solidFill>
                </a14:hiddenFill>
              </a:ext>
            </a:extLst>
          </p:spPr>
        </p:pic>
        <p:pic>
          <p:nvPicPr>
            <p:cNvPr id="7" name="Picture 28" descr="Stranger Things: Charlie Heaton confirms exit? | TV &amp; Radio | Showbiz &amp; TV  | Express.co.uk">
              <a:extLst>
                <a:ext uri="{FF2B5EF4-FFF2-40B4-BE49-F238E27FC236}">
                  <a16:creationId xmlns:a16="http://schemas.microsoft.com/office/drawing/2014/main" id="{5D9020A5-E8C6-94BD-1134-2C53E8421B71}"/>
                </a:ext>
              </a:extLst>
            </p:cNvPr>
            <p:cNvPicPr>
              <a:picLocks noChangeAspect="1" noChangeArrowheads="1"/>
            </p:cNvPicPr>
            <p:nvPr/>
          </p:nvPicPr>
          <p:blipFill rotWithShape="1">
            <a:blip r:embed="rId12">
              <a:extLst>
                <a:ext uri="{28A0092B-C50C-407E-A947-70E740481C1C}">
                  <a14:useLocalDpi xmlns:a14="http://schemas.microsoft.com/office/drawing/2010/main" val="0"/>
                </a:ext>
              </a:extLst>
            </a:blip>
            <a:srcRect l="20576" r="52815"/>
            <a:stretch/>
          </p:blipFill>
          <p:spPr bwMode="auto">
            <a:xfrm>
              <a:off x="8748372" y="3937162"/>
              <a:ext cx="1388678" cy="3096408"/>
            </a:xfrm>
            <a:prstGeom prst="roundRect">
              <a:avLst>
                <a:gd name="adj" fmla="val 37930"/>
              </a:avLst>
            </a:prstGeom>
            <a:noFill/>
            <a:extLst>
              <a:ext uri="{909E8E84-426E-40DD-AFC4-6F175D3DCCD1}">
                <a14:hiddenFill xmlns:a14="http://schemas.microsoft.com/office/drawing/2010/main">
                  <a:solidFill>
                    <a:srgbClr val="FFFFFF"/>
                  </a:solidFill>
                </a14:hiddenFill>
              </a:ext>
            </a:extLst>
          </p:spPr>
        </p:pic>
      </p:grpSp>
      <p:grpSp>
        <p:nvGrpSpPr>
          <p:cNvPr id="8" name="Group 7">
            <a:extLst>
              <a:ext uri="{FF2B5EF4-FFF2-40B4-BE49-F238E27FC236}">
                <a16:creationId xmlns:a16="http://schemas.microsoft.com/office/drawing/2014/main" id="{AB92583D-C256-3D65-F0F7-AE8F81D7FD99}"/>
              </a:ext>
            </a:extLst>
          </p:cNvPr>
          <p:cNvGrpSpPr/>
          <p:nvPr/>
        </p:nvGrpSpPr>
        <p:grpSpPr>
          <a:xfrm>
            <a:off x="10236155" y="-1828413"/>
            <a:ext cx="1626093" cy="19393197"/>
            <a:chOff x="6971513" y="-4557490"/>
            <a:chExt cx="1626093" cy="19393197"/>
          </a:xfrm>
        </p:grpSpPr>
        <p:pic>
          <p:nvPicPr>
            <p:cNvPr id="9" name="Picture 4" descr="Millie Bobby Brown reveló lo que siente ante el final de &quot;Stranger Things&quot;  - Gamba">
              <a:extLst>
                <a:ext uri="{FF2B5EF4-FFF2-40B4-BE49-F238E27FC236}">
                  <a16:creationId xmlns:a16="http://schemas.microsoft.com/office/drawing/2014/main" id="{70F473BA-8379-D22F-AD2B-4C2D33341FF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4197" r="35608"/>
            <a:stretch/>
          </p:blipFill>
          <p:spPr bwMode="auto">
            <a:xfrm>
              <a:off x="7163335" y="1809978"/>
              <a:ext cx="1395175" cy="3080468"/>
            </a:xfrm>
            <a:prstGeom prst="roundRect">
              <a:avLst>
                <a:gd name="adj" fmla="val 33007"/>
              </a:avLst>
            </a:prstGeom>
            <a:noFill/>
            <a:extLst>
              <a:ext uri="{909E8E84-426E-40DD-AFC4-6F175D3DCCD1}">
                <a14:hiddenFill xmlns:a14="http://schemas.microsoft.com/office/drawing/2010/main">
                  <a:solidFill>
                    <a:srgbClr val="FFFFFF"/>
                  </a:solidFill>
                </a14:hiddenFill>
              </a:ext>
            </a:extLst>
          </p:spPr>
        </p:pic>
        <p:pic>
          <p:nvPicPr>
            <p:cNvPr id="10" name="Picture 6" descr="Críticas a Noah Schnapp, protagonista de Stranger Things, tras grabarse con pegatinas pro-Israel de &quot;el sionismo es sexy&quot;">
              <a:extLst>
                <a:ext uri="{FF2B5EF4-FFF2-40B4-BE49-F238E27FC236}">
                  <a16:creationId xmlns:a16="http://schemas.microsoft.com/office/drawing/2014/main" id="{9746B046-21DB-205D-1B1A-0D9596C4287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5203" r="23898"/>
            <a:stretch/>
          </p:blipFill>
          <p:spPr bwMode="auto">
            <a:xfrm>
              <a:off x="7169833" y="-1339997"/>
              <a:ext cx="1427773" cy="3080468"/>
            </a:xfrm>
            <a:prstGeom prst="roundRect">
              <a:avLst>
                <a:gd name="adj" fmla="val 34550"/>
              </a:avLst>
            </a:prstGeom>
            <a:noFill/>
            <a:extLst>
              <a:ext uri="{909E8E84-426E-40DD-AFC4-6F175D3DCCD1}">
                <a14:hiddenFill xmlns:a14="http://schemas.microsoft.com/office/drawing/2010/main">
                  <a:solidFill>
                    <a:srgbClr val="FFFFFF"/>
                  </a:solidFill>
                </a14:hiddenFill>
              </a:ext>
            </a:extLst>
          </p:spPr>
        </p:pic>
        <p:pic>
          <p:nvPicPr>
            <p:cNvPr id="12" name="Picture 8" descr="Stranger Things: Actor Finn Wolfhard confirma lo que se sospechaba de la  temporada 5 | VADER">
              <a:extLst>
                <a:ext uri="{FF2B5EF4-FFF2-40B4-BE49-F238E27FC236}">
                  <a16:creationId xmlns:a16="http://schemas.microsoft.com/office/drawing/2014/main" id="{FB5E74E7-9792-7FB1-C98F-CA3B1233CDD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7227" r="25188"/>
            <a:stretch/>
          </p:blipFill>
          <p:spPr bwMode="auto">
            <a:xfrm>
              <a:off x="7139950" y="5202216"/>
              <a:ext cx="1457656" cy="3063300"/>
            </a:xfrm>
            <a:prstGeom prst="roundRect">
              <a:avLst>
                <a:gd name="adj" fmla="val 30191"/>
              </a:avLst>
            </a:prstGeom>
            <a:noFill/>
            <a:extLst>
              <a:ext uri="{909E8E84-426E-40DD-AFC4-6F175D3DCCD1}">
                <a14:hiddenFill xmlns:a14="http://schemas.microsoft.com/office/drawing/2010/main">
                  <a:solidFill>
                    <a:srgbClr val="FFFFFF"/>
                  </a:solidFill>
                </a14:hiddenFill>
              </a:ext>
            </a:extLst>
          </p:spPr>
        </p:pic>
        <p:pic>
          <p:nvPicPr>
            <p:cNvPr id="13" name="Picture 10" descr="Stranger Things': Caleb McLaughlin Lost His Voice After Wrenching Scene  With Sadie Sink | Vanity Fair">
              <a:extLst>
                <a:ext uri="{FF2B5EF4-FFF2-40B4-BE49-F238E27FC236}">
                  <a16:creationId xmlns:a16="http://schemas.microsoft.com/office/drawing/2014/main" id="{024C3604-F25C-DC9F-5C35-9836DF827716}"/>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30847" r="37040"/>
            <a:stretch/>
          </p:blipFill>
          <p:spPr bwMode="auto">
            <a:xfrm>
              <a:off x="7035454" y="8352190"/>
              <a:ext cx="1395175" cy="3063300"/>
            </a:xfrm>
            <a:prstGeom prst="roundRect">
              <a:avLst>
                <a:gd name="adj" fmla="val 33660"/>
              </a:avLst>
            </a:prstGeom>
            <a:noFill/>
            <a:extLst>
              <a:ext uri="{909E8E84-426E-40DD-AFC4-6F175D3DCCD1}">
                <a14:hiddenFill xmlns:a14="http://schemas.microsoft.com/office/drawing/2010/main">
                  <a:solidFill>
                    <a:srgbClr val="FFFFFF"/>
                  </a:solidFill>
                </a14:hiddenFill>
              </a:ext>
            </a:extLst>
          </p:spPr>
        </p:pic>
        <p:pic>
          <p:nvPicPr>
            <p:cNvPr id="14" name="Picture 12" descr="Stranger Things': Sadie Sink 'Begged' to Play Max at 14, Told Too Old">
              <a:extLst>
                <a:ext uri="{FF2B5EF4-FFF2-40B4-BE49-F238E27FC236}">
                  <a16:creationId xmlns:a16="http://schemas.microsoft.com/office/drawing/2014/main" id="{78FF47AD-9114-F2ED-89A1-6734F4B3389C}"/>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6442" t="4276" r="63042" b="3019"/>
            <a:stretch/>
          </p:blipFill>
          <p:spPr bwMode="auto">
            <a:xfrm>
              <a:off x="7169833" y="-4557490"/>
              <a:ext cx="1388677" cy="3163927"/>
            </a:xfrm>
            <a:prstGeom prst="roundRect">
              <a:avLst>
                <a:gd name="adj" fmla="val 39937"/>
              </a:avLst>
            </a:prstGeom>
            <a:noFill/>
            <a:extLst>
              <a:ext uri="{909E8E84-426E-40DD-AFC4-6F175D3DCCD1}">
                <a14:hiddenFill xmlns:a14="http://schemas.microsoft.com/office/drawing/2010/main">
                  <a:solidFill>
                    <a:srgbClr val="FFFFFF"/>
                  </a:solidFill>
                </a14:hiddenFill>
              </a:ext>
            </a:extLst>
          </p:spPr>
        </p:pic>
        <p:pic>
          <p:nvPicPr>
            <p:cNvPr id="15" name="Picture 14">
              <a:extLst>
                <a:ext uri="{FF2B5EF4-FFF2-40B4-BE49-F238E27FC236}">
                  <a16:creationId xmlns:a16="http://schemas.microsoft.com/office/drawing/2014/main" id="{C0028971-E7D7-FC0F-D573-55EF0A4A3E38}"/>
                </a:ext>
              </a:extLst>
            </p:cNvPr>
            <p:cNvPicPr>
              <a:picLocks noChangeAspect="1"/>
            </p:cNvPicPr>
            <p:nvPr/>
          </p:nvPicPr>
          <p:blipFill rotWithShape="1">
            <a:blip r:embed="rId7"/>
            <a:srcRect l="29292" t="914" r="16356" b="-914"/>
            <a:stretch/>
          </p:blipFill>
          <p:spPr>
            <a:xfrm>
              <a:off x="6971513" y="11727261"/>
              <a:ext cx="1523056" cy="3108446"/>
            </a:xfrm>
            <a:prstGeom prst="roundRect">
              <a:avLst>
                <a:gd name="adj" fmla="val 33820"/>
              </a:avLst>
            </a:prstGeom>
          </p:spPr>
        </p:pic>
      </p:grpSp>
      <p:sp>
        <p:nvSpPr>
          <p:cNvPr id="16" name="TextBox 21">
            <a:extLst>
              <a:ext uri="{FF2B5EF4-FFF2-40B4-BE49-F238E27FC236}">
                <a16:creationId xmlns:a16="http://schemas.microsoft.com/office/drawing/2014/main" id="{FD0AAB13-AFA2-8F41-236F-EF9D953381AF}"/>
              </a:ext>
            </a:extLst>
          </p:cNvPr>
          <p:cNvSpPr txBox="1"/>
          <p:nvPr/>
        </p:nvSpPr>
        <p:spPr>
          <a:xfrm>
            <a:off x="1064033" y="3860265"/>
            <a:ext cx="3292423" cy="1695401"/>
          </a:xfrm>
          <a:prstGeom prst="rect">
            <a:avLst/>
          </a:prstGeom>
          <a:noFill/>
        </p:spPr>
        <p:txBody>
          <a:bodyPr wrap="square" rtlCol="0">
            <a:spAutoFit/>
          </a:bodyPr>
          <a:lstStyle/>
          <a:p>
            <a:pPr>
              <a:lnSpc>
                <a:spcPct val="130000"/>
              </a:lnSpc>
            </a:pPr>
            <a:r>
              <a:rPr lang="en-IN" sz="900" b="0" i="0" dirty="0">
                <a:solidFill>
                  <a:schemeClr val="bg1"/>
                </a:solidFill>
                <a:effectLst/>
                <a:latin typeface="Inter Light" panose="02000403000000020004" pitchFamily="50" charset="0"/>
                <a:ea typeface="Inter Light" panose="02000403000000020004" pitchFamily="50" charset="0"/>
                <a:cs typeface="Inter Light" panose="02000403000000020004" pitchFamily="50" charset="0"/>
              </a:rPr>
              <a:t>Lorem ipsum dolor sit amet, consectetur </a:t>
            </a:r>
            <a:r>
              <a:rPr lang="en-IN" sz="900" b="0" i="0" dirty="0" err="1">
                <a:solidFill>
                  <a:schemeClr val="bg1"/>
                </a:solidFill>
                <a:effectLst/>
                <a:latin typeface="Inter Light" panose="02000403000000020004" pitchFamily="50" charset="0"/>
                <a:ea typeface="Inter Light" panose="02000403000000020004" pitchFamily="50" charset="0"/>
                <a:cs typeface="Inter Light" panose="02000403000000020004" pitchFamily="50" charset="0"/>
              </a:rPr>
              <a:t>adipiscingum</a:t>
            </a:r>
            <a:r>
              <a:rPr lang="en-IN" sz="900" b="0" i="0" dirty="0">
                <a:solidFill>
                  <a:schemeClr val="bg1"/>
                </a:solidFill>
                <a:effectLst/>
                <a:latin typeface="Inter Light" panose="02000403000000020004" pitchFamily="50" charset="0"/>
                <a:ea typeface="Inter Light" panose="02000403000000020004" pitchFamily="50" charset="0"/>
                <a:cs typeface="Inter Light" panose="02000403000000020004" pitchFamily="50" charset="0"/>
              </a:rPr>
              <a:t> it, sed do eiusmod tempor incididunt ut labore et dolore </a:t>
            </a:r>
            <a:r>
              <a:rPr lang="en-IN" sz="900" b="0" i="0" dirty="0" err="1">
                <a:solidFill>
                  <a:schemeClr val="bg1"/>
                </a:solidFill>
                <a:effectLst/>
                <a:latin typeface="Inter Light" panose="02000403000000020004" pitchFamily="50" charset="0"/>
                <a:ea typeface="Inter Light" panose="02000403000000020004" pitchFamily="50" charset="0"/>
                <a:cs typeface="Inter Light" panose="02000403000000020004" pitchFamily="50" charset="0"/>
              </a:rPr>
              <a:t>agna</a:t>
            </a:r>
            <a:r>
              <a:rPr lang="en-IN" sz="900" b="0" i="0" dirty="0">
                <a:solidFill>
                  <a:schemeClr val="bg1"/>
                </a:solidFill>
                <a:effectLst/>
                <a:latin typeface="Inter Light" panose="02000403000000020004" pitchFamily="50" charset="0"/>
                <a:ea typeface="Inter Light" panose="02000403000000020004" pitchFamily="50" charset="0"/>
                <a:cs typeface="Inter Light" panose="02000403000000020004" pitchFamily="50" charset="0"/>
              </a:rPr>
              <a:t> aliqua. Ut enim ad minim veniam, </a:t>
            </a:r>
            <a:r>
              <a:rPr lang="en-IN" sz="900" b="0" i="0" dirty="0" err="1">
                <a:solidFill>
                  <a:schemeClr val="bg1"/>
                </a:solidFill>
                <a:effectLst/>
                <a:latin typeface="Inter Light" panose="02000403000000020004" pitchFamily="50" charset="0"/>
                <a:ea typeface="Inter Light" panose="02000403000000020004" pitchFamily="50" charset="0"/>
                <a:cs typeface="Inter Light" panose="02000403000000020004" pitchFamily="50" charset="0"/>
              </a:rPr>
              <a:t>quis</a:t>
            </a:r>
            <a:r>
              <a:rPr lang="en-IN" sz="900" b="0" i="0" dirty="0">
                <a:solidFill>
                  <a:schemeClr val="bg1"/>
                </a:solidFill>
                <a:effectLst/>
                <a:latin typeface="Inter Light" panose="02000403000000020004" pitchFamily="50" charset="0"/>
                <a:ea typeface="Inter Light" panose="02000403000000020004" pitchFamily="50" charset="0"/>
                <a:cs typeface="Inter Light" panose="02000403000000020004" pitchFamily="50" charset="0"/>
              </a:rPr>
              <a:t> </a:t>
            </a:r>
            <a:r>
              <a:rPr lang="en-IN" sz="900" b="0" i="0" dirty="0" err="1">
                <a:solidFill>
                  <a:schemeClr val="bg1"/>
                </a:solidFill>
                <a:effectLst/>
                <a:latin typeface="Inter Light" panose="02000403000000020004" pitchFamily="50" charset="0"/>
                <a:ea typeface="Inter Light" panose="02000403000000020004" pitchFamily="50" charset="0"/>
                <a:cs typeface="Inter Light" panose="02000403000000020004" pitchFamily="50" charset="0"/>
              </a:rPr>
              <a:t>nostrud</a:t>
            </a:r>
            <a:r>
              <a:rPr lang="en-IN" sz="900" b="0" i="0" dirty="0">
                <a:solidFill>
                  <a:schemeClr val="bg1"/>
                </a:solidFill>
                <a:effectLst/>
                <a:latin typeface="Inter Light" panose="02000403000000020004" pitchFamily="50" charset="0"/>
                <a:ea typeface="Inter Light" panose="02000403000000020004" pitchFamily="50" charset="0"/>
                <a:cs typeface="Inter Light" panose="02000403000000020004" pitchFamily="50" charset="0"/>
              </a:rPr>
              <a:t> at exercitation ullamco laboris nisi ut aliquip ex amet ea commodo consequat. Duis aute irure dolor in the </a:t>
            </a:r>
            <a:r>
              <a:rPr lang="en-IN" sz="900" b="0" i="0" dirty="0" err="1">
                <a:solidFill>
                  <a:schemeClr val="bg1"/>
                </a:solidFill>
                <a:effectLst/>
                <a:latin typeface="Inter Light" panose="02000403000000020004" pitchFamily="50" charset="0"/>
                <a:ea typeface="Inter Light" panose="02000403000000020004" pitchFamily="50" charset="0"/>
                <a:cs typeface="Inter Light" panose="02000403000000020004" pitchFamily="50" charset="0"/>
              </a:rPr>
              <a:t>sitm</a:t>
            </a:r>
            <a:r>
              <a:rPr lang="en-IN" sz="900" b="0" i="0" dirty="0">
                <a:solidFill>
                  <a:schemeClr val="bg1"/>
                </a:solidFill>
                <a:effectLst/>
                <a:latin typeface="Inter Light" panose="02000403000000020004" pitchFamily="50" charset="0"/>
                <a:ea typeface="Inter Light" panose="02000403000000020004" pitchFamily="50" charset="0"/>
                <a:cs typeface="Inter Light" panose="02000403000000020004" pitchFamily="50" charset="0"/>
              </a:rPr>
              <a:t> reprehenderit in voluptate velit esse cillum dolore eu fugiat nulla pariatur. Excepteur sint occaecat </a:t>
            </a:r>
            <a:r>
              <a:rPr lang="en-IN" sz="900" b="0" i="0" dirty="0" err="1">
                <a:solidFill>
                  <a:schemeClr val="bg1"/>
                </a:solidFill>
                <a:effectLst/>
                <a:latin typeface="Inter Light" panose="02000403000000020004" pitchFamily="50" charset="0"/>
                <a:ea typeface="Inter Light" panose="02000403000000020004" pitchFamily="50" charset="0"/>
                <a:cs typeface="Inter Light" panose="02000403000000020004" pitchFamily="50" charset="0"/>
              </a:rPr>
              <a:t>cupidat</a:t>
            </a:r>
            <a:r>
              <a:rPr lang="en-IN" sz="900" b="0" i="0" dirty="0">
                <a:solidFill>
                  <a:schemeClr val="bg1"/>
                </a:solidFill>
                <a:effectLst/>
                <a:latin typeface="Inter Light" panose="02000403000000020004" pitchFamily="50" charset="0"/>
                <a:ea typeface="Inter Light" panose="02000403000000020004" pitchFamily="50" charset="0"/>
                <a:cs typeface="Inter Light" panose="02000403000000020004" pitchFamily="50" charset="0"/>
              </a:rPr>
              <a:t> on proident, sunt in culpa qui officia deserunt mollit anim id est laborum</a:t>
            </a:r>
            <a:endParaRPr lang="en-IN" sz="2000" b="1" dirty="0">
              <a:solidFill>
                <a:schemeClr val="bg1"/>
              </a:solidFill>
              <a:latin typeface="Inter Light" panose="02000403000000020004" pitchFamily="50" charset="0"/>
              <a:ea typeface="Inter Light" panose="02000403000000020004" pitchFamily="50" charset="0"/>
              <a:cs typeface="Inter Light" panose="02000403000000020004" pitchFamily="50" charset="0"/>
            </a:endParaRPr>
          </a:p>
        </p:txBody>
      </p:sp>
      <p:sp>
        <p:nvSpPr>
          <p:cNvPr id="17" name="TextBox 16">
            <a:extLst>
              <a:ext uri="{FF2B5EF4-FFF2-40B4-BE49-F238E27FC236}">
                <a16:creationId xmlns:a16="http://schemas.microsoft.com/office/drawing/2014/main" id="{F5FB6EAE-C374-1020-4345-BB762AD08A81}"/>
              </a:ext>
            </a:extLst>
          </p:cNvPr>
          <p:cNvSpPr txBox="1"/>
          <p:nvPr/>
        </p:nvSpPr>
        <p:spPr>
          <a:xfrm>
            <a:off x="866338" y="2304216"/>
            <a:ext cx="3410824" cy="1015663"/>
          </a:xfrm>
          <a:prstGeom prst="rect">
            <a:avLst/>
          </a:prstGeom>
          <a:noFill/>
        </p:spPr>
        <p:txBody>
          <a:bodyPr wrap="square" rtlCol="0">
            <a:spAutoFit/>
          </a:bodyPr>
          <a:lstStyle/>
          <a:p>
            <a:pPr algn="ctr"/>
            <a:r>
              <a:rPr lang="es-CO" sz="6000" dirty="0">
                <a:ln w="12700">
                  <a:solidFill>
                    <a:srgbClr val="CC0000"/>
                  </a:solidFill>
                </a:ln>
                <a:solidFill>
                  <a:srgbClr val="CC0000"/>
                </a:solidFill>
                <a:latin typeface="Benguiat" pitchFamily="2" charset="0"/>
              </a:rPr>
              <a:t>W</a:t>
            </a:r>
            <a:r>
              <a:rPr lang="es-CO" sz="4800" dirty="0">
                <a:ln w="12700">
                  <a:solidFill>
                    <a:srgbClr val="CC0000"/>
                  </a:solidFill>
                </a:ln>
                <a:solidFill>
                  <a:srgbClr val="CC0000"/>
                </a:solidFill>
                <a:latin typeface="Benguiat" pitchFamily="2" charset="0"/>
              </a:rPr>
              <a:t>IL</a:t>
            </a:r>
            <a:r>
              <a:rPr lang="es-CO" sz="6000" dirty="0">
                <a:ln w="12700">
                  <a:solidFill>
                    <a:srgbClr val="CC0000"/>
                  </a:solidFill>
                </a:ln>
                <a:solidFill>
                  <a:srgbClr val="CC0000"/>
                </a:solidFill>
                <a:latin typeface="Benguiat" pitchFamily="2" charset="0"/>
              </a:rPr>
              <a:t>L</a:t>
            </a:r>
            <a:endParaRPr lang="es-CO" sz="4800" dirty="0">
              <a:ln w="12700">
                <a:solidFill>
                  <a:srgbClr val="CC0000"/>
                </a:solidFill>
              </a:ln>
              <a:solidFill>
                <a:srgbClr val="CC0000"/>
              </a:solidFill>
              <a:latin typeface="Benguiat" pitchFamily="2" charset="0"/>
            </a:endParaRPr>
          </a:p>
        </p:txBody>
      </p:sp>
      <p:sp>
        <p:nvSpPr>
          <p:cNvPr id="18" name="TextBox 17">
            <a:extLst>
              <a:ext uri="{FF2B5EF4-FFF2-40B4-BE49-F238E27FC236}">
                <a16:creationId xmlns:a16="http://schemas.microsoft.com/office/drawing/2014/main" id="{2B039C77-E8BF-81B5-DAFA-1B7BA395AD47}"/>
              </a:ext>
            </a:extLst>
          </p:cNvPr>
          <p:cNvSpPr txBox="1"/>
          <p:nvPr/>
        </p:nvSpPr>
        <p:spPr>
          <a:xfrm>
            <a:off x="1192334" y="3063251"/>
            <a:ext cx="2796767" cy="523220"/>
          </a:xfrm>
          <a:prstGeom prst="rect">
            <a:avLst/>
          </a:prstGeom>
          <a:noFill/>
        </p:spPr>
        <p:txBody>
          <a:bodyPr wrap="square" rtlCol="0">
            <a:spAutoFit/>
          </a:bodyPr>
          <a:lstStyle/>
          <a:p>
            <a:pPr algn="ctr"/>
            <a:r>
              <a:rPr lang="es-CO" sz="2800" dirty="0">
                <a:ln w="12700">
                  <a:solidFill>
                    <a:srgbClr val="CC0000"/>
                  </a:solidFill>
                </a:ln>
                <a:solidFill>
                  <a:srgbClr val="CC0000"/>
                </a:solidFill>
                <a:latin typeface="Benguiat" pitchFamily="2" charset="0"/>
              </a:rPr>
              <a:t>BYERS</a:t>
            </a:r>
          </a:p>
        </p:txBody>
      </p:sp>
      <p:sp>
        <p:nvSpPr>
          <p:cNvPr id="19" name="Rectangle 18">
            <a:extLst>
              <a:ext uri="{FF2B5EF4-FFF2-40B4-BE49-F238E27FC236}">
                <a16:creationId xmlns:a16="http://schemas.microsoft.com/office/drawing/2014/main" id="{42B8BAA6-F568-2F1B-6ED8-BA7DCBF1B5DF}"/>
              </a:ext>
            </a:extLst>
          </p:cNvPr>
          <p:cNvSpPr/>
          <p:nvPr/>
        </p:nvSpPr>
        <p:spPr>
          <a:xfrm>
            <a:off x="1064033" y="2307368"/>
            <a:ext cx="3064623" cy="49362"/>
          </a:xfrm>
          <a:prstGeom prst="rect">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20" name="Rectangle 19">
            <a:extLst>
              <a:ext uri="{FF2B5EF4-FFF2-40B4-BE49-F238E27FC236}">
                <a16:creationId xmlns:a16="http://schemas.microsoft.com/office/drawing/2014/main" id="{7A0C18BB-4399-C163-2A5A-554A23F4220A}"/>
              </a:ext>
            </a:extLst>
          </p:cNvPr>
          <p:cNvSpPr/>
          <p:nvPr/>
        </p:nvSpPr>
        <p:spPr>
          <a:xfrm>
            <a:off x="1137478" y="3270517"/>
            <a:ext cx="462350" cy="49362"/>
          </a:xfrm>
          <a:prstGeom prst="rect">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34" name="Rectangle 33">
            <a:extLst>
              <a:ext uri="{FF2B5EF4-FFF2-40B4-BE49-F238E27FC236}">
                <a16:creationId xmlns:a16="http://schemas.microsoft.com/office/drawing/2014/main" id="{EC080F9A-2CE7-3A00-24AD-D39614C3F57C}"/>
              </a:ext>
            </a:extLst>
          </p:cNvPr>
          <p:cNvSpPr/>
          <p:nvPr/>
        </p:nvSpPr>
        <p:spPr>
          <a:xfrm>
            <a:off x="3575310" y="3270517"/>
            <a:ext cx="462350" cy="49362"/>
          </a:xfrm>
          <a:prstGeom prst="rect">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35" name="TextBox 34">
            <a:extLst>
              <a:ext uri="{FF2B5EF4-FFF2-40B4-BE49-F238E27FC236}">
                <a16:creationId xmlns:a16="http://schemas.microsoft.com/office/drawing/2014/main" id="{3F523C9B-E9C1-2D10-6018-DAEC03C8E301}"/>
              </a:ext>
            </a:extLst>
          </p:cNvPr>
          <p:cNvSpPr txBox="1"/>
          <p:nvPr/>
        </p:nvSpPr>
        <p:spPr>
          <a:xfrm>
            <a:off x="-4039267" y="2304216"/>
            <a:ext cx="3410824" cy="1015663"/>
          </a:xfrm>
          <a:prstGeom prst="rect">
            <a:avLst/>
          </a:prstGeom>
          <a:noFill/>
        </p:spPr>
        <p:txBody>
          <a:bodyPr wrap="square" rtlCol="0">
            <a:spAutoFit/>
          </a:bodyPr>
          <a:lstStyle/>
          <a:p>
            <a:pPr algn="ctr"/>
            <a:r>
              <a:rPr lang="es-CO" sz="6000" dirty="0">
                <a:ln w="12700">
                  <a:solidFill>
                    <a:srgbClr val="CC0000"/>
                  </a:solidFill>
                </a:ln>
                <a:solidFill>
                  <a:srgbClr val="CC0000"/>
                </a:solidFill>
                <a:latin typeface="Benguiat" pitchFamily="2" charset="0"/>
              </a:rPr>
              <a:t>D</a:t>
            </a:r>
            <a:r>
              <a:rPr lang="es-CO" sz="4800" dirty="0">
                <a:ln w="12700">
                  <a:solidFill>
                    <a:srgbClr val="CC0000"/>
                  </a:solidFill>
                </a:ln>
                <a:solidFill>
                  <a:srgbClr val="CC0000"/>
                </a:solidFill>
                <a:latin typeface="Benguiat" pitchFamily="2" charset="0"/>
              </a:rPr>
              <a:t>USTI</a:t>
            </a:r>
            <a:r>
              <a:rPr lang="es-CO" sz="6000" dirty="0">
                <a:ln w="12700">
                  <a:solidFill>
                    <a:srgbClr val="CC0000"/>
                  </a:solidFill>
                </a:ln>
                <a:solidFill>
                  <a:srgbClr val="CC0000"/>
                </a:solidFill>
                <a:latin typeface="Benguiat" pitchFamily="2" charset="0"/>
              </a:rPr>
              <a:t>N</a:t>
            </a:r>
            <a:endParaRPr lang="es-CO" sz="4800" dirty="0">
              <a:ln w="12700">
                <a:solidFill>
                  <a:srgbClr val="CC0000"/>
                </a:solidFill>
              </a:ln>
              <a:solidFill>
                <a:srgbClr val="CC0000"/>
              </a:solidFill>
              <a:latin typeface="Benguiat" pitchFamily="2" charset="0"/>
            </a:endParaRPr>
          </a:p>
        </p:txBody>
      </p:sp>
      <p:sp>
        <p:nvSpPr>
          <p:cNvPr id="36" name="TextBox 35">
            <a:extLst>
              <a:ext uri="{FF2B5EF4-FFF2-40B4-BE49-F238E27FC236}">
                <a16:creationId xmlns:a16="http://schemas.microsoft.com/office/drawing/2014/main" id="{49FF22EE-B201-72B9-9A86-BE2FC3D9B820}"/>
              </a:ext>
            </a:extLst>
          </p:cNvPr>
          <p:cNvSpPr txBox="1"/>
          <p:nvPr/>
        </p:nvSpPr>
        <p:spPr>
          <a:xfrm>
            <a:off x="-3713271" y="3063251"/>
            <a:ext cx="2796767" cy="523220"/>
          </a:xfrm>
          <a:prstGeom prst="rect">
            <a:avLst/>
          </a:prstGeom>
          <a:noFill/>
        </p:spPr>
        <p:txBody>
          <a:bodyPr wrap="square" rtlCol="0">
            <a:spAutoFit/>
          </a:bodyPr>
          <a:lstStyle/>
          <a:p>
            <a:pPr algn="ctr"/>
            <a:r>
              <a:rPr lang="es-CO" sz="2800" dirty="0">
                <a:ln w="12700">
                  <a:solidFill>
                    <a:srgbClr val="CC0000"/>
                  </a:solidFill>
                </a:ln>
                <a:solidFill>
                  <a:srgbClr val="CC0000"/>
                </a:solidFill>
                <a:latin typeface="Benguiat" pitchFamily="2" charset="0"/>
              </a:rPr>
              <a:t>HENDER</a:t>
            </a:r>
          </a:p>
        </p:txBody>
      </p:sp>
      <p:sp>
        <p:nvSpPr>
          <p:cNvPr id="37" name="Rectangle 36">
            <a:extLst>
              <a:ext uri="{FF2B5EF4-FFF2-40B4-BE49-F238E27FC236}">
                <a16:creationId xmlns:a16="http://schemas.microsoft.com/office/drawing/2014/main" id="{1E6932A6-A349-8C29-5440-E450895BE4E9}"/>
              </a:ext>
            </a:extLst>
          </p:cNvPr>
          <p:cNvSpPr/>
          <p:nvPr/>
        </p:nvSpPr>
        <p:spPr>
          <a:xfrm>
            <a:off x="-3841572" y="2307368"/>
            <a:ext cx="3064623" cy="49362"/>
          </a:xfrm>
          <a:prstGeom prst="rect">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38" name="Rectangle 37">
            <a:extLst>
              <a:ext uri="{FF2B5EF4-FFF2-40B4-BE49-F238E27FC236}">
                <a16:creationId xmlns:a16="http://schemas.microsoft.com/office/drawing/2014/main" id="{17A6837B-D922-42A2-6BE7-3E9BD6B1A920}"/>
              </a:ext>
            </a:extLst>
          </p:cNvPr>
          <p:cNvSpPr/>
          <p:nvPr/>
        </p:nvSpPr>
        <p:spPr>
          <a:xfrm>
            <a:off x="-3768127" y="3270517"/>
            <a:ext cx="462350" cy="49362"/>
          </a:xfrm>
          <a:prstGeom prst="rect">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39" name="Rectangle 38">
            <a:extLst>
              <a:ext uri="{FF2B5EF4-FFF2-40B4-BE49-F238E27FC236}">
                <a16:creationId xmlns:a16="http://schemas.microsoft.com/office/drawing/2014/main" id="{AB82CF4B-BE73-A602-B8EB-CBFD33B37C94}"/>
              </a:ext>
            </a:extLst>
          </p:cNvPr>
          <p:cNvSpPr/>
          <p:nvPr/>
        </p:nvSpPr>
        <p:spPr>
          <a:xfrm>
            <a:off x="-1330295" y="3270517"/>
            <a:ext cx="462350" cy="49362"/>
          </a:xfrm>
          <a:prstGeom prst="rect">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40" name="TextBox 39">
            <a:extLst>
              <a:ext uri="{FF2B5EF4-FFF2-40B4-BE49-F238E27FC236}">
                <a16:creationId xmlns:a16="http://schemas.microsoft.com/office/drawing/2014/main" id="{4C40AB05-610F-D0B3-2EF3-2138B1EE4DCA}"/>
              </a:ext>
            </a:extLst>
          </p:cNvPr>
          <p:cNvSpPr txBox="1"/>
          <p:nvPr/>
        </p:nvSpPr>
        <p:spPr>
          <a:xfrm>
            <a:off x="-7592044" y="2285227"/>
            <a:ext cx="3410824" cy="1015663"/>
          </a:xfrm>
          <a:prstGeom prst="rect">
            <a:avLst/>
          </a:prstGeom>
          <a:noFill/>
        </p:spPr>
        <p:txBody>
          <a:bodyPr wrap="square" rtlCol="0">
            <a:spAutoFit/>
          </a:bodyPr>
          <a:lstStyle/>
          <a:p>
            <a:pPr algn="ctr"/>
            <a:r>
              <a:rPr lang="es-CO" sz="6000" dirty="0">
                <a:ln w="12700">
                  <a:solidFill>
                    <a:srgbClr val="CC0000"/>
                  </a:solidFill>
                </a:ln>
                <a:solidFill>
                  <a:srgbClr val="CC0000"/>
                </a:solidFill>
                <a:latin typeface="Benguiat" pitchFamily="2" charset="0"/>
              </a:rPr>
              <a:t>MAX</a:t>
            </a:r>
            <a:endParaRPr lang="es-CO" sz="4800" dirty="0">
              <a:ln w="12700">
                <a:solidFill>
                  <a:srgbClr val="CC0000"/>
                </a:solidFill>
              </a:ln>
              <a:solidFill>
                <a:srgbClr val="CC0000"/>
              </a:solidFill>
              <a:latin typeface="Benguiat" pitchFamily="2" charset="0"/>
            </a:endParaRPr>
          </a:p>
        </p:txBody>
      </p:sp>
      <p:sp>
        <p:nvSpPr>
          <p:cNvPr id="41" name="TextBox 40">
            <a:extLst>
              <a:ext uri="{FF2B5EF4-FFF2-40B4-BE49-F238E27FC236}">
                <a16:creationId xmlns:a16="http://schemas.microsoft.com/office/drawing/2014/main" id="{7F28FC17-D45D-16C4-772B-40A46025A605}"/>
              </a:ext>
            </a:extLst>
          </p:cNvPr>
          <p:cNvSpPr txBox="1"/>
          <p:nvPr/>
        </p:nvSpPr>
        <p:spPr>
          <a:xfrm>
            <a:off x="-7266048" y="3044262"/>
            <a:ext cx="2796767" cy="523220"/>
          </a:xfrm>
          <a:prstGeom prst="rect">
            <a:avLst/>
          </a:prstGeom>
          <a:noFill/>
        </p:spPr>
        <p:txBody>
          <a:bodyPr wrap="square" rtlCol="0">
            <a:spAutoFit/>
          </a:bodyPr>
          <a:lstStyle/>
          <a:p>
            <a:pPr algn="ctr"/>
            <a:r>
              <a:rPr lang="es-CO" sz="2800" dirty="0">
                <a:ln w="12700">
                  <a:solidFill>
                    <a:srgbClr val="CC0000"/>
                  </a:solidFill>
                </a:ln>
                <a:solidFill>
                  <a:srgbClr val="CC0000"/>
                </a:solidFill>
                <a:latin typeface="Benguiat" pitchFamily="2" charset="0"/>
              </a:rPr>
              <a:t>ROLE</a:t>
            </a:r>
          </a:p>
        </p:txBody>
      </p:sp>
      <p:sp>
        <p:nvSpPr>
          <p:cNvPr id="42" name="Rectangle 41">
            <a:extLst>
              <a:ext uri="{FF2B5EF4-FFF2-40B4-BE49-F238E27FC236}">
                <a16:creationId xmlns:a16="http://schemas.microsoft.com/office/drawing/2014/main" id="{4DB5F839-4D4B-72CE-7D23-65B0ABE2164B}"/>
              </a:ext>
            </a:extLst>
          </p:cNvPr>
          <p:cNvSpPr/>
          <p:nvPr/>
        </p:nvSpPr>
        <p:spPr>
          <a:xfrm>
            <a:off x="-7394349" y="2288379"/>
            <a:ext cx="3064623" cy="49362"/>
          </a:xfrm>
          <a:prstGeom prst="rect">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43" name="Rectangle 42">
            <a:extLst>
              <a:ext uri="{FF2B5EF4-FFF2-40B4-BE49-F238E27FC236}">
                <a16:creationId xmlns:a16="http://schemas.microsoft.com/office/drawing/2014/main" id="{FD596CFC-AD44-034C-CF4D-8D26D52E6B0A}"/>
              </a:ext>
            </a:extLst>
          </p:cNvPr>
          <p:cNvSpPr/>
          <p:nvPr/>
        </p:nvSpPr>
        <p:spPr>
          <a:xfrm>
            <a:off x="-7320904" y="3251528"/>
            <a:ext cx="462350" cy="49362"/>
          </a:xfrm>
          <a:prstGeom prst="rect">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44" name="Rectangle 43">
            <a:extLst>
              <a:ext uri="{FF2B5EF4-FFF2-40B4-BE49-F238E27FC236}">
                <a16:creationId xmlns:a16="http://schemas.microsoft.com/office/drawing/2014/main" id="{912E430C-FA4F-BC51-1536-936A8C1F8EC1}"/>
              </a:ext>
            </a:extLst>
          </p:cNvPr>
          <p:cNvSpPr/>
          <p:nvPr/>
        </p:nvSpPr>
        <p:spPr>
          <a:xfrm>
            <a:off x="-4883072" y="3251528"/>
            <a:ext cx="462350" cy="49362"/>
          </a:xfrm>
          <a:prstGeom prst="rect">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Tree>
    <p:extLst>
      <p:ext uri="{BB962C8B-B14F-4D97-AF65-F5344CB8AC3E}">
        <p14:creationId xmlns:p14="http://schemas.microsoft.com/office/powerpoint/2010/main" val="333647833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gradFill>
          <a:gsLst>
            <a:gs pos="0">
              <a:schemeClr val="tx1">
                <a:lumMod val="95000"/>
                <a:lumOff val="5000"/>
              </a:schemeClr>
            </a:gs>
            <a:gs pos="83000">
              <a:schemeClr val="bg1">
                <a:alpha val="0"/>
              </a:schemeClr>
            </a:gs>
          </a:gsLst>
          <a:lin ang="0" scaled="1"/>
        </a:gradFill>
        <a:ln>
          <a:noFill/>
        </a:ln>
      </a:spPr>
      <a:bodyPr rtlCol="0" anchor="ctr"/>
      <a:lstStyle>
        <a:defPPr algn="ctr">
          <a:defRPr dirty="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2860</TotalTime>
  <Words>1312</Words>
  <Application>Microsoft Office PowerPoint</Application>
  <PresentationFormat>Widescreen</PresentationFormat>
  <Paragraphs>173</Paragraphs>
  <Slides>15</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15</vt:i4>
      </vt:variant>
    </vt:vector>
  </HeadingPairs>
  <TitlesOfParts>
    <vt:vector size="26" baseType="lpstr">
      <vt:lpstr>Arial</vt:lpstr>
      <vt:lpstr>Benguiat</vt:lpstr>
      <vt:lpstr>Calibri</vt:lpstr>
      <vt:lpstr>Calibri Light</vt:lpstr>
      <vt:lpstr>DM Sans</vt:lpstr>
      <vt:lpstr>Gill Sans</vt:lpstr>
      <vt:lpstr>Inter Light</vt:lpstr>
      <vt:lpstr>Lato Black</vt:lpstr>
      <vt:lpstr>Lato Light</vt:lpstr>
      <vt:lpstr>Poppins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THANKS FOR DOWNLOADING THESE TEMPLATES!  Find even more free templates at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Denice Celis</dc:creator>
  <cp:lastModifiedBy>Jolie Serrano Delgado</cp:lastModifiedBy>
  <cp:revision>138</cp:revision>
  <dcterms:created xsi:type="dcterms:W3CDTF">2021-04-28T10:44:19Z</dcterms:created>
  <dcterms:modified xsi:type="dcterms:W3CDTF">2025-04-11T21:59:18Z</dcterms:modified>
</cp:coreProperties>
</file>