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 id="2147483656" r:id="rId2"/>
  </p:sldMasterIdLst>
  <p:notesMasterIdLst>
    <p:notesMasterId r:id="rId17"/>
  </p:notesMasterIdLst>
  <p:handoutMasterIdLst>
    <p:handoutMasterId r:id="rId18"/>
  </p:handoutMasterIdLst>
  <p:sldIdLst>
    <p:sldId id="4130" r:id="rId3"/>
    <p:sldId id="1848" r:id="rId4"/>
    <p:sldId id="372" r:id="rId5"/>
    <p:sldId id="377" r:id="rId6"/>
    <p:sldId id="378" r:id="rId7"/>
    <p:sldId id="383" r:id="rId8"/>
    <p:sldId id="379" r:id="rId9"/>
    <p:sldId id="380" r:id="rId10"/>
    <p:sldId id="381" r:id="rId11"/>
    <p:sldId id="382" r:id="rId12"/>
    <p:sldId id="384" r:id="rId13"/>
    <p:sldId id="1794" r:id="rId14"/>
    <p:sldId id="261" r:id="rId15"/>
    <p:sldId id="1791" r:id="rId16"/>
  </p:sldIdLst>
  <p:sldSz cx="12192000" cy="6858000"/>
  <p:notesSz cx="6858000" cy="9144000"/>
  <p:custDataLst>
    <p:tags r:id="rId19"/>
  </p:custDataLst>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FDFD"/>
    <a:srgbClr val="00D4B2"/>
    <a:srgbClr val="FFB6CE"/>
    <a:srgbClr val="FFE5CC"/>
    <a:srgbClr val="BE6DB9"/>
    <a:srgbClr val="D39ED1"/>
    <a:srgbClr val="FFCB99"/>
    <a:srgbClr val="FF7D00"/>
    <a:srgbClr val="C80E1D"/>
    <a:srgbClr val="6D31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7AEFC6-6BEB-4589-99CF-A7F617285112}" v="2" dt="2025-05-10T21:34:03.8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4660"/>
  </p:normalViewPr>
  <p:slideViewPr>
    <p:cSldViewPr snapToGrid="0">
      <p:cViewPr varScale="1">
        <p:scale>
          <a:sx n="112" d="100"/>
          <a:sy n="112" d="100"/>
        </p:scale>
        <p:origin x="558" y="96"/>
      </p:cViewPr>
      <p:guideLst/>
    </p:cSldViewPr>
  </p:slideViewPr>
  <p:notesTextViewPr>
    <p:cViewPr>
      <p:scale>
        <a:sx n="3" d="2"/>
        <a:sy n="3" d="2"/>
      </p:scale>
      <p:origin x="0" y="0"/>
    </p:cViewPr>
  </p:notesTextViewPr>
  <p:notesViewPr>
    <p:cSldViewPr snapToGrid="0">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3C7AEFC6-6BEB-4589-99CF-A7F617285112}"/>
    <pc:docChg chg="addSld delSld modSld sldOrd">
      <pc:chgData name="Jolie Serrano Delgado" userId="d52b4219-5c60-4a0c-87ad-b1ec335c0c37" providerId="ADAL" clId="{3C7AEFC6-6BEB-4589-99CF-A7F617285112}" dt="2025-05-10T21:34:09.120" v="5" actId="207"/>
      <pc:docMkLst>
        <pc:docMk/>
      </pc:docMkLst>
      <pc:sldChg chg="add ord">
        <pc:chgData name="Jolie Serrano Delgado" userId="d52b4219-5c60-4a0c-87ad-b1ec335c0c37" providerId="ADAL" clId="{3C7AEFC6-6BEB-4589-99CF-A7F617285112}" dt="2025-05-10T21:33:21.453" v="2"/>
        <pc:sldMkLst>
          <pc:docMk/>
          <pc:sldMk cId="3573392034" sldId="1791"/>
        </pc:sldMkLst>
      </pc:sldChg>
      <pc:sldChg chg="add del">
        <pc:chgData name="Jolie Serrano Delgado" userId="d52b4219-5c60-4a0c-87ad-b1ec335c0c37" providerId="ADAL" clId="{3C7AEFC6-6BEB-4589-99CF-A7F617285112}" dt="2025-05-10T21:34:05.341" v="4" actId="47"/>
        <pc:sldMkLst>
          <pc:docMk/>
          <pc:sldMk cId="0" sldId="4129"/>
        </pc:sldMkLst>
      </pc:sldChg>
      <pc:sldChg chg="modSp add mod">
        <pc:chgData name="Jolie Serrano Delgado" userId="d52b4219-5c60-4a0c-87ad-b1ec335c0c37" providerId="ADAL" clId="{3C7AEFC6-6BEB-4589-99CF-A7F617285112}" dt="2025-05-10T21:34:09.120" v="5" actId="207"/>
        <pc:sldMkLst>
          <pc:docMk/>
          <pc:sldMk cId="0" sldId="4130"/>
        </pc:sldMkLst>
        <pc:spChg chg="mod">
          <ac:chgData name="Jolie Serrano Delgado" userId="d52b4219-5c60-4a0c-87ad-b1ec335c0c37" providerId="ADAL" clId="{3C7AEFC6-6BEB-4589-99CF-A7F617285112}" dt="2025-05-10T21:34:09.120" v="5" actId="207"/>
          <ac:spMkLst>
            <pc:docMk/>
            <pc:sldMk cId="0" sldId="4130"/>
            <ac:spMk id="18" creationId="{8F5F15BF-00E8-0146-9639-0FB07145B42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FB946F-DFC9-45DE-A4F7-740A0664231B}" type="datetimeFigureOut">
              <a:rPr lang="es-CO" smtClean="0"/>
              <a:t>10/05/2025</a:t>
            </a:fld>
            <a:endParaRPr lang="es-CO"/>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D1EBF69-C6F0-4680-811B-5FD963E7431E}" type="slidenum">
              <a:rPr lang="es-CO" smtClean="0"/>
              <a:t>‹#›</a:t>
            </a:fld>
            <a:endParaRPr lang="es-CO"/>
          </a:p>
        </p:txBody>
      </p:sp>
    </p:spTree>
    <p:extLst>
      <p:ext uri="{BB962C8B-B14F-4D97-AF65-F5344CB8AC3E}">
        <p14:creationId xmlns:p14="http://schemas.microsoft.com/office/powerpoint/2010/main" val="4122946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A8DA30-62D6-41BB-A9A7-6BA238B1C9EB}" type="datetimeFigureOut">
              <a:rPr lang="en-US" smtClean="0"/>
              <a:t>5/10/2025</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A13E6E-64DE-4C7E-B45B-D082734BF67E}" type="slidenum">
              <a:rPr lang="en-US" smtClean="0"/>
              <a:t>‹#›</a:t>
            </a:fld>
            <a:endParaRPr lang="en-US"/>
          </a:p>
        </p:txBody>
      </p:sp>
    </p:spTree>
    <p:extLst>
      <p:ext uri="{BB962C8B-B14F-4D97-AF65-F5344CB8AC3E}">
        <p14:creationId xmlns:p14="http://schemas.microsoft.com/office/powerpoint/2010/main" val="3339568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453137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
        <p:nvSpPr>
          <p:cNvPr id="4" name="Marcador de posición de imagen 3"/>
          <p:cNvSpPr>
            <a:spLocks noGrp="1"/>
          </p:cNvSpPr>
          <p:nvPr>
            <p:ph type="pic" sz="quarter" idx="10"/>
          </p:nvPr>
        </p:nvSpPr>
        <p:spPr>
          <a:xfrm>
            <a:off x="647700" y="558800"/>
            <a:ext cx="5930900" cy="5930900"/>
          </a:xfrm>
          <a:prstGeom prst="ellipse">
            <a:avLst/>
          </a:prstGeom>
        </p:spPr>
        <p:txBody>
          <a:bodyPr/>
          <a:lstStyle/>
          <a:p>
            <a:endParaRPr lang="en-US" dirty="0"/>
          </a:p>
        </p:txBody>
      </p:sp>
    </p:spTree>
    <p:extLst>
      <p:ext uri="{BB962C8B-B14F-4D97-AF65-F5344CB8AC3E}">
        <p14:creationId xmlns:p14="http://schemas.microsoft.com/office/powerpoint/2010/main" val="1802005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seño personalizado">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96648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C830BE3E-5B25-1E92-4CC2-ECF057C22627}"/>
              </a:ext>
            </a:extLst>
          </p:cNvPr>
          <p:cNvSpPr/>
          <p:nvPr userDrawn="1"/>
        </p:nvSpPr>
        <p:spPr>
          <a:xfrm>
            <a:off x="10420538" y="332716"/>
            <a:ext cx="579422" cy="579422"/>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122E85A1-FB9D-A461-2B58-3B2F2C91A3D7}"/>
              </a:ext>
            </a:extLst>
          </p:cNvPr>
          <p:cNvSpPr>
            <a:spLocks noGrp="1"/>
          </p:cNvSpPr>
          <p:nvPr>
            <p:ph type="sldNum" sz="quarter" idx="4"/>
          </p:nvPr>
        </p:nvSpPr>
        <p:spPr>
          <a:xfrm>
            <a:off x="10384324" y="467026"/>
            <a:ext cx="651850" cy="288941"/>
          </a:xfrm>
          <a:prstGeom prst="rect">
            <a:avLst/>
          </a:prstGeom>
        </p:spPr>
        <p:txBody>
          <a:bodyPr vert="horz" lIns="91440" tIns="45720" rIns="91440" bIns="45720" rtlCol="0" anchor="ctr"/>
          <a:lstStyle>
            <a:lvl1pPr algn="ctr">
              <a:defRPr sz="1400" b="1">
                <a:solidFill>
                  <a:schemeClr val="bg2"/>
                </a:solidFill>
              </a:defRPr>
            </a:lvl1pPr>
          </a:lstStyle>
          <a:p>
            <a:fld id="{DD42754F-0B62-BB43-A2E4-46EE8B5A483D}" type="slidenum">
              <a:rPr lang="en-US" smtClean="0"/>
              <a:pPr/>
              <a:t>‹#›</a:t>
            </a:fld>
            <a:endParaRPr lang="en-US" dirty="0"/>
          </a:p>
        </p:txBody>
      </p:sp>
    </p:spTree>
    <p:extLst>
      <p:ext uri="{BB962C8B-B14F-4D97-AF65-F5344CB8AC3E}">
        <p14:creationId xmlns:p14="http://schemas.microsoft.com/office/powerpoint/2010/main" val="1603489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640875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24355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de título">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66902194"/>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seño personalizado">
    <p:bg>
      <p:bgRef idx="1001">
        <a:schemeClr val="bg2"/>
      </p:bgRef>
    </p:bg>
    <p:spTree>
      <p:nvGrpSpPr>
        <p:cNvPr id="1" name=""/>
        <p:cNvGrpSpPr/>
        <p:nvPr/>
      </p:nvGrpSpPr>
      <p:grpSpPr>
        <a:xfrm>
          <a:off x="0" y="0"/>
          <a:ext cx="0" cy="0"/>
          <a:chOff x="0" y="0"/>
          <a:chExt cx="0" cy="0"/>
        </a:xfrm>
      </p:grpSpPr>
      <p:sp>
        <p:nvSpPr>
          <p:cNvPr id="4" name="Marcador de posición de imagen 3"/>
          <p:cNvSpPr>
            <a:spLocks noGrp="1"/>
          </p:cNvSpPr>
          <p:nvPr>
            <p:ph type="pic" sz="quarter" idx="10"/>
          </p:nvPr>
        </p:nvSpPr>
        <p:spPr>
          <a:xfrm>
            <a:off x="0" y="0"/>
            <a:ext cx="5020056" cy="6858000"/>
          </a:xfrm>
          <a:prstGeom prst="rect">
            <a:avLst/>
          </a:prstGeom>
        </p:spPr>
        <p:txBody>
          <a:bodyPr/>
          <a:lstStyle/>
          <a:p>
            <a:endParaRPr lang="en-US"/>
          </a:p>
        </p:txBody>
      </p:sp>
    </p:spTree>
    <p:extLst>
      <p:ext uri="{BB962C8B-B14F-4D97-AF65-F5344CB8AC3E}">
        <p14:creationId xmlns:p14="http://schemas.microsoft.com/office/powerpoint/2010/main" val="3934035120"/>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06360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1550214"/>
      </p:ext>
    </p:extLst>
  </p:cSld>
  <p:clrMap bg1="lt1" tx1="dk1" bg2="lt2" tx2="dk2" accent1="accent1" accent2="accent2" accent3="accent3" accent4="accent4" accent5="accent5" accent6="accent6" hlink="hlink" folHlink="folHlink"/>
  <p:sldLayoutIdLst>
    <p:sldLayoutId id="2147483654" r:id="rId1"/>
    <p:sldLayoutId id="2147483660" r:id="rId2"/>
    <p:sldLayoutId id="2147483655" r:id="rId3"/>
    <p:sldLayoutId id="2147483661" r:id="rId4"/>
    <p:sldLayoutId id="2147483662" r:id="rId5"/>
    <p:sldLayoutId id="2147483663"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2099224"/>
      </p:ext>
    </p:extLst>
  </p:cSld>
  <p:clrMap bg1="lt1" tx1="dk1" bg2="lt2" tx2="dk2" accent1="accent1" accent2="accent2" accent3="accent3" accent4="accent4" accent5="accent5" accent6="accent6" hlink="hlink" folHlink="folHlink"/>
  <p:sldLayoutIdLst>
    <p:sldLayoutId id="2147483657" r:id="rId1"/>
    <p:sldLayoutId id="2147483659" r:id="rId2"/>
    <p:sldLayoutId id="2147483658"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Lato"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5.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6.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accent5">
              <a:lumMod val="75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Montserrat</a:t>
            </a:r>
            <a:r>
              <a:rPr lang="en-US" altLang="ja-JP" sz="1400" dirty="0">
                <a:solidFill>
                  <a:schemeClr val="bg1"/>
                </a:solidFill>
                <a:latin typeface="+mn-lt"/>
                <a:cs typeface="Arial" panose="020B0604020202020204" pitchFamily="34" charset="0"/>
              </a:rPr>
              <a:t> and </a:t>
            </a:r>
            <a:r>
              <a:rPr lang="en-US" altLang="ja-JP" sz="1400" dirty="0">
                <a:solidFill>
                  <a:schemeClr val="bg1"/>
                </a:solidFill>
                <a:latin typeface="+mn-lt"/>
                <a:cs typeface="Arial" panose="020B0604020202020204" pitchFamily="34" charset="0"/>
                <a:hlinkClick r:id="rId3">
                  <a:extLst>
                    <a:ext uri="{A12FA001-AC4F-418D-AE19-62706E023703}">
                      <ahyp:hlinkClr xmlns:ahyp="http://schemas.microsoft.com/office/drawing/2018/hyperlinkcolor" val="tx"/>
                    </a:ext>
                  </a:extLst>
                </a:hlinkClick>
              </a:rPr>
              <a:t>Lato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3916364" y="638175"/>
            <a:ext cx="2154238" cy="5022850"/>
            <a:chOff x="3916364" y="638175"/>
            <a:chExt cx="2154238" cy="5022850"/>
          </a:xfrm>
        </p:grpSpPr>
        <p:sp>
          <p:nvSpPr>
            <p:cNvPr id="6" name="Freeform 6"/>
            <p:cNvSpPr>
              <a:spLocks/>
            </p:cNvSpPr>
            <p:nvPr/>
          </p:nvSpPr>
          <p:spPr bwMode="auto">
            <a:xfrm>
              <a:off x="3916364" y="638175"/>
              <a:ext cx="2154238" cy="5022850"/>
            </a:xfrm>
            <a:custGeom>
              <a:avLst/>
              <a:gdLst>
                <a:gd name="T0" fmla="*/ 883 w 894"/>
                <a:gd name="T1" fmla="*/ 1043 h 2086"/>
                <a:gd name="T2" fmla="*/ 657 w 894"/>
                <a:gd name="T3" fmla="*/ 0 h 2086"/>
                <a:gd name="T4" fmla="*/ 570 w 894"/>
                <a:gd name="T5" fmla="*/ 515 h 2086"/>
                <a:gd name="T6" fmla="*/ 39 w 894"/>
                <a:gd name="T7" fmla="*/ 1258 h 2086"/>
                <a:gd name="T8" fmla="*/ 693 w 894"/>
                <a:gd name="T9" fmla="*/ 2086 h 2086"/>
                <a:gd name="T10" fmla="*/ 883 w 894"/>
                <a:gd name="T11" fmla="*/ 1043 h 2086"/>
              </a:gdLst>
              <a:ahLst/>
              <a:cxnLst>
                <a:cxn ang="0">
                  <a:pos x="T0" y="T1"/>
                </a:cxn>
                <a:cxn ang="0">
                  <a:pos x="T2" y="T3"/>
                </a:cxn>
                <a:cxn ang="0">
                  <a:pos x="T4" y="T5"/>
                </a:cxn>
                <a:cxn ang="0">
                  <a:pos x="T6" y="T7"/>
                </a:cxn>
                <a:cxn ang="0">
                  <a:pos x="T8" y="T9"/>
                </a:cxn>
                <a:cxn ang="0">
                  <a:pos x="T10" y="T11"/>
                </a:cxn>
              </a:cxnLst>
              <a:rect l="0" t="0" r="r" b="b"/>
              <a:pathLst>
                <a:path w="894" h="2086">
                  <a:moveTo>
                    <a:pt x="883" y="1043"/>
                  </a:moveTo>
                  <a:cubicBezTo>
                    <a:pt x="872" y="392"/>
                    <a:pt x="657" y="0"/>
                    <a:pt x="657" y="0"/>
                  </a:cubicBezTo>
                  <a:cubicBezTo>
                    <a:pt x="657" y="0"/>
                    <a:pt x="741" y="221"/>
                    <a:pt x="570" y="515"/>
                  </a:cubicBezTo>
                  <a:cubicBezTo>
                    <a:pt x="373" y="855"/>
                    <a:pt x="69" y="920"/>
                    <a:pt x="39" y="1258"/>
                  </a:cubicBezTo>
                  <a:cubicBezTo>
                    <a:pt x="0" y="1710"/>
                    <a:pt x="693" y="2086"/>
                    <a:pt x="693" y="2086"/>
                  </a:cubicBezTo>
                  <a:cubicBezTo>
                    <a:pt x="693" y="2086"/>
                    <a:pt x="894" y="1670"/>
                    <a:pt x="883" y="1043"/>
                  </a:cubicBezTo>
                  <a:close/>
                </a:path>
              </a:pathLst>
            </a:custGeom>
            <a:solidFill>
              <a:schemeClr val="accent2">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p:cNvSpPr>
              <a:spLocks noEditPoints="1"/>
            </p:cNvSpPr>
            <p:nvPr/>
          </p:nvSpPr>
          <p:spPr bwMode="auto">
            <a:xfrm>
              <a:off x="4567239" y="3125788"/>
              <a:ext cx="1014413" cy="1184275"/>
            </a:xfrm>
            <a:custGeom>
              <a:avLst/>
              <a:gdLst>
                <a:gd name="T0" fmla="*/ 45 w 421"/>
                <a:gd name="T1" fmla="*/ 226 h 492"/>
                <a:gd name="T2" fmla="*/ 0 w 421"/>
                <a:gd name="T3" fmla="*/ 217 h 492"/>
                <a:gd name="T4" fmla="*/ 45 w 421"/>
                <a:gd name="T5" fmla="*/ 208 h 492"/>
                <a:gd name="T6" fmla="*/ 242 w 421"/>
                <a:gd name="T7" fmla="*/ 474 h 492"/>
                <a:gd name="T8" fmla="*/ 165 w 421"/>
                <a:gd name="T9" fmla="*/ 483 h 492"/>
                <a:gd name="T10" fmla="*/ 242 w 421"/>
                <a:gd name="T11" fmla="*/ 492 h 492"/>
                <a:gd name="T12" fmla="*/ 242 w 421"/>
                <a:gd name="T13" fmla="*/ 474 h 492"/>
                <a:gd name="T14" fmla="*/ 91 w 421"/>
                <a:gd name="T15" fmla="*/ 111 h 492"/>
                <a:gd name="T16" fmla="*/ 98 w 421"/>
                <a:gd name="T17" fmla="*/ 95 h 492"/>
                <a:gd name="T18" fmla="*/ 54 w 421"/>
                <a:gd name="T19" fmla="*/ 64 h 492"/>
                <a:gd name="T20" fmla="*/ 85 w 421"/>
                <a:gd name="T21" fmla="*/ 108 h 492"/>
                <a:gd name="T22" fmla="*/ 330 w 421"/>
                <a:gd name="T23" fmla="*/ 108 h 492"/>
                <a:gd name="T24" fmla="*/ 362 w 421"/>
                <a:gd name="T25" fmla="*/ 64 h 492"/>
                <a:gd name="T26" fmla="*/ 318 w 421"/>
                <a:gd name="T27" fmla="*/ 95 h 492"/>
                <a:gd name="T28" fmla="*/ 318 w 421"/>
                <a:gd name="T29" fmla="*/ 108 h 492"/>
                <a:gd name="T30" fmla="*/ 206 w 421"/>
                <a:gd name="T31" fmla="*/ 69 h 492"/>
                <a:gd name="T32" fmla="*/ 215 w 421"/>
                <a:gd name="T33" fmla="*/ 9 h 492"/>
                <a:gd name="T34" fmla="*/ 197 w 421"/>
                <a:gd name="T35" fmla="*/ 9 h 492"/>
                <a:gd name="T36" fmla="*/ 206 w 421"/>
                <a:gd name="T37" fmla="*/ 69 h 492"/>
                <a:gd name="T38" fmla="*/ 154 w 421"/>
                <a:gd name="T39" fmla="*/ 442 h 492"/>
                <a:gd name="T40" fmla="*/ 154 w 421"/>
                <a:gd name="T41" fmla="*/ 460 h 492"/>
                <a:gd name="T42" fmla="*/ 270 w 421"/>
                <a:gd name="T43" fmla="*/ 451 h 492"/>
                <a:gd name="T44" fmla="*/ 341 w 421"/>
                <a:gd name="T45" fmla="*/ 182 h 492"/>
                <a:gd name="T46" fmla="*/ 285 w 421"/>
                <a:gd name="T47" fmla="*/ 356 h 492"/>
                <a:gd name="T48" fmla="*/ 278 w 421"/>
                <a:gd name="T49" fmla="*/ 402 h 492"/>
                <a:gd name="T50" fmla="*/ 207 w 421"/>
                <a:gd name="T51" fmla="*/ 426 h 492"/>
                <a:gd name="T52" fmla="*/ 135 w 421"/>
                <a:gd name="T53" fmla="*/ 402 h 492"/>
                <a:gd name="T54" fmla="*/ 128 w 421"/>
                <a:gd name="T55" fmla="*/ 356 h 492"/>
                <a:gd name="T56" fmla="*/ 72 w 421"/>
                <a:gd name="T57" fmla="*/ 182 h 492"/>
                <a:gd name="T58" fmla="*/ 341 w 421"/>
                <a:gd name="T59" fmla="*/ 182 h 492"/>
                <a:gd name="T60" fmla="*/ 206 w 421"/>
                <a:gd name="T61" fmla="*/ 106 h 492"/>
                <a:gd name="T62" fmla="*/ 106 w 421"/>
                <a:gd name="T63" fmla="*/ 276 h 492"/>
                <a:gd name="T64" fmla="*/ 151 w 421"/>
                <a:gd name="T65" fmla="*/ 381 h 492"/>
                <a:gd name="T66" fmla="*/ 166 w 421"/>
                <a:gd name="T67" fmla="*/ 408 h 492"/>
                <a:gd name="T68" fmla="*/ 260 w 421"/>
                <a:gd name="T69" fmla="*/ 398 h 492"/>
                <a:gd name="T70" fmla="*/ 269 w 421"/>
                <a:gd name="T71" fmla="*/ 347 h 492"/>
                <a:gd name="T72" fmla="*/ 323 w 421"/>
                <a:gd name="T73" fmla="*/ 186 h 492"/>
                <a:gd name="T74" fmla="*/ 368 w 421"/>
                <a:gd name="T75" fmla="*/ 201 h 492"/>
                <a:gd name="T76" fmla="*/ 368 w 421"/>
                <a:gd name="T77" fmla="*/ 219 h 492"/>
                <a:gd name="T78" fmla="*/ 421 w 421"/>
                <a:gd name="T79" fmla="*/ 210 h 492"/>
                <a:gd name="T80" fmla="*/ 212 w 421"/>
                <a:gd name="T81" fmla="*/ 132 h 492"/>
                <a:gd name="T82" fmla="*/ 116 w 421"/>
                <a:gd name="T83" fmla="*/ 207 h 492"/>
                <a:gd name="T84" fmla="*/ 124 w 421"/>
                <a:gd name="T85" fmla="*/ 211 h 492"/>
                <a:gd name="T86" fmla="*/ 212 w 421"/>
                <a:gd name="T87" fmla="*/ 150 h 492"/>
                <a:gd name="T88" fmla="*/ 212 w 421"/>
                <a:gd name="T89" fmla="*/ 132 h 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21" h="492">
                  <a:moveTo>
                    <a:pt x="54" y="217"/>
                  </a:moveTo>
                  <a:cubicBezTo>
                    <a:pt x="54" y="222"/>
                    <a:pt x="50" y="226"/>
                    <a:pt x="45" y="226"/>
                  </a:cubicBezTo>
                  <a:cubicBezTo>
                    <a:pt x="9" y="226"/>
                    <a:pt x="9" y="226"/>
                    <a:pt x="9" y="226"/>
                  </a:cubicBezTo>
                  <a:cubicBezTo>
                    <a:pt x="4" y="226"/>
                    <a:pt x="0" y="222"/>
                    <a:pt x="0" y="217"/>
                  </a:cubicBezTo>
                  <a:cubicBezTo>
                    <a:pt x="0" y="212"/>
                    <a:pt x="4" y="208"/>
                    <a:pt x="9" y="208"/>
                  </a:cubicBezTo>
                  <a:cubicBezTo>
                    <a:pt x="45" y="208"/>
                    <a:pt x="45" y="208"/>
                    <a:pt x="45" y="208"/>
                  </a:cubicBezTo>
                  <a:cubicBezTo>
                    <a:pt x="50" y="208"/>
                    <a:pt x="54" y="212"/>
                    <a:pt x="54" y="217"/>
                  </a:cubicBezTo>
                  <a:close/>
                  <a:moveTo>
                    <a:pt x="242" y="474"/>
                  </a:moveTo>
                  <a:cubicBezTo>
                    <a:pt x="174" y="474"/>
                    <a:pt x="174" y="474"/>
                    <a:pt x="174" y="474"/>
                  </a:cubicBezTo>
                  <a:cubicBezTo>
                    <a:pt x="169" y="474"/>
                    <a:pt x="165" y="478"/>
                    <a:pt x="165" y="483"/>
                  </a:cubicBezTo>
                  <a:cubicBezTo>
                    <a:pt x="165" y="488"/>
                    <a:pt x="169" y="492"/>
                    <a:pt x="174" y="492"/>
                  </a:cubicBezTo>
                  <a:cubicBezTo>
                    <a:pt x="242" y="492"/>
                    <a:pt x="242" y="492"/>
                    <a:pt x="242" y="492"/>
                  </a:cubicBezTo>
                  <a:cubicBezTo>
                    <a:pt x="247" y="492"/>
                    <a:pt x="251" y="488"/>
                    <a:pt x="251" y="483"/>
                  </a:cubicBezTo>
                  <a:cubicBezTo>
                    <a:pt x="251" y="478"/>
                    <a:pt x="247" y="474"/>
                    <a:pt x="242" y="474"/>
                  </a:cubicBezTo>
                  <a:close/>
                  <a:moveTo>
                    <a:pt x="85" y="108"/>
                  </a:moveTo>
                  <a:cubicBezTo>
                    <a:pt x="87" y="110"/>
                    <a:pt x="89" y="111"/>
                    <a:pt x="91" y="111"/>
                  </a:cubicBezTo>
                  <a:cubicBezTo>
                    <a:pt x="94" y="111"/>
                    <a:pt x="96" y="110"/>
                    <a:pt x="98" y="108"/>
                  </a:cubicBezTo>
                  <a:cubicBezTo>
                    <a:pt x="101" y="105"/>
                    <a:pt x="101" y="99"/>
                    <a:pt x="98" y="95"/>
                  </a:cubicBezTo>
                  <a:cubicBezTo>
                    <a:pt x="67" y="64"/>
                    <a:pt x="67" y="64"/>
                    <a:pt x="67" y="64"/>
                  </a:cubicBezTo>
                  <a:cubicBezTo>
                    <a:pt x="63" y="61"/>
                    <a:pt x="57" y="61"/>
                    <a:pt x="54" y="64"/>
                  </a:cubicBezTo>
                  <a:cubicBezTo>
                    <a:pt x="50" y="68"/>
                    <a:pt x="50" y="74"/>
                    <a:pt x="54" y="77"/>
                  </a:cubicBezTo>
                  <a:lnTo>
                    <a:pt x="85" y="108"/>
                  </a:lnTo>
                  <a:close/>
                  <a:moveTo>
                    <a:pt x="324" y="111"/>
                  </a:moveTo>
                  <a:cubicBezTo>
                    <a:pt x="326" y="111"/>
                    <a:pt x="329" y="110"/>
                    <a:pt x="330" y="108"/>
                  </a:cubicBezTo>
                  <a:cubicBezTo>
                    <a:pt x="362" y="77"/>
                    <a:pt x="362" y="77"/>
                    <a:pt x="362" y="77"/>
                  </a:cubicBezTo>
                  <a:cubicBezTo>
                    <a:pt x="365" y="74"/>
                    <a:pt x="365" y="68"/>
                    <a:pt x="362" y="64"/>
                  </a:cubicBezTo>
                  <a:cubicBezTo>
                    <a:pt x="358" y="61"/>
                    <a:pt x="352" y="61"/>
                    <a:pt x="349" y="64"/>
                  </a:cubicBezTo>
                  <a:cubicBezTo>
                    <a:pt x="318" y="95"/>
                    <a:pt x="318" y="95"/>
                    <a:pt x="318" y="95"/>
                  </a:cubicBezTo>
                  <a:cubicBezTo>
                    <a:pt x="316" y="97"/>
                    <a:pt x="315" y="99"/>
                    <a:pt x="315" y="102"/>
                  </a:cubicBezTo>
                  <a:cubicBezTo>
                    <a:pt x="315" y="104"/>
                    <a:pt x="316" y="107"/>
                    <a:pt x="318" y="108"/>
                  </a:cubicBezTo>
                  <a:cubicBezTo>
                    <a:pt x="319" y="110"/>
                    <a:pt x="322" y="111"/>
                    <a:pt x="324" y="111"/>
                  </a:cubicBezTo>
                  <a:close/>
                  <a:moveTo>
                    <a:pt x="206" y="69"/>
                  </a:moveTo>
                  <a:cubicBezTo>
                    <a:pt x="211" y="69"/>
                    <a:pt x="215" y="65"/>
                    <a:pt x="215" y="60"/>
                  </a:cubicBezTo>
                  <a:cubicBezTo>
                    <a:pt x="215" y="9"/>
                    <a:pt x="215" y="9"/>
                    <a:pt x="215" y="9"/>
                  </a:cubicBezTo>
                  <a:cubicBezTo>
                    <a:pt x="215" y="4"/>
                    <a:pt x="211" y="0"/>
                    <a:pt x="206" y="0"/>
                  </a:cubicBezTo>
                  <a:cubicBezTo>
                    <a:pt x="201" y="0"/>
                    <a:pt x="197" y="4"/>
                    <a:pt x="197" y="9"/>
                  </a:cubicBezTo>
                  <a:cubicBezTo>
                    <a:pt x="197" y="60"/>
                    <a:pt x="197" y="60"/>
                    <a:pt x="197" y="60"/>
                  </a:cubicBezTo>
                  <a:cubicBezTo>
                    <a:pt x="197" y="65"/>
                    <a:pt x="201" y="69"/>
                    <a:pt x="206" y="69"/>
                  </a:cubicBezTo>
                  <a:close/>
                  <a:moveTo>
                    <a:pt x="261" y="442"/>
                  </a:moveTo>
                  <a:cubicBezTo>
                    <a:pt x="154" y="442"/>
                    <a:pt x="154" y="442"/>
                    <a:pt x="154" y="442"/>
                  </a:cubicBezTo>
                  <a:cubicBezTo>
                    <a:pt x="150" y="442"/>
                    <a:pt x="145" y="446"/>
                    <a:pt x="145" y="451"/>
                  </a:cubicBezTo>
                  <a:cubicBezTo>
                    <a:pt x="145" y="456"/>
                    <a:pt x="150" y="460"/>
                    <a:pt x="154" y="460"/>
                  </a:cubicBezTo>
                  <a:cubicBezTo>
                    <a:pt x="261" y="460"/>
                    <a:pt x="261" y="460"/>
                    <a:pt x="261" y="460"/>
                  </a:cubicBezTo>
                  <a:cubicBezTo>
                    <a:pt x="266" y="460"/>
                    <a:pt x="270" y="456"/>
                    <a:pt x="270" y="451"/>
                  </a:cubicBezTo>
                  <a:cubicBezTo>
                    <a:pt x="270" y="446"/>
                    <a:pt x="266" y="442"/>
                    <a:pt x="261" y="442"/>
                  </a:cubicBezTo>
                  <a:close/>
                  <a:moveTo>
                    <a:pt x="341" y="182"/>
                  </a:moveTo>
                  <a:cubicBezTo>
                    <a:pt x="350" y="219"/>
                    <a:pt x="336" y="258"/>
                    <a:pt x="323" y="285"/>
                  </a:cubicBezTo>
                  <a:cubicBezTo>
                    <a:pt x="309" y="311"/>
                    <a:pt x="299" y="329"/>
                    <a:pt x="285" y="356"/>
                  </a:cubicBezTo>
                  <a:cubicBezTo>
                    <a:pt x="281" y="362"/>
                    <a:pt x="280" y="371"/>
                    <a:pt x="280" y="381"/>
                  </a:cubicBezTo>
                  <a:cubicBezTo>
                    <a:pt x="280" y="388"/>
                    <a:pt x="280" y="395"/>
                    <a:pt x="278" y="402"/>
                  </a:cubicBezTo>
                  <a:cubicBezTo>
                    <a:pt x="274" y="419"/>
                    <a:pt x="266" y="426"/>
                    <a:pt x="247" y="426"/>
                  </a:cubicBezTo>
                  <a:cubicBezTo>
                    <a:pt x="207" y="426"/>
                    <a:pt x="207" y="426"/>
                    <a:pt x="207" y="426"/>
                  </a:cubicBezTo>
                  <a:cubicBezTo>
                    <a:pt x="166" y="426"/>
                    <a:pt x="166" y="426"/>
                    <a:pt x="166" y="426"/>
                  </a:cubicBezTo>
                  <a:cubicBezTo>
                    <a:pt x="147" y="426"/>
                    <a:pt x="139" y="419"/>
                    <a:pt x="135" y="402"/>
                  </a:cubicBezTo>
                  <a:cubicBezTo>
                    <a:pt x="133" y="395"/>
                    <a:pt x="133" y="388"/>
                    <a:pt x="133" y="381"/>
                  </a:cubicBezTo>
                  <a:cubicBezTo>
                    <a:pt x="132" y="372"/>
                    <a:pt x="132" y="362"/>
                    <a:pt x="128" y="356"/>
                  </a:cubicBezTo>
                  <a:cubicBezTo>
                    <a:pt x="114" y="330"/>
                    <a:pt x="104" y="311"/>
                    <a:pt x="90" y="285"/>
                  </a:cubicBezTo>
                  <a:cubicBezTo>
                    <a:pt x="77" y="258"/>
                    <a:pt x="62" y="219"/>
                    <a:pt x="72" y="182"/>
                  </a:cubicBezTo>
                  <a:cubicBezTo>
                    <a:pt x="84" y="135"/>
                    <a:pt x="134" y="88"/>
                    <a:pt x="206" y="88"/>
                  </a:cubicBezTo>
                  <a:cubicBezTo>
                    <a:pt x="279" y="88"/>
                    <a:pt x="329" y="135"/>
                    <a:pt x="341" y="182"/>
                  </a:cubicBezTo>
                  <a:close/>
                  <a:moveTo>
                    <a:pt x="323" y="186"/>
                  </a:moveTo>
                  <a:cubicBezTo>
                    <a:pt x="313" y="146"/>
                    <a:pt x="270" y="106"/>
                    <a:pt x="206" y="106"/>
                  </a:cubicBezTo>
                  <a:cubicBezTo>
                    <a:pt x="143" y="106"/>
                    <a:pt x="100" y="146"/>
                    <a:pt x="89" y="186"/>
                  </a:cubicBezTo>
                  <a:cubicBezTo>
                    <a:pt x="83" y="211"/>
                    <a:pt x="89" y="243"/>
                    <a:pt x="106" y="276"/>
                  </a:cubicBezTo>
                  <a:cubicBezTo>
                    <a:pt x="120" y="303"/>
                    <a:pt x="130" y="321"/>
                    <a:pt x="144" y="347"/>
                  </a:cubicBezTo>
                  <a:cubicBezTo>
                    <a:pt x="150" y="357"/>
                    <a:pt x="150" y="369"/>
                    <a:pt x="151" y="381"/>
                  </a:cubicBezTo>
                  <a:cubicBezTo>
                    <a:pt x="151" y="387"/>
                    <a:pt x="151" y="393"/>
                    <a:pt x="152" y="398"/>
                  </a:cubicBezTo>
                  <a:cubicBezTo>
                    <a:pt x="154" y="406"/>
                    <a:pt x="155" y="408"/>
                    <a:pt x="166" y="408"/>
                  </a:cubicBezTo>
                  <a:cubicBezTo>
                    <a:pt x="168" y="408"/>
                    <a:pt x="245" y="408"/>
                    <a:pt x="247" y="408"/>
                  </a:cubicBezTo>
                  <a:cubicBezTo>
                    <a:pt x="258" y="408"/>
                    <a:pt x="259" y="406"/>
                    <a:pt x="260" y="398"/>
                  </a:cubicBezTo>
                  <a:cubicBezTo>
                    <a:pt x="262" y="393"/>
                    <a:pt x="262" y="387"/>
                    <a:pt x="262" y="381"/>
                  </a:cubicBezTo>
                  <a:cubicBezTo>
                    <a:pt x="262" y="369"/>
                    <a:pt x="263" y="357"/>
                    <a:pt x="269" y="347"/>
                  </a:cubicBezTo>
                  <a:cubicBezTo>
                    <a:pt x="283" y="321"/>
                    <a:pt x="293" y="303"/>
                    <a:pt x="307" y="276"/>
                  </a:cubicBezTo>
                  <a:cubicBezTo>
                    <a:pt x="324" y="243"/>
                    <a:pt x="330" y="211"/>
                    <a:pt x="323" y="186"/>
                  </a:cubicBezTo>
                  <a:close/>
                  <a:moveTo>
                    <a:pt x="412" y="201"/>
                  </a:moveTo>
                  <a:cubicBezTo>
                    <a:pt x="368" y="201"/>
                    <a:pt x="368" y="201"/>
                    <a:pt x="368" y="201"/>
                  </a:cubicBezTo>
                  <a:cubicBezTo>
                    <a:pt x="363" y="201"/>
                    <a:pt x="359" y="205"/>
                    <a:pt x="359" y="210"/>
                  </a:cubicBezTo>
                  <a:cubicBezTo>
                    <a:pt x="359" y="215"/>
                    <a:pt x="363" y="219"/>
                    <a:pt x="368" y="219"/>
                  </a:cubicBezTo>
                  <a:cubicBezTo>
                    <a:pt x="412" y="219"/>
                    <a:pt x="412" y="219"/>
                    <a:pt x="412" y="219"/>
                  </a:cubicBezTo>
                  <a:cubicBezTo>
                    <a:pt x="417" y="219"/>
                    <a:pt x="421" y="215"/>
                    <a:pt x="421" y="210"/>
                  </a:cubicBezTo>
                  <a:cubicBezTo>
                    <a:pt x="421" y="205"/>
                    <a:pt x="417" y="201"/>
                    <a:pt x="412" y="201"/>
                  </a:cubicBezTo>
                  <a:close/>
                  <a:moveTo>
                    <a:pt x="212" y="132"/>
                  </a:moveTo>
                  <a:cubicBezTo>
                    <a:pt x="159" y="132"/>
                    <a:pt x="124" y="166"/>
                    <a:pt x="115" y="200"/>
                  </a:cubicBezTo>
                  <a:cubicBezTo>
                    <a:pt x="115" y="202"/>
                    <a:pt x="115" y="205"/>
                    <a:pt x="116" y="207"/>
                  </a:cubicBezTo>
                  <a:cubicBezTo>
                    <a:pt x="117" y="209"/>
                    <a:pt x="119" y="211"/>
                    <a:pt x="122" y="211"/>
                  </a:cubicBezTo>
                  <a:cubicBezTo>
                    <a:pt x="122" y="211"/>
                    <a:pt x="123" y="211"/>
                    <a:pt x="124" y="211"/>
                  </a:cubicBezTo>
                  <a:cubicBezTo>
                    <a:pt x="128" y="211"/>
                    <a:pt x="132" y="209"/>
                    <a:pt x="133" y="205"/>
                  </a:cubicBezTo>
                  <a:cubicBezTo>
                    <a:pt x="139" y="178"/>
                    <a:pt x="169" y="150"/>
                    <a:pt x="212" y="150"/>
                  </a:cubicBezTo>
                  <a:cubicBezTo>
                    <a:pt x="216" y="150"/>
                    <a:pt x="221" y="146"/>
                    <a:pt x="221" y="141"/>
                  </a:cubicBezTo>
                  <a:cubicBezTo>
                    <a:pt x="221" y="136"/>
                    <a:pt x="216" y="132"/>
                    <a:pt x="212" y="132"/>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 name="Grupo 3"/>
          <p:cNvGrpSpPr/>
          <p:nvPr/>
        </p:nvGrpSpPr>
        <p:grpSpPr>
          <a:xfrm>
            <a:off x="5586414" y="638175"/>
            <a:ext cx="2043113" cy="5022850"/>
            <a:chOff x="5586414" y="638175"/>
            <a:chExt cx="2043113" cy="5022850"/>
          </a:xfrm>
        </p:grpSpPr>
        <p:sp>
          <p:nvSpPr>
            <p:cNvPr id="5" name="Freeform 5"/>
            <p:cNvSpPr>
              <a:spLocks/>
            </p:cNvSpPr>
            <p:nvPr/>
          </p:nvSpPr>
          <p:spPr bwMode="auto">
            <a:xfrm>
              <a:off x="5586414" y="638175"/>
              <a:ext cx="2043113" cy="5022850"/>
            </a:xfrm>
            <a:custGeom>
              <a:avLst/>
              <a:gdLst>
                <a:gd name="T0" fmla="*/ 0 w 848"/>
                <a:gd name="T1" fmla="*/ 0 h 2086"/>
                <a:gd name="T2" fmla="*/ 226 w 848"/>
                <a:gd name="T3" fmla="*/ 1043 h 2086"/>
                <a:gd name="T4" fmla="*/ 36 w 848"/>
                <a:gd name="T5" fmla="*/ 2086 h 2086"/>
                <a:gd name="T6" fmla="*/ 844 w 848"/>
                <a:gd name="T7" fmla="*/ 1238 h 2086"/>
                <a:gd name="T8" fmla="*/ 0 w 848"/>
                <a:gd name="T9" fmla="*/ 0 h 2086"/>
              </a:gdLst>
              <a:ahLst/>
              <a:cxnLst>
                <a:cxn ang="0">
                  <a:pos x="T0" y="T1"/>
                </a:cxn>
                <a:cxn ang="0">
                  <a:pos x="T2" y="T3"/>
                </a:cxn>
                <a:cxn ang="0">
                  <a:pos x="T4" y="T5"/>
                </a:cxn>
                <a:cxn ang="0">
                  <a:pos x="T6" y="T7"/>
                </a:cxn>
                <a:cxn ang="0">
                  <a:pos x="T8" y="T9"/>
                </a:cxn>
              </a:cxnLst>
              <a:rect l="0" t="0" r="r" b="b"/>
              <a:pathLst>
                <a:path w="848" h="2086">
                  <a:moveTo>
                    <a:pt x="0" y="0"/>
                  </a:moveTo>
                  <a:cubicBezTo>
                    <a:pt x="0" y="0"/>
                    <a:pt x="215" y="392"/>
                    <a:pt x="226" y="1043"/>
                  </a:cubicBezTo>
                  <a:cubicBezTo>
                    <a:pt x="237" y="1670"/>
                    <a:pt x="36" y="2086"/>
                    <a:pt x="36" y="2086"/>
                  </a:cubicBezTo>
                  <a:cubicBezTo>
                    <a:pt x="36" y="2086"/>
                    <a:pt x="848" y="1764"/>
                    <a:pt x="844" y="1238"/>
                  </a:cubicBezTo>
                  <a:cubicBezTo>
                    <a:pt x="839" y="619"/>
                    <a:pt x="0" y="0"/>
                    <a:pt x="0"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p:cNvSpPr>
              <a:spLocks noEditPoints="1"/>
            </p:cNvSpPr>
            <p:nvPr/>
          </p:nvSpPr>
          <p:spPr bwMode="auto">
            <a:xfrm>
              <a:off x="6456364" y="2940050"/>
              <a:ext cx="777875" cy="1146175"/>
            </a:xfrm>
            <a:custGeom>
              <a:avLst/>
              <a:gdLst>
                <a:gd name="T0" fmla="*/ 58 w 323"/>
                <a:gd name="T1" fmla="*/ 315 h 476"/>
                <a:gd name="T2" fmla="*/ 67 w 323"/>
                <a:gd name="T3" fmla="*/ 306 h 476"/>
                <a:gd name="T4" fmla="*/ 76 w 323"/>
                <a:gd name="T5" fmla="*/ 315 h 476"/>
                <a:gd name="T6" fmla="*/ 161 w 323"/>
                <a:gd name="T7" fmla="*/ 400 h 476"/>
                <a:gd name="T8" fmla="*/ 170 w 323"/>
                <a:gd name="T9" fmla="*/ 409 h 476"/>
                <a:gd name="T10" fmla="*/ 161 w 323"/>
                <a:gd name="T11" fmla="*/ 418 h 476"/>
                <a:gd name="T12" fmla="*/ 58 w 323"/>
                <a:gd name="T13" fmla="*/ 315 h 476"/>
                <a:gd name="T14" fmla="*/ 323 w 323"/>
                <a:gd name="T15" fmla="*/ 315 h 476"/>
                <a:gd name="T16" fmla="*/ 161 w 323"/>
                <a:gd name="T17" fmla="*/ 476 h 476"/>
                <a:gd name="T18" fmla="*/ 0 w 323"/>
                <a:gd name="T19" fmla="*/ 315 h 476"/>
                <a:gd name="T20" fmla="*/ 19 w 323"/>
                <a:gd name="T21" fmla="*/ 239 h 476"/>
                <a:gd name="T22" fmla="*/ 19 w 323"/>
                <a:gd name="T23" fmla="*/ 238 h 476"/>
                <a:gd name="T24" fmla="*/ 154 w 323"/>
                <a:gd name="T25" fmla="*/ 5 h 476"/>
                <a:gd name="T26" fmla="*/ 169 w 323"/>
                <a:gd name="T27" fmla="*/ 5 h 476"/>
                <a:gd name="T28" fmla="*/ 303 w 323"/>
                <a:gd name="T29" fmla="*/ 237 h 476"/>
                <a:gd name="T30" fmla="*/ 304 w 323"/>
                <a:gd name="T31" fmla="*/ 239 h 476"/>
                <a:gd name="T32" fmla="*/ 323 w 323"/>
                <a:gd name="T33" fmla="*/ 315 h 476"/>
                <a:gd name="T34" fmla="*/ 35 w 323"/>
                <a:gd name="T35" fmla="*/ 246 h 476"/>
                <a:gd name="T36" fmla="*/ 35 w 323"/>
                <a:gd name="T37" fmla="*/ 247 h 476"/>
                <a:gd name="T38" fmla="*/ 18 w 323"/>
                <a:gd name="T39" fmla="*/ 315 h 476"/>
                <a:gd name="T40" fmla="*/ 161 w 323"/>
                <a:gd name="T41" fmla="*/ 458 h 476"/>
                <a:gd name="T42" fmla="*/ 305 w 323"/>
                <a:gd name="T43" fmla="*/ 315 h 476"/>
                <a:gd name="T44" fmla="*/ 288 w 323"/>
                <a:gd name="T45" fmla="*/ 246 h 476"/>
                <a:gd name="T46" fmla="*/ 287 w 323"/>
                <a:gd name="T47" fmla="*/ 245 h 476"/>
                <a:gd name="T48" fmla="*/ 161 w 323"/>
                <a:gd name="T49" fmla="*/ 27 h 476"/>
                <a:gd name="T50" fmla="*/ 35 w 323"/>
                <a:gd name="T51" fmla="*/ 246 h 476"/>
                <a:gd name="T52" fmla="*/ 35 w 323"/>
                <a:gd name="T53" fmla="*/ 246 h 4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3" h="476">
                  <a:moveTo>
                    <a:pt x="58" y="315"/>
                  </a:moveTo>
                  <a:cubicBezTo>
                    <a:pt x="58" y="310"/>
                    <a:pt x="62" y="306"/>
                    <a:pt x="67" y="306"/>
                  </a:cubicBezTo>
                  <a:cubicBezTo>
                    <a:pt x="72" y="306"/>
                    <a:pt x="76" y="310"/>
                    <a:pt x="76" y="315"/>
                  </a:cubicBezTo>
                  <a:cubicBezTo>
                    <a:pt x="76" y="362"/>
                    <a:pt x="114" y="400"/>
                    <a:pt x="161" y="400"/>
                  </a:cubicBezTo>
                  <a:cubicBezTo>
                    <a:pt x="166" y="400"/>
                    <a:pt x="170" y="404"/>
                    <a:pt x="170" y="409"/>
                  </a:cubicBezTo>
                  <a:cubicBezTo>
                    <a:pt x="170" y="414"/>
                    <a:pt x="166" y="418"/>
                    <a:pt x="161" y="418"/>
                  </a:cubicBezTo>
                  <a:cubicBezTo>
                    <a:pt x="104" y="418"/>
                    <a:pt x="58" y="372"/>
                    <a:pt x="58" y="315"/>
                  </a:cubicBezTo>
                  <a:close/>
                  <a:moveTo>
                    <a:pt x="323" y="315"/>
                  </a:moveTo>
                  <a:cubicBezTo>
                    <a:pt x="323" y="404"/>
                    <a:pt x="250" y="476"/>
                    <a:pt x="161" y="476"/>
                  </a:cubicBezTo>
                  <a:cubicBezTo>
                    <a:pt x="72" y="476"/>
                    <a:pt x="0" y="404"/>
                    <a:pt x="0" y="315"/>
                  </a:cubicBezTo>
                  <a:cubicBezTo>
                    <a:pt x="0" y="288"/>
                    <a:pt x="6" y="262"/>
                    <a:pt x="19" y="239"/>
                  </a:cubicBezTo>
                  <a:cubicBezTo>
                    <a:pt x="19" y="238"/>
                    <a:pt x="19" y="238"/>
                    <a:pt x="19" y="238"/>
                  </a:cubicBezTo>
                  <a:cubicBezTo>
                    <a:pt x="154" y="5"/>
                    <a:pt x="154" y="5"/>
                    <a:pt x="154" y="5"/>
                  </a:cubicBezTo>
                  <a:cubicBezTo>
                    <a:pt x="157" y="0"/>
                    <a:pt x="166" y="0"/>
                    <a:pt x="169" y="5"/>
                  </a:cubicBezTo>
                  <a:cubicBezTo>
                    <a:pt x="303" y="237"/>
                    <a:pt x="303" y="237"/>
                    <a:pt x="303" y="237"/>
                  </a:cubicBezTo>
                  <a:cubicBezTo>
                    <a:pt x="304" y="238"/>
                    <a:pt x="304" y="238"/>
                    <a:pt x="304" y="239"/>
                  </a:cubicBezTo>
                  <a:cubicBezTo>
                    <a:pt x="316" y="262"/>
                    <a:pt x="323" y="288"/>
                    <a:pt x="323" y="315"/>
                  </a:cubicBezTo>
                  <a:close/>
                  <a:moveTo>
                    <a:pt x="35" y="246"/>
                  </a:moveTo>
                  <a:cubicBezTo>
                    <a:pt x="35" y="246"/>
                    <a:pt x="35" y="247"/>
                    <a:pt x="35" y="247"/>
                  </a:cubicBezTo>
                  <a:cubicBezTo>
                    <a:pt x="24" y="268"/>
                    <a:pt x="18" y="291"/>
                    <a:pt x="18" y="315"/>
                  </a:cubicBezTo>
                  <a:cubicBezTo>
                    <a:pt x="18" y="394"/>
                    <a:pt x="82" y="458"/>
                    <a:pt x="161" y="458"/>
                  </a:cubicBezTo>
                  <a:cubicBezTo>
                    <a:pt x="240" y="458"/>
                    <a:pt x="305" y="394"/>
                    <a:pt x="305" y="315"/>
                  </a:cubicBezTo>
                  <a:cubicBezTo>
                    <a:pt x="305" y="291"/>
                    <a:pt x="299" y="267"/>
                    <a:pt x="288" y="246"/>
                  </a:cubicBezTo>
                  <a:cubicBezTo>
                    <a:pt x="287" y="246"/>
                    <a:pt x="287" y="245"/>
                    <a:pt x="287" y="245"/>
                  </a:cubicBezTo>
                  <a:cubicBezTo>
                    <a:pt x="161" y="27"/>
                    <a:pt x="161" y="27"/>
                    <a:pt x="161" y="27"/>
                  </a:cubicBezTo>
                  <a:cubicBezTo>
                    <a:pt x="35" y="246"/>
                    <a:pt x="35" y="246"/>
                    <a:pt x="35" y="246"/>
                  </a:cubicBezTo>
                  <a:cubicBezTo>
                    <a:pt x="35" y="246"/>
                    <a:pt x="35" y="246"/>
                    <a:pt x="35" y="24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 name="Grupo 13"/>
          <p:cNvGrpSpPr/>
          <p:nvPr/>
        </p:nvGrpSpPr>
        <p:grpSpPr>
          <a:xfrm>
            <a:off x="8248986" y="3392519"/>
            <a:ext cx="2192514" cy="1751884"/>
            <a:chOff x="8248986" y="3392519"/>
            <a:chExt cx="2192514" cy="1751884"/>
          </a:xfrm>
        </p:grpSpPr>
        <p:sp>
          <p:nvSpPr>
            <p:cNvPr id="9" name="TextBox 956"/>
            <p:cNvSpPr txBox="1">
              <a:spLocks noChangeArrowheads="1"/>
            </p:cNvSpPr>
            <p:nvPr/>
          </p:nvSpPr>
          <p:spPr bwMode="auto">
            <a:xfrm>
              <a:off x="8258510" y="3759408"/>
              <a:ext cx="2102397"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en-US" altLang="ru-RU" sz="1050" dirty="0">
                <a:solidFill>
                  <a:schemeClr val="tx2"/>
                </a:solidFill>
                <a:latin typeface="Montserrat Light" panose="00000400000000000000" pitchFamily="50" charset="0"/>
                <a:cs typeface="Open Sans" panose="020B0606030504020204" pitchFamily="34" charset="0"/>
              </a:endParaRPr>
            </a:p>
            <a:p>
              <a:pPr eaLnBrk="1" hangingPunct="1"/>
              <a:endParaRPr lang="en-US" altLang="ru-RU" sz="1050" dirty="0">
                <a:solidFill>
                  <a:schemeClr val="tx2"/>
                </a:solidFill>
                <a:latin typeface="Montserrat Light" panose="00000400000000000000" pitchFamily="50" charset="0"/>
                <a:cs typeface="Open Sans" panose="020B0606030504020204" pitchFamily="34" charset="0"/>
              </a:endParaRPr>
            </a:p>
            <a:p>
              <a:r>
                <a:rPr lang="en-US" altLang="ru-RU" sz="1050" dirty="0">
                  <a:solidFill>
                    <a:schemeClr val="tx2"/>
                  </a:solidFill>
                  <a:latin typeface="Montserrat Light" panose="00000400000000000000" pitchFamily="50" charset="0"/>
                  <a:cs typeface="Open Sans" panose="020B0606030504020204" pitchFamily="34" charset="0"/>
                </a:rPr>
                <a:t>Lorem ipsum dolor sit </a:t>
              </a:r>
              <a:r>
                <a:rPr lang="en-US" altLang="ru-RU" sz="1050" dirty="0" err="1">
                  <a:solidFill>
                    <a:schemeClr val="tx2"/>
                  </a:solidFill>
                  <a:latin typeface="Montserrat Light" panose="00000400000000000000" pitchFamily="50" charset="0"/>
                  <a:cs typeface="Open Sans" panose="020B0606030504020204" pitchFamily="34" charset="0"/>
                </a:rPr>
                <a:t>amet</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consectetur</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adipiscing</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elit</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sed</a:t>
              </a:r>
              <a:r>
                <a:rPr lang="en-US" altLang="ru-RU" sz="1050" dirty="0">
                  <a:solidFill>
                    <a:schemeClr val="tx2"/>
                  </a:solidFill>
                  <a:latin typeface="Montserrat Light" panose="00000400000000000000" pitchFamily="50" charset="0"/>
                  <a:cs typeface="Open Sans" panose="020B0606030504020204" pitchFamily="34" charset="0"/>
                </a:rPr>
                <a:t>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a:p>
              <a:pPr eaLnBrk="1" hangingPunct="1"/>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10" name="TextBox 956"/>
            <p:cNvSpPr txBox="1">
              <a:spLocks noChangeArrowheads="1"/>
            </p:cNvSpPr>
            <p:nvPr/>
          </p:nvSpPr>
          <p:spPr bwMode="auto">
            <a:xfrm>
              <a:off x="8248986" y="33925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grpSp>
      <p:grpSp>
        <p:nvGrpSpPr>
          <p:cNvPr id="13" name="Grupo 12"/>
          <p:cNvGrpSpPr/>
          <p:nvPr/>
        </p:nvGrpSpPr>
        <p:grpSpPr>
          <a:xfrm>
            <a:off x="1800561" y="1135094"/>
            <a:ext cx="2245271" cy="1751884"/>
            <a:chOff x="1800561" y="1135094"/>
            <a:chExt cx="2245271" cy="1751884"/>
          </a:xfrm>
        </p:grpSpPr>
        <p:sp>
          <p:nvSpPr>
            <p:cNvPr id="11" name="TextBox 956"/>
            <p:cNvSpPr txBox="1">
              <a:spLocks noChangeArrowheads="1"/>
            </p:cNvSpPr>
            <p:nvPr/>
          </p:nvSpPr>
          <p:spPr bwMode="auto">
            <a:xfrm>
              <a:off x="1943435" y="1501983"/>
              <a:ext cx="2102397"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en-US" altLang="ru-RU" sz="1050" dirty="0">
                <a:solidFill>
                  <a:schemeClr val="tx2"/>
                </a:solidFill>
                <a:latin typeface="Montserrat Light" panose="00000400000000000000" pitchFamily="50" charset="0"/>
                <a:cs typeface="Open Sans" panose="020B0606030504020204" pitchFamily="34" charset="0"/>
              </a:endParaRPr>
            </a:p>
            <a:p>
              <a:pPr algn="r" eaLnBrk="1" hangingPunct="1"/>
              <a:endParaRPr lang="en-US" altLang="ru-RU" sz="1050" dirty="0">
                <a:solidFill>
                  <a:schemeClr val="tx2"/>
                </a:solidFill>
                <a:latin typeface="Montserrat Light" panose="00000400000000000000" pitchFamily="50" charset="0"/>
                <a:cs typeface="Open Sans" panose="020B0606030504020204" pitchFamily="34" charset="0"/>
              </a:endParaRPr>
            </a:p>
            <a:p>
              <a:pPr algn="r"/>
              <a:r>
                <a:rPr lang="en-US" altLang="ru-RU" sz="1050" dirty="0">
                  <a:solidFill>
                    <a:schemeClr val="tx2"/>
                  </a:solidFill>
                  <a:latin typeface="Montserrat Light" panose="00000400000000000000" pitchFamily="50" charset="0"/>
                  <a:cs typeface="Open Sans" panose="020B0606030504020204" pitchFamily="34" charset="0"/>
                </a:rPr>
                <a:t>Lorem ipsum dolor sit </a:t>
              </a:r>
              <a:r>
                <a:rPr lang="en-US" altLang="ru-RU" sz="1050" dirty="0" err="1">
                  <a:solidFill>
                    <a:schemeClr val="tx2"/>
                  </a:solidFill>
                  <a:latin typeface="Montserrat Light" panose="00000400000000000000" pitchFamily="50" charset="0"/>
                  <a:cs typeface="Open Sans" panose="020B0606030504020204" pitchFamily="34" charset="0"/>
                </a:rPr>
                <a:t>amet</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consectetur</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adipiscing</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elit</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sed</a:t>
              </a:r>
              <a:r>
                <a:rPr lang="en-US" altLang="ru-RU" sz="1050" dirty="0">
                  <a:solidFill>
                    <a:schemeClr val="tx2"/>
                  </a:solidFill>
                  <a:latin typeface="Montserrat Light" panose="00000400000000000000" pitchFamily="50" charset="0"/>
                  <a:cs typeface="Open Sans" panose="020B0606030504020204" pitchFamily="34" charset="0"/>
                </a:rPr>
                <a:t>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a:p>
              <a:pPr algn="r" eaLnBrk="1" hangingPunct="1"/>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12" name="TextBox 956"/>
            <p:cNvSpPr txBox="1">
              <a:spLocks noChangeArrowheads="1"/>
            </p:cNvSpPr>
            <p:nvPr/>
          </p:nvSpPr>
          <p:spPr bwMode="auto">
            <a:xfrm>
              <a:off x="1800561" y="1135094"/>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grpSp>
    </p:spTree>
    <p:extLst>
      <p:ext uri="{BB962C8B-B14F-4D97-AF65-F5344CB8AC3E}">
        <p14:creationId xmlns:p14="http://schemas.microsoft.com/office/powerpoint/2010/main" val="2123963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47"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1000"/>
                                        <p:tgtEl>
                                          <p:spTgt spid="13"/>
                                        </p:tgtEl>
                                      </p:cBhvr>
                                    </p:animEffect>
                                    <p:anim calcmode="lin" valueType="num">
                                      <p:cBhvr>
                                        <p:cTn id="12" dur="1000" fill="hold"/>
                                        <p:tgtEl>
                                          <p:spTgt spid="13"/>
                                        </p:tgtEl>
                                        <p:attrNameLst>
                                          <p:attrName>ppt_x</p:attrName>
                                        </p:attrNameLst>
                                      </p:cBhvr>
                                      <p:tavLst>
                                        <p:tav tm="0">
                                          <p:val>
                                            <p:strVal val="#ppt_x"/>
                                          </p:val>
                                        </p:tav>
                                        <p:tav tm="100000">
                                          <p:val>
                                            <p:strVal val="#ppt_x"/>
                                          </p:val>
                                        </p:tav>
                                      </p:tavLst>
                                    </p:anim>
                                    <p:anim calcmode="lin" valueType="num">
                                      <p:cBhvr>
                                        <p:cTn id="13" dur="1000" fill="hold"/>
                                        <p:tgtEl>
                                          <p:spTgt spid="13"/>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22" presetClass="entr" presetSubtype="1"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up)">
                                      <p:cBhvr>
                                        <p:cTn id="17" dur="500"/>
                                        <p:tgtEl>
                                          <p:spTgt spid="4"/>
                                        </p:tgtEl>
                                      </p:cBhvr>
                                    </p:animEffect>
                                  </p:childTnLst>
                                </p:cTn>
                              </p:par>
                            </p:childTnLst>
                          </p:cTn>
                        </p:par>
                        <p:par>
                          <p:cTn id="18" fill="hold">
                            <p:stCondLst>
                              <p:cond delay="2000"/>
                            </p:stCondLst>
                            <p:childTnLst>
                              <p:par>
                                <p:cTn id="19" presetID="42" presetClass="entr" presetSubtype="0" fill="hold" nodeType="after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1000"/>
                                        <p:tgtEl>
                                          <p:spTgt spid="14"/>
                                        </p:tgtEl>
                                      </p:cBhvr>
                                    </p:animEffect>
                                    <p:anim calcmode="lin" valueType="num">
                                      <p:cBhvr>
                                        <p:cTn id="22" dur="1000" fill="hold"/>
                                        <p:tgtEl>
                                          <p:spTgt spid="14"/>
                                        </p:tgtEl>
                                        <p:attrNameLst>
                                          <p:attrName>ppt_x</p:attrName>
                                        </p:attrNameLst>
                                      </p:cBhvr>
                                      <p:tavLst>
                                        <p:tav tm="0">
                                          <p:val>
                                            <p:strVal val="#ppt_x"/>
                                          </p:val>
                                        </p:tav>
                                        <p:tav tm="100000">
                                          <p:val>
                                            <p:strVal val="#ppt_x"/>
                                          </p:val>
                                        </p:tav>
                                      </p:tavLst>
                                    </p:anim>
                                    <p:anim calcmode="lin" valueType="num">
                                      <p:cBhvr>
                                        <p:cTn id="2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Grupo 35"/>
          <p:cNvGrpSpPr/>
          <p:nvPr/>
        </p:nvGrpSpPr>
        <p:grpSpPr>
          <a:xfrm>
            <a:off x="3697288" y="371475"/>
            <a:ext cx="4797425" cy="808038"/>
            <a:chOff x="3697288" y="371475"/>
            <a:chExt cx="4797425" cy="808038"/>
          </a:xfrm>
        </p:grpSpPr>
        <p:sp>
          <p:nvSpPr>
            <p:cNvPr id="5" name="Freeform 5"/>
            <p:cNvSpPr>
              <a:spLocks/>
            </p:cNvSpPr>
            <p:nvPr/>
          </p:nvSpPr>
          <p:spPr bwMode="auto">
            <a:xfrm>
              <a:off x="3697288" y="777875"/>
              <a:ext cx="4797425" cy="401638"/>
            </a:xfrm>
            <a:custGeom>
              <a:avLst/>
              <a:gdLst>
                <a:gd name="T0" fmla="*/ 1245 w 1276"/>
                <a:gd name="T1" fmla="*/ 107 h 107"/>
                <a:gd name="T2" fmla="*/ 32 w 1276"/>
                <a:gd name="T3" fmla="*/ 107 h 107"/>
                <a:gd name="T4" fmla="*/ 0 w 1276"/>
                <a:gd name="T5" fmla="*/ 76 h 107"/>
                <a:gd name="T6" fmla="*/ 0 w 1276"/>
                <a:gd name="T7" fmla="*/ 31 h 107"/>
                <a:gd name="T8" fmla="*/ 32 w 1276"/>
                <a:gd name="T9" fmla="*/ 0 h 107"/>
                <a:gd name="T10" fmla="*/ 1245 w 1276"/>
                <a:gd name="T11" fmla="*/ 0 h 107"/>
                <a:gd name="T12" fmla="*/ 1276 w 1276"/>
                <a:gd name="T13" fmla="*/ 31 h 107"/>
                <a:gd name="T14" fmla="*/ 1276 w 1276"/>
                <a:gd name="T15" fmla="*/ 76 h 107"/>
                <a:gd name="T16" fmla="*/ 1245 w 1276"/>
                <a:gd name="T17" fmla="*/ 107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6" h="107">
                  <a:moveTo>
                    <a:pt x="1245" y="107"/>
                  </a:moveTo>
                  <a:cubicBezTo>
                    <a:pt x="32" y="107"/>
                    <a:pt x="32" y="107"/>
                    <a:pt x="32" y="107"/>
                  </a:cubicBezTo>
                  <a:cubicBezTo>
                    <a:pt x="14" y="107"/>
                    <a:pt x="0" y="93"/>
                    <a:pt x="0" y="76"/>
                  </a:cubicBezTo>
                  <a:cubicBezTo>
                    <a:pt x="0" y="31"/>
                    <a:pt x="0" y="31"/>
                    <a:pt x="0" y="31"/>
                  </a:cubicBezTo>
                  <a:cubicBezTo>
                    <a:pt x="0" y="14"/>
                    <a:pt x="14" y="0"/>
                    <a:pt x="32" y="0"/>
                  </a:cubicBezTo>
                  <a:cubicBezTo>
                    <a:pt x="1245" y="0"/>
                    <a:pt x="1245" y="0"/>
                    <a:pt x="1245" y="0"/>
                  </a:cubicBezTo>
                  <a:cubicBezTo>
                    <a:pt x="1262" y="0"/>
                    <a:pt x="1276" y="14"/>
                    <a:pt x="1276" y="31"/>
                  </a:cubicBezTo>
                  <a:cubicBezTo>
                    <a:pt x="1276" y="76"/>
                    <a:pt x="1276" y="76"/>
                    <a:pt x="1276" y="76"/>
                  </a:cubicBezTo>
                  <a:cubicBezTo>
                    <a:pt x="1276" y="93"/>
                    <a:pt x="1262" y="107"/>
                    <a:pt x="1245" y="107"/>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p:cNvSpPr>
              <a:spLocks/>
            </p:cNvSpPr>
            <p:nvPr/>
          </p:nvSpPr>
          <p:spPr bwMode="auto">
            <a:xfrm>
              <a:off x="5491163" y="371475"/>
              <a:ext cx="1138238" cy="571500"/>
            </a:xfrm>
            <a:custGeom>
              <a:avLst/>
              <a:gdLst>
                <a:gd name="T0" fmla="*/ 151 w 303"/>
                <a:gd name="T1" fmla="*/ 0 h 152"/>
                <a:gd name="T2" fmla="*/ 0 w 303"/>
                <a:gd name="T3" fmla="*/ 152 h 152"/>
                <a:gd name="T4" fmla="*/ 303 w 303"/>
                <a:gd name="T5" fmla="*/ 152 h 152"/>
                <a:gd name="T6" fmla="*/ 151 w 303"/>
                <a:gd name="T7" fmla="*/ 0 h 152"/>
              </a:gdLst>
              <a:ahLst/>
              <a:cxnLst>
                <a:cxn ang="0">
                  <a:pos x="T0" y="T1"/>
                </a:cxn>
                <a:cxn ang="0">
                  <a:pos x="T2" y="T3"/>
                </a:cxn>
                <a:cxn ang="0">
                  <a:pos x="T4" y="T5"/>
                </a:cxn>
                <a:cxn ang="0">
                  <a:pos x="T6" y="T7"/>
                </a:cxn>
              </a:cxnLst>
              <a:rect l="0" t="0" r="r" b="b"/>
              <a:pathLst>
                <a:path w="303" h="152">
                  <a:moveTo>
                    <a:pt x="151" y="0"/>
                  </a:moveTo>
                  <a:cubicBezTo>
                    <a:pt x="68" y="0"/>
                    <a:pt x="0" y="68"/>
                    <a:pt x="0" y="152"/>
                  </a:cubicBezTo>
                  <a:cubicBezTo>
                    <a:pt x="303" y="152"/>
                    <a:pt x="303" y="152"/>
                    <a:pt x="303" y="152"/>
                  </a:cubicBezTo>
                  <a:cubicBezTo>
                    <a:pt x="303" y="68"/>
                    <a:pt x="235" y="0"/>
                    <a:pt x="151" y="0"/>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5" name="Grupo 34"/>
          <p:cNvGrpSpPr/>
          <p:nvPr/>
        </p:nvGrpSpPr>
        <p:grpSpPr>
          <a:xfrm>
            <a:off x="3690938" y="1274763"/>
            <a:ext cx="4768850" cy="1798638"/>
            <a:chOff x="3690938" y="1274763"/>
            <a:chExt cx="4768850" cy="1798638"/>
          </a:xfrm>
        </p:grpSpPr>
        <p:sp>
          <p:nvSpPr>
            <p:cNvPr id="7" name="Freeform 7"/>
            <p:cNvSpPr>
              <a:spLocks/>
            </p:cNvSpPr>
            <p:nvPr/>
          </p:nvSpPr>
          <p:spPr bwMode="auto">
            <a:xfrm>
              <a:off x="6126163" y="1274763"/>
              <a:ext cx="2333625" cy="1798638"/>
            </a:xfrm>
            <a:custGeom>
              <a:avLst/>
              <a:gdLst>
                <a:gd name="T0" fmla="*/ 0 w 621"/>
                <a:gd name="T1" fmla="*/ 0 h 479"/>
                <a:gd name="T2" fmla="*/ 570 w 621"/>
                <a:gd name="T3" fmla="*/ 0 h 479"/>
                <a:gd name="T4" fmla="*/ 617 w 621"/>
                <a:gd name="T5" fmla="*/ 53 h 479"/>
                <a:gd name="T6" fmla="*/ 560 w 621"/>
                <a:gd name="T7" fmla="*/ 479 h 479"/>
                <a:gd name="T8" fmla="*/ 0 w 621"/>
                <a:gd name="T9" fmla="*/ 479 h 479"/>
                <a:gd name="T10" fmla="*/ 0 w 621"/>
                <a:gd name="T11" fmla="*/ 0 h 479"/>
              </a:gdLst>
              <a:ahLst/>
              <a:cxnLst>
                <a:cxn ang="0">
                  <a:pos x="T0" y="T1"/>
                </a:cxn>
                <a:cxn ang="0">
                  <a:pos x="T2" y="T3"/>
                </a:cxn>
                <a:cxn ang="0">
                  <a:pos x="T4" y="T5"/>
                </a:cxn>
                <a:cxn ang="0">
                  <a:pos x="T6" y="T7"/>
                </a:cxn>
                <a:cxn ang="0">
                  <a:pos x="T8" y="T9"/>
                </a:cxn>
                <a:cxn ang="0">
                  <a:pos x="T10" y="T11"/>
                </a:cxn>
              </a:cxnLst>
              <a:rect l="0" t="0" r="r" b="b"/>
              <a:pathLst>
                <a:path w="621" h="479">
                  <a:moveTo>
                    <a:pt x="0" y="0"/>
                  </a:moveTo>
                  <a:cubicBezTo>
                    <a:pt x="570" y="0"/>
                    <a:pt x="570" y="0"/>
                    <a:pt x="570" y="0"/>
                  </a:cubicBezTo>
                  <a:cubicBezTo>
                    <a:pt x="599" y="0"/>
                    <a:pt x="621" y="25"/>
                    <a:pt x="617" y="53"/>
                  </a:cubicBezTo>
                  <a:cubicBezTo>
                    <a:pt x="560" y="479"/>
                    <a:pt x="560" y="479"/>
                    <a:pt x="560" y="479"/>
                  </a:cubicBezTo>
                  <a:cubicBezTo>
                    <a:pt x="0" y="479"/>
                    <a:pt x="0" y="479"/>
                    <a:pt x="0" y="479"/>
                  </a:cubicBez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p:cNvSpPr>
              <a:spLocks/>
            </p:cNvSpPr>
            <p:nvPr/>
          </p:nvSpPr>
          <p:spPr bwMode="auto">
            <a:xfrm>
              <a:off x="3690938" y="1274763"/>
              <a:ext cx="2333625" cy="1798638"/>
            </a:xfrm>
            <a:custGeom>
              <a:avLst/>
              <a:gdLst>
                <a:gd name="T0" fmla="*/ 62 w 621"/>
                <a:gd name="T1" fmla="*/ 479 h 479"/>
                <a:gd name="T2" fmla="*/ 4 w 621"/>
                <a:gd name="T3" fmla="*/ 53 h 479"/>
                <a:gd name="T4" fmla="*/ 51 w 621"/>
                <a:gd name="T5" fmla="*/ 0 h 479"/>
                <a:gd name="T6" fmla="*/ 621 w 621"/>
                <a:gd name="T7" fmla="*/ 0 h 479"/>
                <a:gd name="T8" fmla="*/ 621 w 621"/>
                <a:gd name="T9" fmla="*/ 479 h 479"/>
                <a:gd name="T10" fmla="*/ 62 w 621"/>
                <a:gd name="T11" fmla="*/ 479 h 479"/>
              </a:gdLst>
              <a:ahLst/>
              <a:cxnLst>
                <a:cxn ang="0">
                  <a:pos x="T0" y="T1"/>
                </a:cxn>
                <a:cxn ang="0">
                  <a:pos x="T2" y="T3"/>
                </a:cxn>
                <a:cxn ang="0">
                  <a:pos x="T4" y="T5"/>
                </a:cxn>
                <a:cxn ang="0">
                  <a:pos x="T6" y="T7"/>
                </a:cxn>
                <a:cxn ang="0">
                  <a:pos x="T8" y="T9"/>
                </a:cxn>
                <a:cxn ang="0">
                  <a:pos x="T10" y="T11"/>
                </a:cxn>
              </a:cxnLst>
              <a:rect l="0" t="0" r="r" b="b"/>
              <a:pathLst>
                <a:path w="621" h="479">
                  <a:moveTo>
                    <a:pt x="62" y="479"/>
                  </a:moveTo>
                  <a:cubicBezTo>
                    <a:pt x="4" y="53"/>
                    <a:pt x="4" y="53"/>
                    <a:pt x="4" y="53"/>
                  </a:cubicBezTo>
                  <a:cubicBezTo>
                    <a:pt x="0" y="25"/>
                    <a:pt x="22" y="0"/>
                    <a:pt x="51" y="0"/>
                  </a:cubicBezTo>
                  <a:cubicBezTo>
                    <a:pt x="621" y="0"/>
                    <a:pt x="621" y="0"/>
                    <a:pt x="621" y="0"/>
                  </a:cubicBezTo>
                  <a:cubicBezTo>
                    <a:pt x="621" y="479"/>
                    <a:pt x="621" y="479"/>
                    <a:pt x="621" y="479"/>
                  </a:cubicBezTo>
                  <a:lnTo>
                    <a:pt x="62" y="479"/>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p:cNvSpPr>
              <a:spLocks/>
            </p:cNvSpPr>
            <p:nvPr/>
          </p:nvSpPr>
          <p:spPr bwMode="auto">
            <a:xfrm>
              <a:off x="4697413" y="1604963"/>
              <a:ext cx="206375" cy="255588"/>
            </a:xfrm>
            <a:custGeom>
              <a:avLst/>
              <a:gdLst>
                <a:gd name="T0" fmla="*/ 2 w 55"/>
                <a:gd name="T1" fmla="*/ 14 h 68"/>
                <a:gd name="T2" fmla="*/ 27 w 55"/>
                <a:gd name="T3" fmla="*/ 34 h 68"/>
                <a:gd name="T4" fmla="*/ 47 w 55"/>
                <a:gd name="T5" fmla="*/ 66 h 68"/>
                <a:gd name="T6" fmla="*/ 51 w 55"/>
                <a:gd name="T7" fmla="*/ 67 h 68"/>
                <a:gd name="T8" fmla="*/ 54 w 55"/>
                <a:gd name="T9" fmla="*/ 66 h 68"/>
                <a:gd name="T10" fmla="*/ 55 w 55"/>
                <a:gd name="T11" fmla="*/ 62 h 68"/>
                <a:gd name="T12" fmla="*/ 38 w 55"/>
                <a:gd name="T13" fmla="*/ 27 h 68"/>
                <a:gd name="T14" fmla="*/ 16 w 55"/>
                <a:gd name="T15" fmla="*/ 1 h 68"/>
                <a:gd name="T16" fmla="*/ 12 w 55"/>
                <a:gd name="T17" fmla="*/ 1 h 68"/>
                <a:gd name="T18" fmla="*/ 2 w 55"/>
                <a:gd name="T19" fmla="*/ 9 h 68"/>
                <a:gd name="T20" fmla="*/ 2 w 55"/>
                <a:gd name="T21" fmla="*/ 14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5" h="68">
                  <a:moveTo>
                    <a:pt x="2" y="14"/>
                  </a:moveTo>
                  <a:cubicBezTo>
                    <a:pt x="8" y="17"/>
                    <a:pt x="19" y="24"/>
                    <a:pt x="27" y="34"/>
                  </a:cubicBezTo>
                  <a:cubicBezTo>
                    <a:pt x="36" y="44"/>
                    <a:pt x="44" y="60"/>
                    <a:pt x="47" y="66"/>
                  </a:cubicBezTo>
                  <a:cubicBezTo>
                    <a:pt x="48" y="68"/>
                    <a:pt x="49" y="68"/>
                    <a:pt x="51" y="67"/>
                  </a:cubicBezTo>
                  <a:cubicBezTo>
                    <a:pt x="54" y="66"/>
                    <a:pt x="54" y="66"/>
                    <a:pt x="54" y="66"/>
                  </a:cubicBezTo>
                  <a:cubicBezTo>
                    <a:pt x="55" y="65"/>
                    <a:pt x="55" y="64"/>
                    <a:pt x="55" y="62"/>
                  </a:cubicBezTo>
                  <a:cubicBezTo>
                    <a:pt x="53" y="57"/>
                    <a:pt x="48" y="42"/>
                    <a:pt x="38" y="27"/>
                  </a:cubicBezTo>
                  <a:cubicBezTo>
                    <a:pt x="30" y="14"/>
                    <a:pt x="20" y="5"/>
                    <a:pt x="16" y="1"/>
                  </a:cubicBezTo>
                  <a:cubicBezTo>
                    <a:pt x="15" y="0"/>
                    <a:pt x="14" y="0"/>
                    <a:pt x="12" y="1"/>
                  </a:cubicBezTo>
                  <a:cubicBezTo>
                    <a:pt x="2" y="9"/>
                    <a:pt x="2" y="9"/>
                    <a:pt x="2" y="9"/>
                  </a:cubicBezTo>
                  <a:cubicBezTo>
                    <a:pt x="0" y="10"/>
                    <a:pt x="0" y="13"/>
                    <a:pt x="2" y="14"/>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p:cNvSpPr>
              <a:spLocks/>
            </p:cNvSpPr>
            <p:nvPr/>
          </p:nvSpPr>
          <p:spPr bwMode="auto">
            <a:xfrm>
              <a:off x="4886326" y="1511300"/>
              <a:ext cx="250825" cy="250825"/>
            </a:xfrm>
            <a:custGeom>
              <a:avLst/>
              <a:gdLst>
                <a:gd name="T0" fmla="*/ 50 w 67"/>
                <a:gd name="T1" fmla="*/ 47 h 67"/>
                <a:gd name="T2" fmla="*/ 60 w 67"/>
                <a:gd name="T3" fmla="*/ 3 h 67"/>
                <a:gd name="T4" fmla="*/ 18 w 67"/>
                <a:gd name="T5" fmla="*/ 22 h 67"/>
                <a:gd name="T6" fmla="*/ 6 w 67"/>
                <a:gd name="T7" fmla="*/ 67 h 67"/>
                <a:gd name="T8" fmla="*/ 50 w 67"/>
                <a:gd name="T9" fmla="*/ 47 h 67"/>
              </a:gdLst>
              <a:ahLst/>
              <a:cxnLst>
                <a:cxn ang="0">
                  <a:pos x="T0" y="T1"/>
                </a:cxn>
                <a:cxn ang="0">
                  <a:pos x="T2" y="T3"/>
                </a:cxn>
                <a:cxn ang="0">
                  <a:pos x="T4" y="T5"/>
                </a:cxn>
                <a:cxn ang="0">
                  <a:pos x="T6" y="T7"/>
                </a:cxn>
                <a:cxn ang="0">
                  <a:pos x="T8" y="T9"/>
                </a:cxn>
              </a:cxnLst>
              <a:rect l="0" t="0" r="r" b="b"/>
              <a:pathLst>
                <a:path w="67" h="67">
                  <a:moveTo>
                    <a:pt x="50" y="47"/>
                  </a:moveTo>
                  <a:cubicBezTo>
                    <a:pt x="67" y="28"/>
                    <a:pt x="60" y="3"/>
                    <a:pt x="60" y="3"/>
                  </a:cubicBezTo>
                  <a:cubicBezTo>
                    <a:pt x="60" y="3"/>
                    <a:pt x="40" y="0"/>
                    <a:pt x="18" y="22"/>
                  </a:cubicBezTo>
                  <a:cubicBezTo>
                    <a:pt x="0" y="40"/>
                    <a:pt x="6" y="67"/>
                    <a:pt x="6" y="67"/>
                  </a:cubicBezTo>
                  <a:cubicBezTo>
                    <a:pt x="6" y="67"/>
                    <a:pt x="34" y="67"/>
                    <a:pt x="50" y="47"/>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p:cNvSpPr>
              <a:spLocks/>
            </p:cNvSpPr>
            <p:nvPr/>
          </p:nvSpPr>
          <p:spPr bwMode="auto">
            <a:xfrm>
              <a:off x="4498976" y="1766888"/>
              <a:ext cx="731838" cy="1119188"/>
            </a:xfrm>
            <a:custGeom>
              <a:avLst/>
              <a:gdLst>
                <a:gd name="T0" fmla="*/ 155 w 195"/>
                <a:gd name="T1" fmla="*/ 192 h 298"/>
                <a:gd name="T2" fmla="*/ 195 w 195"/>
                <a:gd name="T3" fmla="*/ 133 h 298"/>
                <a:gd name="T4" fmla="*/ 168 w 195"/>
                <a:gd name="T5" fmla="*/ 81 h 298"/>
                <a:gd name="T6" fmla="*/ 194 w 195"/>
                <a:gd name="T7" fmla="*/ 30 h 298"/>
                <a:gd name="T8" fmla="*/ 104 w 195"/>
                <a:gd name="T9" fmla="*/ 36 h 298"/>
                <a:gd name="T10" fmla="*/ 2 w 195"/>
                <a:gd name="T11" fmla="*/ 40 h 298"/>
                <a:gd name="T12" fmla="*/ 0 w 195"/>
                <a:gd name="T13" fmla="*/ 42 h 298"/>
                <a:gd name="T14" fmla="*/ 49 w 195"/>
                <a:gd name="T15" fmla="*/ 103 h 298"/>
                <a:gd name="T16" fmla="*/ 30 w 195"/>
                <a:gd name="T17" fmla="*/ 148 h 298"/>
                <a:gd name="T18" fmla="*/ 42 w 195"/>
                <a:gd name="T19" fmla="*/ 186 h 298"/>
                <a:gd name="T20" fmla="*/ 11 w 195"/>
                <a:gd name="T21" fmla="*/ 241 h 298"/>
                <a:gd name="T22" fmla="*/ 36 w 195"/>
                <a:gd name="T23" fmla="*/ 273 h 298"/>
                <a:gd name="T24" fmla="*/ 106 w 195"/>
                <a:gd name="T25" fmla="*/ 266 h 298"/>
                <a:gd name="T26" fmla="*/ 176 w 195"/>
                <a:gd name="T27" fmla="*/ 272 h 298"/>
                <a:gd name="T28" fmla="*/ 194 w 195"/>
                <a:gd name="T29" fmla="*/ 250 h 298"/>
                <a:gd name="T30" fmla="*/ 155 w 195"/>
                <a:gd name="T31" fmla="*/ 192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5" h="298">
                  <a:moveTo>
                    <a:pt x="155" y="192"/>
                  </a:moveTo>
                  <a:cubicBezTo>
                    <a:pt x="155" y="165"/>
                    <a:pt x="171" y="142"/>
                    <a:pt x="195" y="133"/>
                  </a:cubicBezTo>
                  <a:cubicBezTo>
                    <a:pt x="179" y="121"/>
                    <a:pt x="168" y="103"/>
                    <a:pt x="168" y="81"/>
                  </a:cubicBezTo>
                  <a:cubicBezTo>
                    <a:pt x="168" y="60"/>
                    <a:pt x="178" y="41"/>
                    <a:pt x="194" y="30"/>
                  </a:cubicBezTo>
                  <a:cubicBezTo>
                    <a:pt x="148" y="5"/>
                    <a:pt x="104" y="36"/>
                    <a:pt x="104" y="36"/>
                  </a:cubicBezTo>
                  <a:cubicBezTo>
                    <a:pt x="104" y="36"/>
                    <a:pt x="51" y="0"/>
                    <a:pt x="2" y="40"/>
                  </a:cubicBezTo>
                  <a:cubicBezTo>
                    <a:pt x="1" y="41"/>
                    <a:pt x="1" y="41"/>
                    <a:pt x="0" y="42"/>
                  </a:cubicBezTo>
                  <a:cubicBezTo>
                    <a:pt x="28" y="49"/>
                    <a:pt x="48" y="73"/>
                    <a:pt x="49" y="103"/>
                  </a:cubicBezTo>
                  <a:cubicBezTo>
                    <a:pt x="49" y="121"/>
                    <a:pt x="41" y="137"/>
                    <a:pt x="30" y="148"/>
                  </a:cubicBezTo>
                  <a:cubicBezTo>
                    <a:pt x="38" y="159"/>
                    <a:pt x="42" y="172"/>
                    <a:pt x="42" y="186"/>
                  </a:cubicBezTo>
                  <a:cubicBezTo>
                    <a:pt x="42" y="209"/>
                    <a:pt x="30" y="230"/>
                    <a:pt x="11" y="241"/>
                  </a:cubicBezTo>
                  <a:cubicBezTo>
                    <a:pt x="18" y="252"/>
                    <a:pt x="26" y="262"/>
                    <a:pt x="36" y="273"/>
                  </a:cubicBezTo>
                  <a:cubicBezTo>
                    <a:pt x="61" y="298"/>
                    <a:pt x="106" y="266"/>
                    <a:pt x="106" y="266"/>
                  </a:cubicBezTo>
                  <a:cubicBezTo>
                    <a:pt x="106" y="266"/>
                    <a:pt x="152" y="297"/>
                    <a:pt x="176" y="272"/>
                  </a:cubicBezTo>
                  <a:cubicBezTo>
                    <a:pt x="183" y="265"/>
                    <a:pt x="189" y="257"/>
                    <a:pt x="194" y="250"/>
                  </a:cubicBezTo>
                  <a:cubicBezTo>
                    <a:pt x="171" y="241"/>
                    <a:pt x="155" y="218"/>
                    <a:pt x="155" y="192"/>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7"/>
            <p:cNvSpPr>
              <a:spLocks/>
            </p:cNvSpPr>
            <p:nvPr/>
          </p:nvSpPr>
          <p:spPr bwMode="auto">
            <a:xfrm>
              <a:off x="6761163" y="1643063"/>
              <a:ext cx="1044575" cy="1066800"/>
            </a:xfrm>
            <a:custGeom>
              <a:avLst/>
              <a:gdLst>
                <a:gd name="T0" fmla="*/ 162 w 278"/>
                <a:gd name="T1" fmla="*/ 200 h 284"/>
                <a:gd name="T2" fmla="*/ 162 w 278"/>
                <a:gd name="T3" fmla="*/ 200 h 284"/>
                <a:gd name="T4" fmla="*/ 179 w 278"/>
                <a:gd name="T5" fmla="*/ 198 h 284"/>
                <a:gd name="T6" fmla="*/ 193 w 278"/>
                <a:gd name="T7" fmla="*/ 171 h 284"/>
                <a:gd name="T8" fmla="*/ 192 w 278"/>
                <a:gd name="T9" fmla="*/ 169 h 284"/>
                <a:gd name="T10" fmla="*/ 207 w 278"/>
                <a:gd name="T11" fmla="*/ 167 h 284"/>
                <a:gd name="T12" fmla="*/ 224 w 278"/>
                <a:gd name="T13" fmla="*/ 144 h 284"/>
                <a:gd name="T14" fmla="*/ 227 w 278"/>
                <a:gd name="T15" fmla="*/ 138 h 284"/>
                <a:gd name="T16" fmla="*/ 243 w 278"/>
                <a:gd name="T17" fmla="*/ 131 h 284"/>
                <a:gd name="T18" fmla="*/ 265 w 278"/>
                <a:gd name="T19" fmla="*/ 91 h 284"/>
                <a:gd name="T20" fmla="*/ 262 w 278"/>
                <a:gd name="T21" fmla="*/ 54 h 284"/>
                <a:gd name="T22" fmla="*/ 264 w 278"/>
                <a:gd name="T23" fmla="*/ 46 h 284"/>
                <a:gd name="T24" fmla="*/ 276 w 278"/>
                <a:gd name="T25" fmla="*/ 33 h 284"/>
                <a:gd name="T26" fmla="*/ 264 w 278"/>
                <a:gd name="T27" fmla="*/ 14 h 284"/>
                <a:gd name="T28" fmla="*/ 244 w 278"/>
                <a:gd name="T29" fmla="*/ 2 h 284"/>
                <a:gd name="T30" fmla="*/ 232 w 278"/>
                <a:gd name="T31" fmla="*/ 15 h 284"/>
                <a:gd name="T32" fmla="*/ 224 w 278"/>
                <a:gd name="T33" fmla="*/ 18 h 284"/>
                <a:gd name="T34" fmla="*/ 186 w 278"/>
                <a:gd name="T35" fmla="*/ 15 h 284"/>
                <a:gd name="T36" fmla="*/ 148 w 278"/>
                <a:gd name="T37" fmla="*/ 40 h 284"/>
                <a:gd name="T38" fmla="*/ 141 w 278"/>
                <a:gd name="T39" fmla="*/ 56 h 284"/>
                <a:gd name="T40" fmla="*/ 135 w 278"/>
                <a:gd name="T41" fmla="*/ 58 h 284"/>
                <a:gd name="T42" fmla="*/ 113 w 278"/>
                <a:gd name="T43" fmla="*/ 76 h 284"/>
                <a:gd name="T44" fmla="*/ 112 w 278"/>
                <a:gd name="T45" fmla="*/ 91 h 284"/>
                <a:gd name="T46" fmla="*/ 110 w 278"/>
                <a:gd name="T47" fmla="*/ 91 h 284"/>
                <a:gd name="T48" fmla="*/ 83 w 278"/>
                <a:gd name="T49" fmla="*/ 106 h 284"/>
                <a:gd name="T50" fmla="*/ 81 w 278"/>
                <a:gd name="T51" fmla="*/ 123 h 284"/>
                <a:gd name="T52" fmla="*/ 81 w 278"/>
                <a:gd name="T53" fmla="*/ 123 h 284"/>
                <a:gd name="T54" fmla="*/ 65 w 278"/>
                <a:gd name="T55" fmla="*/ 125 h 284"/>
                <a:gd name="T56" fmla="*/ 51 w 278"/>
                <a:gd name="T57" fmla="*/ 154 h 284"/>
                <a:gd name="T58" fmla="*/ 51 w 278"/>
                <a:gd name="T59" fmla="*/ 155 h 284"/>
                <a:gd name="T60" fmla="*/ 14 w 278"/>
                <a:gd name="T61" fmla="*/ 178 h 284"/>
                <a:gd name="T62" fmla="*/ 1 w 278"/>
                <a:gd name="T63" fmla="*/ 199 h 284"/>
                <a:gd name="T64" fmla="*/ 21 w 278"/>
                <a:gd name="T65" fmla="*/ 235 h 284"/>
                <a:gd name="T66" fmla="*/ 33 w 278"/>
                <a:gd name="T67" fmla="*/ 248 h 284"/>
                <a:gd name="T68" fmla="*/ 39 w 278"/>
                <a:gd name="T69" fmla="*/ 253 h 284"/>
                <a:gd name="T70" fmla="*/ 52 w 278"/>
                <a:gd name="T71" fmla="*/ 264 h 284"/>
                <a:gd name="T72" fmla="*/ 89 w 278"/>
                <a:gd name="T73" fmla="*/ 284 h 284"/>
                <a:gd name="T74" fmla="*/ 109 w 278"/>
                <a:gd name="T75" fmla="*/ 269 h 284"/>
                <a:gd name="T76" fmla="*/ 131 w 278"/>
                <a:gd name="T77" fmla="*/ 232 h 284"/>
                <a:gd name="T78" fmla="*/ 132 w 278"/>
                <a:gd name="T79" fmla="*/ 232 h 284"/>
                <a:gd name="T80" fmla="*/ 160 w 278"/>
                <a:gd name="T81" fmla="*/ 217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78" h="284">
                  <a:moveTo>
                    <a:pt x="162" y="202"/>
                  </a:moveTo>
                  <a:cubicBezTo>
                    <a:pt x="162" y="202"/>
                    <a:pt x="162" y="201"/>
                    <a:pt x="162" y="200"/>
                  </a:cubicBezTo>
                  <a:cubicBezTo>
                    <a:pt x="162" y="200"/>
                    <a:pt x="162" y="200"/>
                    <a:pt x="162" y="200"/>
                  </a:cubicBezTo>
                  <a:cubicBezTo>
                    <a:pt x="162" y="200"/>
                    <a:pt x="162" y="200"/>
                    <a:pt x="162" y="200"/>
                  </a:cubicBezTo>
                  <a:cubicBezTo>
                    <a:pt x="162" y="200"/>
                    <a:pt x="162" y="200"/>
                    <a:pt x="163" y="200"/>
                  </a:cubicBezTo>
                  <a:cubicBezTo>
                    <a:pt x="168" y="203"/>
                    <a:pt x="175" y="202"/>
                    <a:pt x="179" y="198"/>
                  </a:cubicBezTo>
                  <a:cubicBezTo>
                    <a:pt x="183" y="193"/>
                    <a:pt x="187" y="190"/>
                    <a:pt x="190" y="185"/>
                  </a:cubicBezTo>
                  <a:cubicBezTo>
                    <a:pt x="194" y="181"/>
                    <a:pt x="195" y="176"/>
                    <a:pt x="193" y="171"/>
                  </a:cubicBezTo>
                  <a:cubicBezTo>
                    <a:pt x="192" y="170"/>
                    <a:pt x="192" y="170"/>
                    <a:pt x="192" y="169"/>
                  </a:cubicBezTo>
                  <a:cubicBezTo>
                    <a:pt x="192" y="169"/>
                    <a:pt x="192" y="169"/>
                    <a:pt x="192" y="169"/>
                  </a:cubicBezTo>
                  <a:cubicBezTo>
                    <a:pt x="194" y="169"/>
                    <a:pt x="195" y="169"/>
                    <a:pt x="197" y="170"/>
                  </a:cubicBezTo>
                  <a:cubicBezTo>
                    <a:pt x="200" y="170"/>
                    <a:pt x="205" y="169"/>
                    <a:pt x="207" y="167"/>
                  </a:cubicBezTo>
                  <a:cubicBezTo>
                    <a:pt x="212" y="163"/>
                    <a:pt x="215" y="160"/>
                    <a:pt x="220" y="155"/>
                  </a:cubicBezTo>
                  <a:cubicBezTo>
                    <a:pt x="222" y="153"/>
                    <a:pt x="224" y="148"/>
                    <a:pt x="224" y="144"/>
                  </a:cubicBezTo>
                  <a:cubicBezTo>
                    <a:pt x="224" y="142"/>
                    <a:pt x="224" y="139"/>
                    <a:pt x="224" y="137"/>
                  </a:cubicBezTo>
                  <a:cubicBezTo>
                    <a:pt x="224" y="137"/>
                    <a:pt x="226" y="137"/>
                    <a:pt x="227" y="138"/>
                  </a:cubicBezTo>
                  <a:cubicBezTo>
                    <a:pt x="229" y="138"/>
                    <a:pt x="233" y="138"/>
                    <a:pt x="235" y="137"/>
                  </a:cubicBezTo>
                  <a:cubicBezTo>
                    <a:pt x="238" y="135"/>
                    <a:pt x="240" y="133"/>
                    <a:pt x="243" y="131"/>
                  </a:cubicBezTo>
                  <a:cubicBezTo>
                    <a:pt x="247" y="125"/>
                    <a:pt x="252" y="120"/>
                    <a:pt x="256" y="114"/>
                  </a:cubicBezTo>
                  <a:cubicBezTo>
                    <a:pt x="261" y="107"/>
                    <a:pt x="264" y="99"/>
                    <a:pt x="265" y="91"/>
                  </a:cubicBezTo>
                  <a:cubicBezTo>
                    <a:pt x="267" y="81"/>
                    <a:pt x="267" y="71"/>
                    <a:pt x="264" y="61"/>
                  </a:cubicBezTo>
                  <a:cubicBezTo>
                    <a:pt x="263" y="59"/>
                    <a:pt x="262" y="56"/>
                    <a:pt x="262" y="54"/>
                  </a:cubicBezTo>
                  <a:cubicBezTo>
                    <a:pt x="261" y="52"/>
                    <a:pt x="260" y="51"/>
                    <a:pt x="261" y="50"/>
                  </a:cubicBezTo>
                  <a:cubicBezTo>
                    <a:pt x="262" y="48"/>
                    <a:pt x="263" y="47"/>
                    <a:pt x="264" y="46"/>
                  </a:cubicBezTo>
                  <a:cubicBezTo>
                    <a:pt x="264" y="46"/>
                    <a:pt x="264" y="46"/>
                    <a:pt x="264" y="46"/>
                  </a:cubicBezTo>
                  <a:cubicBezTo>
                    <a:pt x="276" y="33"/>
                    <a:pt x="276" y="33"/>
                    <a:pt x="276" y="33"/>
                  </a:cubicBezTo>
                  <a:cubicBezTo>
                    <a:pt x="278" y="31"/>
                    <a:pt x="278" y="28"/>
                    <a:pt x="276" y="26"/>
                  </a:cubicBezTo>
                  <a:cubicBezTo>
                    <a:pt x="264" y="14"/>
                    <a:pt x="264" y="14"/>
                    <a:pt x="264" y="14"/>
                  </a:cubicBezTo>
                  <a:cubicBezTo>
                    <a:pt x="252" y="2"/>
                    <a:pt x="252" y="2"/>
                    <a:pt x="252" y="2"/>
                  </a:cubicBezTo>
                  <a:cubicBezTo>
                    <a:pt x="250" y="0"/>
                    <a:pt x="246" y="0"/>
                    <a:pt x="244" y="2"/>
                  </a:cubicBezTo>
                  <a:cubicBezTo>
                    <a:pt x="232" y="15"/>
                    <a:pt x="232" y="15"/>
                    <a:pt x="232" y="15"/>
                  </a:cubicBezTo>
                  <a:cubicBezTo>
                    <a:pt x="232" y="15"/>
                    <a:pt x="232" y="15"/>
                    <a:pt x="232" y="15"/>
                  </a:cubicBezTo>
                  <a:cubicBezTo>
                    <a:pt x="231" y="16"/>
                    <a:pt x="229" y="17"/>
                    <a:pt x="228" y="18"/>
                  </a:cubicBezTo>
                  <a:cubicBezTo>
                    <a:pt x="227" y="19"/>
                    <a:pt x="225" y="18"/>
                    <a:pt x="224" y="18"/>
                  </a:cubicBezTo>
                  <a:cubicBezTo>
                    <a:pt x="222" y="17"/>
                    <a:pt x="219" y="16"/>
                    <a:pt x="217" y="15"/>
                  </a:cubicBezTo>
                  <a:cubicBezTo>
                    <a:pt x="207" y="13"/>
                    <a:pt x="196" y="13"/>
                    <a:pt x="186" y="15"/>
                  </a:cubicBezTo>
                  <a:cubicBezTo>
                    <a:pt x="178" y="17"/>
                    <a:pt x="171" y="20"/>
                    <a:pt x="164" y="25"/>
                  </a:cubicBezTo>
                  <a:cubicBezTo>
                    <a:pt x="158" y="30"/>
                    <a:pt x="153" y="34"/>
                    <a:pt x="148" y="40"/>
                  </a:cubicBezTo>
                  <a:cubicBezTo>
                    <a:pt x="145" y="42"/>
                    <a:pt x="144" y="44"/>
                    <a:pt x="142" y="47"/>
                  </a:cubicBezTo>
                  <a:cubicBezTo>
                    <a:pt x="140" y="50"/>
                    <a:pt x="141" y="53"/>
                    <a:pt x="141" y="56"/>
                  </a:cubicBezTo>
                  <a:cubicBezTo>
                    <a:pt x="142" y="57"/>
                    <a:pt x="142" y="58"/>
                    <a:pt x="142" y="59"/>
                  </a:cubicBezTo>
                  <a:cubicBezTo>
                    <a:pt x="140" y="59"/>
                    <a:pt x="137" y="58"/>
                    <a:pt x="135" y="58"/>
                  </a:cubicBezTo>
                  <a:cubicBezTo>
                    <a:pt x="131" y="58"/>
                    <a:pt x="127" y="61"/>
                    <a:pt x="124" y="63"/>
                  </a:cubicBezTo>
                  <a:cubicBezTo>
                    <a:pt x="120" y="68"/>
                    <a:pt x="117" y="71"/>
                    <a:pt x="113" y="76"/>
                  </a:cubicBezTo>
                  <a:cubicBezTo>
                    <a:pt x="111" y="79"/>
                    <a:pt x="110" y="84"/>
                    <a:pt x="111" y="87"/>
                  </a:cubicBezTo>
                  <a:cubicBezTo>
                    <a:pt x="111" y="88"/>
                    <a:pt x="111" y="89"/>
                    <a:pt x="112" y="91"/>
                  </a:cubicBezTo>
                  <a:cubicBezTo>
                    <a:pt x="112" y="91"/>
                    <a:pt x="112" y="91"/>
                    <a:pt x="112" y="91"/>
                  </a:cubicBezTo>
                  <a:cubicBezTo>
                    <a:pt x="111" y="91"/>
                    <a:pt x="110" y="91"/>
                    <a:pt x="110" y="91"/>
                  </a:cubicBezTo>
                  <a:cubicBezTo>
                    <a:pt x="105" y="89"/>
                    <a:pt x="99" y="90"/>
                    <a:pt x="95" y="94"/>
                  </a:cubicBezTo>
                  <a:cubicBezTo>
                    <a:pt x="91" y="98"/>
                    <a:pt x="88" y="101"/>
                    <a:pt x="83" y="106"/>
                  </a:cubicBezTo>
                  <a:cubicBezTo>
                    <a:pt x="80" y="110"/>
                    <a:pt x="79" y="116"/>
                    <a:pt x="81" y="122"/>
                  </a:cubicBezTo>
                  <a:cubicBezTo>
                    <a:pt x="81" y="122"/>
                    <a:pt x="81" y="123"/>
                    <a:pt x="81" y="123"/>
                  </a:cubicBezTo>
                  <a:cubicBezTo>
                    <a:pt x="81" y="123"/>
                    <a:pt x="81" y="123"/>
                    <a:pt x="81" y="123"/>
                  </a:cubicBezTo>
                  <a:cubicBezTo>
                    <a:pt x="81" y="123"/>
                    <a:pt x="81" y="123"/>
                    <a:pt x="81" y="123"/>
                  </a:cubicBezTo>
                  <a:cubicBezTo>
                    <a:pt x="80" y="123"/>
                    <a:pt x="80" y="123"/>
                    <a:pt x="79" y="123"/>
                  </a:cubicBezTo>
                  <a:cubicBezTo>
                    <a:pt x="74" y="120"/>
                    <a:pt x="69" y="122"/>
                    <a:pt x="65" y="125"/>
                  </a:cubicBezTo>
                  <a:cubicBezTo>
                    <a:pt x="60" y="129"/>
                    <a:pt x="57" y="133"/>
                    <a:pt x="53" y="137"/>
                  </a:cubicBezTo>
                  <a:cubicBezTo>
                    <a:pt x="49" y="142"/>
                    <a:pt x="48" y="148"/>
                    <a:pt x="51" y="154"/>
                  </a:cubicBezTo>
                  <a:cubicBezTo>
                    <a:pt x="51" y="154"/>
                    <a:pt x="51" y="154"/>
                    <a:pt x="51" y="155"/>
                  </a:cubicBezTo>
                  <a:cubicBezTo>
                    <a:pt x="51" y="155"/>
                    <a:pt x="51" y="155"/>
                    <a:pt x="51" y="155"/>
                  </a:cubicBezTo>
                  <a:cubicBezTo>
                    <a:pt x="49" y="155"/>
                    <a:pt x="43" y="150"/>
                    <a:pt x="37" y="155"/>
                  </a:cubicBezTo>
                  <a:cubicBezTo>
                    <a:pt x="14" y="178"/>
                    <a:pt x="14" y="178"/>
                    <a:pt x="14" y="178"/>
                  </a:cubicBezTo>
                  <a:cubicBezTo>
                    <a:pt x="10" y="182"/>
                    <a:pt x="6" y="187"/>
                    <a:pt x="2" y="191"/>
                  </a:cubicBezTo>
                  <a:cubicBezTo>
                    <a:pt x="1" y="193"/>
                    <a:pt x="0" y="196"/>
                    <a:pt x="1" y="199"/>
                  </a:cubicBezTo>
                  <a:cubicBezTo>
                    <a:pt x="3" y="208"/>
                    <a:pt x="7" y="215"/>
                    <a:pt x="12" y="222"/>
                  </a:cubicBezTo>
                  <a:cubicBezTo>
                    <a:pt x="15" y="227"/>
                    <a:pt x="18" y="231"/>
                    <a:pt x="21" y="235"/>
                  </a:cubicBezTo>
                  <a:cubicBezTo>
                    <a:pt x="25" y="240"/>
                    <a:pt x="29" y="243"/>
                    <a:pt x="33" y="247"/>
                  </a:cubicBezTo>
                  <a:cubicBezTo>
                    <a:pt x="33" y="248"/>
                    <a:pt x="33" y="248"/>
                    <a:pt x="33" y="248"/>
                  </a:cubicBezTo>
                  <a:cubicBezTo>
                    <a:pt x="34" y="249"/>
                    <a:pt x="35" y="250"/>
                    <a:pt x="36" y="250"/>
                  </a:cubicBezTo>
                  <a:cubicBezTo>
                    <a:pt x="37" y="251"/>
                    <a:pt x="38" y="252"/>
                    <a:pt x="39" y="253"/>
                  </a:cubicBezTo>
                  <a:cubicBezTo>
                    <a:pt x="39" y="253"/>
                    <a:pt x="39" y="253"/>
                    <a:pt x="39" y="253"/>
                  </a:cubicBezTo>
                  <a:cubicBezTo>
                    <a:pt x="43" y="257"/>
                    <a:pt x="47" y="261"/>
                    <a:pt x="52" y="264"/>
                  </a:cubicBezTo>
                  <a:cubicBezTo>
                    <a:pt x="56" y="268"/>
                    <a:pt x="60" y="271"/>
                    <a:pt x="65" y="274"/>
                  </a:cubicBezTo>
                  <a:cubicBezTo>
                    <a:pt x="72" y="278"/>
                    <a:pt x="80" y="282"/>
                    <a:pt x="89" y="284"/>
                  </a:cubicBezTo>
                  <a:cubicBezTo>
                    <a:pt x="92" y="284"/>
                    <a:pt x="94" y="284"/>
                    <a:pt x="96" y="282"/>
                  </a:cubicBezTo>
                  <a:cubicBezTo>
                    <a:pt x="101" y="278"/>
                    <a:pt x="105" y="273"/>
                    <a:pt x="109" y="269"/>
                  </a:cubicBezTo>
                  <a:cubicBezTo>
                    <a:pt x="132" y="246"/>
                    <a:pt x="132" y="246"/>
                    <a:pt x="132" y="246"/>
                  </a:cubicBezTo>
                  <a:cubicBezTo>
                    <a:pt x="136" y="240"/>
                    <a:pt x="131" y="234"/>
                    <a:pt x="131" y="232"/>
                  </a:cubicBezTo>
                  <a:cubicBezTo>
                    <a:pt x="131" y="232"/>
                    <a:pt x="131" y="232"/>
                    <a:pt x="131" y="232"/>
                  </a:cubicBezTo>
                  <a:cubicBezTo>
                    <a:pt x="131" y="232"/>
                    <a:pt x="132" y="232"/>
                    <a:pt x="132" y="232"/>
                  </a:cubicBezTo>
                  <a:cubicBezTo>
                    <a:pt x="138" y="234"/>
                    <a:pt x="144" y="233"/>
                    <a:pt x="148" y="229"/>
                  </a:cubicBezTo>
                  <a:cubicBezTo>
                    <a:pt x="153" y="225"/>
                    <a:pt x="156" y="222"/>
                    <a:pt x="160" y="217"/>
                  </a:cubicBezTo>
                  <a:cubicBezTo>
                    <a:pt x="163" y="213"/>
                    <a:pt x="165" y="207"/>
                    <a:pt x="162" y="202"/>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 name="Grupo 3"/>
          <p:cNvGrpSpPr/>
          <p:nvPr/>
        </p:nvGrpSpPr>
        <p:grpSpPr>
          <a:xfrm>
            <a:off x="3935413" y="3175000"/>
            <a:ext cx="4281488" cy="1638300"/>
            <a:chOff x="3935413" y="3175000"/>
            <a:chExt cx="4281488" cy="1638300"/>
          </a:xfrm>
        </p:grpSpPr>
        <p:sp>
          <p:nvSpPr>
            <p:cNvPr id="9" name="Freeform 9"/>
            <p:cNvSpPr>
              <a:spLocks/>
            </p:cNvSpPr>
            <p:nvPr/>
          </p:nvSpPr>
          <p:spPr bwMode="auto">
            <a:xfrm>
              <a:off x="6126163" y="3175000"/>
              <a:ext cx="2090738" cy="1638300"/>
            </a:xfrm>
            <a:custGeom>
              <a:avLst/>
              <a:gdLst>
                <a:gd name="T0" fmla="*/ 0 w 1317"/>
                <a:gd name="T1" fmla="*/ 0 h 1032"/>
                <a:gd name="T2" fmla="*/ 1317 w 1317"/>
                <a:gd name="T3" fmla="*/ 0 h 1032"/>
                <a:gd name="T4" fmla="*/ 1177 w 1317"/>
                <a:gd name="T5" fmla="*/ 1032 h 1032"/>
                <a:gd name="T6" fmla="*/ 0 w 1317"/>
                <a:gd name="T7" fmla="*/ 1032 h 1032"/>
                <a:gd name="T8" fmla="*/ 0 w 1317"/>
                <a:gd name="T9" fmla="*/ 0 h 1032"/>
              </a:gdLst>
              <a:ahLst/>
              <a:cxnLst>
                <a:cxn ang="0">
                  <a:pos x="T0" y="T1"/>
                </a:cxn>
                <a:cxn ang="0">
                  <a:pos x="T2" y="T3"/>
                </a:cxn>
                <a:cxn ang="0">
                  <a:pos x="T4" y="T5"/>
                </a:cxn>
                <a:cxn ang="0">
                  <a:pos x="T6" y="T7"/>
                </a:cxn>
                <a:cxn ang="0">
                  <a:pos x="T8" y="T9"/>
                </a:cxn>
              </a:cxnLst>
              <a:rect l="0" t="0" r="r" b="b"/>
              <a:pathLst>
                <a:path w="1317" h="1032">
                  <a:moveTo>
                    <a:pt x="0" y="0"/>
                  </a:moveTo>
                  <a:lnTo>
                    <a:pt x="1317" y="0"/>
                  </a:lnTo>
                  <a:lnTo>
                    <a:pt x="1177" y="1032"/>
                  </a:lnTo>
                  <a:lnTo>
                    <a:pt x="0" y="1032"/>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p:cNvSpPr>
              <a:spLocks/>
            </p:cNvSpPr>
            <p:nvPr/>
          </p:nvSpPr>
          <p:spPr bwMode="auto">
            <a:xfrm>
              <a:off x="3935413" y="3175000"/>
              <a:ext cx="2089150" cy="1638300"/>
            </a:xfrm>
            <a:custGeom>
              <a:avLst/>
              <a:gdLst>
                <a:gd name="T0" fmla="*/ 1316 w 1316"/>
                <a:gd name="T1" fmla="*/ 0 h 1032"/>
                <a:gd name="T2" fmla="*/ 1316 w 1316"/>
                <a:gd name="T3" fmla="*/ 1032 h 1032"/>
                <a:gd name="T4" fmla="*/ 139 w 1316"/>
                <a:gd name="T5" fmla="*/ 1032 h 1032"/>
                <a:gd name="T6" fmla="*/ 0 w 1316"/>
                <a:gd name="T7" fmla="*/ 0 h 1032"/>
                <a:gd name="T8" fmla="*/ 1316 w 1316"/>
                <a:gd name="T9" fmla="*/ 0 h 1032"/>
              </a:gdLst>
              <a:ahLst/>
              <a:cxnLst>
                <a:cxn ang="0">
                  <a:pos x="T0" y="T1"/>
                </a:cxn>
                <a:cxn ang="0">
                  <a:pos x="T2" y="T3"/>
                </a:cxn>
                <a:cxn ang="0">
                  <a:pos x="T4" y="T5"/>
                </a:cxn>
                <a:cxn ang="0">
                  <a:pos x="T6" y="T7"/>
                </a:cxn>
                <a:cxn ang="0">
                  <a:pos x="T8" y="T9"/>
                </a:cxn>
              </a:cxnLst>
              <a:rect l="0" t="0" r="r" b="b"/>
              <a:pathLst>
                <a:path w="1316" h="1032">
                  <a:moveTo>
                    <a:pt x="1316" y="0"/>
                  </a:moveTo>
                  <a:lnTo>
                    <a:pt x="1316" y="1032"/>
                  </a:lnTo>
                  <a:lnTo>
                    <a:pt x="139" y="1032"/>
                  </a:lnTo>
                  <a:lnTo>
                    <a:pt x="0" y="0"/>
                  </a:lnTo>
                  <a:lnTo>
                    <a:pt x="1316"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p:cNvSpPr>
              <a:spLocks/>
            </p:cNvSpPr>
            <p:nvPr/>
          </p:nvSpPr>
          <p:spPr bwMode="auto">
            <a:xfrm>
              <a:off x="4614863" y="3573463"/>
              <a:ext cx="788988" cy="841375"/>
            </a:xfrm>
            <a:custGeom>
              <a:avLst/>
              <a:gdLst>
                <a:gd name="T0" fmla="*/ 29 w 497"/>
                <a:gd name="T1" fmla="*/ 511 h 530"/>
                <a:gd name="T2" fmla="*/ 76 w 497"/>
                <a:gd name="T3" fmla="*/ 528 h 530"/>
                <a:gd name="T4" fmla="*/ 114 w 497"/>
                <a:gd name="T5" fmla="*/ 478 h 530"/>
                <a:gd name="T6" fmla="*/ 213 w 497"/>
                <a:gd name="T7" fmla="*/ 386 h 530"/>
                <a:gd name="T8" fmla="*/ 291 w 497"/>
                <a:gd name="T9" fmla="*/ 514 h 530"/>
                <a:gd name="T10" fmla="*/ 325 w 497"/>
                <a:gd name="T11" fmla="*/ 528 h 530"/>
                <a:gd name="T12" fmla="*/ 372 w 497"/>
                <a:gd name="T13" fmla="*/ 440 h 530"/>
                <a:gd name="T14" fmla="*/ 407 w 497"/>
                <a:gd name="T15" fmla="*/ 526 h 530"/>
                <a:gd name="T16" fmla="*/ 459 w 497"/>
                <a:gd name="T17" fmla="*/ 493 h 530"/>
                <a:gd name="T18" fmla="*/ 481 w 497"/>
                <a:gd name="T19" fmla="*/ 526 h 530"/>
                <a:gd name="T20" fmla="*/ 497 w 497"/>
                <a:gd name="T21" fmla="*/ 521 h 530"/>
                <a:gd name="T22" fmla="*/ 497 w 497"/>
                <a:gd name="T23" fmla="*/ 0 h 530"/>
                <a:gd name="T24" fmla="*/ 0 w 497"/>
                <a:gd name="T25" fmla="*/ 0 h 530"/>
                <a:gd name="T26" fmla="*/ 0 w 497"/>
                <a:gd name="T27" fmla="*/ 530 h 530"/>
                <a:gd name="T28" fmla="*/ 29 w 497"/>
                <a:gd name="T29" fmla="*/ 511 h 5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97" h="530">
                  <a:moveTo>
                    <a:pt x="29" y="511"/>
                  </a:moveTo>
                  <a:lnTo>
                    <a:pt x="76" y="528"/>
                  </a:lnTo>
                  <a:lnTo>
                    <a:pt x="114" y="478"/>
                  </a:lnTo>
                  <a:lnTo>
                    <a:pt x="213" y="386"/>
                  </a:lnTo>
                  <a:lnTo>
                    <a:pt x="291" y="514"/>
                  </a:lnTo>
                  <a:lnTo>
                    <a:pt x="325" y="528"/>
                  </a:lnTo>
                  <a:lnTo>
                    <a:pt x="372" y="440"/>
                  </a:lnTo>
                  <a:lnTo>
                    <a:pt x="407" y="526"/>
                  </a:lnTo>
                  <a:lnTo>
                    <a:pt x="459" y="493"/>
                  </a:lnTo>
                  <a:lnTo>
                    <a:pt x="481" y="526"/>
                  </a:lnTo>
                  <a:lnTo>
                    <a:pt x="497" y="521"/>
                  </a:lnTo>
                  <a:lnTo>
                    <a:pt x="497" y="0"/>
                  </a:lnTo>
                  <a:lnTo>
                    <a:pt x="0" y="0"/>
                  </a:lnTo>
                  <a:lnTo>
                    <a:pt x="0" y="530"/>
                  </a:lnTo>
                  <a:lnTo>
                    <a:pt x="29" y="511"/>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9"/>
            <p:cNvSpPr>
              <a:spLocks/>
            </p:cNvSpPr>
            <p:nvPr/>
          </p:nvSpPr>
          <p:spPr bwMode="auto">
            <a:xfrm>
              <a:off x="6675438" y="3405188"/>
              <a:ext cx="1022350" cy="838200"/>
            </a:xfrm>
            <a:custGeom>
              <a:avLst/>
              <a:gdLst>
                <a:gd name="T0" fmla="*/ 207 w 272"/>
                <a:gd name="T1" fmla="*/ 9 h 223"/>
                <a:gd name="T2" fmla="*/ 116 w 272"/>
                <a:gd name="T3" fmla="*/ 75 h 223"/>
                <a:gd name="T4" fmla="*/ 167 w 272"/>
                <a:gd name="T5" fmla="*/ 171 h 223"/>
                <a:gd name="T6" fmla="*/ 104 w 272"/>
                <a:gd name="T7" fmla="*/ 166 h 223"/>
                <a:gd name="T8" fmla="*/ 0 w 272"/>
                <a:gd name="T9" fmla="*/ 194 h 223"/>
                <a:gd name="T10" fmla="*/ 104 w 272"/>
                <a:gd name="T11" fmla="*/ 223 h 223"/>
                <a:gd name="T12" fmla="*/ 208 w 272"/>
                <a:gd name="T13" fmla="*/ 194 h 223"/>
                <a:gd name="T14" fmla="*/ 175 w 272"/>
                <a:gd name="T15" fmla="*/ 173 h 223"/>
                <a:gd name="T16" fmla="*/ 262 w 272"/>
                <a:gd name="T17" fmla="*/ 107 h 223"/>
                <a:gd name="T18" fmla="*/ 207 w 272"/>
                <a:gd name="T19" fmla="*/ 9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2" h="223">
                  <a:moveTo>
                    <a:pt x="207" y="9"/>
                  </a:moveTo>
                  <a:cubicBezTo>
                    <a:pt x="167" y="0"/>
                    <a:pt x="126" y="30"/>
                    <a:pt x="116" y="75"/>
                  </a:cubicBezTo>
                  <a:cubicBezTo>
                    <a:pt x="107" y="118"/>
                    <a:pt x="129" y="160"/>
                    <a:pt x="167" y="171"/>
                  </a:cubicBezTo>
                  <a:cubicBezTo>
                    <a:pt x="149" y="168"/>
                    <a:pt x="128" y="166"/>
                    <a:pt x="104" y="166"/>
                  </a:cubicBezTo>
                  <a:cubicBezTo>
                    <a:pt x="46" y="166"/>
                    <a:pt x="0" y="178"/>
                    <a:pt x="0" y="194"/>
                  </a:cubicBezTo>
                  <a:cubicBezTo>
                    <a:pt x="0" y="210"/>
                    <a:pt x="46" y="223"/>
                    <a:pt x="104" y="223"/>
                  </a:cubicBezTo>
                  <a:cubicBezTo>
                    <a:pt x="162" y="223"/>
                    <a:pt x="208" y="210"/>
                    <a:pt x="208" y="194"/>
                  </a:cubicBezTo>
                  <a:cubicBezTo>
                    <a:pt x="208" y="186"/>
                    <a:pt x="196" y="178"/>
                    <a:pt x="175" y="173"/>
                  </a:cubicBezTo>
                  <a:cubicBezTo>
                    <a:pt x="214" y="180"/>
                    <a:pt x="253" y="151"/>
                    <a:pt x="262" y="107"/>
                  </a:cubicBezTo>
                  <a:cubicBezTo>
                    <a:pt x="272" y="62"/>
                    <a:pt x="247" y="18"/>
                    <a:pt x="207" y="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0"/>
            <p:cNvSpPr>
              <a:spLocks/>
            </p:cNvSpPr>
            <p:nvPr/>
          </p:nvSpPr>
          <p:spPr bwMode="auto">
            <a:xfrm>
              <a:off x="6675438" y="4186238"/>
              <a:ext cx="781050" cy="371475"/>
            </a:xfrm>
            <a:custGeom>
              <a:avLst/>
              <a:gdLst>
                <a:gd name="T0" fmla="*/ 0 w 208"/>
                <a:gd name="T1" fmla="*/ 0 h 99"/>
                <a:gd name="T2" fmla="*/ 0 w 208"/>
                <a:gd name="T3" fmla="*/ 70 h 99"/>
                <a:gd name="T4" fmla="*/ 104 w 208"/>
                <a:gd name="T5" fmla="*/ 99 h 99"/>
                <a:gd name="T6" fmla="*/ 208 w 208"/>
                <a:gd name="T7" fmla="*/ 70 h 99"/>
                <a:gd name="T8" fmla="*/ 208 w 208"/>
                <a:gd name="T9" fmla="*/ 0 h 99"/>
                <a:gd name="T10" fmla="*/ 104 w 208"/>
                <a:gd name="T11" fmla="*/ 22 h 99"/>
                <a:gd name="T12" fmla="*/ 0 w 208"/>
                <a:gd name="T13" fmla="*/ 0 h 99"/>
              </a:gdLst>
              <a:ahLst/>
              <a:cxnLst>
                <a:cxn ang="0">
                  <a:pos x="T0" y="T1"/>
                </a:cxn>
                <a:cxn ang="0">
                  <a:pos x="T2" y="T3"/>
                </a:cxn>
                <a:cxn ang="0">
                  <a:pos x="T4" y="T5"/>
                </a:cxn>
                <a:cxn ang="0">
                  <a:pos x="T6" y="T7"/>
                </a:cxn>
                <a:cxn ang="0">
                  <a:pos x="T8" y="T9"/>
                </a:cxn>
                <a:cxn ang="0">
                  <a:pos x="T10" y="T11"/>
                </a:cxn>
                <a:cxn ang="0">
                  <a:pos x="T12" y="T13"/>
                </a:cxn>
              </a:cxnLst>
              <a:rect l="0" t="0" r="r" b="b"/>
              <a:pathLst>
                <a:path w="208" h="99">
                  <a:moveTo>
                    <a:pt x="0" y="0"/>
                  </a:moveTo>
                  <a:cubicBezTo>
                    <a:pt x="0" y="70"/>
                    <a:pt x="0" y="70"/>
                    <a:pt x="0" y="70"/>
                  </a:cubicBezTo>
                  <a:cubicBezTo>
                    <a:pt x="0" y="86"/>
                    <a:pt x="46" y="99"/>
                    <a:pt x="104" y="99"/>
                  </a:cubicBezTo>
                  <a:cubicBezTo>
                    <a:pt x="162" y="99"/>
                    <a:pt x="208" y="86"/>
                    <a:pt x="208" y="70"/>
                  </a:cubicBezTo>
                  <a:cubicBezTo>
                    <a:pt x="208" y="0"/>
                    <a:pt x="208" y="0"/>
                    <a:pt x="208" y="0"/>
                  </a:cubicBezTo>
                  <a:cubicBezTo>
                    <a:pt x="191" y="15"/>
                    <a:pt x="146" y="22"/>
                    <a:pt x="104" y="22"/>
                  </a:cubicBezTo>
                  <a:cubicBezTo>
                    <a:pt x="62" y="22"/>
                    <a:pt x="17" y="15"/>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 name="Grupo 1"/>
          <p:cNvGrpSpPr/>
          <p:nvPr/>
        </p:nvGrpSpPr>
        <p:grpSpPr>
          <a:xfrm>
            <a:off x="4171951" y="4914900"/>
            <a:ext cx="3806825" cy="1574800"/>
            <a:chOff x="4171951" y="4914900"/>
            <a:chExt cx="3806825" cy="1574800"/>
          </a:xfrm>
        </p:grpSpPr>
        <p:sp>
          <p:nvSpPr>
            <p:cNvPr id="10" name="Freeform 10"/>
            <p:cNvSpPr>
              <a:spLocks/>
            </p:cNvSpPr>
            <p:nvPr/>
          </p:nvSpPr>
          <p:spPr bwMode="auto">
            <a:xfrm>
              <a:off x="6126163" y="4914900"/>
              <a:ext cx="1852613" cy="1574800"/>
            </a:xfrm>
            <a:custGeom>
              <a:avLst/>
              <a:gdLst>
                <a:gd name="T0" fmla="*/ 493 w 493"/>
                <a:gd name="T1" fmla="*/ 0 h 419"/>
                <a:gd name="T2" fmla="*/ 452 w 493"/>
                <a:gd name="T3" fmla="*/ 309 h 419"/>
                <a:gd name="T4" fmla="*/ 326 w 493"/>
                <a:gd name="T5" fmla="*/ 419 h 419"/>
                <a:gd name="T6" fmla="*/ 0 w 493"/>
                <a:gd name="T7" fmla="*/ 419 h 419"/>
                <a:gd name="T8" fmla="*/ 0 w 493"/>
                <a:gd name="T9" fmla="*/ 0 h 419"/>
                <a:gd name="T10" fmla="*/ 493 w 493"/>
                <a:gd name="T11" fmla="*/ 0 h 419"/>
              </a:gdLst>
              <a:ahLst/>
              <a:cxnLst>
                <a:cxn ang="0">
                  <a:pos x="T0" y="T1"/>
                </a:cxn>
                <a:cxn ang="0">
                  <a:pos x="T2" y="T3"/>
                </a:cxn>
                <a:cxn ang="0">
                  <a:pos x="T4" y="T5"/>
                </a:cxn>
                <a:cxn ang="0">
                  <a:pos x="T6" y="T7"/>
                </a:cxn>
                <a:cxn ang="0">
                  <a:pos x="T8" y="T9"/>
                </a:cxn>
                <a:cxn ang="0">
                  <a:pos x="T10" y="T11"/>
                </a:cxn>
              </a:cxnLst>
              <a:rect l="0" t="0" r="r" b="b"/>
              <a:pathLst>
                <a:path w="493" h="419">
                  <a:moveTo>
                    <a:pt x="493" y="0"/>
                  </a:moveTo>
                  <a:cubicBezTo>
                    <a:pt x="452" y="309"/>
                    <a:pt x="452" y="309"/>
                    <a:pt x="452" y="309"/>
                  </a:cubicBezTo>
                  <a:cubicBezTo>
                    <a:pt x="443" y="372"/>
                    <a:pt x="389" y="419"/>
                    <a:pt x="326" y="419"/>
                  </a:cubicBezTo>
                  <a:cubicBezTo>
                    <a:pt x="0" y="419"/>
                    <a:pt x="0" y="419"/>
                    <a:pt x="0" y="419"/>
                  </a:cubicBezTo>
                  <a:cubicBezTo>
                    <a:pt x="0" y="0"/>
                    <a:pt x="0" y="0"/>
                    <a:pt x="0" y="0"/>
                  </a:cubicBezTo>
                  <a:lnTo>
                    <a:pt x="493" y="0"/>
                  </a:lnTo>
                  <a:close/>
                </a:path>
              </a:pathLst>
            </a:custGeom>
            <a:solidFill>
              <a:schemeClr val="accent2">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p:cNvSpPr>
              <a:spLocks/>
            </p:cNvSpPr>
            <p:nvPr/>
          </p:nvSpPr>
          <p:spPr bwMode="auto">
            <a:xfrm>
              <a:off x="4171951" y="4914900"/>
              <a:ext cx="1852613" cy="1574800"/>
            </a:xfrm>
            <a:custGeom>
              <a:avLst/>
              <a:gdLst>
                <a:gd name="T0" fmla="*/ 493 w 493"/>
                <a:gd name="T1" fmla="*/ 419 h 419"/>
                <a:gd name="T2" fmla="*/ 168 w 493"/>
                <a:gd name="T3" fmla="*/ 419 h 419"/>
                <a:gd name="T4" fmla="*/ 42 w 493"/>
                <a:gd name="T5" fmla="*/ 309 h 419"/>
                <a:gd name="T6" fmla="*/ 0 w 493"/>
                <a:gd name="T7" fmla="*/ 0 h 419"/>
                <a:gd name="T8" fmla="*/ 493 w 493"/>
                <a:gd name="T9" fmla="*/ 0 h 419"/>
                <a:gd name="T10" fmla="*/ 493 w 493"/>
                <a:gd name="T11" fmla="*/ 419 h 419"/>
              </a:gdLst>
              <a:ahLst/>
              <a:cxnLst>
                <a:cxn ang="0">
                  <a:pos x="T0" y="T1"/>
                </a:cxn>
                <a:cxn ang="0">
                  <a:pos x="T2" y="T3"/>
                </a:cxn>
                <a:cxn ang="0">
                  <a:pos x="T4" y="T5"/>
                </a:cxn>
                <a:cxn ang="0">
                  <a:pos x="T6" y="T7"/>
                </a:cxn>
                <a:cxn ang="0">
                  <a:pos x="T8" y="T9"/>
                </a:cxn>
                <a:cxn ang="0">
                  <a:pos x="T10" y="T11"/>
                </a:cxn>
              </a:cxnLst>
              <a:rect l="0" t="0" r="r" b="b"/>
              <a:pathLst>
                <a:path w="493" h="419">
                  <a:moveTo>
                    <a:pt x="493" y="419"/>
                  </a:moveTo>
                  <a:cubicBezTo>
                    <a:pt x="168" y="419"/>
                    <a:pt x="168" y="419"/>
                    <a:pt x="168" y="419"/>
                  </a:cubicBezTo>
                  <a:cubicBezTo>
                    <a:pt x="104" y="419"/>
                    <a:pt x="50" y="372"/>
                    <a:pt x="42" y="309"/>
                  </a:cubicBezTo>
                  <a:cubicBezTo>
                    <a:pt x="0" y="0"/>
                    <a:pt x="0" y="0"/>
                    <a:pt x="0" y="0"/>
                  </a:cubicBezTo>
                  <a:cubicBezTo>
                    <a:pt x="493" y="0"/>
                    <a:pt x="493" y="0"/>
                    <a:pt x="493" y="0"/>
                  </a:cubicBezTo>
                  <a:lnTo>
                    <a:pt x="493" y="419"/>
                  </a:lnTo>
                  <a:close/>
                </a:path>
              </a:pathLst>
            </a:custGeom>
            <a:solidFill>
              <a:schemeClr val="accent3">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auto">
            <a:xfrm>
              <a:off x="4765676" y="5219700"/>
              <a:ext cx="792163" cy="962025"/>
            </a:xfrm>
            <a:custGeom>
              <a:avLst/>
              <a:gdLst>
                <a:gd name="T0" fmla="*/ 170 w 211"/>
                <a:gd name="T1" fmla="*/ 0 h 256"/>
                <a:gd name="T2" fmla="*/ 106 w 211"/>
                <a:gd name="T3" fmla="*/ 0 h 256"/>
                <a:gd name="T4" fmla="*/ 41 w 211"/>
                <a:gd name="T5" fmla="*/ 0 h 256"/>
                <a:gd name="T6" fmla="*/ 4 w 211"/>
                <a:gd name="T7" fmla="*/ 117 h 256"/>
                <a:gd name="T8" fmla="*/ 64 w 211"/>
                <a:gd name="T9" fmla="*/ 177 h 256"/>
                <a:gd name="T10" fmla="*/ 65 w 211"/>
                <a:gd name="T11" fmla="*/ 177 h 256"/>
                <a:gd name="T12" fmla="*/ 90 w 211"/>
                <a:gd name="T13" fmla="*/ 195 h 256"/>
                <a:gd name="T14" fmla="*/ 94 w 211"/>
                <a:gd name="T15" fmla="*/ 222 h 256"/>
                <a:gd name="T16" fmla="*/ 93 w 211"/>
                <a:gd name="T17" fmla="*/ 226 h 256"/>
                <a:gd name="T18" fmla="*/ 73 w 211"/>
                <a:gd name="T19" fmla="*/ 245 h 256"/>
                <a:gd name="T20" fmla="*/ 41 w 211"/>
                <a:gd name="T21" fmla="*/ 251 h 256"/>
                <a:gd name="T22" fmla="*/ 38 w 211"/>
                <a:gd name="T23" fmla="*/ 253 h 256"/>
                <a:gd name="T24" fmla="*/ 41 w 211"/>
                <a:gd name="T25" fmla="*/ 256 h 256"/>
                <a:gd name="T26" fmla="*/ 106 w 211"/>
                <a:gd name="T27" fmla="*/ 256 h 256"/>
                <a:gd name="T28" fmla="*/ 171 w 211"/>
                <a:gd name="T29" fmla="*/ 256 h 256"/>
                <a:gd name="T30" fmla="*/ 173 w 211"/>
                <a:gd name="T31" fmla="*/ 253 h 256"/>
                <a:gd name="T32" fmla="*/ 170 w 211"/>
                <a:gd name="T33" fmla="*/ 251 h 256"/>
                <a:gd name="T34" fmla="*/ 138 w 211"/>
                <a:gd name="T35" fmla="*/ 245 h 256"/>
                <a:gd name="T36" fmla="*/ 118 w 211"/>
                <a:gd name="T37" fmla="*/ 226 h 256"/>
                <a:gd name="T38" fmla="*/ 117 w 211"/>
                <a:gd name="T39" fmla="*/ 222 h 256"/>
                <a:gd name="T40" fmla="*/ 121 w 211"/>
                <a:gd name="T41" fmla="*/ 195 h 256"/>
                <a:gd name="T42" fmla="*/ 146 w 211"/>
                <a:gd name="T43" fmla="*/ 177 h 256"/>
                <a:gd name="T44" fmla="*/ 147 w 211"/>
                <a:gd name="T45" fmla="*/ 177 h 256"/>
                <a:gd name="T46" fmla="*/ 207 w 211"/>
                <a:gd name="T47" fmla="*/ 117 h 256"/>
                <a:gd name="T48" fmla="*/ 170 w 211"/>
                <a:gd name="T49" fmla="*/ 0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11" h="256">
                  <a:moveTo>
                    <a:pt x="170" y="0"/>
                  </a:moveTo>
                  <a:cubicBezTo>
                    <a:pt x="106" y="0"/>
                    <a:pt x="106" y="0"/>
                    <a:pt x="106" y="0"/>
                  </a:cubicBezTo>
                  <a:cubicBezTo>
                    <a:pt x="41" y="0"/>
                    <a:pt x="41" y="0"/>
                    <a:pt x="41" y="0"/>
                  </a:cubicBezTo>
                  <a:cubicBezTo>
                    <a:pt x="41" y="0"/>
                    <a:pt x="0" y="88"/>
                    <a:pt x="4" y="117"/>
                  </a:cubicBezTo>
                  <a:cubicBezTo>
                    <a:pt x="11" y="164"/>
                    <a:pt x="59" y="176"/>
                    <a:pt x="64" y="177"/>
                  </a:cubicBezTo>
                  <a:cubicBezTo>
                    <a:pt x="65" y="177"/>
                    <a:pt x="65" y="177"/>
                    <a:pt x="65" y="177"/>
                  </a:cubicBezTo>
                  <a:cubicBezTo>
                    <a:pt x="68" y="178"/>
                    <a:pt x="81" y="183"/>
                    <a:pt x="90" y="195"/>
                  </a:cubicBezTo>
                  <a:cubicBezTo>
                    <a:pt x="98" y="206"/>
                    <a:pt x="94" y="222"/>
                    <a:pt x="94" y="222"/>
                  </a:cubicBezTo>
                  <a:cubicBezTo>
                    <a:pt x="93" y="226"/>
                    <a:pt x="93" y="226"/>
                    <a:pt x="93" y="226"/>
                  </a:cubicBezTo>
                  <a:cubicBezTo>
                    <a:pt x="91" y="236"/>
                    <a:pt x="83" y="243"/>
                    <a:pt x="73" y="245"/>
                  </a:cubicBezTo>
                  <a:cubicBezTo>
                    <a:pt x="41" y="251"/>
                    <a:pt x="41" y="251"/>
                    <a:pt x="41" y="251"/>
                  </a:cubicBezTo>
                  <a:cubicBezTo>
                    <a:pt x="41" y="251"/>
                    <a:pt x="38" y="251"/>
                    <a:pt x="38" y="253"/>
                  </a:cubicBezTo>
                  <a:cubicBezTo>
                    <a:pt x="38" y="256"/>
                    <a:pt x="41" y="256"/>
                    <a:pt x="41" y="256"/>
                  </a:cubicBezTo>
                  <a:cubicBezTo>
                    <a:pt x="106" y="256"/>
                    <a:pt x="106" y="256"/>
                    <a:pt x="106" y="256"/>
                  </a:cubicBezTo>
                  <a:cubicBezTo>
                    <a:pt x="171" y="256"/>
                    <a:pt x="171" y="256"/>
                    <a:pt x="171" y="256"/>
                  </a:cubicBezTo>
                  <a:cubicBezTo>
                    <a:pt x="171" y="256"/>
                    <a:pt x="173" y="256"/>
                    <a:pt x="173" y="253"/>
                  </a:cubicBezTo>
                  <a:cubicBezTo>
                    <a:pt x="173" y="251"/>
                    <a:pt x="170" y="251"/>
                    <a:pt x="170" y="251"/>
                  </a:cubicBezTo>
                  <a:cubicBezTo>
                    <a:pt x="138" y="245"/>
                    <a:pt x="138" y="245"/>
                    <a:pt x="138" y="245"/>
                  </a:cubicBezTo>
                  <a:cubicBezTo>
                    <a:pt x="128" y="243"/>
                    <a:pt x="120" y="236"/>
                    <a:pt x="118" y="226"/>
                  </a:cubicBezTo>
                  <a:cubicBezTo>
                    <a:pt x="117" y="222"/>
                    <a:pt x="117" y="222"/>
                    <a:pt x="117" y="222"/>
                  </a:cubicBezTo>
                  <a:cubicBezTo>
                    <a:pt x="117" y="222"/>
                    <a:pt x="114" y="206"/>
                    <a:pt x="121" y="195"/>
                  </a:cubicBezTo>
                  <a:cubicBezTo>
                    <a:pt x="130" y="183"/>
                    <a:pt x="143" y="178"/>
                    <a:pt x="146" y="177"/>
                  </a:cubicBezTo>
                  <a:cubicBezTo>
                    <a:pt x="146" y="177"/>
                    <a:pt x="147" y="177"/>
                    <a:pt x="147" y="177"/>
                  </a:cubicBezTo>
                  <a:cubicBezTo>
                    <a:pt x="152" y="176"/>
                    <a:pt x="201" y="164"/>
                    <a:pt x="207" y="117"/>
                  </a:cubicBezTo>
                  <a:cubicBezTo>
                    <a:pt x="211" y="88"/>
                    <a:pt x="170" y="0"/>
                    <a:pt x="17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
            <p:cNvSpPr>
              <a:spLocks noEditPoints="1"/>
            </p:cNvSpPr>
            <p:nvPr/>
          </p:nvSpPr>
          <p:spPr bwMode="auto">
            <a:xfrm>
              <a:off x="6596063" y="5241925"/>
              <a:ext cx="917575" cy="909638"/>
            </a:xfrm>
            <a:custGeom>
              <a:avLst/>
              <a:gdLst>
                <a:gd name="T0" fmla="*/ 236 w 244"/>
                <a:gd name="T1" fmla="*/ 65 h 242"/>
                <a:gd name="T2" fmla="*/ 226 w 244"/>
                <a:gd name="T3" fmla="*/ 55 h 242"/>
                <a:gd name="T4" fmla="*/ 232 w 244"/>
                <a:gd name="T5" fmla="*/ 50 h 242"/>
                <a:gd name="T6" fmla="*/ 232 w 244"/>
                <a:gd name="T7" fmla="*/ 38 h 242"/>
                <a:gd name="T8" fmla="*/ 206 w 244"/>
                <a:gd name="T9" fmla="*/ 13 h 242"/>
                <a:gd name="T10" fmla="*/ 194 w 244"/>
                <a:gd name="T11" fmla="*/ 13 h 242"/>
                <a:gd name="T12" fmla="*/ 189 w 244"/>
                <a:gd name="T13" fmla="*/ 18 h 242"/>
                <a:gd name="T14" fmla="*/ 179 w 244"/>
                <a:gd name="T15" fmla="*/ 8 h 242"/>
                <a:gd name="T16" fmla="*/ 151 w 244"/>
                <a:gd name="T17" fmla="*/ 8 h 242"/>
                <a:gd name="T18" fmla="*/ 7 w 244"/>
                <a:gd name="T19" fmla="*/ 152 h 242"/>
                <a:gd name="T20" fmla="*/ 7 w 244"/>
                <a:gd name="T21" fmla="*/ 180 h 242"/>
                <a:gd name="T22" fmla="*/ 64 w 244"/>
                <a:gd name="T23" fmla="*/ 237 h 242"/>
                <a:gd name="T24" fmla="*/ 78 w 244"/>
                <a:gd name="T25" fmla="*/ 242 h 242"/>
                <a:gd name="T26" fmla="*/ 92 w 244"/>
                <a:gd name="T27" fmla="*/ 237 h 242"/>
                <a:gd name="T28" fmla="*/ 236 w 244"/>
                <a:gd name="T29" fmla="*/ 93 h 242"/>
                <a:gd name="T30" fmla="*/ 236 w 244"/>
                <a:gd name="T31" fmla="*/ 65 h 242"/>
                <a:gd name="T32" fmla="*/ 229 w 244"/>
                <a:gd name="T33" fmla="*/ 85 h 242"/>
                <a:gd name="T34" fmla="*/ 85 w 244"/>
                <a:gd name="T35" fmla="*/ 229 h 242"/>
                <a:gd name="T36" fmla="*/ 72 w 244"/>
                <a:gd name="T37" fmla="*/ 229 h 242"/>
                <a:gd name="T38" fmla="*/ 15 w 244"/>
                <a:gd name="T39" fmla="*/ 172 h 242"/>
                <a:gd name="T40" fmla="*/ 15 w 244"/>
                <a:gd name="T41" fmla="*/ 160 h 242"/>
                <a:gd name="T42" fmla="*/ 159 w 244"/>
                <a:gd name="T43" fmla="*/ 15 h 242"/>
                <a:gd name="T44" fmla="*/ 165 w 244"/>
                <a:gd name="T45" fmla="*/ 13 h 242"/>
                <a:gd name="T46" fmla="*/ 172 w 244"/>
                <a:gd name="T47" fmla="*/ 15 h 242"/>
                <a:gd name="T48" fmla="*/ 189 w 244"/>
                <a:gd name="T49" fmla="*/ 33 h 242"/>
                <a:gd name="T50" fmla="*/ 200 w 244"/>
                <a:gd name="T51" fmla="*/ 22 h 242"/>
                <a:gd name="T52" fmla="*/ 222 w 244"/>
                <a:gd name="T53" fmla="*/ 44 h 242"/>
                <a:gd name="T54" fmla="*/ 211 w 244"/>
                <a:gd name="T55" fmla="*/ 55 h 242"/>
                <a:gd name="T56" fmla="*/ 229 w 244"/>
                <a:gd name="T57" fmla="*/ 72 h 242"/>
                <a:gd name="T58" fmla="*/ 231 w 244"/>
                <a:gd name="T59" fmla="*/ 79 h 242"/>
                <a:gd name="T60" fmla="*/ 229 w 244"/>
                <a:gd name="T61" fmla="*/ 85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44" h="242">
                  <a:moveTo>
                    <a:pt x="236" y="65"/>
                  </a:moveTo>
                  <a:cubicBezTo>
                    <a:pt x="226" y="55"/>
                    <a:pt x="226" y="55"/>
                    <a:pt x="226" y="55"/>
                  </a:cubicBezTo>
                  <a:cubicBezTo>
                    <a:pt x="232" y="50"/>
                    <a:pt x="232" y="50"/>
                    <a:pt x="232" y="50"/>
                  </a:cubicBezTo>
                  <a:cubicBezTo>
                    <a:pt x="235" y="46"/>
                    <a:pt x="235" y="41"/>
                    <a:pt x="232" y="38"/>
                  </a:cubicBezTo>
                  <a:cubicBezTo>
                    <a:pt x="206" y="13"/>
                    <a:pt x="206" y="13"/>
                    <a:pt x="206" y="13"/>
                  </a:cubicBezTo>
                  <a:cubicBezTo>
                    <a:pt x="203" y="9"/>
                    <a:pt x="198" y="9"/>
                    <a:pt x="194" y="13"/>
                  </a:cubicBezTo>
                  <a:cubicBezTo>
                    <a:pt x="189" y="18"/>
                    <a:pt x="189" y="18"/>
                    <a:pt x="189" y="18"/>
                  </a:cubicBezTo>
                  <a:cubicBezTo>
                    <a:pt x="179" y="8"/>
                    <a:pt x="179" y="8"/>
                    <a:pt x="179" y="8"/>
                  </a:cubicBezTo>
                  <a:cubicBezTo>
                    <a:pt x="171" y="0"/>
                    <a:pt x="159" y="0"/>
                    <a:pt x="151" y="8"/>
                  </a:cubicBezTo>
                  <a:cubicBezTo>
                    <a:pt x="7" y="152"/>
                    <a:pt x="7" y="152"/>
                    <a:pt x="7" y="152"/>
                  </a:cubicBezTo>
                  <a:cubicBezTo>
                    <a:pt x="0" y="160"/>
                    <a:pt x="0" y="172"/>
                    <a:pt x="7" y="180"/>
                  </a:cubicBezTo>
                  <a:cubicBezTo>
                    <a:pt x="64" y="237"/>
                    <a:pt x="64" y="237"/>
                    <a:pt x="64" y="237"/>
                  </a:cubicBezTo>
                  <a:cubicBezTo>
                    <a:pt x="68" y="241"/>
                    <a:pt x="73" y="242"/>
                    <a:pt x="78" y="242"/>
                  </a:cubicBezTo>
                  <a:cubicBezTo>
                    <a:pt x="83" y="242"/>
                    <a:pt x="88" y="241"/>
                    <a:pt x="92" y="237"/>
                  </a:cubicBezTo>
                  <a:cubicBezTo>
                    <a:pt x="236" y="93"/>
                    <a:pt x="236" y="93"/>
                    <a:pt x="236" y="93"/>
                  </a:cubicBezTo>
                  <a:cubicBezTo>
                    <a:pt x="244" y="85"/>
                    <a:pt x="244" y="73"/>
                    <a:pt x="236" y="65"/>
                  </a:cubicBezTo>
                  <a:close/>
                  <a:moveTo>
                    <a:pt x="229" y="85"/>
                  </a:moveTo>
                  <a:cubicBezTo>
                    <a:pt x="85" y="229"/>
                    <a:pt x="85" y="229"/>
                    <a:pt x="85" y="229"/>
                  </a:cubicBezTo>
                  <a:cubicBezTo>
                    <a:pt x="81" y="233"/>
                    <a:pt x="75" y="233"/>
                    <a:pt x="72" y="229"/>
                  </a:cubicBezTo>
                  <a:cubicBezTo>
                    <a:pt x="15" y="172"/>
                    <a:pt x="15" y="172"/>
                    <a:pt x="15" y="172"/>
                  </a:cubicBezTo>
                  <a:cubicBezTo>
                    <a:pt x="11" y="169"/>
                    <a:pt x="11" y="163"/>
                    <a:pt x="15" y="160"/>
                  </a:cubicBezTo>
                  <a:cubicBezTo>
                    <a:pt x="159" y="15"/>
                    <a:pt x="159" y="15"/>
                    <a:pt x="159" y="15"/>
                  </a:cubicBezTo>
                  <a:cubicBezTo>
                    <a:pt x="161" y="14"/>
                    <a:pt x="163" y="13"/>
                    <a:pt x="165" y="13"/>
                  </a:cubicBezTo>
                  <a:cubicBezTo>
                    <a:pt x="168" y="13"/>
                    <a:pt x="170" y="14"/>
                    <a:pt x="172" y="15"/>
                  </a:cubicBezTo>
                  <a:cubicBezTo>
                    <a:pt x="189" y="33"/>
                    <a:pt x="189" y="33"/>
                    <a:pt x="189" y="33"/>
                  </a:cubicBezTo>
                  <a:cubicBezTo>
                    <a:pt x="200" y="22"/>
                    <a:pt x="200" y="22"/>
                    <a:pt x="200" y="22"/>
                  </a:cubicBezTo>
                  <a:cubicBezTo>
                    <a:pt x="222" y="44"/>
                    <a:pt x="222" y="44"/>
                    <a:pt x="222" y="44"/>
                  </a:cubicBezTo>
                  <a:cubicBezTo>
                    <a:pt x="211" y="55"/>
                    <a:pt x="211" y="55"/>
                    <a:pt x="211" y="55"/>
                  </a:cubicBezTo>
                  <a:cubicBezTo>
                    <a:pt x="229" y="72"/>
                    <a:pt x="229" y="72"/>
                    <a:pt x="229" y="72"/>
                  </a:cubicBezTo>
                  <a:cubicBezTo>
                    <a:pt x="230" y="74"/>
                    <a:pt x="231" y="76"/>
                    <a:pt x="231" y="79"/>
                  </a:cubicBezTo>
                  <a:cubicBezTo>
                    <a:pt x="231" y="81"/>
                    <a:pt x="230" y="83"/>
                    <a:pt x="229" y="85"/>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2"/>
            <p:cNvSpPr>
              <a:spLocks/>
            </p:cNvSpPr>
            <p:nvPr/>
          </p:nvSpPr>
          <p:spPr bwMode="auto">
            <a:xfrm>
              <a:off x="6705601" y="5756275"/>
              <a:ext cx="296863" cy="296863"/>
            </a:xfrm>
            <a:custGeom>
              <a:avLst/>
              <a:gdLst>
                <a:gd name="T0" fmla="*/ 0 w 187"/>
                <a:gd name="T1" fmla="*/ 64 h 187"/>
                <a:gd name="T2" fmla="*/ 120 w 187"/>
                <a:gd name="T3" fmla="*/ 187 h 187"/>
                <a:gd name="T4" fmla="*/ 187 w 187"/>
                <a:gd name="T5" fmla="*/ 124 h 187"/>
                <a:gd name="T6" fmla="*/ 64 w 187"/>
                <a:gd name="T7" fmla="*/ 0 h 187"/>
                <a:gd name="T8" fmla="*/ 0 w 187"/>
                <a:gd name="T9" fmla="*/ 64 h 187"/>
              </a:gdLst>
              <a:ahLst/>
              <a:cxnLst>
                <a:cxn ang="0">
                  <a:pos x="T0" y="T1"/>
                </a:cxn>
                <a:cxn ang="0">
                  <a:pos x="T2" y="T3"/>
                </a:cxn>
                <a:cxn ang="0">
                  <a:pos x="T4" y="T5"/>
                </a:cxn>
                <a:cxn ang="0">
                  <a:pos x="T6" y="T7"/>
                </a:cxn>
                <a:cxn ang="0">
                  <a:pos x="T8" y="T9"/>
                </a:cxn>
              </a:cxnLst>
              <a:rect l="0" t="0" r="r" b="b"/>
              <a:pathLst>
                <a:path w="187" h="187">
                  <a:moveTo>
                    <a:pt x="0" y="64"/>
                  </a:moveTo>
                  <a:lnTo>
                    <a:pt x="120" y="187"/>
                  </a:lnTo>
                  <a:lnTo>
                    <a:pt x="187" y="124"/>
                  </a:lnTo>
                  <a:lnTo>
                    <a:pt x="64" y="0"/>
                  </a:lnTo>
                  <a:lnTo>
                    <a:pt x="0" y="64"/>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3" name="TextBox 956"/>
          <p:cNvSpPr txBox="1">
            <a:spLocks noChangeArrowheads="1"/>
          </p:cNvSpPr>
          <p:nvPr/>
        </p:nvSpPr>
        <p:spPr bwMode="auto">
          <a:xfrm>
            <a:off x="9211011" y="19687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4" name="TextBox 956"/>
          <p:cNvSpPr txBox="1">
            <a:spLocks noChangeArrowheads="1"/>
          </p:cNvSpPr>
          <p:nvPr/>
        </p:nvSpPr>
        <p:spPr bwMode="auto">
          <a:xfrm>
            <a:off x="9211011" y="16018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5" name="TextBox 956"/>
          <p:cNvSpPr txBox="1">
            <a:spLocks noChangeArrowheads="1"/>
          </p:cNvSpPr>
          <p:nvPr/>
        </p:nvSpPr>
        <p:spPr bwMode="auto">
          <a:xfrm>
            <a:off x="9211011" y="32260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6" name="TextBox 956"/>
          <p:cNvSpPr txBox="1">
            <a:spLocks noChangeArrowheads="1"/>
          </p:cNvSpPr>
          <p:nvPr/>
        </p:nvSpPr>
        <p:spPr bwMode="auto">
          <a:xfrm>
            <a:off x="9211011" y="28591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7" name="TextBox 956"/>
          <p:cNvSpPr txBox="1">
            <a:spLocks noChangeArrowheads="1"/>
          </p:cNvSpPr>
          <p:nvPr/>
        </p:nvSpPr>
        <p:spPr bwMode="auto">
          <a:xfrm>
            <a:off x="9230061" y="4645233"/>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8" name="TextBox 956"/>
          <p:cNvSpPr txBox="1">
            <a:spLocks noChangeArrowheads="1"/>
          </p:cNvSpPr>
          <p:nvPr/>
        </p:nvSpPr>
        <p:spPr bwMode="auto">
          <a:xfrm>
            <a:off x="9230061" y="4278344"/>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9" name="TextBox 956"/>
          <p:cNvSpPr txBox="1">
            <a:spLocks noChangeArrowheads="1"/>
          </p:cNvSpPr>
          <p:nvPr/>
        </p:nvSpPr>
        <p:spPr bwMode="auto">
          <a:xfrm>
            <a:off x="895685" y="19687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30" name="TextBox 956"/>
          <p:cNvSpPr txBox="1">
            <a:spLocks noChangeArrowheads="1"/>
          </p:cNvSpPr>
          <p:nvPr/>
        </p:nvSpPr>
        <p:spPr bwMode="auto">
          <a:xfrm>
            <a:off x="805568" y="16018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31" name="TextBox 956"/>
          <p:cNvSpPr txBox="1">
            <a:spLocks noChangeArrowheads="1"/>
          </p:cNvSpPr>
          <p:nvPr/>
        </p:nvSpPr>
        <p:spPr bwMode="auto">
          <a:xfrm>
            <a:off x="895685" y="32260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32" name="TextBox 956"/>
          <p:cNvSpPr txBox="1">
            <a:spLocks noChangeArrowheads="1"/>
          </p:cNvSpPr>
          <p:nvPr/>
        </p:nvSpPr>
        <p:spPr bwMode="auto">
          <a:xfrm>
            <a:off x="805568" y="28591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33" name="TextBox 956"/>
          <p:cNvSpPr txBox="1">
            <a:spLocks noChangeArrowheads="1"/>
          </p:cNvSpPr>
          <p:nvPr/>
        </p:nvSpPr>
        <p:spPr bwMode="auto">
          <a:xfrm>
            <a:off x="914735" y="4645233"/>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34" name="TextBox 956"/>
          <p:cNvSpPr txBox="1">
            <a:spLocks noChangeArrowheads="1"/>
          </p:cNvSpPr>
          <p:nvPr/>
        </p:nvSpPr>
        <p:spPr bwMode="auto">
          <a:xfrm>
            <a:off x="824618" y="4278344"/>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Tree>
    <p:extLst>
      <p:ext uri="{BB962C8B-B14F-4D97-AF65-F5344CB8AC3E}">
        <p14:creationId xmlns:p14="http://schemas.microsoft.com/office/powerpoint/2010/main" val="2781772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1"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0-#ppt_h/2"/>
                                          </p:val>
                                        </p:tav>
                                        <p:tav tm="100000">
                                          <p:val>
                                            <p:strVal val="#ppt_y"/>
                                          </p:val>
                                        </p:tav>
                                      </p:tavLst>
                                    </p:anim>
                                  </p:childTnLst>
                                </p:cTn>
                              </p:par>
                            </p:childTnLst>
                          </p:cTn>
                        </p:par>
                        <p:par>
                          <p:cTn id="14" fill="hold">
                            <p:stCondLst>
                              <p:cond delay="1000"/>
                            </p:stCondLst>
                            <p:childTnLst>
                              <p:par>
                                <p:cTn id="15" presetID="2" presetClass="entr" presetSubtype="1" fill="hold" nodeType="afterEffect">
                                  <p:stCondLst>
                                    <p:cond delay="0"/>
                                  </p:stCondLst>
                                  <p:childTnLst>
                                    <p:set>
                                      <p:cBhvr>
                                        <p:cTn id="16" dur="1" fill="hold">
                                          <p:stCondLst>
                                            <p:cond delay="0"/>
                                          </p:stCondLst>
                                        </p:cTn>
                                        <p:tgtEl>
                                          <p:spTgt spid="35"/>
                                        </p:tgtEl>
                                        <p:attrNameLst>
                                          <p:attrName>style.visibility</p:attrName>
                                        </p:attrNameLst>
                                      </p:cBhvr>
                                      <p:to>
                                        <p:strVal val="visible"/>
                                      </p:to>
                                    </p:set>
                                    <p:anim calcmode="lin" valueType="num">
                                      <p:cBhvr additive="base">
                                        <p:cTn id="17" dur="500" fill="hold"/>
                                        <p:tgtEl>
                                          <p:spTgt spid="35"/>
                                        </p:tgtEl>
                                        <p:attrNameLst>
                                          <p:attrName>ppt_x</p:attrName>
                                        </p:attrNameLst>
                                      </p:cBhvr>
                                      <p:tavLst>
                                        <p:tav tm="0">
                                          <p:val>
                                            <p:strVal val="#ppt_x"/>
                                          </p:val>
                                        </p:tav>
                                        <p:tav tm="100000">
                                          <p:val>
                                            <p:strVal val="#ppt_x"/>
                                          </p:val>
                                        </p:tav>
                                      </p:tavLst>
                                    </p:anim>
                                    <p:anim calcmode="lin" valueType="num">
                                      <p:cBhvr additive="base">
                                        <p:cTn id="18" dur="500" fill="hold"/>
                                        <p:tgtEl>
                                          <p:spTgt spid="35"/>
                                        </p:tgtEl>
                                        <p:attrNameLst>
                                          <p:attrName>ppt_y</p:attrName>
                                        </p:attrNameLst>
                                      </p:cBhvr>
                                      <p:tavLst>
                                        <p:tav tm="0">
                                          <p:val>
                                            <p:strVal val="0-#ppt_h/2"/>
                                          </p:val>
                                        </p:tav>
                                        <p:tav tm="100000">
                                          <p:val>
                                            <p:strVal val="#ppt_y"/>
                                          </p:val>
                                        </p:tav>
                                      </p:tavLst>
                                    </p:anim>
                                  </p:childTnLst>
                                </p:cTn>
                              </p:par>
                            </p:childTnLst>
                          </p:cTn>
                        </p:par>
                        <p:par>
                          <p:cTn id="19" fill="hold">
                            <p:stCondLst>
                              <p:cond delay="1500"/>
                            </p:stCondLst>
                            <p:childTnLst>
                              <p:par>
                                <p:cTn id="20" presetID="2" presetClass="entr" presetSubtype="1" fill="hold" nodeType="afterEffect">
                                  <p:stCondLst>
                                    <p:cond delay="0"/>
                                  </p:stCondLst>
                                  <p:childTnLst>
                                    <p:set>
                                      <p:cBhvr>
                                        <p:cTn id="21" dur="1" fill="hold">
                                          <p:stCondLst>
                                            <p:cond delay="0"/>
                                          </p:stCondLst>
                                        </p:cTn>
                                        <p:tgtEl>
                                          <p:spTgt spid="36"/>
                                        </p:tgtEl>
                                        <p:attrNameLst>
                                          <p:attrName>style.visibility</p:attrName>
                                        </p:attrNameLst>
                                      </p:cBhvr>
                                      <p:to>
                                        <p:strVal val="visible"/>
                                      </p:to>
                                    </p:set>
                                    <p:anim calcmode="lin" valueType="num">
                                      <p:cBhvr additive="base">
                                        <p:cTn id="22" dur="500" fill="hold"/>
                                        <p:tgtEl>
                                          <p:spTgt spid="36"/>
                                        </p:tgtEl>
                                        <p:attrNameLst>
                                          <p:attrName>ppt_x</p:attrName>
                                        </p:attrNameLst>
                                      </p:cBhvr>
                                      <p:tavLst>
                                        <p:tav tm="0">
                                          <p:val>
                                            <p:strVal val="#ppt_x"/>
                                          </p:val>
                                        </p:tav>
                                        <p:tav tm="100000">
                                          <p:val>
                                            <p:strVal val="#ppt_x"/>
                                          </p:val>
                                        </p:tav>
                                      </p:tavLst>
                                    </p:anim>
                                    <p:anim calcmode="lin" valueType="num">
                                      <p:cBhvr additive="base">
                                        <p:cTn id="23" dur="500" fill="hold"/>
                                        <p:tgtEl>
                                          <p:spTgt spid="36"/>
                                        </p:tgtEl>
                                        <p:attrNameLst>
                                          <p:attrName>ppt_y</p:attrName>
                                        </p:attrNameLst>
                                      </p:cBhvr>
                                      <p:tavLst>
                                        <p:tav tm="0">
                                          <p:val>
                                            <p:strVal val="0-#ppt_h/2"/>
                                          </p:val>
                                        </p:tav>
                                        <p:tav tm="100000">
                                          <p:val>
                                            <p:strVal val="#ppt_y"/>
                                          </p:val>
                                        </p:tav>
                                      </p:tavLst>
                                    </p:anim>
                                  </p:childTnLst>
                                </p:cTn>
                              </p:par>
                            </p:childTnLst>
                          </p:cTn>
                        </p:par>
                        <p:par>
                          <p:cTn id="24" fill="hold">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29"/>
                                        </p:tgtEl>
                                        <p:attrNameLst>
                                          <p:attrName>style.visibility</p:attrName>
                                        </p:attrNameLst>
                                      </p:cBhvr>
                                      <p:to>
                                        <p:strVal val="visible"/>
                                      </p:to>
                                    </p:set>
                                    <p:anim calcmode="lin" valueType="num">
                                      <p:cBhvr additive="base">
                                        <p:cTn id="27" dur="500" fill="hold"/>
                                        <p:tgtEl>
                                          <p:spTgt spid="29"/>
                                        </p:tgtEl>
                                        <p:attrNameLst>
                                          <p:attrName>ppt_x</p:attrName>
                                        </p:attrNameLst>
                                      </p:cBhvr>
                                      <p:tavLst>
                                        <p:tav tm="0">
                                          <p:val>
                                            <p:strVal val="0-#ppt_w/2"/>
                                          </p:val>
                                        </p:tav>
                                        <p:tav tm="100000">
                                          <p:val>
                                            <p:strVal val="#ppt_x"/>
                                          </p:val>
                                        </p:tav>
                                      </p:tavLst>
                                    </p:anim>
                                    <p:anim calcmode="lin" valueType="num">
                                      <p:cBhvr additive="base">
                                        <p:cTn id="28" dur="500" fill="hold"/>
                                        <p:tgtEl>
                                          <p:spTgt spid="29"/>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30"/>
                                        </p:tgtEl>
                                        <p:attrNameLst>
                                          <p:attrName>style.visibility</p:attrName>
                                        </p:attrNameLst>
                                      </p:cBhvr>
                                      <p:to>
                                        <p:strVal val="visible"/>
                                      </p:to>
                                    </p:set>
                                    <p:anim calcmode="lin" valueType="num">
                                      <p:cBhvr additive="base">
                                        <p:cTn id="31" dur="500" fill="hold"/>
                                        <p:tgtEl>
                                          <p:spTgt spid="30"/>
                                        </p:tgtEl>
                                        <p:attrNameLst>
                                          <p:attrName>ppt_x</p:attrName>
                                        </p:attrNameLst>
                                      </p:cBhvr>
                                      <p:tavLst>
                                        <p:tav tm="0">
                                          <p:val>
                                            <p:strVal val="0-#ppt_w/2"/>
                                          </p:val>
                                        </p:tav>
                                        <p:tav tm="100000">
                                          <p:val>
                                            <p:strVal val="#ppt_x"/>
                                          </p:val>
                                        </p:tav>
                                      </p:tavLst>
                                    </p:anim>
                                    <p:anim calcmode="lin" valueType="num">
                                      <p:cBhvr additive="base">
                                        <p:cTn id="32" dur="500" fill="hold"/>
                                        <p:tgtEl>
                                          <p:spTgt spid="30"/>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31"/>
                                        </p:tgtEl>
                                        <p:attrNameLst>
                                          <p:attrName>style.visibility</p:attrName>
                                        </p:attrNameLst>
                                      </p:cBhvr>
                                      <p:to>
                                        <p:strVal val="visible"/>
                                      </p:to>
                                    </p:set>
                                    <p:anim calcmode="lin" valueType="num">
                                      <p:cBhvr additive="base">
                                        <p:cTn id="35" dur="500" fill="hold"/>
                                        <p:tgtEl>
                                          <p:spTgt spid="31"/>
                                        </p:tgtEl>
                                        <p:attrNameLst>
                                          <p:attrName>ppt_x</p:attrName>
                                        </p:attrNameLst>
                                      </p:cBhvr>
                                      <p:tavLst>
                                        <p:tav tm="0">
                                          <p:val>
                                            <p:strVal val="0-#ppt_w/2"/>
                                          </p:val>
                                        </p:tav>
                                        <p:tav tm="100000">
                                          <p:val>
                                            <p:strVal val="#ppt_x"/>
                                          </p:val>
                                        </p:tav>
                                      </p:tavLst>
                                    </p:anim>
                                    <p:anim calcmode="lin" valueType="num">
                                      <p:cBhvr additive="base">
                                        <p:cTn id="36" dur="500" fill="hold"/>
                                        <p:tgtEl>
                                          <p:spTgt spid="31"/>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32"/>
                                        </p:tgtEl>
                                        <p:attrNameLst>
                                          <p:attrName>style.visibility</p:attrName>
                                        </p:attrNameLst>
                                      </p:cBhvr>
                                      <p:to>
                                        <p:strVal val="visible"/>
                                      </p:to>
                                    </p:set>
                                    <p:anim calcmode="lin" valueType="num">
                                      <p:cBhvr additive="base">
                                        <p:cTn id="39" dur="500" fill="hold"/>
                                        <p:tgtEl>
                                          <p:spTgt spid="32"/>
                                        </p:tgtEl>
                                        <p:attrNameLst>
                                          <p:attrName>ppt_x</p:attrName>
                                        </p:attrNameLst>
                                      </p:cBhvr>
                                      <p:tavLst>
                                        <p:tav tm="0">
                                          <p:val>
                                            <p:strVal val="0-#ppt_w/2"/>
                                          </p:val>
                                        </p:tav>
                                        <p:tav tm="100000">
                                          <p:val>
                                            <p:strVal val="#ppt_x"/>
                                          </p:val>
                                        </p:tav>
                                      </p:tavLst>
                                    </p:anim>
                                    <p:anim calcmode="lin" valueType="num">
                                      <p:cBhvr additive="base">
                                        <p:cTn id="40" dur="500" fill="hold"/>
                                        <p:tgtEl>
                                          <p:spTgt spid="32"/>
                                        </p:tgtEl>
                                        <p:attrNameLst>
                                          <p:attrName>ppt_y</p:attrName>
                                        </p:attrNameLst>
                                      </p:cBhvr>
                                      <p:tavLst>
                                        <p:tav tm="0">
                                          <p:val>
                                            <p:strVal val="#ppt_y"/>
                                          </p:val>
                                        </p:tav>
                                        <p:tav tm="100000">
                                          <p:val>
                                            <p:strVal val="#ppt_y"/>
                                          </p:val>
                                        </p:tav>
                                      </p:tavLst>
                                    </p:anim>
                                  </p:childTnLst>
                                </p:cTn>
                              </p:par>
                              <p:par>
                                <p:cTn id="41" presetID="2" presetClass="entr" presetSubtype="8" fill="hold" grpId="0" nodeType="withEffect">
                                  <p:stCondLst>
                                    <p:cond delay="0"/>
                                  </p:stCondLst>
                                  <p:childTnLst>
                                    <p:set>
                                      <p:cBhvr>
                                        <p:cTn id="42" dur="1" fill="hold">
                                          <p:stCondLst>
                                            <p:cond delay="0"/>
                                          </p:stCondLst>
                                        </p:cTn>
                                        <p:tgtEl>
                                          <p:spTgt spid="33"/>
                                        </p:tgtEl>
                                        <p:attrNameLst>
                                          <p:attrName>style.visibility</p:attrName>
                                        </p:attrNameLst>
                                      </p:cBhvr>
                                      <p:to>
                                        <p:strVal val="visible"/>
                                      </p:to>
                                    </p:set>
                                    <p:anim calcmode="lin" valueType="num">
                                      <p:cBhvr additive="base">
                                        <p:cTn id="43" dur="500" fill="hold"/>
                                        <p:tgtEl>
                                          <p:spTgt spid="33"/>
                                        </p:tgtEl>
                                        <p:attrNameLst>
                                          <p:attrName>ppt_x</p:attrName>
                                        </p:attrNameLst>
                                      </p:cBhvr>
                                      <p:tavLst>
                                        <p:tav tm="0">
                                          <p:val>
                                            <p:strVal val="0-#ppt_w/2"/>
                                          </p:val>
                                        </p:tav>
                                        <p:tav tm="100000">
                                          <p:val>
                                            <p:strVal val="#ppt_x"/>
                                          </p:val>
                                        </p:tav>
                                      </p:tavLst>
                                    </p:anim>
                                    <p:anim calcmode="lin" valueType="num">
                                      <p:cBhvr additive="base">
                                        <p:cTn id="44" dur="500" fill="hold"/>
                                        <p:tgtEl>
                                          <p:spTgt spid="33"/>
                                        </p:tgtEl>
                                        <p:attrNameLst>
                                          <p:attrName>ppt_y</p:attrName>
                                        </p:attrNameLst>
                                      </p:cBhvr>
                                      <p:tavLst>
                                        <p:tav tm="0">
                                          <p:val>
                                            <p:strVal val="#ppt_y"/>
                                          </p:val>
                                        </p:tav>
                                        <p:tav tm="100000">
                                          <p:val>
                                            <p:strVal val="#ppt_y"/>
                                          </p:val>
                                        </p:tav>
                                      </p:tavLst>
                                    </p:anim>
                                  </p:childTnLst>
                                </p:cTn>
                              </p:par>
                              <p:par>
                                <p:cTn id="45" presetID="2" presetClass="entr" presetSubtype="8" fill="hold" grpId="0" nodeType="withEffect">
                                  <p:stCondLst>
                                    <p:cond delay="0"/>
                                  </p:stCondLst>
                                  <p:childTnLst>
                                    <p:set>
                                      <p:cBhvr>
                                        <p:cTn id="46" dur="1" fill="hold">
                                          <p:stCondLst>
                                            <p:cond delay="0"/>
                                          </p:stCondLst>
                                        </p:cTn>
                                        <p:tgtEl>
                                          <p:spTgt spid="34"/>
                                        </p:tgtEl>
                                        <p:attrNameLst>
                                          <p:attrName>style.visibility</p:attrName>
                                        </p:attrNameLst>
                                      </p:cBhvr>
                                      <p:to>
                                        <p:strVal val="visible"/>
                                      </p:to>
                                    </p:set>
                                    <p:anim calcmode="lin" valueType="num">
                                      <p:cBhvr additive="base">
                                        <p:cTn id="47" dur="500" fill="hold"/>
                                        <p:tgtEl>
                                          <p:spTgt spid="34"/>
                                        </p:tgtEl>
                                        <p:attrNameLst>
                                          <p:attrName>ppt_x</p:attrName>
                                        </p:attrNameLst>
                                      </p:cBhvr>
                                      <p:tavLst>
                                        <p:tav tm="0">
                                          <p:val>
                                            <p:strVal val="0-#ppt_w/2"/>
                                          </p:val>
                                        </p:tav>
                                        <p:tav tm="100000">
                                          <p:val>
                                            <p:strVal val="#ppt_x"/>
                                          </p:val>
                                        </p:tav>
                                      </p:tavLst>
                                    </p:anim>
                                    <p:anim calcmode="lin" valueType="num">
                                      <p:cBhvr additive="base">
                                        <p:cTn id="48" dur="500" fill="hold"/>
                                        <p:tgtEl>
                                          <p:spTgt spid="34"/>
                                        </p:tgtEl>
                                        <p:attrNameLst>
                                          <p:attrName>ppt_y</p:attrName>
                                        </p:attrNameLst>
                                      </p:cBhvr>
                                      <p:tavLst>
                                        <p:tav tm="0">
                                          <p:val>
                                            <p:strVal val="#ppt_y"/>
                                          </p:val>
                                        </p:tav>
                                        <p:tav tm="100000">
                                          <p:val>
                                            <p:strVal val="#ppt_y"/>
                                          </p:val>
                                        </p:tav>
                                      </p:tavLst>
                                    </p:anim>
                                  </p:childTnLst>
                                </p:cTn>
                              </p:par>
                            </p:childTnLst>
                          </p:cTn>
                        </p:par>
                        <p:par>
                          <p:cTn id="49" fill="hold">
                            <p:stCondLst>
                              <p:cond delay="2500"/>
                            </p:stCondLst>
                            <p:childTnLst>
                              <p:par>
                                <p:cTn id="50" presetID="2" presetClass="entr" presetSubtype="2" fill="hold" grpId="0" nodeType="afterEffect">
                                  <p:stCondLst>
                                    <p:cond delay="0"/>
                                  </p:stCondLst>
                                  <p:childTnLst>
                                    <p:set>
                                      <p:cBhvr>
                                        <p:cTn id="51" dur="1" fill="hold">
                                          <p:stCondLst>
                                            <p:cond delay="0"/>
                                          </p:stCondLst>
                                        </p:cTn>
                                        <p:tgtEl>
                                          <p:spTgt spid="23"/>
                                        </p:tgtEl>
                                        <p:attrNameLst>
                                          <p:attrName>style.visibility</p:attrName>
                                        </p:attrNameLst>
                                      </p:cBhvr>
                                      <p:to>
                                        <p:strVal val="visible"/>
                                      </p:to>
                                    </p:set>
                                    <p:anim calcmode="lin" valueType="num">
                                      <p:cBhvr additive="base">
                                        <p:cTn id="52" dur="500" fill="hold"/>
                                        <p:tgtEl>
                                          <p:spTgt spid="23"/>
                                        </p:tgtEl>
                                        <p:attrNameLst>
                                          <p:attrName>ppt_x</p:attrName>
                                        </p:attrNameLst>
                                      </p:cBhvr>
                                      <p:tavLst>
                                        <p:tav tm="0">
                                          <p:val>
                                            <p:strVal val="1+#ppt_w/2"/>
                                          </p:val>
                                        </p:tav>
                                        <p:tav tm="100000">
                                          <p:val>
                                            <p:strVal val="#ppt_x"/>
                                          </p:val>
                                        </p:tav>
                                      </p:tavLst>
                                    </p:anim>
                                    <p:anim calcmode="lin" valueType="num">
                                      <p:cBhvr additive="base">
                                        <p:cTn id="53" dur="500" fill="hold"/>
                                        <p:tgtEl>
                                          <p:spTgt spid="23"/>
                                        </p:tgtEl>
                                        <p:attrNameLst>
                                          <p:attrName>ppt_y</p:attrName>
                                        </p:attrNameLst>
                                      </p:cBhvr>
                                      <p:tavLst>
                                        <p:tav tm="0">
                                          <p:val>
                                            <p:strVal val="#ppt_y"/>
                                          </p:val>
                                        </p:tav>
                                        <p:tav tm="100000">
                                          <p:val>
                                            <p:strVal val="#ppt_y"/>
                                          </p:val>
                                        </p:tav>
                                      </p:tavLst>
                                    </p:anim>
                                  </p:childTnLst>
                                </p:cTn>
                              </p:par>
                              <p:par>
                                <p:cTn id="54" presetID="2" presetClass="entr" presetSubtype="2" fill="hold" grpId="0" nodeType="withEffect">
                                  <p:stCondLst>
                                    <p:cond delay="0"/>
                                  </p:stCondLst>
                                  <p:childTnLst>
                                    <p:set>
                                      <p:cBhvr>
                                        <p:cTn id="55" dur="1" fill="hold">
                                          <p:stCondLst>
                                            <p:cond delay="0"/>
                                          </p:stCondLst>
                                        </p:cTn>
                                        <p:tgtEl>
                                          <p:spTgt spid="24"/>
                                        </p:tgtEl>
                                        <p:attrNameLst>
                                          <p:attrName>style.visibility</p:attrName>
                                        </p:attrNameLst>
                                      </p:cBhvr>
                                      <p:to>
                                        <p:strVal val="visible"/>
                                      </p:to>
                                    </p:set>
                                    <p:anim calcmode="lin" valueType="num">
                                      <p:cBhvr additive="base">
                                        <p:cTn id="56" dur="500" fill="hold"/>
                                        <p:tgtEl>
                                          <p:spTgt spid="24"/>
                                        </p:tgtEl>
                                        <p:attrNameLst>
                                          <p:attrName>ppt_x</p:attrName>
                                        </p:attrNameLst>
                                      </p:cBhvr>
                                      <p:tavLst>
                                        <p:tav tm="0">
                                          <p:val>
                                            <p:strVal val="1+#ppt_w/2"/>
                                          </p:val>
                                        </p:tav>
                                        <p:tav tm="100000">
                                          <p:val>
                                            <p:strVal val="#ppt_x"/>
                                          </p:val>
                                        </p:tav>
                                      </p:tavLst>
                                    </p:anim>
                                    <p:anim calcmode="lin" valueType="num">
                                      <p:cBhvr additive="base">
                                        <p:cTn id="57" dur="500" fill="hold"/>
                                        <p:tgtEl>
                                          <p:spTgt spid="24"/>
                                        </p:tgtEl>
                                        <p:attrNameLst>
                                          <p:attrName>ppt_y</p:attrName>
                                        </p:attrNameLst>
                                      </p:cBhvr>
                                      <p:tavLst>
                                        <p:tav tm="0">
                                          <p:val>
                                            <p:strVal val="#ppt_y"/>
                                          </p:val>
                                        </p:tav>
                                        <p:tav tm="100000">
                                          <p:val>
                                            <p:strVal val="#ppt_y"/>
                                          </p:val>
                                        </p:tav>
                                      </p:tavLst>
                                    </p:anim>
                                  </p:childTnLst>
                                </p:cTn>
                              </p:par>
                              <p:par>
                                <p:cTn id="58" presetID="2" presetClass="entr" presetSubtype="2" fill="hold" grpId="0" nodeType="withEffect">
                                  <p:stCondLst>
                                    <p:cond delay="0"/>
                                  </p:stCondLst>
                                  <p:childTnLst>
                                    <p:set>
                                      <p:cBhvr>
                                        <p:cTn id="59" dur="1" fill="hold">
                                          <p:stCondLst>
                                            <p:cond delay="0"/>
                                          </p:stCondLst>
                                        </p:cTn>
                                        <p:tgtEl>
                                          <p:spTgt spid="25"/>
                                        </p:tgtEl>
                                        <p:attrNameLst>
                                          <p:attrName>style.visibility</p:attrName>
                                        </p:attrNameLst>
                                      </p:cBhvr>
                                      <p:to>
                                        <p:strVal val="visible"/>
                                      </p:to>
                                    </p:set>
                                    <p:anim calcmode="lin" valueType="num">
                                      <p:cBhvr additive="base">
                                        <p:cTn id="60" dur="500" fill="hold"/>
                                        <p:tgtEl>
                                          <p:spTgt spid="25"/>
                                        </p:tgtEl>
                                        <p:attrNameLst>
                                          <p:attrName>ppt_x</p:attrName>
                                        </p:attrNameLst>
                                      </p:cBhvr>
                                      <p:tavLst>
                                        <p:tav tm="0">
                                          <p:val>
                                            <p:strVal val="1+#ppt_w/2"/>
                                          </p:val>
                                        </p:tav>
                                        <p:tav tm="100000">
                                          <p:val>
                                            <p:strVal val="#ppt_x"/>
                                          </p:val>
                                        </p:tav>
                                      </p:tavLst>
                                    </p:anim>
                                    <p:anim calcmode="lin" valueType="num">
                                      <p:cBhvr additive="base">
                                        <p:cTn id="61" dur="500" fill="hold"/>
                                        <p:tgtEl>
                                          <p:spTgt spid="25"/>
                                        </p:tgtEl>
                                        <p:attrNameLst>
                                          <p:attrName>ppt_y</p:attrName>
                                        </p:attrNameLst>
                                      </p:cBhvr>
                                      <p:tavLst>
                                        <p:tav tm="0">
                                          <p:val>
                                            <p:strVal val="#ppt_y"/>
                                          </p:val>
                                        </p:tav>
                                        <p:tav tm="100000">
                                          <p:val>
                                            <p:strVal val="#ppt_y"/>
                                          </p:val>
                                        </p:tav>
                                      </p:tavLst>
                                    </p:anim>
                                  </p:childTnLst>
                                </p:cTn>
                              </p:par>
                              <p:par>
                                <p:cTn id="62" presetID="2" presetClass="entr" presetSubtype="2" fill="hold" grpId="0" nodeType="withEffect">
                                  <p:stCondLst>
                                    <p:cond delay="0"/>
                                  </p:stCondLst>
                                  <p:childTnLst>
                                    <p:set>
                                      <p:cBhvr>
                                        <p:cTn id="63" dur="1" fill="hold">
                                          <p:stCondLst>
                                            <p:cond delay="0"/>
                                          </p:stCondLst>
                                        </p:cTn>
                                        <p:tgtEl>
                                          <p:spTgt spid="26"/>
                                        </p:tgtEl>
                                        <p:attrNameLst>
                                          <p:attrName>style.visibility</p:attrName>
                                        </p:attrNameLst>
                                      </p:cBhvr>
                                      <p:to>
                                        <p:strVal val="visible"/>
                                      </p:to>
                                    </p:set>
                                    <p:anim calcmode="lin" valueType="num">
                                      <p:cBhvr additive="base">
                                        <p:cTn id="64" dur="500" fill="hold"/>
                                        <p:tgtEl>
                                          <p:spTgt spid="26"/>
                                        </p:tgtEl>
                                        <p:attrNameLst>
                                          <p:attrName>ppt_x</p:attrName>
                                        </p:attrNameLst>
                                      </p:cBhvr>
                                      <p:tavLst>
                                        <p:tav tm="0">
                                          <p:val>
                                            <p:strVal val="1+#ppt_w/2"/>
                                          </p:val>
                                        </p:tav>
                                        <p:tav tm="100000">
                                          <p:val>
                                            <p:strVal val="#ppt_x"/>
                                          </p:val>
                                        </p:tav>
                                      </p:tavLst>
                                    </p:anim>
                                    <p:anim calcmode="lin" valueType="num">
                                      <p:cBhvr additive="base">
                                        <p:cTn id="65" dur="500" fill="hold"/>
                                        <p:tgtEl>
                                          <p:spTgt spid="26"/>
                                        </p:tgtEl>
                                        <p:attrNameLst>
                                          <p:attrName>ppt_y</p:attrName>
                                        </p:attrNameLst>
                                      </p:cBhvr>
                                      <p:tavLst>
                                        <p:tav tm="0">
                                          <p:val>
                                            <p:strVal val="#ppt_y"/>
                                          </p:val>
                                        </p:tav>
                                        <p:tav tm="100000">
                                          <p:val>
                                            <p:strVal val="#ppt_y"/>
                                          </p:val>
                                        </p:tav>
                                      </p:tavLst>
                                    </p:anim>
                                  </p:childTnLst>
                                </p:cTn>
                              </p:par>
                              <p:par>
                                <p:cTn id="66" presetID="2" presetClass="entr" presetSubtype="2" fill="hold" grpId="0" nodeType="withEffect">
                                  <p:stCondLst>
                                    <p:cond delay="0"/>
                                  </p:stCondLst>
                                  <p:childTnLst>
                                    <p:set>
                                      <p:cBhvr>
                                        <p:cTn id="67" dur="1" fill="hold">
                                          <p:stCondLst>
                                            <p:cond delay="0"/>
                                          </p:stCondLst>
                                        </p:cTn>
                                        <p:tgtEl>
                                          <p:spTgt spid="27"/>
                                        </p:tgtEl>
                                        <p:attrNameLst>
                                          <p:attrName>style.visibility</p:attrName>
                                        </p:attrNameLst>
                                      </p:cBhvr>
                                      <p:to>
                                        <p:strVal val="visible"/>
                                      </p:to>
                                    </p:set>
                                    <p:anim calcmode="lin" valueType="num">
                                      <p:cBhvr additive="base">
                                        <p:cTn id="68" dur="500" fill="hold"/>
                                        <p:tgtEl>
                                          <p:spTgt spid="27"/>
                                        </p:tgtEl>
                                        <p:attrNameLst>
                                          <p:attrName>ppt_x</p:attrName>
                                        </p:attrNameLst>
                                      </p:cBhvr>
                                      <p:tavLst>
                                        <p:tav tm="0">
                                          <p:val>
                                            <p:strVal val="1+#ppt_w/2"/>
                                          </p:val>
                                        </p:tav>
                                        <p:tav tm="100000">
                                          <p:val>
                                            <p:strVal val="#ppt_x"/>
                                          </p:val>
                                        </p:tav>
                                      </p:tavLst>
                                    </p:anim>
                                    <p:anim calcmode="lin" valueType="num">
                                      <p:cBhvr additive="base">
                                        <p:cTn id="69" dur="500" fill="hold"/>
                                        <p:tgtEl>
                                          <p:spTgt spid="27"/>
                                        </p:tgtEl>
                                        <p:attrNameLst>
                                          <p:attrName>ppt_y</p:attrName>
                                        </p:attrNameLst>
                                      </p:cBhvr>
                                      <p:tavLst>
                                        <p:tav tm="0">
                                          <p:val>
                                            <p:strVal val="#ppt_y"/>
                                          </p:val>
                                        </p:tav>
                                        <p:tav tm="100000">
                                          <p:val>
                                            <p:strVal val="#ppt_y"/>
                                          </p:val>
                                        </p:tav>
                                      </p:tavLst>
                                    </p:anim>
                                  </p:childTnLst>
                                </p:cTn>
                              </p:par>
                              <p:par>
                                <p:cTn id="70" presetID="2" presetClass="entr" presetSubtype="2" fill="hold" grpId="0" nodeType="withEffect">
                                  <p:stCondLst>
                                    <p:cond delay="0"/>
                                  </p:stCondLst>
                                  <p:childTnLst>
                                    <p:set>
                                      <p:cBhvr>
                                        <p:cTn id="71" dur="1" fill="hold">
                                          <p:stCondLst>
                                            <p:cond delay="0"/>
                                          </p:stCondLst>
                                        </p:cTn>
                                        <p:tgtEl>
                                          <p:spTgt spid="28"/>
                                        </p:tgtEl>
                                        <p:attrNameLst>
                                          <p:attrName>style.visibility</p:attrName>
                                        </p:attrNameLst>
                                      </p:cBhvr>
                                      <p:to>
                                        <p:strVal val="visible"/>
                                      </p:to>
                                    </p:set>
                                    <p:anim calcmode="lin" valueType="num">
                                      <p:cBhvr additive="base">
                                        <p:cTn id="72" dur="500" fill="hold"/>
                                        <p:tgtEl>
                                          <p:spTgt spid="28"/>
                                        </p:tgtEl>
                                        <p:attrNameLst>
                                          <p:attrName>ppt_x</p:attrName>
                                        </p:attrNameLst>
                                      </p:cBhvr>
                                      <p:tavLst>
                                        <p:tav tm="0">
                                          <p:val>
                                            <p:strVal val="1+#ppt_w/2"/>
                                          </p:val>
                                        </p:tav>
                                        <p:tav tm="100000">
                                          <p:val>
                                            <p:strVal val="#ppt_x"/>
                                          </p:val>
                                        </p:tav>
                                      </p:tavLst>
                                    </p:anim>
                                    <p:anim calcmode="lin" valueType="num">
                                      <p:cBhvr additive="base">
                                        <p:cTn id="73" dur="500" fill="hold"/>
                                        <p:tgtEl>
                                          <p:spTgt spid="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P spid="26" grpId="0"/>
      <p:bldP spid="27" grpId="0"/>
      <p:bldP spid="28" grpId="0"/>
      <p:bldP spid="29" grpId="0"/>
      <p:bldP spid="30" grpId="0"/>
      <p:bldP spid="31" grpId="0"/>
      <p:bldP spid="32" grpId="0"/>
      <p:bldP spid="33" grpId="0"/>
      <p:bldP spid="3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7"/>
          <p:cNvSpPr>
            <a:spLocks/>
          </p:cNvSpPr>
          <p:nvPr/>
        </p:nvSpPr>
        <p:spPr bwMode="auto">
          <a:xfrm>
            <a:off x="4307276" y="1800618"/>
            <a:ext cx="2543504" cy="936403"/>
          </a:xfrm>
          <a:custGeom>
            <a:avLst/>
            <a:gdLst>
              <a:gd name="T0" fmla="*/ 139 w 1114"/>
              <a:gd name="T1" fmla="*/ 410 h 410"/>
              <a:gd name="T2" fmla="*/ 12 w 1114"/>
              <a:gd name="T3" fmla="*/ 303 h 410"/>
              <a:gd name="T4" fmla="*/ 118 w 1114"/>
              <a:gd name="T5" fmla="*/ 154 h 410"/>
              <a:gd name="T6" fmla="*/ 953 w 1114"/>
              <a:gd name="T7" fmla="*/ 12 h 410"/>
              <a:gd name="T8" fmla="*/ 1102 w 1114"/>
              <a:gd name="T9" fmla="*/ 118 h 410"/>
              <a:gd name="T10" fmla="*/ 997 w 1114"/>
              <a:gd name="T11" fmla="*/ 266 h 410"/>
              <a:gd name="T12" fmla="*/ 161 w 1114"/>
              <a:gd name="T13" fmla="*/ 408 h 410"/>
              <a:gd name="T14" fmla="*/ 139 w 1114"/>
              <a:gd name="T15" fmla="*/ 410 h 4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14" h="410">
                <a:moveTo>
                  <a:pt x="139" y="410"/>
                </a:moveTo>
                <a:cubicBezTo>
                  <a:pt x="78" y="410"/>
                  <a:pt x="23" y="366"/>
                  <a:pt x="12" y="303"/>
                </a:cubicBezTo>
                <a:cubicBezTo>
                  <a:pt x="0" y="232"/>
                  <a:pt x="48" y="166"/>
                  <a:pt x="118" y="154"/>
                </a:cubicBezTo>
                <a:cubicBezTo>
                  <a:pt x="953" y="12"/>
                  <a:pt x="953" y="12"/>
                  <a:pt x="953" y="12"/>
                </a:cubicBezTo>
                <a:cubicBezTo>
                  <a:pt x="1024" y="0"/>
                  <a:pt x="1090" y="47"/>
                  <a:pt x="1102" y="118"/>
                </a:cubicBezTo>
                <a:cubicBezTo>
                  <a:pt x="1114" y="188"/>
                  <a:pt x="1067" y="254"/>
                  <a:pt x="997" y="266"/>
                </a:cubicBezTo>
                <a:cubicBezTo>
                  <a:pt x="161" y="408"/>
                  <a:pt x="161" y="408"/>
                  <a:pt x="161" y="408"/>
                </a:cubicBezTo>
                <a:cubicBezTo>
                  <a:pt x="154" y="410"/>
                  <a:pt x="147" y="410"/>
                  <a:pt x="139" y="41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p:cNvSpPr>
            <a:spLocks/>
          </p:cNvSpPr>
          <p:nvPr/>
        </p:nvSpPr>
        <p:spPr bwMode="auto">
          <a:xfrm>
            <a:off x="4307276" y="2468976"/>
            <a:ext cx="2543504" cy="938744"/>
          </a:xfrm>
          <a:custGeom>
            <a:avLst/>
            <a:gdLst>
              <a:gd name="T0" fmla="*/ 139 w 1114"/>
              <a:gd name="T1" fmla="*/ 411 h 411"/>
              <a:gd name="T2" fmla="*/ 12 w 1114"/>
              <a:gd name="T3" fmla="*/ 303 h 411"/>
              <a:gd name="T4" fmla="*/ 118 w 1114"/>
              <a:gd name="T5" fmla="*/ 154 h 411"/>
              <a:gd name="T6" fmla="*/ 953 w 1114"/>
              <a:gd name="T7" fmla="*/ 12 h 411"/>
              <a:gd name="T8" fmla="*/ 1102 w 1114"/>
              <a:gd name="T9" fmla="*/ 118 h 411"/>
              <a:gd name="T10" fmla="*/ 997 w 1114"/>
              <a:gd name="T11" fmla="*/ 267 h 411"/>
              <a:gd name="T12" fmla="*/ 161 w 1114"/>
              <a:gd name="T13" fmla="*/ 409 h 411"/>
              <a:gd name="T14" fmla="*/ 139 w 1114"/>
              <a:gd name="T15" fmla="*/ 411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14" h="411">
                <a:moveTo>
                  <a:pt x="139" y="411"/>
                </a:moveTo>
                <a:cubicBezTo>
                  <a:pt x="78" y="411"/>
                  <a:pt x="23" y="366"/>
                  <a:pt x="12" y="303"/>
                </a:cubicBezTo>
                <a:cubicBezTo>
                  <a:pt x="0" y="233"/>
                  <a:pt x="48" y="166"/>
                  <a:pt x="118" y="154"/>
                </a:cubicBezTo>
                <a:cubicBezTo>
                  <a:pt x="953" y="12"/>
                  <a:pt x="953" y="12"/>
                  <a:pt x="953" y="12"/>
                </a:cubicBezTo>
                <a:cubicBezTo>
                  <a:pt x="1024" y="0"/>
                  <a:pt x="1090" y="48"/>
                  <a:pt x="1102" y="118"/>
                </a:cubicBezTo>
                <a:cubicBezTo>
                  <a:pt x="1114" y="188"/>
                  <a:pt x="1067" y="255"/>
                  <a:pt x="997" y="267"/>
                </a:cubicBezTo>
                <a:cubicBezTo>
                  <a:pt x="161" y="409"/>
                  <a:pt x="161" y="409"/>
                  <a:pt x="161" y="409"/>
                </a:cubicBezTo>
                <a:cubicBezTo>
                  <a:pt x="154" y="410"/>
                  <a:pt x="147" y="411"/>
                  <a:pt x="139" y="411"/>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p:cNvSpPr>
            <a:spLocks/>
          </p:cNvSpPr>
          <p:nvPr/>
        </p:nvSpPr>
        <p:spPr bwMode="auto">
          <a:xfrm>
            <a:off x="4307276" y="3140845"/>
            <a:ext cx="2543504" cy="936403"/>
          </a:xfrm>
          <a:custGeom>
            <a:avLst/>
            <a:gdLst>
              <a:gd name="T0" fmla="*/ 139 w 1114"/>
              <a:gd name="T1" fmla="*/ 410 h 410"/>
              <a:gd name="T2" fmla="*/ 12 w 1114"/>
              <a:gd name="T3" fmla="*/ 303 h 410"/>
              <a:gd name="T4" fmla="*/ 118 w 1114"/>
              <a:gd name="T5" fmla="*/ 154 h 410"/>
              <a:gd name="T6" fmla="*/ 953 w 1114"/>
              <a:gd name="T7" fmla="*/ 12 h 410"/>
              <a:gd name="T8" fmla="*/ 1102 w 1114"/>
              <a:gd name="T9" fmla="*/ 118 h 410"/>
              <a:gd name="T10" fmla="*/ 997 w 1114"/>
              <a:gd name="T11" fmla="*/ 266 h 410"/>
              <a:gd name="T12" fmla="*/ 161 w 1114"/>
              <a:gd name="T13" fmla="*/ 408 h 410"/>
              <a:gd name="T14" fmla="*/ 139 w 1114"/>
              <a:gd name="T15" fmla="*/ 410 h 4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14" h="410">
                <a:moveTo>
                  <a:pt x="139" y="410"/>
                </a:moveTo>
                <a:cubicBezTo>
                  <a:pt x="78" y="410"/>
                  <a:pt x="23" y="366"/>
                  <a:pt x="12" y="303"/>
                </a:cubicBezTo>
                <a:cubicBezTo>
                  <a:pt x="0" y="232"/>
                  <a:pt x="48" y="166"/>
                  <a:pt x="118" y="154"/>
                </a:cubicBezTo>
                <a:cubicBezTo>
                  <a:pt x="953" y="12"/>
                  <a:pt x="953" y="12"/>
                  <a:pt x="953" y="12"/>
                </a:cubicBezTo>
                <a:cubicBezTo>
                  <a:pt x="1024" y="0"/>
                  <a:pt x="1090" y="47"/>
                  <a:pt x="1102" y="118"/>
                </a:cubicBezTo>
                <a:cubicBezTo>
                  <a:pt x="1114" y="188"/>
                  <a:pt x="1067" y="254"/>
                  <a:pt x="997" y="266"/>
                </a:cubicBezTo>
                <a:cubicBezTo>
                  <a:pt x="161" y="408"/>
                  <a:pt x="161" y="408"/>
                  <a:pt x="161" y="408"/>
                </a:cubicBezTo>
                <a:cubicBezTo>
                  <a:pt x="154" y="410"/>
                  <a:pt x="147" y="410"/>
                  <a:pt x="139" y="410"/>
                </a:cubicBezTo>
                <a:close/>
              </a:path>
            </a:pathLst>
          </a:custGeom>
          <a:solidFill>
            <a:schemeClr val="accent3">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2" name="Grupo 1"/>
          <p:cNvGrpSpPr/>
          <p:nvPr/>
        </p:nvGrpSpPr>
        <p:grpSpPr>
          <a:xfrm>
            <a:off x="4535524" y="3851340"/>
            <a:ext cx="2090519" cy="1943036"/>
            <a:chOff x="4535524" y="3851340"/>
            <a:chExt cx="2090519" cy="1943036"/>
          </a:xfrm>
        </p:grpSpPr>
        <p:sp>
          <p:nvSpPr>
            <p:cNvPr id="10" name="Freeform 10"/>
            <p:cNvSpPr>
              <a:spLocks/>
            </p:cNvSpPr>
            <p:nvPr/>
          </p:nvSpPr>
          <p:spPr bwMode="auto">
            <a:xfrm>
              <a:off x="4535524" y="4372214"/>
              <a:ext cx="2090519" cy="1422162"/>
            </a:xfrm>
            <a:custGeom>
              <a:avLst/>
              <a:gdLst>
                <a:gd name="T0" fmla="*/ 866 w 916"/>
                <a:gd name="T1" fmla="*/ 0 h 623"/>
                <a:gd name="T2" fmla="*/ 50 w 916"/>
                <a:gd name="T3" fmla="*/ 0 h 623"/>
                <a:gd name="T4" fmla="*/ 0 w 916"/>
                <a:gd name="T5" fmla="*/ 50 h 623"/>
                <a:gd name="T6" fmla="*/ 0 w 916"/>
                <a:gd name="T7" fmla="*/ 86 h 623"/>
                <a:gd name="T8" fmla="*/ 261 w 916"/>
                <a:gd name="T9" fmla="*/ 394 h 623"/>
                <a:gd name="T10" fmla="*/ 258 w 916"/>
                <a:gd name="T11" fmla="*/ 409 h 623"/>
                <a:gd name="T12" fmla="*/ 297 w 916"/>
                <a:gd name="T13" fmla="*/ 448 h 623"/>
                <a:gd name="T14" fmla="*/ 300 w 916"/>
                <a:gd name="T15" fmla="*/ 448 h 623"/>
                <a:gd name="T16" fmla="*/ 273 w 916"/>
                <a:gd name="T17" fmla="*/ 485 h 623"/>
                <a:gd name="T18" fmla="*/ 310 w 916"/>
                <a:gd name="T19" fmla="*/ 524 h 623"/>
                <a:gd name="T20" fmla="*/ 279 w 916"/>
                <a:gd name="T21" fmla="*/ 562 h 623"/>
                <a:gd name="T22" fmla="*/ 318 w 916"/>
                <a:gd name="T23" fmla="*/ 601 h 623"/>
                <a:gd name="T24" fmla="*/ 343 w 916"/>
                <a:gd name="T25" fmla="*/ 601 h 623"/>
                <a:gd name="T26" fmla="*/ 455 w 916"/>
                <a:gd name="T27" fmla="*/ 623 h 623"/>
                <a:gd name="T28" fmla="*/ 567 w 916"/>
                <a:gd name="T29" fmla="*/ 601 h 623"/>
                <a:gd name="T30" fmla="*/ 597 w 916"/>
                <a:gd name="T31" fmla="*/ 601 h 623"/>
                <a:gd name="T32" fmla="*/ 636 w 916"/>
                <a:gd name="T33" fmla="*/ 562 h 623"/>
                <a:gd name="T34" fmla="*/ 605 w 916"/>
                <a:gd name="T35" fmla="*/ 524 h 623"/>
                <a:gd name="T36" fmla="*/ 644 w 916"/>
                <a:gd name="T37" fmla="*/ 485 h 623"/>
                <a:gd name="T38" fmla="*/ 616 w 916"/>
                <a:gd name="T39" fmla="*/ 448 h 623"/>
                <a:gd name="T40" fmla="*/ 618 w 916"/>
                <a:gd name="T41" fmla="*/ 448 h 623"/>
                <a:gd name="T42" fmla="*/ 657 w 916"/>
                <a:gd name="T43" fmla="*/ 409 h 623"/>
                <a:gd name="T44" fmla="*/ 654 w 916"/>
                <a:gd name="T45" fmla="*/ 394 h 623"/>
                <a:gd name="T46" fmla="*/ 916 w 916"/>
                <a:gd name="T47" fmla="*/ 86 h 623"/>
                <a:gd name="T48" fmla="*/ 916 w 916"/>
                <a:gd name="T49" fmla="*/ 50 h 623"/>
                <a:gd name="T50" fmla="*/ 866 w 916"/>
                <a:gd name="T51" fmla="*/ 0 h 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16" h="623">
                  <a:moveTo>
                    <a:pt x="866" y="0"/>
                  </a:moveTo>
                  <a:cubicBezTo>
                    <a:pt x="50" y="0"/>
                    <a:pt x="50" y="0"/>
                    <a:pt x="50" y="0"/>
                  </a:cubicBezTo>
                  <a:cubicBezTo>
                    <a:pt x="23" y="0"/>
                    <a:pt x="0" y="23"/>
                    <a:pt x="0" y="50"/>
                  </a:cubicBezTo>
                  <a:cubicBezTo>
                    <a:pt x="0" y="86"/>
                    <a:pt x="0" y="86"/>
                    <a:pt x="0" y="86"/>
                  </a:cubicBezTo>
                  <a:cubicBezTo>
                    <a:pt x="0" y="241"/>
                    <a:pt x="113" y="369"/>
                    <a:pt x="261" y="394"/>
                  </a:cubicBezTo>
                  <a:cubicBezTo>
                    <a:pt x="259" y="398"/>
                    <a:pt x="258" y="403"/>
                    <a:pt x="258" y="409"/>
                  </a:cubicBezTo>
                  <a:cubicBezTo>
                    <a:pt x="258" y="430"/>
                    <a:pt x="275" y="448"/>
                    <a:pt x="297" y="448"/>
                  </a:cubicBezTo>
                  <a:cubicBezTo>
                    <a:pt x="300" y="448"/>
                    <a:pt x="300" y="448"/>
                    <a:pt x="300" y="448"/>
                  </a:cubicBezTo>
                  <a:cubicBezTo>
                    <a:pt x="284" y="453"/>
                    <a:pt x="273" y="467"/>
                    <a:pt x="273" y="485"/>
                  </a:cubicBezTo>
                  <a:cubicBezTo>
                    <a:pt x="273" y="506"/>
                    <a:pt x="289" y="523"/>
                    <a:pt x="310" y="524"/>
                  </a:cubicBezTo>
                  <a:cubicBezTo>
                    <a:pt x="292" y="527"/>
                    <a:pt x="279" y="543"/>
                    <a:pt x="279" y="562"/>
                  </a:cubicBezTo>
                  <a:cubicBezTo>
                    <a:pt x="279" y="583"/>
                    <a:pt x="296" y="601"/>
                    <a:pt x="318" y="601"/>
                  </a:cubicBezTo>
                  <a:cubicBezTo>
                    <a:pt x="343" y="601"/>
                    <a:pt x="343" y="601"/>
                    <a:pt x="343" y="601"/>
                  </a:cubicBezTo>
                  <a:cubicBezTo>
                    <a:pt x="366" y="614"/>
                    <a:pt x="408" y="623"/>
                    <a:pt x="455" y="623"/>
                  </a:cubicBezTo>
                  <a:cubicBezTo>
                    <a:pt x="503" y="623"/>
                    <a:pt x="544" y="614"/>
                    <a:pt x="567" y="601"/>
                  </a:cubicBezTo>
                  <a:cubicBezTo>
                    <a:pt x="597" y="601"/>
                    <a:pt x="597" y="601"/>
                    <a:pt x="597" y="601"/>
                  </a:cubicBezTo>
                  <a:cubicBezTo>
                    <a:pt x="619" y="601"/>
                    <a:pt x="636" y="583"/>
                    <a:pt x="636" y="562"/>
                  </a:cubicBezTo>
                  <a:cubicBezTo>
                    <a:pt x="636" y="543"/>
                    <a:pt x="623" y="527"/>
                    <a:pt x="605" y="524"/>
                  </a:cubicBezTo>
                  <a:cubicBezTo>
                    <a:pt x="627" y="524"/>
                    <a:pt x="644" y="506"/>
                    <a:pt x="644" y="485"/>
                  </a:cubicBezTo>
                  <a:cubicBezTo>
                    <a:pt x="644" y="467"/>
                    <a:pt x="632" y="453"/>
                    <a:pt x="616" y="448"/>
                  </a:cubicBezTo>
                  <a:cubicBezTo>
                    <a:pt x="618" y="448"/>
                    <a:pt x="618" y="448"/>
                    <a:pt x="618" y="448"/>
                  </a:cubicBezTo>
                  <a:cubicBezTo>
                    <a:pt x="640" y="448"/>
                    <a:pt x="657" y="430"/>
                    <a:pt x="657" y="409"/>
                  </a:cubicBezTo>
                  <a:cubicBezTo>
                    <a:pt x="657" y="404"/>
                    <a:pt x="656" y="398"/>
                    <a:pt x="654" y="394"/>
                  </a:cubicBezTo>
                  <a:cubicBezTo>
                    <a:pt x="803" y="370"/>
                    <a:pt x="916" y="241"/>
                    <a:pt x="916" y="86"/>
                  </a:cubicBezTo>
                  <a:cubicBezTo>
                    <a:pt x="916" y="50"/>
                    <a:pt x="916" y="50"/>
                    <a:pt x="916" y="50"/>
                  </a:cubicBezTo>
                  <a:cubicBezTo>
                    <a:pt x="916" y="23"/>
                    <a:pt x="894" y="0"/>
                    <a:pt x="866" y="0"/>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p:cNvSpPr>
              <a:spLocks/>
            </p:cNvSpPr>
            <p:nvPr/>
          </p:nvSpPr>
          <p:spPr bwMode="auto">
            <a:xfrm>
              <a:off x="4741532" y="4036280"/>
              <a:ext cx="588763" cy="266875"/>
            </a:xfrm>
            <a:custGeom>
              <a:avLst/>
              <a:gdLst>
                <a:gd name="T0" fmla="*/ 258 w 258"/>
                <a:gd name="T1" fmla="*/ 104 h 117"/>
                <a:gd name="T2" fmla="*/ 258 w 258"/>
                <a:gd name="T3" fmla="*/ 18 h 117"/>
                <a:gd name="T4" fmla="*/ 239 w 258"/>
                <a:gd name="T5" fmla="*/ 2 h 117"/>
                <a:gd name="T6" fmla="*/ 13 w 258"/>
                <a:gd name="T7" fmla="*/ 40 h 117"/>
                <a:gd name="T8" fmla="*/ 0 w 258"/>
                <a:gd name="T9" fmla="*/ 56 h 117"/>
                <a:gd name="T10" fmla="*/ 0 w 258"/>
                <a:gd name="T11" fmla="*/ 104 h 117"/>
                <a:gd name="T12" fmla="*/ 12 w 258"/>
                <a:gd name="T13" fmla="*/ 117 h 117"/>
                <a:gd name="T14" fmla="*/ 246 w 258"/>
                <a:gd name="T15" fmla="*/ 117 h 117"/>
                <a:gd name="T16" fmla="*/ 258 w 258"/>
                <a:gd name="T17" fmla="*/ 104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8" h="117">
                  <a:moveTo>
                    <a:pt x="258" y="104"/>
                  </a:moveTo>
                  <a:cubicBezTo>
                    <a:pt x="258" y="18"/>
                    <a:pt x="258" y="18"/>
                    <a:pt x="258" y="18"/>
                  </a:cubicBezTo>
                  <a:cubicBezTo>
                    <a:pt x="258" y="8"/>
                    <a:pt x="249" y="0"/>
                    <a:pt x="239" y="2"/>
                  </a:cubicBezTo>
                  <a:cubicBezTo>
                    <a:pt x="13" y="40"/>
                    <a:pt x="13" y="40"/>
                    <a:pt x="13" y="40"/>
                  </a:cubicBezTo>
                  <a:cubicBezTo>
                    <a:pt x="5" y="41"/>
                    <a:pt x="0" y="48"/>
                    <a:pt x="0" y="56"/>
                  </a:cubicBezTo>
                  <a:cubicBezTo>
                    <a:pt x="0" y="104"/>
                    <a:pt x="0" y="104"/>
                    <a:pt x="0" y="104"/>
                  </a:cubicBezTo>
                  <a:cubicBezTo>
                    <a:pt x="0" y="111"/>
                    <a:pt x="5" y="117"/>
                    <a:pt x="12" y="117"/>
                  </a:cubicBezTo>
                  <a:cubicBezTo>
                    <a:pt x="246" y="117"/>
                    <a:pt x="246" y="117"/>
                    <a:pt x="246" y="117"/>
                  </a:cubicBezTo>
                  <a:cubicBezTo>
                    <a:pt x="252" y="117"/>
                    <a:pt x="258" y="111"/>
                    <a:pt x="258" y="104"/>
                  </a:cubicBezTo>
                  <a:close/>
                </a:path>
              </a:pathLst>
            </a:custGeom>
            <a:solidFill>
              <a:schemeClr val="accent2">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p:cNvSpPr>
              <a:spLocks/>
            </p:cNvSpPr>
            <p:nvPr/>
          </p:nvSpPr>
          <p:spPr bwMode="auto">
            <a:xfrm>
              <a:off x="5823078" y="3851340"/>
              <a:ext cx="588763" cy="451814"/>
            </a:xfrm>
            <a:custGeom>
              <a:avLst/>
              <a:gdLst>
                <a:gd name="T0" fmla="*/ 258 w 258"/>
                <a:gd name="T1" fmla="*/ 185 h 198"/>
                <a:gd name="T2" fmla="*/ 258 w 258"/>
                <a:gd name="T3" fmla="*/ 18 h 198"/>
                <a:gd name="T4" fmla="*/ 239 w 258"/>
                <a:gd name="T5" fmla="*/ 2 h 198"/>
                <a:gd name="T6" fmla="*/ 13 w 258"/>
                <a:gd name="T7" fmla="*/ 40 h 198"/>
                <a:gd name="T8" fmla="*/ 0 w 258"/>
                <a:gd name="T9" fmla="*/ 56 h 198"/>
                <a:gd name="T10" fmla="*/ 0 w 258"/>
                <a:gd name="T11" fmla="*/ 185 h 198"/>
                <a:gd name="T12" fmla="*/ 12 w 258"/>
                <a:gd name="T13" fmla="*/ 198 h 198"/>
                <a:gd name="T14" fmla="*/ 246 w 258"/>
                <a:gd name="T15" fmla="*/ 198 h 198"/>
                <a:gd name="T16" fmla="*/ 258 w 258"/>
                <a:gd name="T17" fmla="*/ 185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8" h="198">
                  <a:moveTo>
                    <a:pt x="258" y="185"/>
                  </a:moveTo>
                  <a:cubicBezTo>
                    <a:pt x="258" y="18"/>
                    <a:pt x="258" y="18"/>
                    <a:pt x="258" y="18"/>
                  </a:cubicBezTo>
                  <a:cubicBezTo>
                    <a:pt x="258" y="8"/>
                    <a:pt x="249" y="0"/>
                    <a:pt x="239" y="2"/>
                  </a:cubicBezTo>
                  <a:cubicBezTo>
                    <a:pt x="13" y="40"/>
                    <a:pt x="13" y="40"/>
                    <a:pt x="13" y="40"/>
                  </a:cubicBezTo>
                  <a:cubicBezTo>
                    <a:pt x="5" y="42"/>
                    <a:pt x="0" y="48"/>
                    <a:pt x="0" y="56"/>
                  </a:cubicBezTo>
                  <a:cubicBezTo>
                    <a:pt x="0" y="185"/>
                    <a:pt x="0" y="185"/>
                    <a:pt x="0" y="185"/>
                  </a:cubicBezTo>
                  <a:cubicBezTo>
                    <a:pt x="0" y="192"/>
                    <a:pt x="5" y="198"/>
                    <a:pt x="12" y="198"/>
                  </a:cubicBezTo>
                  <a:cubicBezTo>
                    <a:pt x="246" y="198"/>
                    <a:pt x="246" y="198"/>
                    <a:pt x="246" y="198"/>
                  </a:cubicBezTo>
                  <a:cubicBezTo>
                    <a:pt x="252" y="198"/>
                    <a:pt x="258" y="192"/>
                    <a:pt x="258" y="185"/>
                  </a:cubicBezTo>
                  <a:close/>
                </a:path>
              </a:pathLst>
            </a:custGeom>
            <a:solidFill>
              <a:schemeClr val="accent2">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3" name="Freeform 13"/>
          <p:cNvSpPr>
            <a:spLocks noEditPoints="1"/>
          </p:cNvSpPr>
          <p:nvPr/>
        </p:nvSpPr>
        <p:spPr bwMode="auto">
          <a:xfrm>
            <a:off x="9585211" y="1721024"/>
            <a:ext cx="1083886" cy="547796"/>
          </a:xfrm>
          <a:custGeom>
            <a:avLst/>
            <a:gdLst>
              <a:gd name="T0" fmla="*/ 140 w 475"/>
              <a:gd name="T1" fmla="*/ 234 h 240"/>
              <a:gd name="T2" fmla="*/ 90 w 475"/>
              <a:gd name="T3" fmla="*/ 240 h 240"/>
              <a:gd name="T4" fmla="*/ 16 w 475"/>
              <a:gd name="T5" fmla="*/ 229 h 240"/>
              <a:gd name="T6" fmla="*/ 41 w 475"/>
              <a:gd name="T7" fmla="*/ 171 h 240"/>
              <a:gd name="T8" fmla="*/ 63 w 475"/>
              <a:gd name="T9" fmla="*/ 158 h 240"/>
              <a:gd name="T10" fmla="*/ 76 w 475"/>
              <a:gd name="T11" fmla="*/ 52 h 240"/>
              <a:gd name="T12" fmla="*/ 140 w 475"/>
              <a:gd name="T13" fmla="*/ 95 h 240"/>
              <a:gd name="T14" fmla="*/ 122 w 475"/>
              <a:gd name="T15" fmla="*/ 165 h 240"/>
              <a:gd name="T16" fmla="*/ 128 w 475"/>
              <a:gd name="T17" fmla="*/ 176 h 240"/>
              <a:gd name="T18" fmla="*/ 106 w 475"/>
              <a:gd name="T19" fmla="*/ 160 h 240"/>
              <a:gd name="T20" fmla="*/ 101 w 475"/>
              <a:gd name="T21" fmla="*/ 62 h 240"/>
              <a:gd name="T22" fmla="*/ 50 w 475"/>
              <a:gd name="T23" fmla="*/ 95 h 240"/>
              <a:gd name="T24" fmla="*/ 61 w 475"/>
              <a:gd name="T25" fmla="*/ 174 h 240"/>
              <a:gd name="T26" fmla="*/ 15 w 475"/>
              <a:gd name="T27" fmla="*/ 200 h 240"/>
              <a:gd name="T28" fmla="*/ 35 w 475"/>
              <a:gd name="T29" fmla="*/ 224 h 240"/>
              <a:gd name="T30" fmla="*/ 139 w 475"/>
              <a:gd name="T31" fmla="*/ 227 h 240"/>
              <a:gd name="T32" fmla="*/ 246 w 475"/>
              <a:gd name="T33" fmla="*/ 237 h 240"/>
              <a:gd name="T34" fmla="*/ 173 w 475"/>
              <a:gd name="T35" fmla="*/ 230 h 240"/>
              <a:gd name="T36" fmla="*/ 143 w 475"/>
              <a:gd name="T37" fmla="*/ 180 h 240"/>
              <a:gd name="T38" fmla="*/ 205 w 475"/>
              <a:gd name="T39" fmla="*/ 144 h 240"/>
              <a:gd name="T40" fmla="*/ 183 w 475"/>
              <a:gd name="T41" fmla="*/ 54 h 240"/>
              <a:gd name="T42" fmla="*/ 263 w 475"/>
              <a:gd name="T43" fmla="*/ 2 h 240"/>
              <a:gd name="T44" fmla="*/ 278 w 475"/>
              <a:gd name="T45" fmla="*/ 136 h 240"/>
              <a:gd name="T46" fmla="*/ 307 w 475"/>
              <a:gd name="T47" fmla="*/ 153 h 240"/>
              <a:gd name="T48" fmla="*/ 339 w 475"/>
              <a:gd name="T49" fmla="*/ 223 h 240"/>
              <a:gd name="T50" fmla="*/ 189 w 475"/>
              <a:gd name="T51" fmla="*/ 162 h 240"/>
              <a:gd name="T52" fmla="*/ 157 w 475"/>
              <a:gd name="T53" fmla="*/ 214 h 240"/>
              <a:gd name="T54" fmla="*/ 316 w 475"/>
              <a:gd name="T55" fmla="*/ 220 h 240"/>
              <a:gd name="T56" fmla="*/ 342 w 475"/>
              <a:gd name="T57" fmla="*/ 188 h 240"/>
              <a:gd name="T58" fmla="*/ 283 w 475"/>
              <a:gd name="T59" fmla="*/ 154 h 240"/>
              <a:gd name="T60" fmla="*/ 298 w 475"/>
              <a:gd name="T61" fmla="*/ 55 h 240"/>
              <a:gd name="T62" fmla="*/ 231 w 475"/>
              <a:gd name="T63" fmla="*/ 12 h 240"/>
              <a:gd name="T64" fmla="*/ 224 w 475"/>
              <a:gd name="T65" fmla="*/ 138 h 240"/>
              <a:gd name="T66" fmla="*/ 439 w 475"/>
              <a:gd name="T67" fmla="*/ 177 h 240"/>
              <a:gd name="T68" fmla="*/ 419 w 475"/>
              <a:gd name="T69" fmla="*/ 166 h 240"/>
              <a:gd name="T70" fmla="*/ 407 w 475"/>
              <a:gd name="T71" fmla="*/ 70 h 240"/>
              <a:gd name="T72" fmla="*/ 349 w 475"/>
              <a:gd name="T73" fmla="*/ 108 h 240"/>
              <a:gd name="T74" fmla="*/ 365 w 475"/>
              <a:gd name="T75" fmla="*/ 171 h 240"/>
              <a:gd name="T76" fmla="*/ 380 w 475"/>
              <a:gd name="T77" fmla="*/ 168 h 240"/>
              <a:gd name="T78" fmla="*/ 385 w 475"/>
              <a:gd name="T79" fmla="*/ 80 h 240"/>
              <a:gd name="T80" fmla="*/ 430 w 475"/>
              <a:gd name="T81" fmla="*/ 109 h 240"/>
              <a:gd name="T82" fmla="*/ 421 w 475"/>
              <a:gd name="T83" fmla="*/ 181 h 240"/>
              <a:gd name="T84" fmla="*/ 462 w 475"/>
              <a:gd name="T85" fmla="*/ 204 h 240"/>
              <a:gd name="T86" fmla="*/ 444 w 475"/>
              <a:gd name="T87" fmla="*/ 225 h 240"/>
              <a:gd name="T88" fmla="*/ 354 w 475"/>
              <a:gd name="T89" fmla="*/ 227 h 240"/>
              <a:gd name="T90" fmla="*/ 352 w 475"/>
              <a:gd name="T91" fmla="*/ 237 h 240"/>
              <a:gd name="T92" fmla="*/ 395 w 475"/>
              <a:gd name="T93" fmla="*/ 240 h 240"/>
              <a:gd name="T94" fmla="*/ 474 w 475"/>
              <a:gd name="T95" fmla="*/ 214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75" h="240">
                <a:moveTo>
                  <a:pt x="139" y="227"/>
                </a:moveTo>
                <a:cubicBezTo>
                  <a:pt x="140" y="228"/>
                  <a:pt x="141" y="229"/>
                  <a:pt x="141" y="230"/>
                </a:cubicBezTo>
                <a:cubicBezTo>
                  <a:pt x="141" y="232"/>
                  <a:pt x="141" y="233"/>
                  <a:pt x="140" y="234"/>
                </a:cubicBezTo>
                <a:cubicBezTo>
                  <a:pt x="139" y="235"/>
                  <a:pt x="138" y="236"/>
                  <a:pt x="137" y="236"/>
                </a:cubicBezTo>
                <a:cubicBezTo>
                  <a:pt x="122" y="239"/>
                  <a:pt x="106" y="239"/>
                  <a:pt x="90" y="240"/>
                </a:cubicBezTo>
                <a:cubicBezTo>
                  <a:pt x="90" y="240"/>
                  <a:pt x="90" y="240"/>
                  <a:pt x="90" y="240"/>
                </a:cubicBezTo>
                <a:cubicBezTo>
                  <a:pt x="90" y="240"/>
                  <a:pt x="90" y="240"/>
                  <a:pt x="90" y="240"/>
                </a:cubicBezTo>
                <a:cubicBezTo>
                  <a:pt x="68" y="239"/>
                  <a:pt x="50" y="239"/>
                  <a:pt x="32" y="234"/>
                </a:cubicBezTo>
                <a:cubicBezTo>
                  <a:pt x="26" y="233"/>
                  <a:pt x="21" y="231"/>
                  <a:pt x="16" y="229"/>
                </a:cubicBezTo>
                <a:cubicBezTo>
                  <a:pt x="5" y="224"/>
                  <a:pt x="2" y="217"/>
                  <a:pt x="1" y="212"/>
                </a:cubicBezTo>
                <a:cubicBezTo>
                  <a:pt x="0" y="205"/>
                  <a:pt x="2" y="199"/>
                  <a:pt x="8" y="193"/>
                </a:cubicBezTo>
                <a:cubicBezTo>
                  <a:pt x="16" y="185"/>
                  <a:pt x="26" y="178"/>
                  <a:pt x="41" y="171"/>
                </a:cubicBezTo>
                <a:cubicBezTo>
                  <a:pt x="45" y="169"/>
                  <a:pt x="49" y="168"/>
                  <a:pt x="54" y="166"/>
                </a:cubicBezTo>
                <a:cubicBezTo>
                  <a:pt x="57" y="165"/>
                  <a:pt x="57" y="165"/>
                  <a:pt x="57" y="165"/>
                </a:cubicBezTo>
                <a:cubicBezTo>
                  <a:pt x="60" y="163"/>
                  <a:pt x="63" y="161"/>
                  <a:pt x="63" y="158"/>
                </a:cubicBezTo>
                <a:cubicBezTo>
                  <a:pt x="64" y="156"/>
                  <a:pt x="63" y="154"/>
                  <a:pt x="61" y="152"/>
                </a:cubicBezTo>
                <a:cubicBezTo>
                  <a:pt x="45" y="136"/>
                  <a:pt x="38" y="118"/>
                  <a:pt x="39" y="95"/>
                </a:cubicBezTo>
                <a:cubicBezTo>
                  <a:pt x="40" y="72"/>
                  <a:pt x="53" y="58"/>
                  <a:pt x="76" y="52"/>
                </a:cubicBezTo>
                <a:cubicBezTo>
                  <a:pt x="81" y="51"/>
                  <a:pt x="85" y="51"/>
                  <a:pt x="90" y="51"/>
                </a:cubicBezTo>
                <a:cubicBezTo>
                  <a:pt x="94" y="51"/>
                  <a:pt x="99" y="51"/>
                  <a:pt x="103" y="52"/>
                </a:cubicBezTo>
                <a:cubicBezTo>
                  <a:pt x="127" y="58"/>
                  <a:pt x="139" y="72"/>
                  <a:pt x="140" y="95"/>
                </a:cubicBezTo>
                <a:cubicBezTo>
                  <a:pt x="141" y="118"/>
                  <a:pt x="134" y="137"/>
                  <a:pt x="119" y="152"/>
                </a:cubicBezTo>
                <a:cubicBezTo>
                  <a:pt x="117" y="154"/>
                  <a:pt x="116" y="156"/>
                  <a:pt x="116" y="158"/>
                </a:cubicBezTo>
                <a:cubicBezTo>
                  <a:pt x="117" y="161"/>
                  <a:pt x="119" y="163"/>
                  <a:pt x="122" y="165"/>
                </a:cubicBezTo>
                <a:cubicBezTo>
                  <a:pt x="128" y="167"/>
                  <a:pt x="128" y="167"/>
                  <a:pt x="128" y="167"/>
                </a:cubicBezTo>
                <a:cubicBezTo>
                  <a:pt x="131" y="168"/>
                  <a:pt x="132" y="171"/>
                  <a:pt x="131" y="174"/>
                </a:cubicBezTo>
                <a:cubicBezTo>
                  <a:pt x="131" y="175"/>
                  <a:pt x="130" y="176"/>
                  <a:pt x="128" y="176"/>
                </a:cubicBezTo>
                <a:cubicBezTo>
                  <a:pt x="127" y="177"/>
                  <a:pt x="126" y="177"/>
                  <a:pt x="124" y="176"/>
                </a:cubicBezTo>
                <a:cubicBezTo>
                  <a:pt x="119" y="174"/>
                  <a:pt x="119" y="174"/>
                  <a:pt x="119" y="174"/>
                </a:cubicBezTo>
                <a:cubicBezTo>
                  <a:pt x="112" y="172"/>
                  <a:pt x="107" y="167"/>
                  <a:pt x="106" y="160"/>
                </a:cubicBezTo>
                <a:cubicBezTo>
                  <a:pt x="105" y="155"/>
                  <a:pt x="107" y="149"/>
                  <a:pt x="111" y="144"/>
                </a:cubicBezTo>
                <a:cubicBezTo>
                  <a:pt x="124" y="132"/>
                  <a:pt x="131" y="115"/>
                  <a:pt x="130" y="95"/>
                </a:cubicBezTo>
                <a:cubicBezTo>
                  <a:pt x="129" y="78"/>
                  <a:pt x="120" y="67"/>
                  <a:pt x="101" y="62"/>
                </a:cubicBezTo>
                <a:cubicBezTo>
                  <a:pt x="97" y="62"/>
                  <a:pt x="93" y="61"/>
                  <a:pt x="90" y="61"/>
                </a:cubicBezTo>
                <a:cubicBezTo>
                  <a:pt x="86" y="61"/>
                  <a:pt x="82" y="62"/>
                  <a:pt x="79" y="62"/>
                </a:cubicBezTo>
                <a:cubicBezTo>
                  <a:pt x="60" y="67"/>
                  <a:pt x="50" y="78"/>
                  <a:pt x="50" y="95"/>
                </a:cubicBezTo>
                <a:cubicBezTo>
                  <a:pt x="49" y="115"/>
                  <a:pt x="55" y="131"/>
                  <a:pt x="68" y="144"/>
                </a:cubicBezTo>
                <a:cubicBezTo>
                  <a:pt x="73" y="149"/>
                  <a:pt x="75" y="155"/>
                  <a:pt x="73" y="161"/>
                </a:cubicBezTo>
                <a:cubicBezTo>
                  <a:pt x="72" y="167"/>
                  <a:pt x="68" y="172"/>
                  <a:pt x="61" y="174"/>
                </a:cubicBezTo>
                <a:cubicBezTo>
                  <a:pt x="58" y="175"/>
                  <a:pt x="58" y="175"/>
                  <a:pt x="58" y="175"/>
                </a:cubicBezTo>
                <a:cubicBezTo>
                  <a:pt x="53" y="177"/>
                  <a:pt x="49" y="179"/>
                  <a:pt x="45" y="181"/>
                </a:cubicBezTo>
                <a:cubicBezTo>
                  <a:pt x="32" y="187"/>
                  <a:pt x="22" y="193"/>
                  <a:pt x="15" y="200"/>
                </a:cubicBezTo>
                <a:cubicBezTo>
                  <a:pt x="12" y="203"/>
                  <a:pt x="11" y="207"/>
                  <a:pt x="11" y="210"/>
                </a:cubicBezTo>
                <a:cubicBezTo>
                  <a:pt x="12" y="214"/>
                  <a:pt x="15" y="217"/>
                  <a:pt x="20" y="219"/>
                </a:cubicBezTo>
                <a:cubicBezTo>
                  <a:pt x="24" y="221"/>
                  <a:pt x="29" y="223"/>
                  <a:pt x="35" y="224"/>
                </a:cubicBezTo>
                <a:cubicBezTo>
                  <a:pt x="51" y="228"/>
                  <a:pt x="69" y="229"/>
                  <a:pt x="90" y="229"/>
                </a:cubicBezTo>
                <a:cubicBezTo>
                  <a:pt x="105" y="229"/>
                  <a:pt x="121" y="228"/>
                  <a:pt x="135" y="226"/>
                </a:cubicBezTo>
                <a:cubicBezTo>
                  <a:pt x="136" y="226"/>
                  <a:pt x="138" y="226"/>
                  <a:pt x="139" y="227"/>
                </a:cubicBezTo>
                <a:close/>
                <a:moveTo>
                  <a:pt x="339" y="223"/>
                </a:moveTo>
                <a:cubicBezTo>
                  <a:pt x="333" y="226"/>
                  <a:pt x="326" y="228"/>
                  <a:pt x="319" y="230"/>
                </a:cubicBezTo>
                <a:cubicBezTo>
                  <a:pt x="296" y="236"/>
                  <a:pt x="273" y="236"/>
                  <a:pt x="246" y="237"/>
                </a:cubicBezTo>
                <a:cubicBezTo>
                  <a:pt x="246" y="237"/>
                  <a:pt x="246" y="237"/>
                  <a:pt x="246" y="237"/>
                </a:cubicBezTo>
                <a:cubicBezTo>
                  <a:pt x="246" y="237"/>
                  <a:pt x="246" y="237"/>
                  <a:pt x="246" y="237"/>
                </a:cubicBezTo>
                <a:cubicBezTo>
                  <a:pt x="218" y="236"/>
                  <a:pt x="196" y="236"/>
                  <a:pt x="173" y="230"/>
                </a:cubicBezTo>
                <a:cubicBezTo>
                  <a:pt x="165" y="228"/>
                  <a:pt x="159" y="226"/>
                  <a:pt x="152" y="223"/>
                </a:cubicBezTo>
                <a:cubicBezTo>
                  <a:pt x="139" y="217"/>
                  <a:pt x="135" y="209"/>
                  <a:pt x="134" y="203"/>
                </a:cubicBezTo>
                <a:cubicBezTo>
                  <a:pt x="133" y="195"/>
                  <a:pt x="136" y="187"/>
                  <a:pt x="143" y="180"/>
                </a:cubicBezTo>
                <a:cubicBezTo>
                  <a:pt x="153" y="170"/>
                  <a:pt x="166" y="161"/>
                  <a:pt x="184" y="153"/>
                </a:cubicBezTo>
                <a:cubicBezTo>
                  <a:pt x="190" y="150"/>
                  <a:pt x="195" y="148"/>
                  <a:pt x="201" y="146"/>
                </a:cubicBezTo>
                <a:cubicBezTo>
                  <a:pt x="205" y="144"/>
                  <a:pt x="205" y="144"/>
                  <a:pt x="205" y="144"/>
                </a:cubicBezTo>
                <a:cubicBezTo>
                  <a:pt x="210" y="143"/>
                  <a:pt x="213" y="139"/>
                  <a:pt x="213" y="136"/>
                </a:cubicBezTo>
                <a:cubicBezTo>
                  <a:pt x="214" y="132"/>
                  <a:pt x="213" y="129"/>
                  <a:pt x="210" y="126"/>
                </a:cubicBezTo>
                <a:cubicBezTo>
                  <a:pt x="191" y="107"/>
                  <a:pt x="182" y="83"/>
                  <a:pt x="183" y="54"/>
                </a:cubicBezTo>
                <a:cubicBezTo>
                  <a:pt x="184" y="27"/>
                  <a:pt x="200" y="9"/>
                  <a:pt x="229" y="2"/>
                </a:cubicBezTo>
                <a:cubicBezTo>
                  <a:pt x="234" y="1"/>
                  <a:pt x="240" y="0"/>
                  <a:pt x="246" y="0"/>
                </a:cubicBezTo>
                <a:cubicBezTo>
                  <a:pt x="251" y="0"/>
                  <a:pt x="257" y="1"/>
                  <a:pt x="263" y="2"/>
                </a:cubicBezTo>
                <a:cubicBezTo>
                  <a:pt x="292" y="9"/>
                  <a:pt x="307" y="27"/>
                  <a:pt x="308" y="54"/>
                </a:cubicBezTo>
                <a:cubicBezTo>
                  <a:pt x="309" y="83"/>
                  <a:pt x="300" y="107"/>
                  <a:pt x="282" y="126"/>
                </a:cubicBezTo>
                <a:cubicBezTo>
                  <a:pt x="279" y="129"/>
                  <a:pt x="277" y="132"/>
                  <a:pt x="278" y="136"/>
                </a:cubicBezTo>
                <a:cubicBezTo>
                  <a:pt x="279" y="139"/>
                  <a:pt x="282" y="143"/>
                  <a:pt x="287" y="144"/>
                </a:cubicBezTo>
                <a:cubicBezTo>
                  <a:pt x="291" y="146"/>
                  <a:pt x="291" y="146"/>
                  <a:pt x="291" y="146"/>
                </a:cubicBezTo>
                <a:cubicBezTo>
                  <a:pt x="296" y="148"/>
                  <a:pt x="302" y="150"/>
                  <a:pt x="307" y="153"/>
                </a:cubicBezTo>
                <a:cubicBezTo>
                  <a:pt x="326" y="161"/>
                  <a:pt x="338" y="170"/>
                  <a:pt x="349" y="180"/>
                </a:cubicBezTo>
                <a:cubicBezTo>
                  <a:pt x="353" y="185"/>
                  <a:pt x="357" y="194"/>
                  <a:pt x="356" y="203"/>
                </a:cubicBezTo>
                <a:cubicBezTo>
                  <a:pt x="355" y="209"/>
                  <a:pt x="351" y="218"/>
                  <a:pt x="339" y="223"/>
                </a:cubicBezTo>
                <a:close/>
                <a:moveTo>
                  <a:pt x="209" y="154"/>
                </a:moveTo>
                <a:cubicBezTo>
                  <a:pt x="205" y="156"/>
                  <a:pt x="205" y="156"/>
                  <a:pt x="205" y="156"/>
                </a:cubicBezTo>
                <a:cubicBezTo>
                  <a:pt x="200" y="158"/>
                  <a:pt x="194" y="160"/>
                  <a:pt x="189" y="162"/>
                </a:cubicBezTo>
                <a:cubicBezTo>
                  <a:pt x="172" y="170"/>
                  <a:pt x="160" y="178"/>
                  <a:pt x="150" y="188"/>
                </a:cubicBezTo>
                <a:cubicBezTo>
                  <a:pt x="146" y="192"/>
                  <a:pt x="144" y="197"/>
                  <a:pt x="145" y="201"/>
                </a:cubicBezTo>
                <a:cubicBezTo>
                  <a:pt x="146" y="206"/>
                  <a:pt x="150" y="210"/>
                  <a:pt x="157" y="214"/>
                </a:cubicBezTo>
                <a:cubicBezTo>
                  <a:pt x="162" y="216"/>
                  <a:pt x="169" y="219"/>
                  <a:pt x="175" y="220"/>
                </a:cubicBezTo>
                <a:cubicBezTo>
                  <a:pt x="197" y="225"/>
                  <a:pt x="219" y="226"/>
                  <a:pt x="246" y="227"/>
                </a:cubicBezTo>
                <a:cubicBezTo>
                  <a:pt x="273" y="226"/>
                  <a:pt x="295" y="225"/>
                  <a:pt x="316" y="220"/>
                </a:cubicBezTo>
                <a:cubicBezTo>
                  <a:pt x="323" y="219"/>
                  <a:pt x="329" y="216"/>
                  <a:pt x="335" y="214"/>
                </a:cubicBezTo>
                <a:cubicBezTo>
                  <a:pt x="341" y="211"/>
                  <a:pt x="345" y="207"/>
                  <a:pt x="345" y="201"/>
                </a:cubicBezTo>
                <a:cubicBezTo>
                  <a:pt x="346" y="196"/>
                  <a:pt x="344" y="190"/>
                  <a:pt x="342" y="188"/>
                </a:cubicBezTo>
                <a:cubicBezTo>
                  <a:pt x="332" y="178"/>
                  <a:pt x="320" y="170"/>
                  <a:pt x="303" y="162"/>
                </a:cubicBezTo>
                <a:cubicBezTo>
                  <a:pt x="298" y="160"/>
                  <a:pt x="292" y="158"/>
                  <a:pt x="287" y="156"/>
                </a:cubicBezTo>
                <a:cubicBezTo>
                  <a:pt x="283" y="154"/>
                  <a:pt x="283" y="154"/>
                  <a:pt x="283" y="154"/>
                </a:cubicBezTo>
                <a:cubicBezTo>
                  <a:pt x="275" y="151"/>
                  <a:pt x="269" y="145"/>
                  <a:pt x="268" y="138"/>
                </a:cubicBezTo>
                <a:cubicBezTo>
                  <a:pt x="266" y="131"/>
                  <a:pt x="269" y="124"/>
                  <a:pt x="274" y="118"/>
                </a:cubicBezTo>
                <a:cubicBezTo>
                  <a:pt x="291" y="102"/>
                  <a:pt x="299" y="81"/>
                  <a:pt x="298" y="55"/>
                </a:cubicBezTo>
                <a:cubicBezTo>
                  <a:pt x="297" y="32"/>
                  <a:pt x="285" y="18"/>
                  <a:pt x="260" y="12"/>
                </a:cubicBezTo>
                <a:cubicBezTo>
                  <a:pt x="255" y="11"/>
                  <a:pt x="251" y="10"/>
                  <a:pt x="246" y="10"/>
                </a:cubicBezTo>
                <a:cubicBezTo>
                  <a:pt x="241" y="10"/>
                  <a:pt x="236" y="11"/>
                  <a:pt x="231" y="12"/>
                </a:cubicBezTo>
                <a:cubicBezTo>
                  <a:pt x="207" y="18"/>
                  <a:pt x="195" y="32"/>
                  <a:pt x="194" y="55"/>
                </a:cubicBezTo>
                <a:cubicBezTo>
                  <a:pt x="193" y="81"/>
                  <a:pt x="200" y="102"/>
                  <a:pt x="217" y="119"/>
                </a:cubicBezTo>
                <a:cubicBezTo>
                  <a:pt x="223" y="124"/>
                  <a:pt x="225" y="131"/>
                  <a:pt x="224" y="138"/>
                </a:cubicBezTo>
                <a:cubicBezTo>
                  <a:pt x="222" y="145"/>
                  <a:pt x="217" y="151"/>
                  <a:pt x="209" y="154"/>
                </a:cubicBezTo>
                <a:close/>
                <a:moveTo>
                  <a:pt x="469" y="197"/>
                </a:moveTo>
                <a:cubicBezTo>
                  <a:pt x="462" y="189"/>
                  <a:pt x="452" y="183"/>
                  <a:pt x="439" y="177"/>
                </a:cubicBezTo>
                <a:cubicBezTo>
                  <a:pt x="435" y="175"/>
                  <a:pt x="431" y="173"/>
                  <a:pt x="427" y="172"/>
                </a:cubicBezTo>
                <a:cubicBezTo>
                  <a:pt x="424" y="171"/>
                  <a:pt x="424" y="171"/>
                  <a:pt x="424" y="171"/>
                </a:cubicBezTo>
                <a:cubicBezTo>
                  <a:pt x="421" y="170"/>
                  <a:pt x="420" y="168"/>
                  <a:pt x="419" y="166"/>
                </a:cubicBezTo>
                <a:cubicBezTo>
                  <a:pt x="419" y="164"/>
                  <a:pt x="419" y="162"/>
                  <a:pt x="421" y="160"/>
                </a:cubicBezTo>
                <a:cubicBezTo>
                  <a:pt x="435" y="147"/>
                  <a:pt x="441" y="129"/>
                  <a:pt x="441" y="108"/>
                </a:cubicBezTo>
                <a:cubicBezTo>
                  <a:pt x="440" y="88"/>
                  <a:pt x="429" y="75"/>
                  <a:pt x="407" y="70"/>
                </a:cubicBezTo>
                <a:cubicBezTo>
                  <a:pt x="403" y="69"/>
                  <a:pt x="399" y="68"/>
                  <a:pt x="395" y="68"/>
                </a:cubicBezTo>
                <a:cubicBezTo>
                  <a:pt x="391" y="68"/>
                  <a:pt x="386" y="69"/>
                  <a:pt x="382" y="70"/>
                </a:cubicBezTo>
                <a:cubicBezTo>
                  <a:pt x="361" y="75"/>
                  <a:pt x="349" y="88"/>
                  <a:pt x="349" y="108"/>
                </a:cubicBezTo>
                <a:cubicBezTo>
                  <a:pt x="348" y="129"/>
                  <a:pt x="354" y="146"/>
                  <a:pt x="368" y="160"/>
                </a:cubicBezTo>
                <a:cubicBezTo>
                  <a:pt x="370" y="162"/>
                  <a:pt x="371" y="164"/>
                  <a:pt x="370" y="166"/>
                </a:cubicBezTo>
                <a:cubicBezTo>
                  <a:pt x="370" y="168"/>
                  <a:pt x="368" y="170"/>
                  <a:pt x="365" y="171"/>
                </a:cubicBezTo>
                <a:cubicBezTo>
                  <a:pt x="362" y="172"/>
                  <a:pt x="361" y="175"/>
                  <a:pt x="362" y="178"/>
                </a:cubicBezTo>
                <a:cubicBezTo>
                  <a:pt x="363" y="180"/>
                  <a:pt x="366" y="182"/>
                  <a:pt x="369" y="181"/>
                </a:cubicBezTo>
                <a:cubicBezTo>
                  <a:pt x="375" y="178"/>
                  <a:pt x="379" y="174"/>
                  <a:pt x="380" y="168"/>
                </a:cubicBezTo>
                <a:cubicBezTo>
                  <a:pt x="381" y="163"/>
                  <a:pt x="380" y="157"/>
                  <a:pt x="375" y="153"/>
                </a:cubicBezTo>
                <a:cubicBezTo>
                  <a:pt x="364" y="141"/>
                  <a:pt x="358" y="127"/>
                  <a:pt x="359" y="109"/>
                </a:cubicBezTo>
                <a:cubicBezTo>
                  <a:pt x="360" y="93"/>
                  <a:pt x="368" y="84"/>
                  <a:pt x="385" y="80"/>
                </a:cubicBezTo>
                <a:cubicBezTo>
                  <a:pt x="388" y="79"/>
                  <a:pt x="391" y="78"/>
                  <a:pt x="395" y="78"/>
                </a:cubicBezTo>
                <a:cubicBezTo>
                  <a:pt x="398" y="78"/>
                  <a:pt x="401" y="79"/>
                  <a:pt x="405" y="80"/>
                </a:cubicBezTo>
                <a:cubicBezTo>
                  <a:pt x="422" y="84"/>
                  <a:pt x="430" y="93"/>
                  <a:pt x="430" y="109"/>
                </a:cubicBezTo>
                <a:cubicBezTo>
                  <a:pt x="431" y="126"/>
                  <a:pt x="426" y="141"/>
                  <a:pt x="414" y="153"/>
                </a:cubicBezTo>
                <a:cubicBezTo>
                  <a:pt x="410" y="157"/>
                  <a:pt x="408" y="162"/>
                  <a:pt x="409" y="168"/>
                </a:cubicBezTo>
                <a:cubicBezTo>
                  <a:pt x="410" y="173"/>
                  <a:pt x="414" y="178"/>
                  <a:pt x="421" y="181"/>
                </a:cubicBezTo>
                <a:cubicBezTo>
                  <a:pt x="424" y="182"/>
                  <a:pt x="424" y="182"/>
                  <a:pt x="424" y="182"/>
                </a:cubicBezTo>
                <a:cubicBezTo>
                  <a:pt x="427" y="183"/>
                  <a:pt x="431" y="185"/>
                  <a:pt x="435" y="186"/>
                </a:cubicBezTo>
                <a:cubicBezTo>
                  <a:pt x="447" y="192"/>
                  <a:pt x="455" y="197"/>
                  <a:pt x="462" y="204"/>
                </a:cubicBezTo>
                <a:cubicBezTo>
                  <a:pt x="463" y="206"/>
                  <a:pt x="465" y="209"/>
                  <a:pt x="464" y="212"/>
                </a:cubicBezTo>
                <a:cubicBezTo>
                  <a:pt x="464" y="216"/>
                  <a:pt x="461" y="218"/>
                  <a:pt x="457" y="220"/>
                </a:cubicBezTo>
                <a:cubicBezTo>
                  <a:pt x="454" y="222"/>
                  <a:pt x="449" y="224"/>
                  <a:pt x="444" y="225"/>
                </a:cubicBezTo>
                <a:cubicBezTo>
                  <a:pt x="429" y="228"/>
                  <a:pt x="414" y="229"/>
                  <a:pt x="395" y="229"/>
                </a:cubicBezTo>
                <a:cubicBezTo>
                  <a:pt x="392" y="229"/>
                  <a:pt x="392" y="229"/>
                  <a:pt x="392" y="229"/>
                </a:cubicBezTo>
                <a:cubicBezTo>
                  <a:pt x="377" y="229"/>
                  <a:pt x="366" y="229"/>
                  <a:pt x="354" y="227"/>
                </a:cubicBezTo>
                <a:cubicBezTo>
                  <a:pt x="351" y="226"/>
                  <a:pt x="348" y="228"/>
                  <a:pt x="348" y="231"/>
                </a:cubicBezTo>
                <a:cubicBezTo>
                  <a:pt x="348" y="232"/>
                  <a:pt x="348" y="234"/>
                  <a:pt x="349" y="235"/>
                </a:cubicBezTo>
                <a:cubicBezTo>
                  <a:pt x="350" y="236"/>
                  <a:pt x="351" y="237"/>
                  <a:pt x="352" y="237"/>
                </a:cubicBezTo>
                <a:cubicBezTo>
                  <a:pt x="365" y="239"/>
                  <a:pt x="376" y="239"/>
                  <a:pt x="392" y="240"/>
                </a:cubicBezTo>
                <a:cubicBezTo>
                  <a:pt x="395" y="240"/>
                  <a:pt x="395" y="240"/>
                  <a:pt x="395" y="240"/>
                </a:cubicBezTo>
                <a:cubicBezTo>
                  <a:pt x="395" y="240"/>
                  <a:pt x="395" y="240"/>
                  <a:pt x="395" y="240"/>
                </a:cubicBezTo>
                <a:cubicBezTo>
                  <a:pt x="414" y="239"/>
                  <a:pt x="431" y="239"/>
                  <a:pt x="447" y="235"/>
                </a:cubicBezTo>
                <a:cubicBezTo>
                  <a:pt x="452" y="234"/>
                  <a:pt x="457" y="232"/>
                  <a:pt x="462" y="230"/>
                </a:cubicBezTo>
                <a:cubicBezTo>
                  <a:pt x="469" y="226"/>
                  <a:pt x="473" y="221"/>
                  <a:pt x="474" y="214"/>
                </a:cubicBezTo>
                <a:cubicBezTo>
                  <a:pt x="475" y="208"/>
                  <a:pt x="473" y="201"/>
                  <a:pt x="469" y="197"/>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p:cNvSpPr>
            <a:spLocks noEditPoints="1"/>
          </p:cNvSpPr>
          <p:nvPr/>
        </p:nvSpPr>
        <p:spPr bwMode="auto">
          <a:xfrm>
            <a:off x="1255771" y="1555983"/>
            <a:ext cx="666016" cy="778385"/>
          </a:xfrm>
          <a:custGeom>
            <a:avLst/>
            <a:gdLst>
              <a:gd name="T0" fmla="*/ 31 w 292"/>
              <a:gd name="T1" fmla="*/ 157 h 341"/>
              <a:gd name="T2" fmla="*/ 0 w 292"/>
              <a:gd name="T3" fmla="*/ 150 h 341"/>
              <a:gd name="T4" fmla="*/ 31 w 292"/>
              <a:gd name="T5" fmla="*/ 144 h 341"/>
              <a:gd name="T6" fmla="*/ 168 w 292"/>
              <a:gd name="T7" fmla="*/ 329 h 341"/>
              <a:gd name="T8" fmla="*/ 114 w 292"/>
              <a:gd name="T9" fmla="*/ 335 h 341"/>
              <a:gd name="T10" fmla="*/ 168 w 292"/>
              <a:gd name="T11" fmla="*/ 341 h 341"/>
              <a:gd name="T12" fmla="*/ 168 w 292"/>
              <a:gd name="T13" fmla="*/ 329 h 341"/>
              <a:gd name="T14" fmla="*/ 63 w 292"/>
              <a:gd name="T15" fmla="*/ 77 h 341"/>
              <a:gd name="T16" fmla="*/ 68 w 292"/>
              <a:gd name="T17" fmla="*/ 66 h 341"/>
              <a:gd name="T18" fmla="*/ 37 w 292"/>
              <a:gd name="T19" fmla="*/ 45 h 341"/>
              <a:gd name="T20" fmla="*/ 59 w 292"/>
              <a:gd name="T21" fmla="*/ 75 h 341"/>
              <a:gd name="T22" fmla="*/ 229 w 292"/>
              <a:gd name="T23" fmla="*/ 75 h 341"/>
              <a:gd name="T24" fmla="*/ 251 w 292"/>
              <a:gd name="T25" fmla="*/ 45 h 341"/>
              <a:gd name="T26" fmla="*/ 220 w 292"/>
              <a:gd name="T27" fmla="*/ 66 h 341"/>
              <a:gd name="T28" fmla="*/ 220 w 292"/>
              <a:gd name="T29" fmla="*/ 75 h 341"/>
              <a:gd name="T30" fmla="*/ 143 w 292"/>
              <a:gd name="T31" fmla="*/ 48 h 341"/>
              <a:gd name="T32" fmla="*/ 149 w 292"/>
              <a:gd name="T33" fmla="*/ 6 h 341"/>
              <a:gd name="T34" fmla="*/ 137 w 292"/>
              <a:gd name="T35" fmla="*/ 6 h 341"/>
              <a:gd name="T36" fmla="*/ 143 w 292"/>
              <a:gd name="T37" fmla="*/ 48 h 341"/>
              <a:gd name="T38" fmla="*/ 107 w 292"/>
              <a:gd name="T39" fmla="*/ 307 h 341"/>
              <a:gd name="T40" fmla="*/ 107 w 292"/>
              <a:gd name="T41" fmla="*/ 319 h 341"/>
              <a:gd name="T42" fmla="*/ 187 w 292"/>
              <a:gd name="T43" fmla="*/ 313 h 341"/>
              <a:gd name="T44" fmla="*/ 237 w 292"/>
              <a:gd name="T45" fmla="*/ 126 h 341"/>
              <a:gd name="T46" fmla="*/ 197 w 292"/>
              <a:gd name="T47" fmla="*/ 247 h 341"/>
              <a:gd name="T48" fmla="*/ 193 w 292"/>
              <a:gd name="T49" fmla="*/ 279 h 341"/>
              <a:gd name="T50" fmla="*/ 143 w 292"/>
              <a:gd name="T51" fmla="*/ 296 h 341"/>
              <a:gd name="T52" fmla="*/ 93 w 292"/>
              <a:gd name="T53" fmla="*/ 279 h 341"/>
              <a:gd name="T54" fmla="*/ 89 w 292"/>
              <a:gd name="T55" fmla="*/ 247 h 341"/>
              <a:gd name="T56" fmla="*/ 50 w 292"/>
              <a:gd name="T57" fmla="*/ 126 h 341"/>
              <a:gd name="T58" fmla="*/ 237 w 292"/>
              <a:gd name="T59" fmla="*/ 126 h 341"/>
              <a:gd name="T60" fmla="*/ 143 w 292"/>
              <a:gd name="T61" fmla="*/ 73 h 341"/>
              <a:gd name="T62" fmla="*/ 74 w 292"/>
              <a:gd name="T63" fmla="*/ 192 h 341"/>
              <a:gd name="T64" fmla="*/ 105 w 292"/>
              <a:gd name="T65" fmla="*/ 264 h 341"/>
              <a:gd name="T66" fmla="*/ 115 w 292"/>
              <a:gd name="T67" fmla="*/ 283 h 341"/>
              <a:gd name="T68" fmla="*/ 181 w 292"/>
              <a:gd name="T69" fmla="*/ 276 h 341"/>
              <a:gd name="T70" fmla="*/ 186 w 292"/>
              <a:gd name="T71" fmla="*/ 241 h 341"/>
              <a:gd name="T72" fmla="*/ 224 w 292"/>
              <a:gd name="T73" fmla="*/ 129 h 341"/>
              <a:gd name="T74" fmla="*/ 255 w 292"/>
              <a:gd name="T75" fmla="*/ 139 h 341"/>
              <a:gd name="T76" fmla="*/ 255 w 292"/>
              <a:gd name="T77" fmla="*/ 152 h 341"/>
              <a:gd name="T78" fmla="*/ 292 w 292"/>
              <a:gd name="T79" fmla="*/ 146 h 341"/>
              <a:gd name="T80" fmla="*/ 147 w 292"/>
              <a:gd name="T81" fmla="*/ 92 h 341"/>
              <a:gd name="T82" fmla="*/ 80 w 292"/>
              <a:gd name="T83" fmla="*/ 144 h 341"/>
              <a:gd name="T84" fmla="*/ 86 w 292"/>
              <a:gd name="T85" fmla="*/ 147 h 341"/>
              <a:gd name="T86" fmla="*/ 147 w 292"/>
              <a:gd name="T87" fmla="*/ 104 h 341"/>
              <a:gd name="T88" fmla="*/ 147 w 292"/>
              <a:gd name="T89" fmla="*/ 9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92" h="341">
                <a:moveTo>
                  <a:pt x="37" y="150"/>
                </a:moveTo>
                <a:cubicBezTo>
                  <a:pt x="37" y="154"/>
                  <a:pt x="35" y="157"/>
                  <a:pt x="31" y="157"/>
                </a:cubicBezTo>
                <a:cubicBezTo>
                  <a:pt x="6" y="157"/>
                  <a:pt x="6" y="157"/>
                  <a:pt x="6" y="157"/>
                </a:cubicBezTo>
                <a:cubicBezTo>
                  <a:pt x="3" y="157"/>
                  <a:pt x="0" y="154"/>
                  <a:pt x="0" y="150"/>
                </a:cubicBezTo>
                <a:cubicBezTo>
                  <a:pt x="0" y="147"/>
                  <a:pt x="3" y="144"/>
                  <a:pt x="6" y="144"/>
                </a:cubicBezTo>
                <a:cubicBezTo>
                  <a:pt x="31" y="144"/>
                  <a:pt x="31" y="144"/>
                  <a:pt x="31" y="144"/>
                </a:cubicBezTo>
                <a:cubicBezTo>
                  <a:pt x="35" y="144"/>
                  <a:pt x="37" y="147"/>
                  <a:pt x="37" y="150"/>
                </a:cubicBezTo>
                <a:close/>
                <a:moveTo>
                  <a:pt x="168" y="329"/>
                </a:moveTo>
                <a:cubicBezTo>
                  <a:pt x="120" y="329"/>
                  <a:pt x="120" y="329"/>
                  <a:pt x="120" y="329"/>
                </a:cubicBezTo>
                <a:cubicBezTo>
                  <a:pt x="117" y="329"/>
                  <a:pt x="114" y="332"/>
                  <a:pt x="114" y="335"/>
                </a:cubicBezTo>
                <a:cubicBezTo>
                  <a:pt x="114" y="339"/>
                  <a:pt x="117" y="341"/>
                  <a:pt x="120" y="341"/>
                </a:cubicBezTo>
                <a:cubicBezTo>
                  <a:pt x="168" y="341"/>
                  <a:pt x="168" y="341"/>
                  <a:pt x="168" y="341"/>
                </a:cubicBezTo>
                <a:cubicBezTo>
                  <a:pt x="171" y="341"/>
                  <a:pt x="174" y="339"/>
                  <a:pt x="174" y="335"/>
                </a:cubicBezTo>
                <a:cubicBezTo>
                  <a:pt x="174" y="332"/>
                  <a:pt x="171" y="329"/>
                  <a:pt x="168" y="329"/>
                </a:cubicBezTo>
                <a:close/>
                <a:moveTo>
                  <a:pt x="59" y="75"/>
                </a:moveTo>
                <a:cubicBezTo>
                  <a:pt x="60" y="76"/>
                  <a:pt x="62" y="77"/>
                  <a:pt x="63" y="77"/>
                </a:cubicBezTo>
                <a:cubicBezTo>
                  <a:pt x="65" y="77"/>
                  <a:pt x="67" y="76"/>
                  <a:pt x="68" y="75"/>
                </a:cubicBezTo>
                <a:cubicBezTo>
                  <a:pt x="70" y="73"/>
                  <a:pt x="70" y="69"/>
                  <a:pt x="68" y="66"/>
                </a:cubicBezTo>
                <a:cubicBezTo>
                  <a:pt x="46" y="45"/>
                  <a:pt x="46" y="45"/>
                  <a:pt x="46" y="45"/>
                </a:cubicBezTo>
                <a:cubicBezTo>
                  <a:pt x="44" y="42"/>
                  <a:pt x="40" y="42"/>
                  <a:pt x="37" y="45"/>
                </a:cubicBezTo>
                <a:cubicBezTo>
                  <a:pt x="35" y="47"/>
                  <a:pt x="35" y="51"/>
                  <a:pt x="37" y="54"/>
                </a:cubicBezTo>
                <a:lnTo>
                  <a:pt x="59" y="75"/>
                </a:lnTo>
                <a:close/>
                <a:moveTo>
                  <a:pt x="225" y="77"/>
                </a:moveTo>
                <a:cubicBezTo>
                  <a:pt x="226" y="77"/>
                  <a:pt x="228" y="76"/>
                  <a:pt x="229" y="75"/>
                </a:cubicBezTo>
                <a:cubicBezTo>
                  <a:pt x="251" y="54"/>
                  <a:pt x="251" y="54"/>
                  <a:pt x="251" y="54"/>
                </a:cubicBezTo>
                <a:cubicBezTo>
                  <a:pt x="253" y="51"/>
                  <a:pt x="253" y="47"/>
                  <a:pt x="251" y="45"/>
                </a:cubicBezTo>
                <a:cubicBezTo>
                  <a:pt x="248" y="42"/>
                  <a:pt x="244" y="42"/>
                  <a:pt x="242" y="45"/>
                </a:cubicBezTo>
                <a:cubicBezTo>
                  <a:pt x="220" y="66"/>
                  <a:pt x="220" y="66"/>
                  <a:pt x="220" y="66"/>
                </a:cubicBezTo>
                <a:cubicBezTo>
                  <a:pt x="219" y="67"/>
                  <a:pt x="219" y="69"/>
                  <a:pt x="219" y="71"/>
                </a:cubicBezTo>
                <a:cubicBezTo>
                  <a:pt x="219" y="72"/>
                  <a:pt x="219" y="74"/>
                  <a:pt x="220" y="75"/>
                </a:cubicBezTo>
                <a:cubicBezTo>
                  <a:pt x="222" y="76"/>
                  <a:pt x="223" y="77"/>
                  <a:pt x="225" y="77"/>
                </a:cubicBezTo>
                <a:close/>
                <a:moveTo>
                  <a:pt x="143" y="48"/>
                </a:moveTo>
                <a:cubicBezTo>
                  <a:pt x="147" y="48"/>
                  <a:pt x="149" y="45"/>
                  <a:pt x="149" y="42"/>
                </a:cubicBezTo>
                <a:cubicBezTo>
                  <a:pt x="149" y="6"/>
                  <a:pt x="149" y="6"/>
                  <a:pt x="149" y="6"/>
                </a:cubicBezTo>
                <a:cubicBezTo>
                  <a:pt x="149" y="3"/>
                  <a:pt x="147" y="0"/>
                  <a:pt x="143" y="0"/>
                </a:cubicBezTo>
                <a:cubicBezTo>
                  <a:pt x="140" y="0"/>
                  <a:pt x="137" y="3"/>
                  <a:pt x="137" y="6"/>
                </a:cubicBezTo>
                <a:cubicBezTo>
                  <a:pt x="137" y="42"/>
                  <a:pt x="137" y="42"/>
                  <a:pt x="137" y="42"/>
                </a:cubicBezTo>
                <a:cubicBezTo>
                  <a:pt x="137" y="45"/>
                  <a:pt x="140" y="48"/>
                  <a:pt x="143" y="48"/>
                </a:cubicBezTo>
                <a:close/>
                <a:moveTo>
                  <a:pt x="181" y="307"/>
                </a:moveTo>
                <a:cubicBezTo>
                  <a:pt x="107" y="307"/>
                  <a:pt x="107" y="307"/>
                  <a:pt x="107" y="307"/>
                </a:cubicBezTo>
                <a:cubicBezTo>
                  <a:pt x="104" y="307"/>
                  <a:pt x="101" y="310"/>
                  <a:pt x="101" y="313"/>
                </a:cubicBezTo>
                <a:cubicBezTo>
                  <a:pt x="101" y="317"/>
                  <a:pt x="104" y="319"/>
                  <a:pt x="107" y="319"/>
                </a:cubicBezTo>
                <a:cubicBezTo>
                  <a:pt x="181" y="319"/>
                  <a:pt x="181" y="319"/>
                  <a:pt x="181" y="319"/>
                </a:cubicBezTo>
                <a:cubicBezTo>
                  <a:pt x="185" y="319"/>
                  <a:pt x="187" y="317"/>
                  <a:pt x="187" y="313"/>
                </a:cubicBezTo>
                <a:cubicBezTo>
                  <a:pt x="187" y="310"/>
                  <a:pt x="185" y="307"/>
                  <a:pt x="181" y="307"/>
                </a:cubicBezTo>
                <a:close/>
                <a:moveTo>
                  <a:pt x="237" y="126"/>
                </a:moveTo>
                <a:cubicBezTo>
                  <a:pt x="243" y="152"/>
                  <a:pt x="233" y="179"/>
                  <a:pt x="224" y="198"/>
                </a:cubicBezTo>
                <a:cubicBezTo>
                  <a:pt x="214" y="216"/>
                  <a:pt x="208" y="229"/>
                  <a:pt x="197" y="247"/>
                </a:cubicBezTo>
                <a:cubicBezTo>
                  <a:pt x="195" y="251"/>
                  <a:pt x="195" y="258"/>
                  <a:pt x="194" y="265"/>
                </a:cubicBezTo>
                <a:cubicBezTo>
                  <a:pt x="194" y="270"/>
                  <a:pt x="194" y="274"/>
                  <a:pt x="193" y="279"/>
                </a:cubicBezTo>
                <a:cubicBezTo>
                  <a:pt x="190" y="291"/>
                  <a:pt x="184" y="296"/>
                  <a:pt x="171" y="296"/>
                </a:cubicBezTo>
                <a:cubicBezTo>
                  <a:pt x="143" y="296"/>
                  <a:pt x="143" y="296"/>
                  <a:pt x="143" y="296"/>
                </a:cubicBezTo>
                <a:cubicBezTo>
                  <a:pt x="115" y="296"/>
                  <a:pt x="115" y="296"/>
                  <a:pt x="115" y="296"/>
                </a:cubicBezTo>
                <a:cubicBezTo>
                  <a:pt x="102" y="296"/>
                  <a:pt x="96" y="291"/>
                  <a:pt x="93" y="279"/>
                </a:cubicBezTo>
                <a:cubicBezTo>
                  <a:pt x="92" y="274"/>
                  <a:pt x="92" y="270"/>
                  <a:pt x="92" y="265"/>
                </a:cubicBezTo>
                <a:cubicBezTo>
                  <a:pt x="92" y="258"/>
                  <a:pt x="92" y="252"/>
                  <a:pt x="89" y="247"/>
                </a:cubicBezTo>
                <a:cubicBezTo>
                  <a:pt x="79" y="229"/>
                  <a:pt x="72" y="216"/>
                  <a:pt x="63" y="198"/>
                </a:cubicBezTo>
                <a:cubicBezTo>
                  <a:pt x="53" y="179"/>
                  <a:pt x="43" y="152"/>
                  <a:pt x="50" y="126"/>
                </a:cubicBezTo>
                <a:cubicBezTo>
                  <a:pt x="58" y="94"/>
                  <a:pt x="93" y="61"/>
                  <a:pt x="143" y="61"/>
                </a:cubicBezTo>
                <a:cubicBezTo>
                  <a:pt x="194" y="61"/>
                  <a:pt x="228" y="94"/>
                  <a:pt x="237" y="126"/>
                </a:cubicBezTo>
                <a:close/>
                <a:moveTo>
                  <a:pt x="224" y="129"/>
                </a:moveTo>
                <a:cubicBezTo>
                  <a:pt x="217" y="102"/>
                  <a:pt x="187" y="73"/>
                  <a:pt x="143" y="73"/>
                </a:cubicBezTo>
                <a:cubicBezTo>
                  <a:pt x="99" y="73"/>
                  <a:pt x="69" y="102"/>
                  <a:pt x="62" y="129"/>
                </a:cubicBezTo>
                <a:cubicBezTo>
                  <a:pt x="58" y="147"/>
                  <a:pt x="62" y="169"/>
                  <a:pt x="74" y="192"/>
                </a:cubicBezTo>
                <a:cubicBezTo>
                  <a:pt x="83" y="210"/>
                  <a:pt x="90" y="223"/>
                  <a:pt x="100" y="241"/>
                </a:cubicBezTo>
                <a:cubicBezTo>
                  <a:pt x="104" y="248"/>
                  <a:pt x="104" y="256"/>
                  <a:pt x="105" y="264"/>
                </a:cubicBezTo>
                <a:cubicBezTo>
                  <a:pt x="105" y="269"/>
                  <a:pt x="105" y="273"/>
                  <a:pt x="106" y="276"/>
                </a:cubicBezTo>
                <a:cubicBezTo>
                  <a:pt x="107" y="282"/>
                  <a:pt x="107" y="283"/>
                  <a:pt x="115" y="283"/>
                </a:cubicBezTo>
                <a:cubicBezTo>
                  <a:pt x="116" y="283"/>
                  <a:pt x="170" y="283"/>
                  <a:pt x="171" y="283"/>
                </a:cubicBezTo>
                <a:cubicBezTo>
                  <a:pt x="179" y="283"/>
                  <a:pt x="179" y="282"/>
                  <a:pt x="181" y="276"/>
                </a:cubicBezTo>
                <a:cubicBezTo>
                  <a:pt x="181" y="273"/>
                  <a:pt x="182" y="269"/>
                  <a:pt x="182" y="264"/>
                </a:cubicBezTo>
                <a:cubicBezTo>
                  <a:pt x="182" y="256"/>
                  <a:pt x="182" y="248"/>
                  <a:pt x="186" y="241"/>
                </a:cubicBezTo>
                <a:cubicBezTo>
                  <a:pt x="197" y="223"/>
                  <a:pt x="203" y="210"/>
                  <a:pt x="213" y="192"/>
                </a:cubicBezTo>
                <a:cubicBezTo>
                  <a:pt x="225" y="169"/>
                  <a:pt x="229" y="147"/>
                  <a:pt x="224" y="129"/>
                </a:cubicBezTo>
                <a:close/>
                <a:moveTo>
                  <a:pt x="286" y="139"/>
                </a:moveTo>
                <a:cubicBezTo>
                  <a:pt x="255" y="139"/>
                  <a:pt x="255" y="139"/>
                  <a:pt x="255" y="139"/>
                </a:cubicBezTo>
                <a:cubicBezTo>
                  <a:pt x="252" y="139"/>
                  <a:pt x="249" y="142"/>
                  <a:pt x="249" y="146"/>
                </a:cubicBezTo>
                <a:cubicBezTo>
                  <a:pt x="249" y="149"/>
                  <a:pt x="252" y="152"/>
                  <a:pt x="255" y="152"/>
                </a:cubicBezTo>
                <a:cubicBezTo>
                  <a:pt x="286" y="152"/>
                  <a:pt x="286" y="152"/>
                  <a:pt x="286" y="152"/>
                </a:cubicBezTo>
                <a:cubicBezTo>
                  <a:pt x="289" y="152"/>
                  <a:pt x="292" y="149"/>
                  <a:pt x="292" y="146"/>
                </a:cubicBezTo>
                <a:cubicBezTo>
                  <a:pt x="292" y="142"/>
                  <a:pt x="289" y="139"/>
                  <a:pt x="286" y="139"/>
                </a:cubicBezTo>
                <a:close/>
                <a:moveTo>
                  <a:pt x="147" y="92"/>
                </a:moveTo>
                <a:cubicBezTo>
                  <a:pt x="111" y="92"/>
                  <a:pt x="86" y="116"/>
                  <a:pt x="80" y="139"/>
                </a:cubicBezTo>
                <a:cubicBezTo>
                  <a:pt x="79" y="141"/>
                  <a:pt x="80" y="142"/>
                  <a:pt x="80" y="144"/>
                </a:cubicBezTo>
                <a:cubicBezTo>
                  <a:pt x="81" y="145"/>
                  <a:pt x="83" y="146"/>
                  <a:pt x="84" y="147"/>
                </a:cubicBezTo>
                <a:cubicBezTo>
                  <a:pt x="85" y="147"/>
                  <a:pt x="85" y="147"/>
                  <a:pt x="86" y="147"/>
                </a:cubicBezTo>
                <a:cubicBezTo>
                  <a:pt x="89" y="147"/>
                  <a:pt x="91" y="145"/>
                  <a:pt x="92" y="142"/>
                </a:cubicBezTo>
                <a:cubicBezTo>
                  <a:pt x="97" y="124"/>
                  <a:pt x="117" y="104"/>
                  <a:pt x="147" y="104"/>
                </a:cubicBezTo>
                <a:cubicBezTo>
                  <a:pt x="150" y="104"/>
                  <a:pt x="153" y="102"/>
                  <a:pt x="153" y="98"/>
                </a:cubicBezTo>
                <a:cubicBezTo>
                  <a:pt x="153" y="95"/>
                  <a:pt x="150" y="92"/>
                  <a:pt x="147" y="92"/>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p:cNvSpPr>
            <a:spLocks noEditPoints="1"/>
          </p:cNvSpPr>
          <p:nvPr/>
        </p:nvSpPr>
        <p:spPr bwMode="auto">
          <a:xfrm>
            <a:off x="1166813" y="3882944"/>
            <a:ext cx="826375" cy="534920"/>
          </a:xfrm>
          <a:custGeom>
            <a:avLst/>
            <a:gdLst>
              <a:gd name="T0" fmla="*/ 238 w 362"/>
              <a:gd name="T1" fmla="*/ 178 h 234"/>
              <a:gd name="T2" fmla="*/ 267 w 362"/>
              <a:gd name="T3" fmla="*/ 188 h 234"/>
              <a:gd name="T4" fmla="*/ 356 w 362"/>
              <a:gd name="T5" fmla="*/ 178 h 234"/>
              <a:gd name="T6" fmla="*/ 352 w 362"/>
              <a:gd name="T7" fmla="*/ 114 h 234"/>
              <a:gd name="T8" fmla="*/ 339 w 362"/>
              <a:gd name="T9" fmla="*/ 90 h 234"/>
              <a:gd name="T10" fmla="*/ 335 w 362"/>
              <a:gd name="T11" fmla="*/ 25 h 234"/>
              <a:gd name="T12" fmla="*/ 252 w 362"/>
              <a:gd name="T13" fmla="*/ 0 h 234"/>
              <a:gd name="T14" fmla="*/ 230 w 362"/>
              <a:gd name="T15" fmla="*/ 10 h 234"/>
              <a:gd name="T16" fmla="*/ 156 w 362"/>
              <a:gd name="T17" fmla="*/ 0 h 234"/>
              <a:gd name="T18" fmla="*/ 131 w 362"/>
              <a:gd name="T19" fmla="*/ 8 h 234"/>
              <a:gd name="T20" fmla="*/ 60 w 362"/>
              <a:gd name="T21" fmla="*/ 0 h 234"/>
              <a:gd name="T22" fmla="*/ 19 w 362"/>
              <a:gd name="T23" fmla="*/ 72 h 234"/>
              <a:gd name="T24" fmla="*/ 26 w 362"/>
              <a:gd name="T25" fmla="*/ 93 h 234"/>
              <a:gd name="T26" fmla="*/ 1 w 362"/>
              <a:gd name="T27" fmla="*/ 161 h 234"/>
              <a:gd name="T28" fmla="*/ 30 w 362"/>
              <a:gd name="T29" fmla="*/ 188 h 234"/>
              <a:gd name="T30" fmla="*/ 122 w 362"/>
              <a:gd name="T31" fmla="*/ 177 h 234"/>
              <a:gd name="T32" fmla="*/ 149 w 362"/>
              <a:gd name="T33" fmla="*/ 188 h 234"/>
              <a:gd name="T34" fmla="*/ 175 w 362"/>
              <a:gd name="T35" fmla="*/ 223 h 234"/>
              <a:gd name="T36" fmla="*/ 22 w 362"/>
              <a:gd name="T37" fmla="*/ 228 h 234"/>
              <a:gd name="T38" fmla="*/ 333 w 362"/>
              <a:gd name="T39" fmla="*/ 234 h 234"/>
              <a:gd name="T40" fmla="*/ 333 w 362"/>
              <a:gd name="T41" fmla="*/ 223 h 234"/>
              <a:gd name="T42" fmla="*/ 186 w 362"/>
              <a:gd name="T43" fmla="*/ 188 h 234"/>
              <a:gd name="T44" fmla="*/ 117 w 362"/>
              <a:gd name="T45" fmla="*/ 105 h 234"/>
              <a:gd name="T46" fmla="*/ 117 w 362"/>
              <a:gd name="T47" fmla="*/ 162 h 234"/>
              <a:gd name="T48" fmla="*/ 30 w 362"/>
              <a:gd name="T49" fmla="*/ 177 h 234"/>
              <a:gd name="T50" fmla="*/ 12 w 362"/>
              <a:gd name="T51" fmla="*/ 163 h 234"/>
              <a:gd name="T52" fmla="*/ 45 w 362"/>
              <a:gd name="T53" fmla="*/ 100 h 234"/>
              <a:gd name="T54" fmla="*/ 117 w 362"/>
              <a:gd name="T55" fmla="*/ 105 h 234"/>
              <a:gd name="T56" fmla="*/ 341 w 362"/>
              <a:gd name="T57" fmla="*/ 116 h 234"/>
              <a:gd name="T58" fmla="*/ 347 w 362"/>
              <a:gd name="T59" fmla="*/ 171 h 234"/>
              <a:gd name="T60" fmla="*/ 267 w 362"/>
              <a:gd name="T61" fmla="*/ 177 h 234"/>
              <a:gd name="T62" fmla="*/ 242 w 362"/>
              <a:gd name="T63" fmla="*/ 114 h 234"/>
              <a:gd name="T64" fmla="*/ 260 w 362"/>
              <a:gd name="T65" fmla="*/ 100 h 234"/>
              <a:gd name="T66" fmla="*/ 317 w 362"/>
              <a:gd name="T67" fmla="*/ 89 h 234"/>
              <a:gd name="T68" fmla="*/ 239 w 362"/>
              <a:gd name="T69" fmla="*/ 73 h 234"/>
              <a:gd name="T70" fmla="*/ 240 w 362"/>
              <a:gd name="T71" fmla="*/ 16 h 234"/>
              <a:gd name="T72" fmla="*/ 303 w 362"/>
              <a:gd name="T73" fmla="*/ 11 h 234"/>
              <a:gd name="T74" fmla="*/ 333 w 362"/>
              <a:gd name="T75" fmla="*/ 75 h 234"/>
              <a:gd name="T76" fmla="*/ 317 w 362"/>
              <a:gd name="T77" fmla="*/ 89 h 234"/>
              <a:gd name="T78" fmla="*/ 237 w 362"/>
              <a:gd name="T79" fmla="*/ 98 h 234"/>
              <a:gd name="T80" fmla="*/ 229 w 362"/>
              <a:gd name="T81" fmla="*/ 94 h 234"/>
              <a:gd name="T82" fmla="*/ 234 w 362"/>
              <a:gd name="T83" fmla="*/ 89 h 234"/>
              <a:gd name="T84" fmla="*/ 128 w 362"/>
              <a:gd name="T85" fmla="*/ 89 h 234"/>
              <a:gd name="T86" fmla="*/ 134 w 362"/>
              <a:gd name="T87" fmla="*/ 94 h 234"/>
              <a:gd name="T88" fmla="*/ 125 w 362"/>
              <a:gd name="T89" fmla="*/ 98 h 234"/>
              <a:gd name="T90" fmla="*/ 128 w 362"/>
              <a:gd name="T91" fmla="*/ 89 h 234"/>
              <a:gd name="T92" fmla="*/ 210 w 362"/>
              <a:gd name="T93" fmla="*/ 89 h 234"/>
              <a:gd name="T94" fmla="*/ 138 w 362"/>
              <a:gd name="T95" fmla="*/ 83 h 234"/>
              <a:gd name="T96" fmla="*/ 138 w 362"/>
              <a:gd name="T97" fmla="*/ 26 h 234"/>
              <a:gd name="T98" fmla="*/ 207 w 362"/>
              <a:gd name="T99" fmla="*/ 11 h 234"/>
              <a:gd name="T100" fmla="*/ 228 w 362"/>
              <a:gd name="T101" fmla="*/ 74 h 234"/>
              <a:gd name="T102" fmla="*/ 123 w 362"/>
              <a:gd name="T103" fmla="*/ 73 h 234"/>
              <a:gd name="T104" fmla="*/ 45 w 362"/>
              <a:gd name="T105" fmla="*/ 89 h 234"/>
              <a:gd name="T106" fmla="*/ 30 w 362"/>
              <a:gd name="T107" fmla="*/ 75 h 234"/>
              <a:gd name="T108" fmla="*/ 60 w 362"/>
              <a:gd name="T109" fmla="*/ 11 h 234"/>
              <a:gd name="T110" fmla="*/ 123 w 362"/>
              <a:gd name="T111" fmla="*/ 16 h 234"/>
              <a:gd name="T112" fmla="*/ 123 w 362"/>
              <a:gd name="T113" fmla="*/ 73 h 234"/>
              <a:gd name="T114" fmla="*/ 152 w 362"/>
              <a:gd name="T115" fmla="*/ 100 h 234"/>
              <a:gd name="T116" fmla="*/ 230 w 362"/>
              <a:gd name="T117" fmla="*/ 115 h 234"/>
              <a:gd name="T118" fmla="*/ 230 w 362"/>
              <a:gd name="T119" fmla="*/ 171 h 234"/>
              <a:gd name="T120" fmla="*/ 149 w 362"/>
              <a:gd name="T121" fmla="*/ 177 h 234"/>
              <a:gd name="T122" fmla="*/ 128 w 362"/>
              <a:gd name="T123" fmla="*/ 163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62" h="234">
                <a:moveTo>
                  <a:pt x="212" y="188"/>
                </a:moveTo>
                <a:cubicBezTo>
                  <a:pt x="223" y="188"/>
                  <a:pt x="232" y="185"/>
                  <a:pt x="238" y="178"/>
                </a:cubicBezTo>
                <a:cubicBezTo>
                  <a:pt x="239" y="178"/>
                  <a:pt x="239" y="177"/>
                  <a:pt x="239" y="177"/>
                </a:cubicBezTo>
                <a:cubicBezTo>
                  <a:pt x="246" y="184"/>
                  <a:pt x="256" y="188"/>
                  <a:pt x="267" y="188"/>
                </a:cubicBezTo>
                <a:cubicBezTo>
                  <a:pt x="331" y="188"/>
                  <a:pt x="331" y="188"/>
                  <a:pt x="331" y="188"/>
                </a:cubicBezTo>
                <a:cubicBezTo>
                  <a:pt x="342" y="188"/>
                  <a:pt x="351" y="185"/>
                  <a:pt x="356" y="178"/>
                </a:cubicBezTo>
                <a:cubicBezTo>
                  <a:pt x="360" y="173"/>
                  <a:pt x="362" y="167"/>
                  <a:pt x="360" y="161"/>
                </a:cubicBezTo>
                <a:cubicBezTo>
                  <a:pt x="352" y="114"/>
                  <a:pt x="352" y="114"/>
                  <a:pt x="352" y="114"/>
                </a:cubicBezTo>
                <a:cubicBezTo>
                  <a:pt x="350" y="105"/>
                  <a:pt x="344" y="98"/>
                  <a:pt x="336" y="93"/>
                </a:cubicBezTo>
                <a:cubicBezTo>
                  <a:pt x="337" y="93"/>
                  <a:pt x="338" y="91"/>
                  <a:pt x="339" y="90"/>
                </a:cubicBezTo>
                <a:cubicBezTo>
                  <a:pt x="343" y="85"/>
                  <a:pt x="345" y="79"/>
                  <a:pt x="344" y="72"/>
                </a:cubicBezTo>
                <a:cubicBezTo>
                  <a:pt x="335" y="25"/>
                  <a:pt x="335" y="25"/>
                  <a:pt x="335" y="25"/>
                </a:cubicBezTo>
                <a:cubicBezTo>
                  <a:pt x="332" y="11"/>
                  <a:pt x="318" y="0"/>
                  <a:pt x="303" y="0"/>
                </a:cubicBezTo>
                <a:cubicBezTo>
                  <a:pt x="252" y="0"/>
                  <a:pt x="252" y="0"/>
                  <a:pt x="252" y="0"/>
                </a:cubicBezTo>
                <a:cubicBezTo>
                  <a:pt x="244" y="0"/>
                  <a:pt x="237" y="3"/>
                  <a:pt x="232" y="8"/>
                </a:cubicBezTo>
                <a:cubicBezTo>
                  <a:pt x="231" y="9"/>
                  <a:pt x="231" y="10"/>
                  <a:pt x="230" y="10"/>
                </a:cubicBezTo>
                <a:cubicBezTo>
                  <a:pt x="225" y="4"/>
                  <a:pt x="216" y="0"/>
                  <a:pt x="207" y="0"/>
                </a:cubicBezTo>
                <a:cubicBezTo>
                  <a:pt x="156" y="0"/>
                  <a:pt x="156" y="0"/>
                  <a:pt x="156" y="0"/>
                </a:cubicBezTo>
                <a:cubicBezTo>
                  <a:pt x="147" y="0"/>
                  <a:pt x="139" y="4"/>
                  <a:pt x="133" y="10"/>
                </a:cubicBezTo>
                <a:cubicBezTo>
                  <a:pt x="133" y="10"/>
                  <a:pt x="132" y="9"/>
                  <a:pt x="131" y="8"/>
                </a:cubicBezTo>
                <a:cubicBezTo>
                  <a:pt x="127" y="3"/>
                  <a:pt x="119" y="0"/>
                  <a:pt x="112" y="0"/>
                </a:cubicBezTo>
                <a:cubicBezTo>
                  <a:pt x="60" y="0"/>
                  <a:pt x="60" y="0"/>
                  <a:pt x="60" y="0"/>
                </a:cubicBezTo>
                <a:cubicBezTo>
                  <a:pt x="45" y="0"/>
                  <a:pt x="31" y="11"/>
                  <a:pt x="28" y="25"/>
                </a:cubicBezTo>
                <a:cubicBezTo>
                  <a:pt x="19" y="72"/>
                  <a:pt x="19" y="72"/>
                  <a:pt x="19" y="72"/>
                </a:cubicBezTo>
                <a:cubicBezTo>
                  <a:pt x="17" y="79"/>
                  <a:pt x="19" y="85"/>
                  <a:pt x="23" y="90"/>
                </a:cubicBezTo>
                <a:cubicBezTo>
                  <a:pt x="24" y="91"/>
                  <a:pt x="25" y="92"/>
                  <a:pt x="26" y="93"/>
                </a:cubicBezTo>
                <a:cubicBezTo>
                  <a:pt x="18" y="98"/>
                  <a:pt x="12" y="105"/>
                  <a:pt x="10" y="114"/>
                </a:cubicBezTo>
                <a:cubicBezTo>
                  <a:pt x="1" y="161"/>
                  <a:pt x="1" y="161"/>
                  <a:pt x="1" y="161"/>
                </a:cubicBezTo>
                <a:cubicBezTo>
                  <a:pt x="0" y="167"/>
                  <a:pt x="1" y="173"/>
                  <a:pt x="5" y="178"/>
                </a:cubicBezTo>
                <a:cubicBezTo>
                  <a:pt x="10" y="185"/>
                  <a:pt x="19" y="188"/>
                  <a:pt x="30" y="188"/>
                </a:cubicBezTo>
                <a:cubicBezTo>
                  <a:pt x="93" y="188"/>
                  <a:pt x="93" y="188"/>
                  <a:pt x="93" y="188"/>
                </a:cubicBezTo>
                <a:cubicBezTo>
                  <a:pt x="105" y="188"/>
                  <a:pt x="115" y="184"/>
                  <a:pt x="122" y="177"/>
                </a:cubicBezTo>
                <a:cubicBezTo>
                  <a:pt x="122" y="177"/>
                  <a:pt x="123" y="178"/>
                  <a:pt x="123" y="178"/>
                </a:cubicBezTo>
                <a:cubicBezTo>
                  <a:pt x="129" y="185"/>
                  <a:pt x="138" y="188"/>
                  <a:pt x="149" y="188"/>
                </a:cubicBezTo>
                <a:cubicBezTo>
                  <a:pt x="175" y="188"/>
                  <a:pt x="175" y="188"/>
                  <a:pt x="175" y="188"/>
                </a:cubicBezTo>
                <a:cubicBezTo>
                  <a:pt x="175" y="223"/>
                  <a:pt x="175" y="223"/>
                  <a:pt x="175" y="223"/>
                </a:cubicBezTo>
                <a:cubicBezTo>
                  <a:pt x="28" y="223"/>
                  <a:pt x="28" y="223"/>
                  <a:pt x="28" y="223"/>
                </a:cubicBezTo>
                <a:cubicBezTo>
                  <a:pt x="25" y="223"/>
                  <a:pt x="22" y="225"/>
                  <a:pt x="22" y="228"/>
                </a:cubicBezTo>
                <a:cubicBezTo>
                  <a:pt x="22" y="232"/>
                  <a:pt x="25" y="234"/>
                  <a:pt x="28" y="234"/>
                </a:cubicBezTo>
                <a:cubicBezTo>
                  <a:pt x="333" y="234"/>
                  <a:pt x="333" y="234"/>
                  <a:pt x="333" y="234"/>
                </a:cubicBezTo>
                <a:cubicBezTo>
                  <a:pt x="336" y="234"/>
                  <a:pt x="339" y="232"/>
                  <a:pt x="339" y="228"/>
                </a:cubicBezTo>
                <a:cubicBezTo>
                  <a:pt x="339" y="225"/>
                  <a:pt x="336" y="223"/>
                  <a:pt x="333" y="223"/>
                </a:cubicBezTo>
                <a:cubicBezTo>
                  <a:pt x="186" y="223"/>
                  <a:pt x="186" y="223"/>
                  <a:pt x="186" y="223"/>
                </a:cubicBezTo>
                <a:cubicBezTo>
                  <a:pt x="186" y="188"/>
                  <a:pt x="186" y="188"/>
                  <a:pt x="186" y="188"/>
                </a:cubicBezTo>
                <a:lnTo>
                  <a:pt x="212" y="188"/>
                </a:lnTo>
                <a:close/>
                <a:moveTo>
                  <a:pt x="117" y="105"/>
                </a:moveTo>
                <a:cubicBezTo>
                  <a:pt x="119" y="108"/>
                  <a:pt x="121" y="111"/>
                  <a:pt x="120" y="114"/>
                </a:cubicBezTo>
                <a:cubicBezTo>
                  <a:pt x="117" y="162"/>
                  <a:pt x="117" y="162"/>
                  <a:pt x="117" y="162"/>
                </a:cubicBezTo>
                <a:cubicBezTo>
                  <a:pt x="116" y="170"/>
                  <a:pt x="106" y="177"/>
                  <a:pt x="93" y="177"/>
                </a:cubicBezTo>
                <a:cubicBezTo>
                  <a:pt x="30" y="177"/>
                  <a:pt x="30" y="177"/>
                  <a:pt x="30" y="177"/>
                </a:cubicBezTo>
                <a:cubicBezTo>
                  <a:pt x="23" y="177"/>
                  <a:pt x="17" y="175"/>
                  <a:pt x="14" y="171"/>
                </a:cubicBezTo>
                <a:cubicBezTo>
                  <a:pt x="12" y="169"/>
                  <a:pt x="11" y="166"/>
                  <a:pt x="12" y="163"/>
                </a:cubicBezTo>
                <a:cubicBezTo>
                  <a:pt x="21" y="116"/>
                  <a:pt x="21" y="116"/>
                  <a:pt x="21" y="116"/>
                </a:cubicBezTo>
                <a:cubicBezTo>
                  <a:pt x="23" y="107"/>
                  <a:pt x="34" y="100"/>
                  <a:pt x="45" y="100"/>
                </a:cubicBezTo>
                <a:cubicBezTo>
                  <a:pt x="102" y="100"/>
                  <a:pt x="102" y="100"/>
                  <a:pt x="102" y="100"/>
                </a:cubicBezTo>
                <a:cubicBezTo>
                  <a:pt x="108" y="100"/>
                  <a:pt x="114" y="102"/>
                  <a:pt x="117" y="105"/>
                </a:cubicBezTo>
                <a:close/>
                <a:moveTo>
                  <a:pt x="317" y="100"/>
                </a:moveTo>
                <a:cubicBezTo>
                  <a:pt x="328" y="100"/>
                  <a:pt x="339" y="107"/>
                  <a:pt x="341" y="116"/>
                </a:cubicBezTo>
                <a:cubicBezTo>
                  <a:pt x="349" y="163"/>
                  <a:pt x="349" y="163"/>
                  <a:pt x="349" y="163"/>
                </a:cubicBezTo>
                <a:cubicBezTo>
                  <a:pt x="350" y="166"/>
                  <a:pt x="349" y="169"/>
                  <a:pt x="347" y="171"/>
                </a:cubicBezTo>
                <a:cubicBezTo>
                  <a:pt x="344" y="175"/>
                  <a:pt x="338" y="177"/>
                  <a:pt x="331" y="177"/>
                </a:cubicBezTo>
                <a:cubicBezTo>
                  <a:pt x="267" y="177"/>
                  <a:pt x="267" y="177"/>
                  <a:pt x="267" y="177"/>
                </a:cubicBezTo>
                <a:cubicBezTo>
                  <a:pt x="255" y="177"/>
                  <a:pt x="245" y="170"/>
                  <a:pt x="244" y="162"/>
                </a:cubicBezTo>
                <a:cubicBezTo>
                  <a:pt x="242" y="114"/>
                  <a:pt x="242" y="114"/>
                  <a:pt x="242" y="114"/>
                </a:cubicBezTo>
                <a:cubicBezTo>
                  <a:pt x="241" y="111"/>
                  <a:pt x="243" y="108"/>
                  <a:pt x="245" y="105"/>
                </a:cubicBezTo>
                <a:cubicBezTo>
                  <a:pt x="248" y="102"/>
                  <a:pt x="254" y="100"/>
                  <a:pt x="260" y="100"/>
                </a:cubicBezTo>
                <a:lnTo>
                  <a:pt x="317" y="100"/>
                </a:lnTo>
                <a:close/>
                <a:moveTo>
                  <a:pt x="317" y="89"/>
                </a:moveTo>
                <a:cubicBezTo>
                  <a:pt x="260" y="89"/>
                  <a:pt x="260" y="89"/>
                  <a:pt x="260" y="89"/>
                </a:cubicBezTo>
                <a:cubicBezTo>
                  <a:pt x="249" y="89"/>
                  <a:pt x="240" y="82"/>
                  <a:pt x="239" y="73"/>
                </a:cubicBezTo>
                <a:cubicBezTo>
                  <a:pt x="236" y="26"/>
                  <a:pt x="236" y="26"/>
                  <a:pt x="236" y="26"/>
                </a:cubicBezTo>
                <a:cubicBezTo>
                  <a:pt x="236" y="22"/>
                  <a:pt x="238" y="18"/>
                  <a:pt x="240" y="16"/>
                </a:cubicBezTo>
                <a:cubicBezTo>
                  <a:pt x="243" y="13"/>
                  <a:pt x="247" y="11"/>
                  <a:pt x="252" y="11"/>
                </a:cubicBezTo>
                <a:cubicBezTo>
                  <a:pt x="303" y="11"/>
                  <a:pt x="303" y="11"/>
                  <a:pt x="303" y="11"/>
                </a:cubicBezTo>
                <a:cubicBezTo>
                  <a:pt x="313" y="11"/>
                  <a:pt x="322" y="18"/>
                  <a:pt x="324" y="27"/>
                </a:cubicBezTo>
                <a:cubicBezTo>
                  <a:pt x="333" y="75"/>
                  <a:pt x="333" y="75"/>
                  <a:pt x="333" y="75"/>
                </a:cubicBezTo>
                <a:cubicBezTo>
                  <a:pt x="334" y="78"/>
                  <a:pt x="333" y="81"/>
                  <a:pt x="331" y="83"/>
                </a:cubicBezTo>
                <a:cubicBezTo>
                  <a:pt x="328" y="87"/>
                  <a:pt x="323" y="89"/>
                  <a:pt x="317" y="89"/>
                </a:cubicBezTo>
                <a:close/>
                <a:moveTo>
                  <a:pt x="241" y="94"/>
                </a:moveTo>
                <a:cubicBezTo>
                  <a:pt x="239" y="95"/>
                  <a:pt x="238" y="96"/>
                  <a:pt x="237" y="98"/>
                </a:cubicBezTo>
                <a:cubicBezTo>
                  <a:pt x="236" y="98"/>
                  <a:pt x="236" y="99"/>
                  <a:pt x="235" y="100"/>
                </a:cubicBezTo>
                <a:cubicBezTo>
                  <a:pt x="233" y="97"/>
                  <a:pt x="231" y="96"/>
                  <a:pt x="229" y="94"/>
                </a:cubicBezTo>
                <a:cubicBezTo>
                  <a:pt x="230" y="93"/>
                  <a:pt x="232" y="92"/>
                  <a:pt x="233" y="90"/>
                </a:cubicBezTo>
                <a:cubicBezTo>
                  <a:pt x="233" y="90"/>
                  <a:pt x="234" y="89"/>
                  <a:pt x="234" y="89"/>
                </a:cubicBezTo>
                <a:cubicBezTo>
                  <a:pt x="236" y="91"/>
                  <a:pt x="238" y="93"/>
                  <a:pt x="241" y="94"/>
                </a:cubicBezTo>
                <a:close/>
                <a:moveTo>
                  <a:pt x="128" y="89"/>
                </a:moveTo>
                <a:cubicBezTo>
                  <a:pt x="129" y="89"/>
                  <a:pt x="129" y="90"/>
                  <a:pt x="130" y="90"/>
                </a:cubicBezTo>
                <a:cubicBezTo>
                  <a:pt x="131" y="92"/>
                  <a:pt x="132" y="93"/>
                  <a:pt x="134" y="94"/>
                </a:cubicBezTo>
                <a:cubicBezTo>
                  <a:pt x="131" y="95"/>
                  <a:pt x="129" y="97"/>
                  <a:pt x="127" y="100"/>
                </a:cubicBezTo>
                <a:cubicBezTo>
                  <a:pt x="126" y="99"/>
                  <a:pt x="126" y="98"/>
                  <a:pt x="125" y="98"/>
                </a:cubicBezTo>
                <a:cubicBezTo>
                  <a:pt x="124" y="96"/>
                  <a:pt x="123" y="95"/>
                  <a:pt x="121" y="94"/>
                </a:cubicBezTo>
                <a:cubicBezTo>
                  <a:pt x="124" y="93"/>
                  <a:pt x="126" y="91"/>
                  <a:pt x="128" y="89"/>
                </a:cubicBezTo>
                <a:close/>
                <a:moveTo>
                  <a:pt x="225" y="83"/>
                </a:moveTo>
                <a:cubicBezTo>
                  <a:pt x="221" y="86"/>
                  <a:pt x="216" y="89"/>
                  <a:pt x="210" y="89"/>
                </a:cubicBezTo>
                <a:cubicBezTo>
                  <a:pt x="152" y="89"/>
                  <a:pt x="152" y="89"/>
                  <a:pt x="152" y="89"/>
                </a:cubicBezTo>
                <a:cubicBezTo>
                  <a:pt x="146" y="89"/>
                  <a:pt x="141" y="86"/>
                  <a:pt x="138" y="83"/>
                </a:cubicBezTo>
                <a:cubicBezTo>
                  <a:pt x="135" y="80"/>
                  <a:pt x="134" y="77"/>
                  <a:pt x="134" y="74"/>
                </a:cubicBezTo>
                <a:cubicBezTo>
                  <a:pt x="138" y="26"/>
                  <a:pt x="138" y="26"/>
                  <a:pt x="138" y="26"/>
                </a:cubicBezTo>
                <a:cubicBezTo>
                  <a:pt x="138" y="18"/>
                  <a:pt x="147" y="11"/>
                  <a:pt x="156" y="11"/>
                </a:cubicBezTo>
                <a:cubicBezTo>
                  <a:pt x="207" y="11"/>
                  <a:pt x="207" y="11"/>
                  <a:pt x="207" y="11"/>
                </a:cubicBezTo>
                <a:cubicBezTo>
                  <a:pt x="217" y="11"/>
                  <a:pt x="225" y="18"/>
                  <a:pt x="225" y="26"/>
                </a:cubicBezTo>
                <a:cubicBezTo>
                  <a:pt x="228" y="74"/>
                  <a:pt x="228" y="74"/>
                  <a:pt x="228" y="74"/>
                </a:cubicBezTo>
                <a:cubicBezTo>
                  <a:pt x="228" y="77"/>
                  <a:pt x="227" y="80"/>
                  <a:pt x="225" y="83"/>
                </a:cubicBezTo>
                <a:close/>
                <a:moveTo>
                  <a:pt x="123" y="73"/>
                </a:moveTo>
                <a:cubicBezTo>
                  <a:pt x="123" y="82"/>
                  <a:pt x="113" y="89"/>
                  <a:pt x="102" y="89"/>
                </a:cubicBezTo>
                <a:cubicBezTo>
                  <a:pt x="45" y="89"/>
                  <a:pt x="45" y="89"/>
                  <a:pt x="45" y="89"/>
                </a:cubicBezTo>
                <a:cubicBezTo>
                  <a:pt x="39" y="89"/>
                  <a:pt x="34" y="87"/>
                  <a:pt x="32" y="83"/>
                </a:cubicBezTo>
                <a:cubicBezTo>
                  <a:pt x="30" y="81"/>
                  <a:pt x="29" y="78"/>
                  <a:pt x="30" y="75"/>
                </a:cubicBezTo>
                <a:cubicBezTo>
                  <a:pt x="39" y="27"/>
                  <a:pt x="39" y="27"/>
                  <a:pt x="39" y="27"/>
                </a:cubicBezTo>
                <a:cubicBezTo>
                  <a:pt x="41" y="18"/>
                  <a:pt x="50" y="11"/>
                  <a:pt x="60" y="11"/>
                </a:cubicBezTo>
                <a:cubicBezTo>
                  <a:pt x="112" y="11"/>
                  <a:pt x="112" y="11"/>
                  <a:pt x="112" y="11"/>
                </a:cubicBezTo>
                <a:cubicBezTo>
                  <a:pt x="116" y="11"/>
                  <a:pt x="120" y="13"/>
                  <a:pt x="123" y="16"/>
                </a:cubicBezTo>
                <a:cubicBezTo>
                  <a:pt x="126" y="18"/>
                  <a:pt x="127" y="22"/>
                  <a:pt x="127" y="26"/>
                </a:cubicBezTo>
                <a:lnTo>
                  <a:pt x="123" y="73"/>
                </a:lnTo>
                <a:close/>
                <a:moveTo>
                  <a:pt x="131" y="115"/>
                </a:moveTo>
                <a:cubicBezTo>
                  <a:pt x="132" y="107"/>
                  <a:pt x="141" y="100"/>
                  <a:pt x="152" y="100"/>
                </a:cubicBezTo>
                <a:cubicBezTo>
                  <a:pt x="210" y="100"/>
                  <a:pt x="210" y="100"/>
                  <a:pt x="210" y="100"/>
                </a:cubicBezTo>
                <a:cubicBezTo>
                  <a:pt x="221" y="100"/>
                  <a:pt x="230" y="107"/>
                  <a:pt x="230" y="115"/>
                </a:cubicBezTo>
                <a:cubicBezTo>
                  <a:pt x="233" y="163"/>
                  <a:pt x="233" y="163"/>
                  <a:pt x="233" y="163"/>
                </a:cubicBezTo>
                <a:cubicBezTo>
                  <a:pt x="233" y="165"/>
                  <a:pt x="232" y="168"/>
                  <a:pt x="230" y="171"/>
                </a:cubicBezTo>
                <a:cubicBezTo>
                  <a:pt x="226" y="175"/>
                  <a:pt x="219" y="177"/>
                  <a:pt x="212" y="177"/>
                </a:cubicBezTo>
                <a:cubicBezTo>
                  <a:pt x="149" y="177"/>
                  <a:pt x="149" y="177"/>
                  <a:pt x="149" y="177"/>
                </a:cubicBezTo>
                <a:cubicBezTo>
                  <a:pt x="141" y="177"/>
                  <a:pt x="135" y="175"/>
                  <a:pt x="131" y="171"/>
                </a:cubicBezTo>
                <a:cubicBezTo>
                  <a:pt x="129" y="168"/>
                  <a:pt x="128" y="166"/>
                  <a:pt x="128" y="163"/>
                </a:cubicBezTo>
                <a:lnTo>
                  <a:pt x="131" y="115"/>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p:cNvSpPr>
            <a:spLocks noEditPoints="1"/>
          </p:cNvSpPr>
          <p:nvPr/>
        </p:nvSpPr>
        <p:spPr bwMode="auto">
          <a:xfrm>
            <a:off x="9701091" y="3561055"/>
            <a:ext cx="879048" cy="881389"/>
          </a:xfrm>
          <a:custGeom>
            <a:avLst/>
            <a:gdLst>
              <a:gd name="T0" fmla="*/ 55 w 385"/>
              <a:gd name="T1" fmla="*/ 199 h 386"/>
              <a:gd name="T2" fmla="*/ 0 w 385"/>
              <a:gd name="T3" fmla="*/ 193 h 386"/>
              <a:gd name="T4" fmla="*/ 55 w 385"/>
              <a:gd name="T5" fmla="*/ 187 h 386"/>
              <a:gd name="T6" fmla="*/ 91 w 385"/>
              <a:gd name="T7" fmla="*/ 286 h 386"/>
              <a:gd name="T8" fmla="*/ 62 w 385"/>
              <a:gd name="T9" fmla="*/ 317 h 386"/>
              <a:gd name="T10" fmla="*/ 69 w 385"/>
              <a:gd name="T11" fmla="*/ 323 h 386"/>
              <a:gd name="T12" fmla="*/ 100 w 385"/>
              <a:gd name="T13" fmla="*/ 295 h 386"/>
              <a:gd name="T14" fmla="*/ 91 w 385"/>
              <a:gd name="T15" fmla="*/ 286 h 386"/>
              <a:gd name="T16" fmla="*/ 95 w 385"/>
              <a:gd name="T17" fmla="*/ 102 h 386"/>
              <a:gd name="T18" fmla="*/ 100 w 385"/>
              <a:gd name="T19" fmla="*/ 91 h 386"/>
              <a:gd name="T20" fmla="*/ 64 w 385"/>
              <a:gd name="T21" fmla="*/ 64 h 386"/>
              <a:gd name="T22" fmla="*/ 64 w 385"/>
              <a:gd name="T23" fmla="*/ 73 h 386"/>
              <a:gd name="T24" fmla="*/ 193 w 385"/>
              <a:gd name="T25" fmla="*/ 61 h 386"/>
              <a:gd name="T26" fmla="*/ 199 w 385"/>
              <a:gd name="T27" fmla="*/ 7 h 386"/>
              <a:gd name="T28" fmla="*/ 186 w 385"/>
              <a:gd name="T29" fmla="*/ 7 h 386"/>
              <a:gd name="T30" fmla="*/ 193 w 385"/>
              <a:gd name="T31" fmla="*/ 61 h 386"/>
              <a:gd name="T32" fmla="*/ 193 w 385"/>
              <a:gd name="T33" fmla="*/ 313 h 386"/>
              <a:gd name="T34" fmla="*/ 193 w 385"/>
              <a:gd name="T35" fmla="*/ 73 h 386"/>
              <a:gd name="T36" fmla="*/ 193 w 385"/>
              <a:gd name="T37" fmla="*/ 86 h 386"/>
              <a:gd name="T38" fmla="*/ 193 w 385"/>
              <a:gd name="T39" fmla="*/ 300 h 386"/>
              <a:gd name="T40" fmla="*/ 193 w 385"/>
              <a:gd name="T41" fmla="*/ 86 h 386"/>
              <a:gd name="T42" fmla="*/ 186 w 385"/>
              <a:gd name="T43" fmla="*/ 331 h 386"/>
              <a:gd name="T44" fmla="*/ 193 w 385"/>
              <a:gd name="T45" fmla="*/ 386 h 386"/>
              <a:gd name="T46" fmla="*/ 199 w 385"/>
              <a:gd name="T47" fmla="*/ 331 h 386"/>
              <a:gd name="T48" fmla="*/ 295 w 385"/>
              <a:gd name="T49" fmla="*/ 286 h 386"/>
              <a:gd name="T50" fmla="*/ 286 w 385"/>
              <a:gd name="T51" fmla="*/ 295 h 386"/>
              <a:gd name="T52" fmla="*/ 317 w 385"/>
              <a:gd name="T53" fmla="*/ 323 h 386"/>
              <a:gd name="T54" fmla="*/ 323 w 385"/>
              <a:gd name="T55" fmla="*/ 317 h 386"/>
              <a:gd name="T56" fmla="*/ 295 w 385"/>
              <a:gd name="T57" fmla="*/ 286 h 386"/>
              <a:gd name="T58" fmla="*/ 286 w 385"/>
              <a:gd name="T59" fmla="*/ 91 h 386"/>
              <a:gd name="T60" fmla="*/ 290 w 385"/>
              <a:gd name="T61" fmla="*/ 102 h 386"/>
              <a:gd name="T62" fmla="*/ 321 w 385"/>
              <a:gd name="T63" fmla="*/ 73 h 386"/>
              <a:gd name="T64" fmla="*/ 321 w 385"/>
              <a:gd name="T65" fmla="*/ 64 h 386"/>
              <a:gd name="T66" fmla="*/ 379 w 385"/>
              <a:gd name="T67" fmla="*/ 187 h 386"/>
              <a:gd name="T68" fmla="*/ 324 w 385"/>
              <a:gd name="T69" fmla="*/ 193 h 386"/>
              <a:gd name="T70" fmla="*/ 379 w 385"/>
              <a:gd name="T71" fmla="*/ 199 h 386"/>
              <a:gd name="T72" fmla="*/ 379 w 385"/>
              <a:gd name="T73" fmla="*/ 187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85" h="386">
                <a:moveTo>
                  <a:pt x="61" y="193"/>
                </a:moveTo>
                <a:cubicBezTo>
                  <a:pt x="61" y="196"/>
                  <a:pt x="58" y="199"/>
                  <a:pt x="55" y="199"/>
                </a:cubicBezTo>
                <a:cubicBezTo>
                  <a:pt x="6" y="199"/>
                  <a:pt x="6" y="199"/>
                  <a:pt x="6" y="199"/>
                </a:cubicBezTo>
                <a:cubicBezTo>
                  <a:pt x="3" y="199"/>
                  <a:pt x="0" y="196"/>
                  <a:pt x="0" y="193"/>
                </a:cubicBezTo>
                <a:cubicBezTo>
                  <a:pt x="0" y="189"/>
                  <a:pt x="3" y="187"/>
                  <a:pt x="6" y="187"/>
                </a:cubicBezTo>
                <a:cubicBezTo>
                  <a:pt x="55" y="187"/>
                  <a:pt x="55" y="187"/>
                  <a:pt x="55" y="187"/>
                </a:cubicBezTo>
                <a:cubicBezTo>
                  <a:pt x="58" y="187"/>
                  <a:pt x="61" y="189"/>
                  <a:pt x="61" y="193"/>
                </a:cubicBezTo>
                <a:close/>
                <a:moveTo>
                  <a:pt x="91" y="286"/>
                </a:moveTo>
                <a:cubicBezTo>
                  <a:pt x="64" y="313"/>
                  <a:pt x="64" y="313"/>
                  <a:pt x="64" y="313"/>
                </a:cubicBezTo>
                <a:cubicBezTo>
                  <a:pt x="63" y="314"/>
                  <a:pt x="62" y="315"/>
                  <a:pt x="62" y="317"/>
                </a:cubicBezTo>
                <a:cubicBezTo>
                  <a:pt x="62" y="319"/>
                  <a:pt x="63" y="320"/>
                  <a:pt x="64" y="321"/>
                </a:cubicBezTo>
                <a:cubicBezTo>
                  <a:pt x="65" y="323"/>
                  <a:pt x="67" y="323"/>
                  <a:pt x="69" y="323"/>
                </a:cubicBezTo>
                <a:cubicBezTo>
                  <a:pt x="70" y="323"/>
                  <a:pt x="72" y="323"/>
                  <a:pt x="73" y="321"/>
                </a:cubicBezTo>
                <a:cubicBezTo>
                  <a:pt x="100" y="295"/>
                  <a:pt x="100" y="295"/>
                  <a:pt x="100" y="295"/>
                </a:cubicBezTo>
                <a:cubicBezTo>
                  <a:pt x="102" y="292"/>
                  <a:pt x="102" y="288"/>
                  <a:pt x="100" y="286"/>
                </a:cubicBezTo>
                <a:cubicBezTo>
                  <a:pt x="97" y="284"/>
                  <a:pt x="93" y="284"/>
                  <a:pt x="91" y="286"/>
                </a:cubicBezTo>
                <a:close/>
                <a:moveTo>
                  <a:pt x="91" y="100"/>
                </a:moveTo>
                <a:cubicBezTo>
                  <a:pt x="92" y="101"/>
                  <a:pt x="94" y="102"/>
                  <a:pt x="95" y="102"/>
                </a:cubicBezTo>
                <a:cubicBezTo>
                  <a:pt x="97" y="102"/>
                  <a:pt x="98" y="101"/>
                  <a:pt x="100" y="100"/>
                </a:cubicBezTo>
                <a:cubicBezTo>
                  <a:pt x="102" y="97"/>
                  <a:pt x="102" y="93"/>
                  <a:pt x="100" y="91"/>
                </a:cubicBezTo>
                <a:cubicBezTo>
                  <a:pt x="73" y="64"/>
                  <a:pt x="73" y="64"/>
                  <a:pt x="73" y="64"/>
                </a:cubicBezTo>
                <a:cubicBezTo>
                  <a:pt x="71" y="62"/>
                  <a:pt x="67" y="62"/>
                  <a:pt x="64" y="64"/>
                </a:cubicBezTo>
                <a:cubicBezTo>
                  <a:pt x="63" y="66"/>
                  <a:pt x="62" y="67"/>
                  <a:pt x="62" y="69"/>
                </a:cubicBezTo>
                <a:cubicBezTo>
                  <a:pt x="62" y="70"/>
                  <a:pt x="63" y="72"/>
                  <a:pt x="64" y="73"/>
                </a:cubicBezTo>
                <a:lnTo>
                  <a:pt x="91" y="100"/>
                </a:lnTo>
                <a:close/>
                <a:moveTo>
                  <a:pt x="193" y="61"/>
                </a:moveTo>
                <a:cubicBezTo>
                  <a:pt x="196" y="61"/>
                  <a:pt x="199" y="59"/>
                  <a:pt x="199" y="55"/>
                </a:cubicBezTo>
                <a:cubicBezTo>
                  <a:pt x="199" y="7"/>
                  <a:pt x="199" y="7"/>
                  <a:pt x="199" y="7"/>
                </a:cubicBezTo>
                <a:cubicBezTo>
                  <a:pt x="199" y="3"/>
                  <a:pt x="196" y="0"/>
                  <a:pt x="193" y="0"/>
                </a:cubicBezTo>
                <a:cubicBezTo>
                  <a:pt x="189" y="0"/>
                  <a:pt x="186" y="3"/>
                  <a:pt x="186" y="7"/>
                </a:cubicBezTo>
                <a:cubicBezTo>
                  <a:pt x="186" y="55"/>
                  <a:pt x="186" y="55"/>
                  <a:pt x="186" y="55"/>
                </a:cubicBezTo>
                <a:cubicBezTo>
                  <a:pt x="186" y="59"/>
                  <a:pt x="189" y="61"/>
                  <a:pt x="193" y="61"/>
                </a:cubicBezTo>
                <a:close/>
                <a:moveTo>
                  <a:pt x="312" y="193"/>
                </a:moveTo>
                <a:cubicBezTo>
                  <a:pt x="312" y="259"/>
                  <a:pt x="259" y="313"/>
                  <a:pt x="193" y="313"/>
                </a:cubicBezTo>
                <a:cubicBezTo>
                  <a:pt x="127" y="313"/>
                  <a:pt x="73" y="259"/>
                  <a:pt x="73" y="193"/>
                </a:cubicBezTo>
                <a:cubicBezTo>
                  <a:pt x="73" y="127"/>
                  <a:pt x="127" y="73"/>
                  <a:pt x="193" y="73"/>
                </a:cubicBezTo>
                <a:cubicBezTo>
                  <a:pt x="259" y="73"/>
                  <a:pt x="312" y="127"/>
                  <a:pt x="312" y="193"/>
                </a:cubicBezTo>
                <a:close/>
                <a:moveTo>
                  <a:pt x="193" y="86"/>
                </a:moveTo>
                <a:cubicBezTo>
                  <a:pt x="134" y="86"/>
                  <a:pt x="86" y="134"/>
                  <a:pt x="86" y="193"/>
                </a:cubicBezTo>
                <a:cubicBezTo>
                  <a:pt x="86" y="252"/>
                  <a:pt x="134" y="300"/>
                  <a:pt x="193" y="300"/>
                </a:cubicBezTo>
                <a:cubicBezTo>
                  <a:pt x="252" y="300"/>
                  <a:pt x="300" y="252"/>
                  <a:pt x="300" y="193"/>
                </a:cubicBezTo>
                <a:cubicBezTo>
                  <a:pt x="300" y="134"/>
                  <a:pt x="252" y="86"/>
                  <a:pt x="193" y="86"/>
                </a:cubicBezTo>
                <a:close/>
                <a:moveTo>
                  <a:pt x="193" y="324"/>
                </a:moveTo>
                <a:cubicBezTo>
                  <a:pt x="189" y="324"/>
                  <a:pt x="186" y="327"/>
                  <a:pt x="186" y="331"/>
                </a:cubicBezTo>
                <a:cubicBezTo>
                  <a:pt x="186" y="379"/>
                  <a:pt x="186" y="379"/>
                  <a:pt x="186" y="379"/>
                </a:cubicBezTo>
                <a:cubicBezTo>
                  <a:pt x="186" y="383"/>
                  <a:pt x="189" y="386"/>
                  <a:pt x="193" y="386"/>
                </a:cubicBezTo>
                <a:cubicBezTo>
                  <a:pt x="196" y="386"/>
                  <a:pt x="199" y="383"/>
                  <a:pt x="199" y="379"/>
                </a:cubicBezTo>
                <a:cubicBezTo>
                  <a:pt x="199" y="331"/>
                  <a:pt x="199" y="331"/>
                  <a:pt x="199" y="331"/>
                </a:cubicBezTo>
                <a:cubicBezTo>
                  <a:pt x="199" y="327"/>
                  <a:pt x="196" y="324"/>
                  <a:pt x="193" y="324"/>
                </a:cubicBezTo>
                <a:close/>
                <a:moveTo>
                  <a:pt x="295" y="286"/>
                </a:moveTo>
                <a:cubicBezTo>
                  <a:pt x="292" y="284"/>
                  <a:pt x="288" y="284"/>
                  <a:pt x="286" y="286"/>
                </a:cubicBezTo>
                <a:cubicBezTo>
                  <a:pt x="283" y="288"/>
                  <a:pt x="283" y="292"/>
                  <a:pt x="286" y="295"/>
                </a:cubicBezTo>
                <a:cubicBezTo>
                  <a:pt x="312" y="321"/>
                  <a:pt x="312" y="321"/>
                  <a:pt x="312" y="321"/>
                </a:cubicBezTo>
                <a:cubicBezTo>
                  <a:pt x="314" y="323"/>
                  <a:pt x="315" y="323"/>
                  <a:pt x="317" y="323"/>
                </a:cubicBezTo>
                <a:cubicBezTo>
                  <a:pt x="318" y="323"/>
                  <a:pt x="320" y="323"/>
                  <a:pt x="321" y="321"/>
                </a:cubicBezTo>
                <a:cubicBezTo>
                  <a:pt x="322" y="320"/>
                  <a:pt x="323" y="319"/>
                  <a:pt x="323" y="317"/>
                </a:cubicBezTo>
                <a:cubicBezTo>
                  <a:pt x="323" y="315"/>
                  <a:pt x="322" y="314"/>
                  <a:pt x="321" y="313"/>
                </a:cubicBezTo>
                <a:lnTo>
                  <a:pt x="295" y="286"/>
                </a:lnTo>
                <a:close/>
                <a:moveTo>
                  <a:pt x="312" y="64"/>
                </a:moveTo>
                <a:cubicBezTo>
                  <a:pt x="286" y="91"/>
                  <a:pt x="286" y="91"/>
                  <a:pt x="286" y="91"/>
                </a:cubicBezTo>
                <a:cubicBezTo>
                  <a:pt x="283" y="93"/>
                  <a:pt x="283" y="97"/>
                  <a:pt x="286" y="100"/>
                </a:cubicBezTo>
                <a:cubicBezTo>
                  <a:pt x="287" y="101"/>
                  <a:pt x="288" y="102"/>
                  <a:pt x="290" y="102"/>
                </a:cubicBezTo>
                <a:cubicBezTo>
                  <a:pt x="292" y="102"/>
                  <a:pt x="293" y="101"/>
                  <a:pt x="295" y="100"/>
                </a:cubicBezTo>
                <a:cubicBezTo>
                  <a:pt x="321" y="73"/>
                  <a:pt x="321" y="73"/>
                  <a:pt x="321" y="73"/>
                </a:cubicBezTo>
                <a:cubicBezTo>
                  <a:pt x="322" y="72"/>
                  <a:pt x="323" y="70"/>
                  <a:pt x="323" y="69"/>
                </a:cubicBezTo>
                <a:cubicBezTo>
                  <a:pt x="323" y="67"/>
                  <a:pt x="322" y="66"/>
                  <a:pt x="321" y="64"/>
                </a:cubicBezTo>
                <a:cubicBezTo>
                  <a:pt x="319" y="62"/>
                  <a:pt x="315" y="62"/>
                  <a:pt x="312" y="64"/>
                </a:cubicBezTo>
                <a:close/>
                <a:moveTo>
                  <a:pt x="379" y="187"/>
                </a:moveTo>
                <a:cubicBezTo>
                  <a:pt x="330" y="187"/>
                  <a:pt x="330" y="187"/>
                  <a:pt x="330" y="187"/>
                </a:cubicBezTo>
                <a:cubicBezTo>
                  <a:pt x="327" y="187"/>
                  <a:pt x="324" y="189"/>
                  <a:pt x="324" y="193"/>
                </a:cubicBezTo>
                <a:cubicBezTo>
                  <a:pt x="324" y="196"/>
                  <a:pt x="327" y="199"/>
                  <a:pt x="330" y="199"/>
                </a:cubicBezTo>
                <a:cubicBezTo>
                  <a:pt x="379" y="199"/>
                  <a:pt x="379" y="199"/>
                  <a:pt x="379" y="199"/>
                </a:cubicBezTo>
                <a:cubicBezTo>
                  <a:pt x="383" y="199"/>
                  <a:pt x="385" y="196"/>
                  <a:pt x="385" y="193"/>
                </a:cubicBezTo>
                <a:cubicBezTo>
                  <a:pt x="385" y="189"/>
                  <a:pt x="383" y="187"/>
                  <a:pt x="379" y="187"/>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TextBox 956"/>
          <p:cNvSpPr txBox="1">
            <a:spLocks noChangeArrowheads="1"/>
          </p:cNvSpPr>
          <p:nvPr/>
        </p:nvSpPr>
        <p:spPr bwMode="auto">
          <a:xfrm>
            <a:off x="2029160" y="17782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2" name="TextBox 956"/>
          <p:cNvSpPr txBox="1">
            <a:spLocks noChangeArrowheads="1"/>
          </p:cNvSpPr>
          <p:nvPr/>
        </p:nvSpPr>
        <p:spPr bwMode="auto">
          <a:xfrm>
            <a:off x="2019636" y="14113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3" name="TextBox 956"/>
          <p:cNvSpPr txBox="1">
            <a:spLocks noChangeArrowheads="1"/>
          </p:cNvSpPr>
          <p:nvPr/>
        </p:nvSpPr>
        <p:spPr bwMode="auto">
          <a:xfrm>
            <a:off x="7380923" y="1807040"/>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accent3">
                    <a:lumMod val="50000"/>
                  </a:schemeClr>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accent3">
                    <a:lumMod val="50000"/>
                  </a:schemeClr>
                </a:solidFill>
                <a:latin typeface="Montserrat Light" panose="00000400000000000000" pitchFamily="50" charset="0"/>
                <a:cs typeface="Open Sans" panose="020B0606030504020204" pitchFamily="34" charset="0"/>
              </a:rPr>
              <a:t>eiusmod</a:t>
            </a:r>
            <a:r>
              <a:rPr lang="en-US" altLang="ru-RU" sz="1050" dirty="0">
                <a:solidFill>
                  <a:schemeClr val="accent3">
                    <a:lumMod val="50000"/>
                  </a:schemeClr>
                </a:solidFill>
                <a:latin typeface="Montserrat Light" panose="00000400000000000000" pitchFamily="50" charset="0"/>
                <a:cs typeface="Open Sans" panose="020B0606030504020204" pitchFamily="34" charset="0"/>
              </a:rPr>
              <a:t> </a:t>
            </a:r>
            <a:r>
              <a:rPr lang="en-US" altLang="ru-RU" sz="1050" dirty="0" err="1">
                <a:solidFill>
                  <a:schemeClr val="accent3">
                    <a:lumMod val="50000"/>
                  </a:schemeClr>
                </a:solidFill>
                <a:latin typeface="Montserrat Light" panose="00000400000000000000" pitchFamily="50" charset="0"/>
                <a:cs typeface="Open Sans" panose="020B0606030504020204" pitchFamily="34" charset="0"/>
              </a:rPr>
              <a:t>tempor</a:t>
            </a:r>
            <a:endParaRPr lang="ru-RU" altLang="ru-RU" sz="1050" dirty="0">
              <a:solidFill>
                <a:schemeClr val="accent3">
                  <a:lumMod val="50000"/>
                </a:schemeClr>
              </a:solidFill>
              <a:latin typeface="Montserrat Light" panose="00000400000000000000" pitchFamily="50" charset="0"/>
              <a:cs typeface="Open Sans" panose="020B0606030504020204" pitchFamily="34" charset="0"/>
            </a:endParaRPr>
          </a:p>
        </p:txBody>
      </p:sp>
      <p:sp>
        <p:nvSpPr>
          <p:cNvPr id="24" name="TextBox 956"/>
          <p:cNvSpPr txBox="1">
            <a:spLocks noChangeArrowheads="1"/>
          </p:cNvSpPr>
          <p:nvPr/>
        </p:nvSpPr>
        <p:spPr bwMode="auto">
          <a:xfrm>
            <a:off x="7272545" y="1440151"/>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accent3">
                    <a:lumMod val="50000"/>
                  </a:schemeClr>
                </a:solidFill>
                <a:latin typeface="+mj-lt"/>
                <a:cs typeface="Open Sans" panose="020B0606030504020204" pitchFamily="34" charset="0"/>
              </a:rPr>
              <a:t>TITLE</a:t>
            </a:r>
            <a:endParaRPr lang="ru-RU" altLang="ru-RU" dirty="0">
              <a:solidFill>
                <a:schemeClr val="accent3">
                  <a:lumMod val="50000"/>
                </a:schemeClr>
              </a:solidFill>
              <a:latin typeface="+mj-lt"/>
              <a:cs typeface="Open Sans" panose="020B0606030504020204" pitchFamily="34" charset="0"/>
            </a:endParaRPr>
          </a:p>
        </p:txBody>
      </p:sp>
      <p:sp>
        <p:nvSpPr>
          <p:cNvPr id="27" name="TextBox 956"/>
          <p:cNvSpPr txBox="1">
            <a:spLocks noChangeArrowheads="1"/>
          </p:cNvSpPr>
          <p:nvPr/>
        </p:nvSpPr>
        <p:spPr bwMode="auto">
          <a:xfrm>
            <a:off x="2181560" y="40261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8" name="TextBox 956"/>
          <p:cNvSpPr txBox="1">
            <a:spLocks noChangeArrowheads="1"/>
          </p:cNvSpPr>
          <p:nvPr/>
        </p:nvSpPr>
        <p:spPr bwMode="auto">
          <a:xfrm>
            <a:off x="2172036" y="36592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9" name="TextBox 956"/>
          <p:cNvSpPr txBox="1">
            <a:spLocks noChangeArrowheads="1"/>
          </p:cNvSpPr>
          <p:nvPr/>
        </p:nvSpPr>
        <p:spPr bwMode="auto">
          <a:xfrm>
            <a:off x="7504748" y="4016840"/>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accent3">
                    <a:lumMod val="50000"/>
                  </a:schemeClr>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accent3">
                    <a:lumMod val="50000"/>
                  </a:schemeClr>
                </a:solidFill>
                <a:latin typeface="Montserrat Light" panose="00000400000000000000" pitchFamily="50" charset="0"/>
                <a:cs typeface="Open Sans" panose="020B0606030504020204" pitchFamily="34" charset="0"/>
              </a:rPr>
              <a:t>eiusmod</a:t>
            </a:r>
            <a:r>
              <a:rPr lang="en-US" altLang="ru-RU" sz="1050" dirty="0">
                <a:solidFill>
                  <a:schemeClr val="accent3">
                    <a:lumMod val="50000"/>
                  </a:schemeClr>
                </a:solidFill>
                <a:latin typeface="Montserrat Light" panose="00000400000000000000" pitchFamily="50" charset="0"/>
                <a:cs typeface="Open Sans" panose="020B0606030504020204" pitchFamily="34" charset="0"/>
              </a:rPr>
              <a:t> </a:t>
            </a:r>
            <a:r>
              <a:rPr lang="en-US" altLang="ru-RU" sz="1050" dirty="0" err="1">
                <a:solidFill>
                  <a:schemeClr val="accent3">
                    <a:lumMod val="50000"/>
                  </a:schemeClr>
                </a:solidFill>
                <a:latin typeface="Montserrat Light" panose="00000400000000000000" pitchFamily="50" charset="0"/>
                <a:cs typeface="Open Sans" panose="020B0606030504020204" pitchFamily="34" charset="0"/>
              </a:rPr>
              <a:t>tempor</a:t>
            </a:r>
            <a:endParaRPr lang="ru-RU" altLang="ru-RU" sz="1050" dirty="0">
              <a:solidFill>
                <a:schemeClr val="accent3">
                  <a:lumMod val="50000"/>
                </a:schemeClr>
              </a:solidFill>
              <a:latin typeface="Montserrat Light" panose="00000400000000000000" pitchFamily="50" charset="0"/>
              <a:cs typeface="Open Sans" panose="020B0606030504020204" pitchFamily="34" charset="0"/>
            </a:endParaRPr>
          </a:p>
        </p:txBody>
      </p:sp>
      <p:sp>
        <p:nvSpPr>
          <p:cNvPr id="30" name="TextBox 956"/>
          <p:cNvSpPr txBox="1">
            <a:spLocks noChangeArrowheads="1"/>
          </p:cNvSpPr>
          <p:nvPr/>
        </p:nvSpPr>
        <p:spPr bwMode="auto">
          <a:xfrm>
            <a:off x="7396370" y="3649951"/>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accent3">
                    <a:lumMod val="50000"/>
                  </a:schemeClr>
                </a:solidFill>
                <a:latin typeface="+mj-lt"/>
                <a:cs typeface="Open Sans" panose="020B0606030504020204" pitchFamily="34" charset="0"/>
              </a:rPr>
              <a:t>TITLE</a:t>
            </a:r>
            <a:endParaRPr lang="ru-RU" altLang="ru-RU" dirty="0">
              <a:solidFill>
                <a:schemeClr val="accent3">
                  <a:lumMod val="50000"/>
                </a:schemeClr>
              </a:solidFill>
              <a:latin typeface="+mj-lt"/>
              <a:cs typeface="Open Sans" panose="020B0606030504020204" pitchFamily="34" charset="0"/>
            </a:endParaRPr>
          </a:p>
        </p:txBody>
      </p:sp>
      <p:sp>
        <p:nvSpPr>
          <p:cNvPr id="25" name="Freeform 6"/>
          <p:cNvSpPr>
            <a:spLocks/>
          </p:cNvSpPr>
          <p:nvPr/>
        </p:nvSpPr>
        <p:spPr bwMode="auto">
          <a:xfrm>
            <a:off x="4473487" y="1200150"/>
            <a:ext cx="1976980" cy="840421"/>
          </a:xfrm>
          <a:custGeom>
            <a:avLst/>
            <a:gdLst>
              <a:gd name="T0" fmla="*/ 139 w 866"/>
              <a:gd name="T1" fmla="*/ 368 h 368"/>
              <a:gd name="T2" fmla="*/ 11 w 866"/>
              <a:gd name="T3" fmla="*/ 260 h 368"/>
              <a:gd name="T4" fmla="*/ 117 w 866"/>
              <a:gd name="T5" fmla="*/ 111 h 368"/>
              <a:gd name="T6" fmla="*/ 706 w 866"/>
              <a:gd name="T7" fmla="*/ 12 h 368"/>
              <a:gd name="T8" fmla="*/ 855 w 866"/>
              <a:gd name="T9" fmla="*/ 118 h 368"/>
              <a:gd name="T10" fmla="*/ 749 w 866"/>
              <a:gd name="T11" fmla="*/ 267 h 368"/>
              <a:gd name="T12" fmla="*/ 160 w 866"/>
              <a:gd name="T13" fmla="*/ 366 h 368"/>
              <a:gd name="T14" fmla="*/ 139 w 866"/>
              <a:gd name="T15" fmla="*/ 368 h 3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6" h="368">
                <a:moveTo>
                  <a:pt x="139" y="368"/>
                </a:moveTo>
                <a:cubicBezTo>
                  <a:pt x="77" y="368"/>
                  <a:pt x="22" y="323"/>
                  <a:pt x="11" y="260"/>
                </a:cubicBezTo>
                <a:cubicBezTo>
                  <a:pt x="0" y="190"/>
                  <a:pt x="47" y="123"/>
                  <a:pt x="117" y="111"/>
                </a:cubicBezTo>
                <a:cubicBezTo>
                  <a:pt x="706" y="12"/>
                  <a:pt x="706" y="12"/>
                  <a:pt x="706" y="12"/>
                </a:cubicBezTo>
                <a:cubicBezTo>
                  <a:pt x="776" y="0"/>
                  <a:pt x="843" y="48"/>
                  <a:pt x="855" y="118"/>
                </a:cubicBezTo>
                <a:cubicBezTo>
                  <a:pt x="866" y="188"/>
                  <a:pt x="819" y="255"/>
                  <a:pt x="749" y="267"/>
                </a:cubicBezTo>
                <a:cubicBezTo>
                  <a:pt x="160" y="366"/>
                  <a:pt x="160" y="366"/>
                  <a:pt x="160" y="366"/>
                </a:cubicBezTo>
                <a:cubicBezTo>
                  <a:pt x="153" y="367"/>
                  <a:pt x="146" y="368"/>
                  <a:pt x="139" y="368"/>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174891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left)">
                                      <p:cBhvr>
                                        <p:cTn id="11" dur="500"/>
                                        <p:tgtEl>
                                          <p:spTgt spid="9"/>
                                        </p:tgtEl>
                                      </p:cBhvr>
                                    </p:animEffect>
                                  </p:childTnLst>
                                </p:cTn>
                              </p:par>
                            </p:childTnLst>
                          </p:cTn>
                        </p:par>
                        <p:par>
                          <p:cTn id="12" fill="hold">
                            <p:stCondLst>
                              <p:cond delay="1000"/>
                            </p:stCondLst>
                            <p:childTnLst>
                              <p:par>
                                <p:cTn id="13" presetID="22" presetClass="entr" presetSubtype="2"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right)">
                                      <p:cBhvr>
                                        <p:cTn id="15" dur="500"/>
                                        <p:tgtEl>
                                          <p:spTgt spid="8"/>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par>
                          <p:cTn id="20" fill="hold">
                            <p:stCondLst>
                              <p:cond delay="2000"/>
                            </p:stCondLst>
                            <p:childTnLst>
                              <p:par>
                                <p:cTn id="21" presetID="22" presetClass="entr" presetSubtype="2" fill="hold" grpId="0" nodeType="afterEffect">
                                  <p:stCondLst>
                                    <p:cond delay="0"/>
                                  </p:stCondLst>
                                  <p:childTnLst>
                                    <p:set>
                                      <p:cBhvr>
                                        <p:cTn id="22" dur="1" fill="hold">
                                          <p:stCondLst>
                                            <p:cond delay="0"/>
                                          </p:stCondLst>
                                        </p:cTn>
                                        <p:tgtEl>
                                          <p:spTgt spid="25"/>
                                        </p:tgtEl>
                                        <p:attrNameLst>
                                          <p:attrName>style.visibility</p:attrName>
                                        </p:attrNameLst>
                                      </p:cBhvr>
                                      <p:to>
                                        <p:strVal val="visible"/>
                                      </p:to>
                                    </p:set>
                                    <p:animEffect transition="in" filter="wipe(right)">
                                      <p:cBhvr>
                                        <p:cTn id="23" dur="500"/>
                                        <p:tgtEl>
                                          <p:spTgt spid="25"/>
                                        </p:tgtEl>
                                      </p:cBhvr>
                                    </p:animEffect>
                                  </p:childTnLst>
                                </p:cTn>
                              </p:par>
                            </p:childTnLst>
                          </p:cTn>
                        </p:par>
                        <p:par>
                          <p:cTn id="24" fill="hold">
                            <p:stCondLst>
                              <p:cond delay="2500"/>
                            </p:stCondLst>
                            <p:childTnLst>
                              <p:par>
                                <p:cTn id="25" presetID="53" presetClass="entr" presetSubtype="16" fill="hold" grpId="0" nodeType="after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p:cTn id="27" dur="500" fill="hold"/>
                                        <p:tgtEl>
                                          <p:spTgt spid="14"/>
                                        </p:tgtEl>
                                        <p:attrNameLst>
                                          <p:attrName>ppt_w</p:attrName>
                                        </p:attrNameLst>
                                      </p:cBhvr>
                                      <p:tavLst>
                                        <p:tav tm="0">
                                          <p:val>
                                            <p:fltVal val="0"/>
                                          </p:val>
                                        </p:tav>
                                        <p:tav tm="100000">
                                          <p:val>
                                            <p:strVal val="#ppt_w"/>
                                          </p:val>
                                        </p:tav>
                                      </p:tavLst>
                                    </p:anim>
                                    <p:anim calcmode="lin" valueType="num">
                                      <p:cBhvr>
                                        <p:cTn id="28" dur="500" fill="hold"/>
                                        <p:tgtEl>
                                          <p:spTgt spid="14"/>
                                        </p:tgtEl>
                                        <p:attrNameLst>
                                          <p:attrName>ppt_h</p:attrName>
                                        </p:attrNameLst>
                                      </p:cBhvr>
                                      <p:tavLst>
                                        <p:tav tm="0">
                                          <p:val>
                                            <p:fltVal val="0"/>
                                          </p:val>
                                        </p:tav>
                                        <p:tav tm="100000">
                                          <p:val>
                                            <p:strVal val="#ppt_h"/>
                                          </p:val>
                                        </p:tav>
                                      </p:tavLst>
                                    </p:anim>
                                    <p:animEffect transition="in" filter="fade">
                                      <p:cBhvr>
                                        <p:cTn id="29" dur="500"/>
                                        <p:tgtEl>
                                          <p:spTgt spid="14"/>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15"/>
                                        </p:tgtEl>
                                        <p:attrNameLst>
                                          <p:attrName>style.visibility</p:attrName>
                                        </p:attrNameLst>
                                      </p:cBhvr>
                                      <p:to>
                                        <p:strVal val="visible"/>
                                      </p:to>
                                    </p:set>
                                    <p:anim calcmode="lin" valueType="num">
                                      <p:cBhvr>
                                        <p:cTn id="32" dur="500" fill="hold"/>
                                        <p:tgtEl>
                                          <p:spTgt spid="15"/>
                                        </p:tgtEl>
                                        <p:attrNameLst>
                                          <p:attrName>ppt_w</p:attrName>
                                        </p:attrNameLst>
                                      </p:cBhvr>
                                      <p:tavLst>
                                        <p:tav tm="0">
                                          <p:val>
                                            <p:fltVal val="0"/>
                                          </p:val>
                                        </p:tav>
                                        <p:tav tm="100000">
                                          <p:val>
                                            <p:strVal val="#ppt_w"/>
                                          </p:val>
                                        </p:tav>
                                      </p:tavLst>
                                    </p:anim>
                                    <p:anim calcmode="lin" valueType="num">
                                      <p:cBhvr>
                                        <p:cTn id="33" dur="500" fill="hold"/>
                                        <p:tgtEl>
                                          <p:spTgt spid="15"/>
                                        </p:tgtEl>
                                        <p:attrNameLst>
                                          <p:attrName>ppt_h</p:attrName>
                                        </p:attrNameLst>
                                      </p:cBhvr>
                                      <p:tavLst>
                                        <p:tav tm="0">
                                          <p:val>
                                            <p:fltVal val="0"/>
                                          </p:val>
                                        </p:tav>
                                        <p:tav tm="100000">
                                          <p:val>
                                            <p:strVal val="#ppt_h"/>
                                          </p:val>
                                        </p:tav>
                                      </p:tavLst>
                                    </p:anim>
                                    <p:animEffect transition="in" filter="fade">
                                      <p:cBhvr>
                                        <p:cTn id="34" dur="500"/>
                                        <p:tgtEl>
                                          <p:spTgt spid="15"/>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anim calcmode="lin" valueType="num">
                                      <p:cBhvr>
                                        <p:cTn id="37" dur="500" fill="hold"/>
                                        <p:tgtEl>
                                          <p:spTgt spid="21"/>
                                        </p:tgtEl>
                                        <p:attrNameLst>
                                          <p:attrName>ppt_w</p:attrName>
                                        </p:attrNameLst>
                                      </p:cBhvr>
                                      <p:tavLst>
                                        <p:tav tm="0">
                                          <p:val>
                                            <p:fltVal val="0"/>
                                          </p:val>
                                        </p:tav>
                                        <p:tav tm="100000">
                                          <p:val>
                                            <p:strVal val="#ppt_w"/>
                                          </p:val>
                                        </p:tav>
                                      </p:tavLst>
                                    </p:anim>
                                    <p:anim calcmode="lin" valueType="num">
                                      <p:cBhvr>
                                        <p:cTn id="38" dur="500" fill="hold"/>
                                        <p:tgtEl>
                                          <p:spTgt spid="21"/>
                                        </p:tgtEl>
                                        <p:attrNameLst>
                                          <p:attrName>ppt_h</p:attrName>
                                        </p:attrNameLst>
                                      </p:cBhvr>
                                      <p:tavLst>
                                        <p:tav tm="0">
                                          <p:val>
                                            <p:fltVal val="0"/>
                                          </p:val>
                                        </p:tav>
                                        <p:tav tm="100000">
                                          <p:val>
                                            <p:strVal val="#ppt_h"/>
                                          </p:val>
                                        </p:tav>
                                      </p:tavLst>
                                    </p:anim>
                                    <p:animEffect transition="in" filter="fade">
                                      <p:cBhvr>
                                        <p:cTn id="39" dur="500"/>
                                        <p:tgtEl>
                                          <p:spTgt spid="21"/>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22"/>
                                        </p:tgtEl>
                                        <p:attrNameLst>
                                          <p:attrName>style.visibility</p:attrName>
                                        </p:attrNameLst>
                                      </p:cBhvr>
                                      <p:to>
                                        <p:strVal val="visible"/>
                                      </p:to>
                                    </p:set>
                                    <p:anim calcmode="lin" valueType="num">
                                      <p:cBhvr>
                                        <p:cTn id="42" dur="500" fill="hold"/>
                                        <p:tgtEl>
                                          <p:spTgt spid="22"/>
                                        </p:tgtEl>
                                        <p:attrNameLst>
                                          <p:attrName>ppt_w</p:attrName>
                                        </p:attrNameLst>
                                      </p:cBhvr>
                                      <p:tavLst>
                                        <p:tav tm="0">
                                          <p:val>
                                            <p:fltVal val="0"/>
                                          </p:val>
                                        </p:tav>
                                        <p:tav tm="100000">
                                          <p:val>
                                            <p:strVal val="#ppt_w"/>
                                          </p:val>
                                        </p:tav>
                                      </p:tavLst>
                                    </p:anim>
                                    <p:anim calcmode="lin" valueType="num">
                                      <p:cBhvr>
                                        <p:cTn id="43" dur="500" fill="hold"/>
                                        <p:tgtEl>
                                          <p:spTgt spid="22"/>
                                        </p:tgtEl>
                                        <p:attrNameLst>
                                          <p:attrName>ppt_h</p:attrName>
                                        </p:attrNameLst>
                                      </p:cBhvr>
                                      <p:tavLst>
                                        <p:tav tm="0">
                                          <p:val>
                                            <p:fltVal val="0"/>
                                          </p:val>
                                        </p:tav>
                                        <p:tav tm="100000">
                                          <p:val>
                                            <p:strVal val="#ppt_h"/>
                                          </p:val>
                                        </p:tav>
                                      </p:tavLst>
                                    </p:anim>
                                    <p:animEffect transition="in" filter="fade">
                                      <p:cBhvr>
                                        <p:cTn id="44" dur="500"/>
                                        <p:tgtEl>
                                          <p:spTgt spid="22"/>
                                        </p:tgtEl>
                                      </p:cBhvr>
                                    </p:animEffect>
                                  </p:childTnLst>
                                </p:cTn>
                              </p:par>
                              <p:par>
                                <p:cTn id="45" presetID="53" presetClass="entr" presetSubtype="16" fill="hold" grpId="0" nodeType="withEffect">
                                  <p:stCondLst>
                                    <p:cond delay="0"/>
                                  </p:stCondLst>
                                  <p:childTnLst>
                                    <p:set>
                                      <p:cBhvr>
                                        <p:cTn id="46" dur="1" fill="hold">
                                          <p:stCondLst>
                                            <p:cond delay="0"/>
                                          </p:stCondLst>
                                        </p:cTn>
                                        <p:tgtEl>
                                          <p:spTgt spid="27"/>
                                        </p:tgtEl>
                                        <p:attrNameLst>
                                          <p:attrName>style.visibility</p:attrName>
                                        </p:attrNameLst>
                                      </p:cBhvr>
                                      <p:to>
                                        <p:strVal val="visible"/>
                                      </p:to>
                                    </p:set>
                                    <p:anim calcmode="lin" valueType="num">
                                      <p:cBhvr>
                                        <p:cTn id="47" dur="500" fill="hold"/>
                                        <p:tgtEl>
                                          <p:spTgt spid="27"/>
                                        </p:tgtEl>
                                        <p:attrNameLst>
                                          <p:attrName>ppt_w</p:attrName>
                                        </p:attrNameLst>
                                      </p:cBhvr>
                                      <p:tavLst>
                                        <p:tav tm="0">
                                          <p:val>
                                            <p:fltVal val="0"/>
                                          </p:val>
                                        </p:tav>
                                        <p:tav tm="100000">
                                          <p:val>
                                            <p:strVal val="#ppt_w"/>
                                          </p:val>
                                        </p:tav>
                                      </p:tavLst>
                                    </p:anim>
                                    <p:anim calcmode="lin" valueType="num">
                                      <p:cBhvr>
                                        <p:cTn id="48" dur="500" fill="hold"/>
                                        <p:tgtEl>
                                          <p:spTgt spid="27"/>
                                        </p:tgtEl>
                                        <p:attrNameLst>
                                          <p:attrName>ppt_h</p:attrName>
                                        </p:attrNameLst>
                                      </p:cBhvr>
                                      <p:tavLst>
                                        <p:tav tm="0">
                                          <p:val>
                                            <p:fltVal val="0"/>
                                          </p:val>
                                        </p:tav>
                                        <p:tav tm="100000">
                                          <p:val>
                                            <p:strVal val="#ppt_h"/>
                                          </p:val>
                                        </p:tav>
                                      </p:tavLst>
                                    </p:anim>
                                    <p:animEffect transition="in" filter="fade">
                                      <p:cBhvr>
                                        <p:cTn id="49" dur="500"/>
                                        <p:tgtEl>
                                          <p:spTgt spid="27"/>
                                        </p:tgtEl>
                                      </p:cBhvr>
                                    </p:animEffect>
                                  </p:childTnLst>
                                </p:cTn>
                              </p:par>
                              <p:par>
                                <p:cTn id="50" presetID="53" presetClass="entr" presetSubtype="16" fill="hold" grpId="0" nodeType="withEffect">
                                  <p:stCondLst>
                                    <p:cond delay="0"/>
                                  </p:stCondLst>
                                  <p:childTnLst>
                                    <p:set>
                                      <p:cBhvr>
                                        <p:cTn id="51" dur="1" fill="hold">
                                          <p:stCondLst>
                                            <p:cond delay="0"/>
                                          </p:stCondLst>
                                        </p:cTn>
                                        <p:tgtEl>
                                          <p:spTgt spid="28"/>
                                        </p:tgtEl>
                                        <p:attrNameLst>
                                          <p:attrName>style.visibility</p:attrName>
                                        </p:attrNameLst>
                                      </p:cBhvr>
                                      <p:to>
                                        <p:strVal val="visible"/>
                                      </p:to>
                                    </p:set>
                                    <p:anim calcmode="lin" valueType="num">
                                      <p:cBhvr>
                                        <p:cTn id="52" dur="500" fill="hold"/>
                                        <p:tgtEl>
                                          <p:spTgt spid="28"/>
                                        </p:tgtEl>
                                        <p:attrNameLst>
                                          <p:attrName>ppt_w</p:attrName>
                                        </p:attrNameLst>
                                      </p:cBhvr>
                                      <p:tavLst>
                                        <p:tav tm="0">
                                          <p:val>
                                            <p:fltVal val="0"/>
                                          </p:val>
                                        </p:tav>
                                        <p:tav tm="100000">
                                          <p:val>
                                            <p:strVal val="#ppt_w"/>
                                          </p:val>
                                        </p:tav>
                                      </p:tavLst>
                                    </p:anim>
                                    <p:anim calcmode="lin" valueType="num">
                                      <p:cBhvr>
                                        <p:cTn id="53" dur="500" fill="hold"/>
                                        <p:tgtEl>
                                          <p:spTgt spid="28"/>
                                        </p:tgtEl>
                                        <p:attrNameLst>
                                          <p:attrName>ppt_h</p:attrName>
                                        </p:attrNameLst>
                                      </p:cBhvr>
                                      <p:tavLst>
                                        <p:tav tm="0">
                                          <p:val>
                                            <p:fltVal val="0"/>
                                          </p:val>
                                        </p:tav>
                                        <p:tav tm="100000">
                                          <p:val>
                                            <p:strVal val="#ppt_h"/>
                                          </p:val>
                                        </p:tav>
                                      </p:tavLst>
                                    </p:anim>
                                    <p:animEffect transition="in" filter="fade">
                                      <p:cBhvr>
                                        <p:cTn id="54" dur="500"/>
                                        <p:tgtEl>
                                          <p:spTgt spid="28"/>
                                        </p:tgtEl>
                                      </p:cBhvr>
                                    </p:animEffect>
                                  </p:childTnLst>
                                </p:cTn>
                              </p:par>
                              <p:par>
                                <p:cTn id="55" presetID="53" presetClass="entr" presetSubtype="16" fill="hold" grpId="0" nodeType="withEffect">
                                  <p:stCondLst>
                                    <p:cond delay="0"/>
                                  </p:stCondLst>
                                  <p:childTnLst>
                                    <p:set>
                                      <p:cBhvr>
                                        <p:cTn id="56" dur="1" fill="hold">
                                          <p:stCondLst>
                                            <p:cond delay="0"/>
                                          </p:stCondLst>
                                        </p:cTn>
                                        <p:tgtEl>
                                          <p:spTgt spid="13"/>
                                        </p:tgtEl>
                                        <p:attrNameLst>
                                          <p:attrName>style.visibility</p:attrName>
                                        </p:attrNameLst>
                                      </p:cBhvr>
                                      <p:to>
                                        <p:strVal val="visible"/>
                                      </p:to>
                                    </p:set>
                                    <p:anim calcmode="lin" valueType="num">
                                      <p:cBhvr>
                                        <p:cTn id="57" dur="500" fill="hold"/>
                                        <p:tgtEl>
                                          <p:spTgt spid="13"/>
                                        </p:tgtEl>
                                        <p:attrNameLst>
                                          <p:attrName>ppt_w</p:attrName>
                                        </p:attrNameLst>
                                      </p:cBhvr>
                                      <p:tavLst>
                                        <p:tav tm="0">
                                          <p:val>
                                            <p:fltVal val="0"/>
                                          </p:val>
                                        </p:tav>
                                        <p:tav tm="100000">
                                          <p:val>
                                            <p:strVal val="#ppt_w"/>
                                          </p:val>
                                        </p:tav>
                                      </p:tavLst>
                                    </p:anim>
                                    <p:anim calcmode="lin" valueType="num">
                                      <p:cBhvr>
                                        <p:cTn id="58" dur="500" fill="hold"/>
                                        <p:tgtEl>
                                          <p:spTgt spid="13"/>
                                        </p:tgtEl>
                                        <p:attrNameLst>
                                          <p:attrName>ppt_h</p:attrName>
                                        </p:attrNameLst>
                                      </p:cBhvr>
                                      <p:tavLst>
                                        <p:tav tm="0">
                                          <p:val>
                                            <p:fltVal val="0"/>
                                          </p:val>
                                        </p:tav>
                                        <p:tav tm="100000">
                                          <p:val>
                                            <p:strVal val="#ppt_h"/>
                                          </p:val>
                                        </p:tav>
                                      </p:tavLst>
                                    </p:anim>
                                    <p:animEffect transition="in" filter="fade">
                                      <p:cBhvr>
                                        <p:cTn id="59" dur="500"/>
                                        <p:tgtEl>
                                          <p:spTgt spid="13"/>
                                        </p:tgtEl>
                                      </p:cBhvr>
                                    </p:animEffect>
                                  </p:childTnLst>
                                </p:cTn>
                              </p:par>
                              <p:par>
                                <p:cTn id="60" presetID="53" presetClass="entr" presetSubtype="16" fill="hold" grpId="0" nodeType="withEffect">
                                  <p:stCondLst>
                                    <p:cond delay="0"/>
                                  </p:stCondLst>
                                  <p:childTnLst>
                                    <p:set>
                                      <p:cBhvr>
                                        <p:cTn id="61" dur="1" fill="hold">
                                          <p:stCondLst>
                                            <p:cond delay="0"/>
                                          </p:stCondLst>
                                        </p:cTn>
                                        <p:tgtEl>
                                          <p:spTgt spid="16"/>
                                        </p:tgtEl>
                                        <p:attrNameLst>
                                          <p:attrName>style.visibility</p:attrName>
                                        </p:attrNameLst>
                                      </p:cBhvr>
                                      <p:to>
                                        <p:strVal val="visible"/>
                                      </p:to>
                                    </p:set>
                                    <p:anim calcmode="lin" valueType="num">
                                      <p:cBhvr>
                                        <p:cTn id="62" dur="500" fill="hold"/>
                                        <p:tgtEl>
                                          <p:spTgt spid="16"/>
                                        </p:tgtEl>
                                        <p:attrNameLst>
                                          <p:attrName>ppt_w</p:attrName>
                                        </p:attrNameLst>
                                      </p:cBhvr>
                                      <p:tavLst>
                                        <p:tav tm="0">
                                          <p:val>
                                            <p:fltVal val="0"/>
                                          </p:val>
                                        </p:tav>
                                        <p:tav tm="100000">
                                          <p:val>
                                            <p:strVal val="#ppt_w"/>
                                          </p:val>
                                        </p:tav>
                                      </p:tavLst>
                                    </p:anim>
                                    <p:anim calcmode="lin" valueType="num">
                                      <p:cBhvr>
                                        <p:cTn id="63" dur="500" fill="hold"/>
                                        <p:tgtEl>
                                          <p:spTgt spid="16"/>
                                        </p:tgtEl>
                                        <p:attrNameLst>
                                          <p:attrName>ppt_h</p:attrName>
                                        </p:attrNameLst>
                                      </p:cBhvr>
                                      <p:tavLst>
                                        <p:tav tm="0">
                                          <p:val>
                                            <p:fltVal val="0"/>
                                          </p:val>
                                        </p:tav>
                                        <p:tav tm="100000">
                                          <p:val>
                                            <p:strVal val="#ppt_h"/>
                                          </p:val>
                                        </p:tav>
                                      </p:tavLst>
                                    </p:anim>
                                    <p:animEffect transition="in" filter="fade">
                                      <p:cBhvr>
                                        <p:cTn id="64" dur="500"/>
                                        <p:tgtEl>
                                          <p:spTgt spid="16"/>
                                        </p:tgtEl>
                                      </p:cBhvr>
                                    </p:animEffect>
                                  </p:childTnLst>
                                </p:cTn>
                              </p:par>
                              <p:par>
                                <p:cTn id="65" presetID="53" presetClass="entr" presetSubtype="16" fill="hold" grpId="0" nodeType="withEffect">
                                  <p:stCondLst>
                                    <p:cond delay="0"/>
                                  </p:stCondLst>
                                  <p:childTnLst>
                                    <p:set>
                                      <p:cBhvr>
                                        <p:cTn id="66" dur="1" fill="hold">
                                          <p:stCondLst>
                                            <p:cond delay="0"/>
                                          </p:stCondLst>
                                        </p:cTn>
                                        <p:tgtEl>
                                          <p:spTgt spid="23"/>
                                        </p:tgtEl>
                                        <p:attrNameLst>
                                          <p:attrName>style.visibility</p:attrName>
                                        </p:attrNameLst>
                                      </p:cBhvr>
                                      <p:to>
                                        <p:strVal val="visible"/>
                                      </p:to>
                                    </p:set>
                                    <p:anim calcmode="lin" valueType="num">
                                      <p:cBhvr>
                                        <p:cTn id="67" dur="500" fill="hold"/>
                                        <p:tgtEl>
                                          <p:spTgt spid="23"/>
                                        </p:tgtEl>
                                        <p:attrNameLst>
                                          <p:attrName>ppt_w</p:attrName>
                                        </p:attrNameLst>
                                      </p:cBhvr>
                                      <p:tavLst>
                                        <p:tav tm="0">
                                          <p:val>
                                            <p:fltVal val="0"/>
                                          </p:val>
                                        </p:tav>
                                        <p:tav tm="100000">
                                          <p:val>
                                            <p:strVal val="#ppt_w"/>
                                          </p:val>
                                        </p:tav>
                                      </p:tavLst>
                                    </p:anim>
                                    <p:anim calcmode="lin" valueType="num">
                                      <p:cBhvr>
                                        <p:cTn id="68" dur="500" fill="hold"/>
                                        <p:tgtEl>
                                          <p:spTgt spid="23"/>
                                        </p:tgtEl>
                                        <p:attrNameLst>
                                          <p:attrName>ppt_h</p:attrName>
                                        </p:attrNameLst>
                                      </p:cBhvr>
                                      <p:tavLst>
                                        <p:tav tm="0">
                                          <p:val>
                                            <p:fltVal val="0"/>
                                          </p:val>
                                        </p:tav>
                                        <p:tav tm="100000">
                                          <p:val>
                                            <p:strVal val="#ppt_h"/>
                                          </p:val>
                                        </p:tav>
                                      </p:tavLst>
                                    </p:anim>
                                    <p:animEffect transition="in" filter="fade">
                                      <p:cBhvr>
                                        <p:cTn id="69" dur="500"/>
                                        <p:tgtEl>
                                          <p:spTgt spid="23"/>
                                        </p:tgtEl>
                                      </p:cBhvr>
                                    </p:animEffect>
                                  </p:childTnLst>
                                </p:cTn>
                              </p:par>
                              <p:par>
                                <p:cTn id="70" presetID="53" presetClass="entr" presetSubtype="16" fill="hold" grpId="0" nodeType="withEffect">
                                  <p:stCondLst>
                                    <p:cond delay="0"/>
                                  </p:stCondLst>
                                  <p:childTnLst>
                                    <p:set>
                                      <p:cBhvr>
                                        <p:cTn id="71" dur="1" fill="hold">
                                          <p:stCondLst>
                                            <p:cond delay="0"/>
                                          </p:stCondLst>
                                        </p:cTn>
                                        <p:tgtEl>
                                          <p:spTgt spid="24"/>
                                        </p:tgtEl>
                                        <p:attrNameLst>
                                          <p:attrName>style.visibility</p:attrName>
                                        </p:attrNameLst>
                                      </p:cBhvr>
                                      <p:to>
                                        <p:strVal val="visible"/>
                                      </p:to>
                                    </p:set>
                                    <p:anim calcmode="lin" valueType="num">
                                      <p:cBhvr>
                                        <p:cTn id="72" dur="500" fill="hold"/>
                                        <p:tgtEl>
                                          <p:spTgt spid="24"/>
                                        </p:tgtEl>
                                        <p:attrNameLst>
                                          <p:attrName>ppt_w</p:attrName>
                                        </p:attrNameLst>
                                      </p:cBhvr>
                                      <p:tavLst>
                                        <p:tav tm="0">
                                          <p:val>
                                            <p:fltVal val="0"/>
                                          </p:val>
                                        </p:tav>
                                        <p:tav tm="100000">
                                          <p:val>
                                            <p:strVal val="#ppt_w"/>
                                          </p:val>
                                        </p:tav>
                                      </p:tavLst>
                                    </p:anim>
                                    <p:anim calcmode="lin" valueType="num">
                                      <p:cBhvr>
                                        <p:cTn id="73" dur="500" fill="hold"/>
                                        <p:tgtEl>
                                          <p:spTgt spid="24"/>
                                        </p:tgtEl>
                                        <p:attrNameLst>
                                          <p:attrName>ppt_h</p:attrName>
                                        </p:attrNameLst>
                                      </p:cBhvr>
                                      <p:tavLst>
                                        <p:tav tm="0">
                                          <p:val>
                                            <p:fltVal val="0"/>
                                          </p:val>
                                        </p:tav>
                                        <p:tav tm="100000">
                                          <p:val>
                                            <p:strVal val="#ppt_h"/>
                                          </p:val>
                                        </p:tav>
                                      </p:tavLst>
                                    </p:anim>
                                    <p:animEffect transition="in" filter="fade">
                                      <p:cBhvr>
                                        <p:cTn id="74" dur="500"/>
                                        <p:tgtEl>
                                          <p:spTgt spid="24"/>
                                        </p:tgtEl>
                                      </p:cBhvr>
                                    </p:animEffect>
                                  </p:childTnLst>
                                </p:cTn>
                              </p:par>
                              <p:par>
                                <p:cTn id="75" presetID="53" presetClass="entr" presetSubtype="16" fill="hold" grpId="0" nodeType="withEffect">
                                  <p:stCondLst>
                                    <p:cond delay="0"/>
                                  </p:stCondLst>
                                  <p:childTnLst>
                                    <p:set>
                                      <p:cBhvr>
                                        <p:cTn id="76" dur="1" fill="hold">
                                          <p:stCondLst>
                                            <p:cond delay="0"/>
                                          </p:stCondLst>
                                        </p:cTn>
                                        <p:tgtEl>
                                          <p:spTgt spid="29"/>
                                        </p:tgtEl>
                                        <p:attrNameLst>
                                          <p:attrName>style.visibility</p:attrName>
                                        </p:attrNameLst>
                                      </p:cBhvr>
                                      <p:to>
                                        <p:strVal val="visible"/>
                                      </p:to>
                                    </p:set>
                                    <p:anim calcmode="lin" valueType="num">
                                      <p:cBhvr>
                                        <p:cTn id="77" dur="500" fill="hold"/>
                                        <p:tgtEl>
                                          <p:spTgt spid="29"/>
                                        </p:tgtEl>
                                        <p:attrNameLst>
                                          <p:attrName>ppt_w</p:attrName>
                                        </p:attrNameLst>
                                      </p:cBhvr>
                                      <p:tavLst>
                                        <p:tav tm="0">
                                          <p:val>
                                            <p:fltVal val="0"/>
                                          </p:val>
                                        </p:tav>
                                        <p:tav tm="100000">
                                          <p:val>
                                            <p:strVal val="#ppt_w"/>
                                          </p:val>
                                        </p:tav>
                                      </p:tavLst>
                                    </p:anim>
                                    <p:anim calcmode="lin" valueType="num">
                                      <p:cBhvr>
                                        <p:cTn id="78" dur="500" fill="hold"/>
                                        <p:tgtEl>
                                          <p:spTgt spid="29"/>
                                        </p:tgtEl>
                                        <p:attrNameLst>
                                          <p:attrName>ppt_h</p:attrName>
                                        </p:attrNameLst>
                                      </p:cBhvr>
                                      <p:tavLst>
                                        <p:tav tm="0">
                                          <p:val>
                                            <p:fltVal val="0"/>
                                          </p:val>
                                        </p:tav>
                                        <p:tav tm="100000">
                                          <p:val>
                                            <p:strVal val="#ppt_h"/>
                                          </p:val>
                                        </p:tav>
                                      </p:tavLst>
                                    </p:anim>
                                    <p:animEffect transition="in" filter="fade">
                                      <p:cBhvr>
                                        <p:cTn id="79" dur="500"/>
                                        <p:tgtEl>
                                          <p:spTgt spid="29"/>
                                        </p:tgtEl>
                                      </p:cBhvr>
                                    </p:animEffect>
                                  </p:childTnLst>
                                </p:cTn>
                              </p:par>
                              <p:par>
                                <p:cTn id="80" presetID="53" presetClass="entr" presetSubtype="16" fill="hold" grpId="0" nodeType="withEffect">
                                  <p:stCondLst>
                                    <p:cond delay="0"/>
                                  </p:stCondLst>
                                  <p:childTnLst>
                                    <p:set>
                                      <p:cBhvr>
                                        <p:cTn id="81" dur="1" fill="hold">
                                          <p:stCondLst>
                                            <p:cond delay="0"/>
                                          </p:stCondLst>
                                        </p:cTn>
                                        <p:tgtEl>
                                          <p:spTgt spid="30"/>
                                        </p:tgtEl>
                                        <p:attrNameLst>
                                          <p:attrName>style.visibility</p:attrName>
                                        </p:attrNameLst>
                                      </p:cBhvr>
                                      <p:to>
                                        <p:strVal val="visible"/>
                                      </p:to>
                                    </p:set>
                                    <p:anim calcmode="lin" valueType="num">
                                      <p:cBhvr>
                                        <p:cTn id="82" dur="500" fill="hold"/>
                                        <p:tgtEl>
                                          <p:spTgt spid="30"/>
                                        </p:tgtEl>
                                        <p:attrNameLst>
                                          <p:attrName>ppt_w</p:attrName>
                                        </p:attrNameLst>
                                      </p:cBhvr>
                                      <p:tavLst>
                                        <p:tav tm="0">
                                          <p:val>
                                            <p:fltVal val="0"/>
                                          </p:val>
                                        </p:tav>
                                        <p:tav tm="100000">
                                          <p:val>
                                            <p:strVal val="#ppt_w"/>
                                          </p:val>
                                        </p:tav>
                                      </p:tavLst>
                                    </p:anim>
                                    <p:anim calcmode="lin" valueType="num">
                                      <p:cBhvr>
                                        <p:cTn id="83" dur="500" fill="hold"/>
                                        <p:tgtEl>
                                          <p:spTgt spid="30"/>
                                        </p:tgtEl>
                                        <p:attrNameLst>
                                          <p:attrName>ppt_h</p:attrName>
                                        </p:attrNameLst>
                                      </p:cBhvr>
                                      <p:tavLst>
                                        <p:tav tm="0">
                                          <p:val>
                                            <p:fltVal val="0"/>
                                          </p:val>
                                        </p:tav>
                                        <p:tav tm="100000">
                                          <p:val>
                                            <p:strVal val="#ppt_h"/>
                                          </p:val>
                                        </p:tav>
                                      </p:tavLst>
                                    </p:anim>
                                    <p:animEffect transition="in" filter="fade">
                                      <p:cBhvr>
                                        <p:cTn id="84"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3" grpId="0" animBg="1"/>
      <p:bldP spid="14" grpId="0" animBg="1"/>
      <p:bldP spid="15" grpId="0" animBg="1"/>
      <p:bldP spid="16" grpId="0" animBg="1"/>
      <p:bldP spid="21" grpId="0"/>
      <p:bldP spid="22" grpId="0"/>
      <p:bldP spid="23" grpId="0"/>
      <p:bldP spid="24" grpId="0"/>
      <p:bldP spid="27" grpId="0"/>
      <p:bldP spid="28" grpId="0"/>
      <p:bldP spid="29" grpId="0"/>
      <p:bldP spid="30" grpId="0"/>
      <p:bldP spid="2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790C850-68BD-60B0-179B-02A7A73F5C34}"/>
              </a:ext>
            </a:extLst>
          </p:cNvPr>
          <p:cNvSpPr>
            <a:spLocks noGrp="1"/>
          </p:cNvSpPr>
          <p:nvPr>
            <p:ph type="sldNum" sz="quarter" idx="4294967295"/>
          </p:nvPr>
        </p:nvSpPr>
        <p:spPr>
          <a:xfrm>
            <a:off x="11539538" y="106363"/>
            <a:ext cx="652462" cy="288925"/>
          </a:xfrm>
          <a:prstGeom prst="rect">
            <a:avLst/>
          </a:prstGeom>
        </p:spPr>
        <p:txBody>
          <a:bodyPr/>
          <a:lstStyle/>
          <a:p>
            <a:fld id="{DD42754F-0B62-BB43-A2E4-46EE8B5A483D}" type="slidenum">
              <a:rPr lang="en-US" smtClean="0"/>
              <a:pPr/>
              <a:t>13</a:t>
            </a:fld>
            <a:endParaRPr lang="en-US" dirty="0"/>
          </a:p>
        </p:txBody>
      </p:sp>
      <p:grpSp>
        <p:nvGrpSpPr>
          <p:cNvPr id="107" name="Group 106">
            <a:extLst>
              <a:ext uri="{FF2B5EF4-FFF2-40B4-BE49-F238E27FC236}">
                <a16:creationId xmlns:a16="http://schemas.microsoft.com/office/drawing/2014/main" id="{36123F13-1221-4E01-50F7-1822B88D0C3A}"/>
              </a:ext>
            </a:extLst>
          </p:cNvPr>
          <p:cNvGrpSpPr/>
          <p:nvPr/>
        </p:nvGrpSpPr>
        <p:grpSpPr>
          <a:xfrm>
            <a:off x="4029584" y="1621710"/>
            <a:ext cx="3884168" cy="3958944"/>
            <a:chOff x="3538061" y="1413331"/>
            <a:chExt cx="4796338" cy="4888675"/>
          </a:xfrm>
          <a:solidFill>
            <a:schemeClr val="tx2">
              <a:alpha val="37859"/>
            </a:schemeClr>
          </a:solidFill>
        </p:grpSpPr>
        <p:grpSp>
          <p:nvGrpSpPr>
            <p:cNvPr id="108" name="Group 107">
              <a:extLst>
                <a:ext uri="{FF2B5EF4-FFF2-40B4-BE49-F238E27FC236}">
                  <a16:creationId xmlns:a16="http://schemas.microsoft.com/office/drawing/2014/main" id="{54A143B0-5FA9-751E-891D-020154F23269}"/>
                </a:ext>
              </a:extLst>
            </p:cNvPr>
            <p:cNvGrpSpPr/>
            <p:nvPr/>
          </p:nvGrpSpPr>
          <p:grpSpPr>
            <a:xfrm>
              <a:off x="5293927" y="1413331"/>
              <a:ext cx="2024049" cy="1568197"/>
              <a:chOff x="4861188" y="1860803"/>
              <a:chExt cx="2024049" cy="1568197"/>
            </a:xfrm>
            <a:grpFill/>
          </p:grpSpPr>
          <p:sp>
            <p:nvSpPr>
              <p:cNvPr id="129" name="Freeform 128">
                <a:extLst>
                  <a:ext uri="{FF2B5EF4-FFF2-40B4-BE49-F238E27FC236}">
                    <a16:creationId xmlns:a16="http://schemas.microsoft.com/office/drawing/2014/main" id="{0C833EA9-9CA1-2DB3-8835-53070A0F24E2}"/>
                  </a:ext>
                </a:extLst>
              </p:cNvPr>
              <p:cNvSpPr/>
              <p:nvPr/>
            </p:nvSpPr>
            <p:spPr>
              <a:xfrm rot="16200000">
                <a:off x="4753037" y="1968962"/>
                <a:ext cx="1568189" cy="1351887"/>
              </a:xfrm>
              <a:custGeom>
                <a:avLst/>
                <a:gdLst>
                  <a:gd name="connsiteX0" fmla="*/ 904009 w 3616036"/>
                  <a:gd name="connsiteY0" fmla="*/ 0 h 3117272"/>
                  <a:gd name="connsiteX1" fmla="*/ 2712027 w 3616036"/>
                  <a:gd name="connsiteY1" fmla="*/ 0 h 3117272"/>
                  <a:gd name="connsiteX2" fmla="*/ 3616036 w 3616036"/>
                  <a:gd name="connsiteY2" fmla="*/ 1558636 h 3117272"/>
                  <a:gd name="connsiteX3" fmla="*/ 2712027 w 3616036"/>
                  <a:gd name="connsiteY3" fmla="*/ 3117272 h 3117272"/>
                  <a:gd name="connsiteX4" fmla="*/ 904009 w 3616036"/>
                  <a:gd name="connsiteY4" fmla="*/ 3117272 h 3117272"/>
                  <a:gd name="connsiteX5" fmla="*/ 0 w 3616036"/>
                  <a:gd name="connsiteY5" fmla="*/ 1558636 h 3117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16036" h="3117272">
                    <a:moveTo>
                      <a:pt x="904009" y="0"/>
                    </a:moveTo>
                    <a:lnTo>
                      <a:pt x="2712027" y="0"/>
                    </a:lnTo>
                    <a:lnTo>
                      <a:pt x="3616036" y="1558636"/>
                    </a:lnTo>
                    <a:lnTo>
                      <a:pt x="2712027" y="3117272"/>
                    </a:lnTo>
                    <a:lnTo>
                      <a:pt x="904009" y="3117272"/>
                    </a:lnTo>
                    <a:lnTo>
                      <a:pt x="0" y="155863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0" name="Triangle 129">
                <a:extLst>
                  <a:ext uri="{FF2B5EF4-FFF2-40B4-BE49-F238E27FC236}">
                    <a16:creationId xmlns:a16="http://schemas.microsoft.com/office/drawing/2014/main" id="{F48E5D04-BB7B-EC1A-4F7C-201E4E09B6FD}"/>
                  </a:ext>
                </a:extLst>
              </p:cNvPr>
              <p:cNvSpPr/>
              <p:nvPr/>
            </p:nvSpPr>
            <p:spPr>
              <a:xfrm rot="5400000">
                <a:off x="6159302" y="2308817"/>
                <a:ext cx="779707" cy="672162"/>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Freeform 130">
                <a:extLst>
                  <a:ext uri="{FF2B5EF4-FFF2-40B4-BE49-F238E27FC236}">
                    <a16:creationId xmlns:a16="http://schemas.microsoft.com/office/drawing/2014/main" id="{2B0B7686-CE97-91F1-69E6-099DB8153FDD}"/>
                  </a:ext>
                </a:extLst>
              </p:cNvPr>
              <p:cNvSpPr/>
              <p:nvPr/>
            </p:nvSpPr>
            <p:spPr>
              <a:xfrm rot="16200000">
                <a:off x="5089118" y="1632873"/>
                <a:ext cx="1568189" cy="2024049"/>
              </a:xfrm>
              <a:custGeom>
                <a:avLst/>
                <a:gdLst>
                  <a:gd name="connsiteX0" fmla="*/ 1568189 w 1568189"/>
                  <a:gd name="connsiteY0" fmla="*/ 675944 h 2024049"/>
                  <a:gd name="connsiteX1" fmla="*/ 1176142 w 1568189"/>
                  <a:gd name="connsiteY1" fmla="*/ 1351887 h 2024049"/>
                  <a:gd name="connsiteX2" fmla="*/ 1173955 w 1568189"/>
                  <a:gd name="connsiteY2" fmla="*/ 1351887 h 2024049"/>
                  <a:gd name="connsiteX3" fmla="*/ 784102 w 1568189"/>
                  <a:gd name="connsiteY3" fmla="*/ 2024049 h 2024049"/>
                  <a:gd name="connsiteX4" fmla="*/ 394249 w 1568189"/>
                  <a:gd name="connsiteY4" fmla="*/ 1351887 h 2024049"/>
                  <a:gd name="connsiteX5" fmla="*/ 392047 w 1568189"/>
                  <a:gd name="connsiteY5" fmla="*/ 1351887 h 2024049"/>
                  <a:gd name="connsiteX6" fmla="*/ 0 w 1568189"/>
                  <a:gd name="connsiteY6" fmla="*/ 675944 h 2024049"/>
                  <a:gd name="connsiteX7" fmla="*/ 392047 w 1568189"/>
                  <a:gd name="connsiteY7" fmla="*/ 0 h 2024049"/>
                  <a:gd name="connsiteX8" fmla="*/ 1176142 w 1568189"/>
                  <a:gd name="connsiteY8" fmla="*/ 0 h 2024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8189" h="2024049">
                    <a:moveTo>
                      <a:pt x="1568189" y="675944"/>
                    </a:moveTo>
                    <a:lnTo>
                      <a:pt x="1176142" y="1351887"/>
                    </a:lnTo>
                    <a:lnTo>
                      <a:pt x="1173955" y="1351887"/>
                    </a:lnTo>
                    <a:lnTo>
                      <a:pt x="784102" y="2024049"/>
                    </a:lnTo>
                    <a:lnTo>
                      <a:pt x="394249" y="1351887"/>
                    </a:lnTo>
                    <a:lnTo>
                      <a:pt x="392047" y="1351887"/>
                    </a:lnTo>
                    <a:lnTo>
                      <a:pt x="0" y="675944"/>
                    </a:lnTo>
                    <a:lnTo>
                      <a:pt x="392047" y="0"/>
                    </a:lnTo>
                    <a:lnTo>
                      <a:pt x="1176142" y="0"/>
                    </a:lnTo>
                    <a:close/>
                  </a:path>
                </a:pathLst>
              </a:custGeom>
              <a:grpFill/>
              <a:ln w="571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09" name="Group 108">
              <a:extLst>
                <a:ext uri="{FF2B5EF4-FFF2-40B4-BE49-F238E27FC236}">
                  <a16:creationId xmlns:a16="http://schemas.microsoft.com/office/drawing/2014/main" id="{EE9A63CB-7B79-E285-8E3B-C9CBDDB33894}"/>
                </a:ext>
              </a:extLst>
            </p:cNvPr>
            <p:cNvGrpSpPr/>
            <p:nvPr/>
          </p:nvGrpSpPr>
          <p:grpSpPr>
            <a:xfrm rot="3600000">
              <a:off x="6538276" y="2591656"/>
              <a:ext cx="2024049" cy="1568197"/>
              <a:chOff x="4861188" y="1860803"/>
              <a:chExt cx="2024049" cy="1568197"/>
            </a:xfrm>
            <a:grpFill/>
          </p:grpSpPr>
          <p:sp>
            <p:nvSpPr>
              <p:cNvPr id="126" name="Freeform 125">
                <a:extLst>
                  <a:ext uri="{FF2B5EF4-FFF2-40B4-BE49-F238E27FC236}">
                    <a16:creationId xmlns:a16="http://schemas.microsoft.com/office/drawing/2014/main" id="{50E4F4DD-44C2-FEDE-0E6C-05A12202E496}"/>
                  </a:ext>
                </a:extLst>
              </p:cNvPr>
              <p:cNvSpPr/>
              <p:nvPr/>
            </p:nvSpPr>
            <p:spPr>
              <a:xfrm rot="16200000">
                <a:off x="4753037" y="1968962"/>
                <a:ext cx="1568189" cy="1351887"/>
              </a:xfrm>
              <a:custGeom>
                <a:avLst/>
                <a:gdLst>
                  <a:gd name="connsiteX0" fmla="*/ 904009 w 3616036"/>
                  <a:gd name="connsiteY0" fmla="*/ 0 h 3117272"/>
                  <a:gd name="connsiteX1" fmla="*/ 2712027 w 3616036"/>
                  <a:gd name="connsiteY1" fmla="*/ 0 h 3117272"/>
                  <a:gd name="connsiteX2" fmla="*/ 3616036 w 3616036"/>
                  <a:gd name="connsiteY2" fmla="*/ 1558636 h 3117272"/>
                  <a:gd name="connsiteX3" fmla="*/ 2712027 w 3616036"/>
                  <a:gd name="connsiteY3" fmla="*/ 3117272 h 3117272"/>
                  <a:gd name="connsiteX4" fmla="*/ 904009 w 3616036"/>
                  <a:gd name="connsiteY4" fmla="*/ 3117272 h 3117272"/>
                  <a:gd name="connsiteX5" fmla="*/ 0 w 3616036"/>
                  <a:gd name="connsiteY5" fmla="*/ 1558636 h 3117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16036" h="3117272">
                    <a:moveTo>
                      <a:pt x="904009" y="0"/>
                    </a:moveTo>
                    <a:lnTo>
                      <a:pt x="2712027" y="0"/>
                    </a:lnTo>
                    <a:lnTo>
                      <a:pt x="3616036" y="1558636"/>
                    </a:lnTo>
                    <a:lnTo>
                      <a:pt x="2712027" y="3117272"/>
                    </a:lnTo>
                    <a:lnTo>
                      <a:pt x="904009" y="3117272"/>
                    </a:lnTo>
                    <a:lnTo>
                      <a:pt x="0" y="155863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7" name="Triangle 126">
                <a:extLst>
                  <a:ext uri="{FF2B5EF4-FFF2-40B4-BE49-F238E27FC236}">
                    <a16:creationId xmlns:a16="http://schemas.microsoft.com/office/drawing/2014/main" id="{1C5D6B4D-2B3E-5EA4-E601-328274AC1F02}"/>
                  </a:ext>
                </a:extLst>
              </p:cNvPr>
              <p:cNvSpPr/>
              <p:nvPr/>
            </p:nvSpPr>
            <p:spPr>
              <a:xfrm rot="5400000">
                <a:off x="6159302" y="2308817"/>
                <a:ext cx="779707" cy="672162"/>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Freeform 127">
                <a:extLst>
                  <a:ext uri="{FF2B5EF4-FFF2-40B4-BE49-F238E27FC236}">
                    <a16:creationId xmlns:a16="http://schemas.microsoft.com/office/drawing/2014/main" id="{67FF307C-AB65-9D45-CFB8-2E4B10F6AC59}"/>
                  </a:ext>
                </a:extLst>
              </p:cNvPr>
              <p:cNvSpPr/>
              <p:nvPr/>
            </p:nvSpPr>
            <p:spPr>
              <a:xfrm rot="16200000">
                <a:off x="5089118" y="1632873"/>
                <a:ext cx="1568189" cy="2024049"/>
              </a:xfrm>
              <a:custGeom>
                <a:avLst/>
                <a:gdLst>
                  <a:gd name="connsiteX0" fmla="*/ 1568189 w 1568189"/>
                  <a:gd name="connsiteY0" fmla="*/ 675944 h 2024049"/>
                  <a:gd name="connsiteX1" fmla="*/ 1176142 w 1568189"/>
                  <a:gd name="connsiteY1" fmla="*/ 1351887 h 2024049"/>
                  <a:gd name="connsiteX2" fmla="*/ 1173955 w 1568189"/>
                  <a:gd name="connsiteY2" fmla="*/ 1351887 h 2024049"/>
                  <a:gd name="connsiteX3" fmla="*/ 784102 w 1568189"/>
                  <a:gd name="connsiteY3" fmla="*/ 2024049 h 2024049"/>
                  <a:gd name="connsiteX4" fmla="*/ 394249 w 1568189"/>
                  <a:gd name="connsiteY4" fmla="*/ 1351887 h 2024049"/>
                  <a:gd name="connsiteX5" fmla="*/ 392047 w 1568189"/>
                  <a:gd name="connsiteY5" fmla="*/ 1351887 h 2024049"/>
                  <a:gd name="connsiteX6" fmla="*/ 0 w 1568189"/>
                  <a:gd name="connsiteY6" fmla="*/ 675944 h 2024049"/>
                  <a:gd name="connsiteX7" fmla="*/ 392047 w 1568189"/>
                  <a:gd name="connsiteY7" fmla="*/ 0 h 2024049"/>
                  <a:gd name="connsiteX8" fmla="*/ 1176142 w 1568189"/>
                  <a:gd name="connsiteY8" fmla="*/ 0 h 2024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8189" h="2024049">
                    <a:moveTo>
                      <a:pt x="1568189" y="675944"/>
                    </a:moveTo>
                    <a:lnTo>
                      <a:pt x="1176142" y="1351887"/>
                    </a:lnTo>
                    <a:lnTo>
                      <a:pt x="1173955" y="1351887"/>
                    </a:lnTo>
                    <a:lnTo>
                      <a:pt x="784102" y="2024049"/>
                    </a:lnTo>
                    <a:lnTo>
                      <a:pt x="394249" y="1351887"/>
                    </a:lnTo>
                    <a:lnTo>
                      <a:pt x="392047" y="1351887"/>
                    </a:lnTo>
                    <a:lnTo>
                      <a:pt x="0" y="675944"/>
                    </a:lnTo>
                    <a:lnTo>
                      <a:pt x="392047" y="0"/>
                    </a:lnTo>
                    <a:lnTo>
                      <a:pt x="1176142" y="0"/>
                    </a:lnTo>
                    <a:close/>
                  </a:path>
                </a:pathLst>
              </a:custGeom>
              <a:solidFill>
                <a:schemeClr val="accent6">
                  <a:alpha val="35852"/>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10" name="Group 109">
              <a:extLst>
                <a:ext uri="{FF2B5EF4-FFF2-40B4-BE49-F238E27FC236}">
                  <a16:creationId xmlns:a16="http://schemas.microsoft.com/office/drawing/2014/main" id="{A5472B49-634A-8E34-CAAC-FA8781DC9558}"/>
                </a:ext>
              </a:extLst>
            </p:cNvPr>
            <p:cNvGrpSpPr/>
            <p:nvPr/>
          </p:nvGrpSpPr>
          <p:grpSpPr>
            <a:xfrm rot="7200000">
              <a:off x="6202188" y="4343949"/>
              <a:ext cx="2024049" cy="1568197"/>
              <a:chOff x="4861188" y="1860803"/>
              <a:chExt cx="2024049" cy="1568197"/>
            </a:xfrm>
            <a:grpFill/>
          </p:grpSpPr>
          <p:sp>
            <p:nvSpPr>
              <p:cNvPr id="123" name="Freeform 122">
                <a:extLst>
                  <a:ext uri="{FF2B5EF4-FFF2-40B4-BE49-F238E27FC236}">
                    <a16:creationId xmlns:a16="http://schemas.microsoft.com/office/drawing/2014/main" id="{00A17630-0F08-123E-6072-8245CE97B680}"/>
                  </a:ext>
                </a:extLst>
              </p:cNvPr>
              <p:cNvSpPr/>
              <p:nvPr/>
            </p:nvSpPr>
            <p:spPr>
              <a:xfrm rot="16200000">
                <a:off x="4753037" y="1968962"/>
                <a:ext cx="1568189" cy="1351887"/>
              </a:xfrm>
              <a:custGeom>
                <a:avLst/>
                <a:gdLst>
                  <a:gd name="connsiteX0" fmla="*/ 904009 w 3616036"/>
                  <a:gd name="connsiteY0" fmla="*/ 0 h 3117272"/>
                  <a:gd name="connsiteX1" fmla="*/ 2712027 w 3616036"/>
                  <a:gd name="connsiteY1" fmla="*/ 0 h 3117272"/>
                  <a:gd name="connsiteX2" fmla="*/ 3616036 w 3616036"/>
                  <a:gd name="connsiteY2" fmla="*/ 1558636 h 3117272"/>
                  <a:gd name="connsiteX3" fmla="*/ 2712027 w 3616036"/>
                  <a:gd name="connsiteY3" fmla="*/ 3117272 h 3117272"/>
                  <a:gd name="connsiteX4" fmla="*/ 904009 w 3616036"/>
                  <a:gd name="connsiteY4" fmla="*/ 3117272 h 3117272"/>
                  <a:gd name="connsiteX5" fmla="*/ 0 w 3616036"/>
                  <a:gd name="connsiteY5" fmla="*/ 1558636 h 3117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16036" h="3117272">
                    <a:moveTo>
                      <a:pt x="904009" y="0"/>
                    </a:moveTo>
                    <a:lnTo>
                      <a:pt x="2712027" y="0"/>
                    </a:lnTo>
                    <a:lnTo>
                      <a:pt x="3616036" y="1558636"/>
                    </a:lnTo>
                    <a:lnTo>
                      <a:pt x="2712027" y="3117272"/>
                    </a:lnTo>
                    <a:lnTo>
                      <a:pt x="904009" y="3117272"/>
                    </a:lnTo>
                    <a:lnTo>
                      <a:pt x="0" y="155863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4" name="Triangle 123">
                <a:extLst>
                  <a:ext uri="{FF2B5EF4-FFF2-40B4-BE49-F238E27FC236}">
                    <a16:creationId xmlns:a16="http://schemas.microsoft.com/office/drawing/2014/main" id="{47F8B01A-05C8-4578-EEAD-AF3E129DE13F}"/>
                  </a:ext>
                </a:extLst>
              </p:cNvPr>
              <p:cNvSpPr/>
              <p:nvPr/>
            </p:nvSpPr>
            <p:spPr>
              <a:xfrm rot="5400000">
                <a:off x="6159302" y="2308817"/>
                <a:ext cx="779707" cy="672162"/>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reeform 124">
                <a:extLst>
                  <a:ext uri="{FF2B5EF4-FFF2-40B4-BE49-F238E27FC236}">
                    <a16:creationId xmlns:a16="http://schemas.microsoft.com/office/drawing/2014/main" id="{9F607B2A-B289-782F-3D37-3BF1DD288F6B}"/>
                  </a:ext>
                </a:extLst>
              </p:cNvPr>
              <p:cNvSpPr/>
              <p:nvPr/>
            </p:nvSpPr>
            <p:spPr>
              <a:xfrm rot="16200000">
                <a:off x="5089118" y="1632873"/>
                <a:ext cx="1568189" cy="2024049"/>
              </a:xfrm>
              <a:custGeom>
                <a:avLst/>
                <a:gdLst>
                  <a:gd name="connsiteX0" fmla="*/ 1568189 w 1568189"/>
                  <a:gd name="connsiteY0" fmla="*/ 675944 h 2024049"/>
                  <a:gd name="connsiteX1" fmla="*/ 1176142 w 1568189"/>
                  <a:gd name="connsiteY1" fmla="*/ 1351887 h 2024049"/>
                  <a:gd name="connsiteX2" fmla="*/ 1173955 w 1568189"/>
                  <a:gd name="connsiteY2" fmla="*/ 1351887 h 2024049"/>
                  <a:gd name="connsiteX3" fmla="*/ 784102 w 1568189"/>
                  <a:gd name="connsiteY3" fmla="*/ 2024049 h 2024049"/>
                  <a:gd name="connsiteX4" fmla="*/ 394249 w 1568189"/>
                  <a:gd name="connsiteY4" fmla="*/ 1351887 h 2024049"/>
                  <a:gd name="connsiteX5" fmla="*/ 392047 w 1568189"/>
                  <a:gd name="connsiteY5" fmla="*/ 1351887 h 2024049"/>
                  <a:gd name="connsiteX6" fmla="*/ 0 w 1568189"/>
                  <a:gd name="connsiteY6" fmla="*/ 675944 h 2024049"/>
                  <a:gd name="connsiteX7" fmla="*/ 392047 w 1568189"/>
                  <a:gd name="connsiteY7" fmla="*/ 0 h 2024049"/>
                  <a:gd name="connsiteX8" fmla="*/ 1176142 w 1568189"/>
                  <a:gd name="connsiteY8" fmla="*/ 0 h 2024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8189" h="2024049">
                    <a:moveTo>
                      <a:pt x="1568189" y="675944"/>
                    </a:moveTo>
                    <a:lnTo>
                      <a:pt x="1176142" y="1351887"/>
                    </a:lnTo>
                    <a:lnTo>
                      <a:pt x="1173955" y="1351887"/>
                    </a:lnTo>
                    <a:lnTo>
                      <a:pt x="784102" y="2024049"/>
                    </a:lnTo>
                    <a:lnTo>
                      <a:pt x="394249" y="1351887"/>
                    </a:lnTo>
                    <a:lnTo>
                      <a:pt x="392047" y="1351887"/>
                    </a:lnTo>
                    <a:lnTo>
                      <a:pt x="0" y="675944"/>
                    </a:lnTo>
                    <a:lnTo>
                      <a:pt x="392047" y="0"/>
                    </a:lnTo>
                    <a:lnTo>
                      <a:pt x="1176142" y="0"/>
                    </a:lnTo>
                    <a:close/>
                  </a:path>
                </a:pathLst>
              </a:custGeom>
              <a:solidFill>
                <a:schemeClr val="accent3">
                  <a:alpha val="52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11" name="Group 110">
              <a:extLst>
                <a:ext uri="{FF2B5EF4-FFF2-40B4-BE49-F238E27FC236}">
                  <a16:creationId xmlns:a16="http://schemas.microsoft.com/office/drawing/2014/main" id="{010A04E7-6E3D-C048-2A98-10DA2F390F63}"/>
                </a:ext>
              </a:extLst>
            </p:cNvPr>
            <p:cNvGrpSpPr/>
            <p:nvPr/>
          </p:nvGrpSpPr>
          <p:grpSpPr>
            <a:xfrm rot="10800000">
              <a:off x="4567627" y="4733809"/>
              <a:ext cx="2024049" cy="1568197"/>
              <a:chOff x="4861188" y="1860803"/>
              <a:chExt cx="2024049" cy="1568197"/>
            </a:xfrm>
            <a:grpFill/>
          </p:grpSpPr>
          <p:sp>
            <p:nvSpPr>
              <p:cNvPr id="120" name="Freeform 119">
                <a:extLst>
                  <a:ext uri="{FF2B5EF4-FFF2-40B4-BE49-F238E27FC236}">
                    <a16:creationId xmlns:a16="http://schemas.microsoft.com/office/drawing/2014/main" id="{9C357180-96A7-B47E-4CB2-3DBF7C1FC53E}"/>
                  </a:ext>
                </a:extLst>
              </p:cNvPr>
              <p:cNvSpPr/>
              <p:nvPr/>
            </p:nvSpPr>
            <p:spPr>
              <a:xfrm rot="16200000">
                <a:off x="4753037" y="1968962"/>
                <a:ext cx="1568189" cy="1351887"/>
              </a:xfrm>
              <a:custGeom>
                <a:avLst/>
                <a:gdLst>
                  <a:gd name="connsiteX0" fmla="*/ 904009 w 3616036"/>
                  <a:gd name="connsiteY0" fmla="*/ 0 h 3117272"/>
                  <a:gd name="connsiteX1" fmla="*/ 2712027 w 3616036"/>
                  <a:gd name="connsiteY1" fmla="*/ 0 h 3117272"/>
                  <a:gd name="connsiteX2" fmla="*/ 3616036 w 3616036"/>
                  <a:gd name="connsiteY2" fmla="*/ 1558636 h 3117272"/>
                  <a:gd name="connsiteX3" fmla="*/ 2712027 w 3616036"/>
                  <a:gd name="connsiteY3" fmla="*/ 3117272 h 3117272"/>
                  <a:gd name="connsiteX4" fmla="*/ 904009 w 3616036"/>
                  <a:gd name="connsiteY4" fmla="*/ 3117272 h 3117272"/>
                  <a:gd name="connsiteX5" fmla="*/ 0 w 3616036"/>
                  <a:gd name="connsiteY5" fmla="*/ 1558636 h 3117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16036" h="3117272">
                    <a:moveTo>
                      <a:pt x="904009" y="0"/>
                    </a:moveTo>
                    <a:lnTo>
                      <a:pt x="2712027" y="0"/>
                    </a:lnTo>
                    <a:lnTo>
                      <a:pt x="3616036" y="1558636"/>
                    </a:lnTo>
                    <a:lnTo>
                      <a:pt x="2712027" y="3117272"/>
                    </a:lnTo>
                    <a:lnTo>
                      <a:pt x="904009" y="3117272"/>
                    </a:lnTo>
                    <a:lnTo>
                      <a:pt x="0" y="155863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1" name="Triangle 120">
                <a:extLst>
                  <a:ext uri="{FF2B5EF4-FFF2-40B4-BE49-F238E27FC236}">
                    <a16:creationId xmlns:a16="http://schemas.microsoft.com/office/drawing/2014/main" id="{64F0118D-49BC-221F-DC1B-DD2EAFA0F1CD}"/>
                  </a:ext>
                </a:extLst>
              </p:cNvPr>
              <p:cNvSpPr/>
              <p:nvPr/>
            </p:nvSpPr>
            <p:spPr>
              <a:xfrm rot="5400000">
                <a:off x="6159302" y="2308817"/>
                <a:ext cx="779707" cy="672162"/>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Freeform 121">
                <a:extLst>
                  <a:ext uri="{FF2B5EF4-FFF2-40B4-BE49-F238E27FC236}">
                    <a16:creationId xmlns:a16="http://schemas.microsoft.com/office/drawing/2014/main" id="{7D770DF2-B6C3-BD9C-48FC-26F92B876232}"/>
                  </a:ext>
                </a:extLst>
              </p:cNvPr>
              <p:cNvSpPr/>
              <p:nvPr/>
            </p:nvSpPr>
            <p:spPr>
              <a:xfrm rot="16200000">
                <a:off x="5089118" y="1632873"/>
                <a:ext cx="1568189" cy="2024049"/>
              </a:xfrm>
              <a:custGeom>
                <a:avLst/>
                <a:gdLst>
                  <a:gd name="connsiteX0" fmla="*/ 1568189 w 1568189"/>
                  <a:gd name="connsiteY0" fmla="*/ 675944 h 2024049"/>
                  <a:gd name="connsiteX1" fmla="*/ 1176142 w 1568189"/>
                  <a:gd name="connsiteY1" fmla="*/ 1351887 h 2024049"/>
                  <a:gd name="connsiteX2" fmla="*/ 1173955 w 1568189"/>
                  <a:gd name="connsiteY2" fmla="*/ 1351887 h 2024049"/>
                  <a:gd name="connsiteX3" fmla="*/ 784102 w 1568189"/>
                  <a:gd name="connsiteY3" fmla="*/ 2024049 h 2024049"/>
                  <a:gd name="connsiteX4" fmla="*/ 394249 w 1568189"/>
                  <a:gd name="connsiteY4" fmla="*/ 1351887 h 2024049"/>
                  <a:gd name="connsiteX5" fmla="*/ 392047 w 1568189"/>
                  <a:gd name="connsiteY5" fmla="*/ 1351887 h 2024049"/>
                  <a:gd name="connsiteX6" fmla="*/ 0 w 1568189"/>
                  <a:gd name="connsiteY6" fmla="*/ 675944 h 2024049"/>
                  <a:gd name="connsiteX7" fmla="*/ 392047 w 1568189"/>
                  <a:gd name="connsiteY7" fmla="*/ 0 h 2024049"/>
                  <a:gd name="connsiteX8" fmla="*/ 1176142 w 1568189"/>
                  <a:gd name="connsiteY8" fmla="*/ 0 h 2024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8189" h="2024049">
                    <a:moveTo>
                      <a:pt x="1568189" y="675944"/>
                    </a:moveTo>
                    <a:lnTo>
                      <a:pt x="1176142" y="1351887"/>
                    </a:lnTo>
                    <a:lnTo>
                      <a:pt x="1173955" y="1351887"/>
                    </a:lnTo>
                    <a:lnTo>
                      <a:pt x="784102" y="2024049"/>
                    </a:lnTo>
                    <a:lnTo>
                      <a:pt x="394249" y="1351887"/>
                    </a:lnTo>
                    <a:lnTo>
                      <a:pt x="392047" y="1351887"/>
                    </a:lnTo>
                    <a:lnTo>
                      <a:pt x="0" y="675944"/>
                    </a:lnTo>
                    <a:lnTo>
                      <a:pt x="392047" y="0"/>
                    </a:lnTo>
                    <a:lnTo>
                      <a:pt x="1176142" y="0"/>
                    </a:lnTo>
                    <a:close/>
                  </a:path>
                </a:pathLst>
              </a:custGeom>
              <a:solidFill>
                <a:schemeClr val="accent5">
                  <a:alpha val="3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12" name="Group 111">
              <a:extLst>
                <a:ext uri="{FF2B5EF4-FFF2-40B4-BE49-F238E27FC236}">
                  <a16:creationId xmlns:a16="http://schemas.microsoft.com/office/drawing/2014/main" id="{B38B65C3-C02F-DC75-750B-C81AE8227A35}"/>
                </a:ext>
              </a:extLst>
            </p:cNvPr>
            <p:cNvGrpSpPr/>
            <p:nvPr/>
          </p:nvGrpSpPr>
          <p:grpSpPr>
            <a:xfrm rot="14400000">
              <a:off x="3310135" y="3568732"/>
              <a:ext cx="2024049" cy="1568197"/>
              <a:chOff x="4861188" y="1860803"/>
              <a:chExt cx="2024049" cy="1568197"/>
            </a:xfrm>
            <a:grpFill/>
          </p:grpSpPr>
          <p:sp>
            <p:nvSpPr>
              <p:cNvPr id="117" name="Freeform 116">
                <a:extLst>
                  <a:ext uri="{FF2B5EF4-FFF2-40B4-BE49-F238E27FC236}">
                    <a16:creationId xmlns:a16="http://schemas.microsoft.com/office/drawing/2014/main" id="{1EF94E2D-286F-EC52-D3B2-2FD180762906}"/>
                  </a:ext>
                </a:extLst>
              </p:cNvPr>
              <p:cNvSpPr/>
              <p:nvPr/>
            </p:nvSpPr>
            <p:spPr>
              <a:xfrm rot="16200000">
                <a:off x="4753037" y="1968962"/>
                <a:ext cx="1568189" cy="1351887"/>
              </a:xfrm>
              <a:custGeom>
                <a:avLst/>
                <a:gdLst>
                  <a:gd name="connsiteX0" fmla="*/ 904009 w 3616036"/>
                  <a:gd name="connsiteY0" fmla="*/ 0 h 3117272"/>
                  <a:gd name="connsiteX1" fmla="*/ 2712027 w 3616036"/>
                  <a:gd name="connsiteY1" fmla="*/ 0 h 3117272"/>
                  <a:gd name="connsiteX2" fmla="*/ 3616036 w 3616036"/>
                  <a:gd name="connsiteY2" fmla="*/ 1558636 h 3117272"/>
                  <a:gd name="connsiteX3" fmla="*/ 2712027 w 3616036"/>
                  <a:gd name="connsiteY3" fmla="*/ 3117272 h 3117272"/>
                  <a:gd name="connsiteX4" fmla="*/ 904009 w 3616036"/>
                  <a:gd name="connsiteY4" fmla="*/ 3117272 h 3117272"/>
                  <a:gd name="connsiteX5" fmla="*/ 0 w 3616036"/>
                  <a:gd name="connsiteY5" fmla="*/ 1558636 h 3117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16036" h="3117272">
                    <a:moveTo>
                      <a:pt x="904009" y="0"/>
                    </a:moveTo>
                    <a:lnTo>
                      <a:pt x="2712027" y="0"/>
                    </a:lnTo>
                    <a:lnTo>
                      <a:pt x="3616036" y="1558636"/>
                    </a:lnTo>
                    <a:lnTo>
                      <a:pt x="2712027" y="3117272"/>
                    </a:lnTo>
                    <a:lnTo>
                      <a:pt x="904009" y="3117272"/>
                    </a:lnTo>
                    <a:lnTo>
                      <a:pt x="0" y="155863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8" name="Triangle 117">
                <a:extLst>
                  <a:ext uri="{FF2B5EF4-FFF2-40B4-BE49-F238E27FC236}">
                    <a16:creationId xmlns:a16="http://schemas.microsoft.com/office/drawing/2014/main" id="{D2520C96-4C3C-55E1-D220-B2645D96DC78}"/>
                  </a:ext>
                </a:extLst>
              </p:cNvPr>
              <p:cNvSpPr/>
              <p:nvPr/>
            </p:nvSpPr>
            <p:spPr>
              <a:xfrm rot="5400000">
                <a:off x="6159302" y="2308817"/>
                <a:ext cx="779707" cy="672162"/>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Freeform 118">
                <a:extLst>
                  <a:ext uri="{FF2B5EF4-FFF2-40B4-BE49-F238E27FC236}">
                    <a16:creationId xmlns:a16="http://schemas.microsoft.com/office/drawing/2014/main" id="{1D820BE3-DCB5-E774-CDCC-561DF84F7C4D}"/>
                  </a:ext>
                </a:extLst>
              </p:cNvPr>
              <p:cNvSpPr/>
              <p:nvPr/>
            </p:nvSpPr>
            <p:spPr>
              <a:xfrm rot="16200000">
                <a:off x="5089118" y="1632873"/>
                <a:ext cx="1568189" cy="2024049"/>
              </a:xfrm>
              <a:custGeom>
                <a:avLst/>
                <a:gdLst>
                  <a:gd name="connsiteX0" fmla="*/ 1568189 w 1568189"/>
                  <a:gd name="connsiteY0" fmla="*/ 675944 h 2024049"/>
                  <a:gd name="connsiteX1" fmla="*/ 1176142 w 1568189"/>
                  <a:gd name="connsiteY1" fmla="*/ 1351887 h 2024049"/>
                  <a:gd name="connsiteX2" fmla="*/ 1173955 w 1568189"/>
                  <a:gd name="connsiteY2" fmla="*/ 1351887 h 2024049"/>
                  <a:gd name="connsiteX3" fmla="*/ 784102 w 1568189"/>
                  <a:gd name="connsiteY3" fmla="*/ 2024049 h 2024049"/>
                  <a:gd name="connsiteX4" fmla="*/ 394249 w 1568189"/>
                  <a:gd name="connsiteY4" fmla="*/ 1351887 h 2024049"/>
                  <a:gd name="connsiteX5" fmla="*/ 392047 w 1568189"/>
                  <a:gd name="connsiteY5" fmla="*/ 1351887 h 2024049"/>
                  <a:gd name="connsiteX6" fmla="*/ 0 w 1568189"/>
                  <a:gd name="connsiteY6" fmla="*/ 675944 h 2024049"/>
                  <a:gd name="connsiteX7" fmla="*/ 392047 w 1568189"/>
                  <a:gd name="connsiteY7" fmla="*/ 0 h 2024049"/>
                  <a:gd name="connsiteX8" fmla="*/ 1176142 w 1568189"/>
                  <a:gd name="connsiteY8" fmla="*/ 0 h 2024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8189" h="2024049">
                    <a:moveTo>
                      <a:pt x="1568189" y="675944"/>
                    </a:moveTo>
                    <a:lnTo>
                      <a:pt x="1176142" y="1351887"/>
                    </a:lnTo>
                    <a:lnTo>
                      <a:pt x="1173955" y="1351887"/>
                    </a:lnTo>
                    <a:lnTo>
                      <a:pt x="784102" y="2024049"/>
                    </a:lnTo>
                    <a:lnTo>
                      <a:pt x="394249" y="1351887"/>
                    </a:lnTo>
                    <a:lnTo>
                      <a:pt x="392047" y="1351887"/>
                    </a:lnTo>
                    <a:lnTo>
                      <a:pt x="0" y="675944"/>
                    </a:lnTo>
                    <a:lnTo>
                      <a:pt x="392047" y="0"/>
                    </a:lnTo>
                    <a:lnTo>
                      <a:pt x="1176142" y="0"/>
                    </a:lnTo>
                    <a:close/>
                  </a:path>
                </a:pathLst>
              </a:custGeom>
              <a:solidFill>
                <a:schemeClr val="accent6">
                  <a:lumMod val="75000"/>
                  <a:alpha val="35828"/>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13" name="Group 112">
              <a:extLst>
                <a:ext uri="{FF2B5EF4-FFF2-40B4-BE49-F238E27FC236}">
                  <a16:creationId xmlns:a16="http://schemas.microsoft.com/office/drawing/2014/main" id="{2F08D447-DE98-6215-0C64-5A5FCFDA5B44}"/>
                </a:ext>
              </a:extLst>
            </p:cNvPr>
            <p:cNvGrpSpPr/>
            <p:nvPr/>
          </p:nvGrpSpPr>
          <p:grpSpPr>
            <a:xfrm rot="18000000">
              <a:off x="3665339" y="1915062"/>
              <a:ext cx="2024049" cy="1568197"/>
              <a:chOff x="4861188" y="1860803"/>
              <a:chExt cx="2024049" cy="1568197"/>
            </a:xfrm>
            <a:grpFill/>
          </p:grpSpPr>
          <p:sp>
            <p:nvSpPr>
              <p:cNvPr id="114" name="Freeform 113">
                <a:extLst>
                  <a:ext uri="{FF2B5EF4-FFF2-40B4-BE49-F238E27FC236}">
                    <a16:creationId xmlns:a16="http://schemas.microsoft.com/office/drawing/2014/main" id="{6A509672-D9FC-C367-2A4C-5A464E37F8ED}"/>
                  </a:ext>
                </a:extLst>
              </p:cNvPr>
              <p:cNvSpPr/>
              <p:nvPr/>
            </p:nvSpPr>
            <p:spPr>
              <a:xfrm rot="16200000">
                <a:off x="4753037" y="1968962"/>
                <a:ext cx="1568189" cy="1351887"/>
              </a:xfrm>
              <a:custGeom>
                <a:avLst/>
                <a:gdLst>
                  <a:gd name="connsiteX0" fmla="*/ 904009 w 3616036"/>
                  <a:gd name="connsiteY0" fmla="*/ 0 h 3117272"/>
                  <a:gd name="connsiteX1" fmla="*/ 2712027 w 3616036"/>
                  <a:gd name="connsiteY1" fmla="*/ 0 h 3117272"/>
                  <a:gd name="connsiteX2" fmla="*/ 3616036 w 3616036"/>
                  <a:gd name="connsiteY2" fmla="*/ 1558636 h 3117272"/>
                  <a:gd name="connsiteX3" fmla="*/ 2712027 w 3616036"/>
                  <a:gd name="connsiteY3" fmla="*/ 3117272 h 3117272"/>
                  <a:gd name="connsiteX4" fmla="*/ 904009 w 3616036"/>
                  <a:gd name="connsiteY4" fmla="*/ 3117272 h 3117272"/>
                  <a:gd name="connsiteX5" fmla="*/ 0 w 3616036"/>
                  <a:gd name="connsiteY5" fmla="*/ 1558636 h 3117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16036" h="3117272">
                    <a:moveTo>
                      <a:pt x="904009" y="0"/>
                    </a:moveTo>
                    <a:lnTo>
                      <a:pt x="2712027" y="0"/>
                    </a:lnTo>
                    <a:lnTo>
                      <a:pt x="3616036" y="1558636"/>
                    </a:lnTo>
                    <a:lnTo>
                      <a:pt x="2712027" y="3117272"/>
                    </a:lnTo>
                    <a:lnTo>
                      <a:pt x="904009" y="3117272"/>
                    </a:lnTo>
                    <a:lnTo>
                      <a:pt x="0" y="155863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5" name="Triangle 114">
                <a:extLst>
                  <a:ext uri="{FF2B5EF4-FFF2-40B4-BE49-F238E27FC236}">
                    <a16:creationId xmlns:a16="http://schemas.microsoft.com/office/drawing/2014/main" id="{AD0E23BC-14FC-0AD7-92D9-5B6C5B69A7A4}"/>
                  </a:ext>
                </a:extLst>
              </p:cNvPr>
              <p:cNvSpPr/>
              <p:nvPr/>
            </p:nvSpPr>
            <p:spPr>
              <a:xfrm rot="5400000">
                <a:off x="6159302" y="2308817"/>
                <a:ext cx="779707" cy="672162"/>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Freeform 115">
                <a:extLst>
                  <a:ext uri="{FF2B5EF4-FFF2-40B4-BE49-F238E27FC236}">
                    <a16:creationId xmlns:a16="http://schemas.microsoft.com/office/drawing/2014/main" id="{6BD369D8-0AB9-EAC2-D668-EC8476E4BF24}"/>
                  </a:ext>
                </a:extLst>
              </p:cNvPr>
              <p:cNvSpPr/>
              <p:nvPr/>
            </p:nvSpPr>
            <p:spPr>
              <a:xfrm rot="16200000">
                <a:off x="5089118" y="1632873"/>
                <a:ext cx="1568189" cy="2024049"/>
              </a:xfrm>
              <a:custGeom>
                <a:avLst/>
                <a:gdLst>
                  <a:gd name="connsiteX0" fmla="*/ 1568189 w 1568189"/>
                  <a:gd name="connsiteY0" fmla="*/ 675944 h 2024049"/>
                  <a:gd name="connsiteX1" fmla="*/ 1176142 w 1568189"/>
                  <a:gd name="connsiteY1" fmla="*/ 1351887 h 2024049"/>
                  <a:gd name="connsiteX2" fmla="*/ 1173955 w 1568189"/>
                  <a:gd name="connsiteY2" fmla="*/ 1351887 h 2024049"/>
                  <a:gd name="connsiteX3" fmla="*/ 784102 w 1568189"/>
                  <a:gd name="connsiteY3" fmla="*/ 2024049 h 2024049"/>
                  <a:gd name="connsiteX4" fmla="*/ 394249 w 1568189"/>
                  <a:gd name="connsiteY4" fmla="*/ 1351887 h 2024049"/>
                  <a:gd name="connsiteX5" fmla="*/ 392047 w 1568189"/>
                  <a:gd name="connsiteY5" fmla="*/ 1351887 h 2024049"/>
                  <a:gd name="connsiteX6" fmla="*/ 0 w 1568189"/>
                  <a:gd name="connsiteY6" fmla="*/ 675944 h 2024049"/>
                  <a:gd name="connsiteX7" fmla="*/ 392047 w 1568189"/>
                  <a:gd name="connsiteY7" fmla="*/ 0 h 2024049"/>
                  <a:gd name="connsiteX8" fmla="*/ 1176142 w 1568189"/>
                  <a:gd name="connsiteY8" fmla="*/ 0 h 2024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8189" h="2024049">
                    <a:moveTo>
                      <a:pt x="1568189" y="675944"/>
                    </a:moveTo>
                    <a:lnTo>
                      <a:pt x="1176142" y="1351887"/>
                    </a:lnTo>
                    <a:lnTo>
                      <a:pt x="1173955" y="1351887"/>
                    </a:lnTo>
                    <a:lnTo>
                      <a:pt x="784102" y="2024049"/>
                    </a:lnTo>
                    <a:lnTo>
                      <a:pt x="394249" y="1351887"/>
                    </a:lnTo>
                    <a:lnTo>
                      <a:pt x="392047" y="1351887"/>
                    </a:lnTo>
                    <a:lnTo>
                      <a:pt x="0" y="675944"/>
                    </a:lnTo>
                    <a:lnTo>
                      <a:pt x="392047" y="0"/>
                    </a:lnTo>
                    <a:lnTo>
                      <a:pt x="1176142" y="0"/>
                    </a:lnTo>
                    <a:close/>
                  </a:path>
                </a:pathLst>
              </a:custGeom>
              <a:solidFill>
                <a:schemeClr val="accent4">
                  <a:lumMod val="75000"/>
                  <a:alpha val="48063"/>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grpSp>
        <p:nvGrpSpPr>
          <p:cNvPr id="106" name="Group 105">
            <a:extLst>
              <a:ext uri="{FF2B5EF4-FFF2-40B4-BE49-F238E27FC236}">
                <a16:creationId xmlns:a16="http://schemas.microsoft.com/office/drawing/2014/main" id="{83EDE030-AA1C-A752-87FC-C5F5F77AEEE0}"/>
              </a:ext>
            </a:extLst>
          </p:cNvPr>
          <p:cNvGrpSpPr/>
          <p:nvPr/>
        </p:nvGrpSpPr>
        <p:grpSpPr>
          <a:xfrm>
            <a:off x="3573499" y="1156845"/>
            <a:ext cx="4796338" cy="4888675"/>
            <a:chOff x="3538061" y="1413331"/>
            <a:chExt cx="4796338" cy="4888675"/>
          </a:xfrm>
        </p:grpSpPr>
        <p:grpSp>
          <p:nvGrpSpPr>
            <p:cNvPr id="48" name="Group 47">
              <a:extLst>
                <a:ext uri="{FF2B5EF4-FFF2-40B4-BE49-F238E27FC236}">
                  <a16:creationId xmlns:a16="http://schemas.microsoft.com/office/drawing/2014/main" id="{94EA0929-7C95-72EC-DCDB-9A0BD118A6DF}"/>
                </a:ext>
              </a:extLst>
            </p:cNvPr>
            <p:cNvGrpSpPr/>
            <p:nvPr/>
          </p:nvGrpSpPr>
          <p:grpSpPr>
            <a:xfrm>
              <a:off x="5293927" y="1413331"/>
              <a:ext cx="2024049" cy="1568197"/>
              <a:chOff x="4861188" y="1860803"/>
              <a:chExt cx="2024049" cy="1568197"/>
            </a:xfrm>
          </p:grpSpPr>
          <p:sp>
            <p:nvSpPr>
              <p:cNvPr id="43" name="Freeform 42">
                <a:extLst>
                  <a:ext uri="{FF2B5EF4-FFF2-40B4-BE49-F238E27FC236}">
                    <a16:creationId xmlns:a16="http://schemas.microsoft.com/office/drawing/2014/main" id="{1E027074-8761-8BE6-5714-5D6D9A762014}"/>
                  </a:ext>
                </a:extLst>
              </p:cNvPr>
              <p:cNvSpPr/>
              <p:nvPr/>
            </p:nvSpPr>
            <p:spPr>
              <a:xfrm rot="16200000">
                <a:off x="4753037" y="1968962"/>
                <a:ext cx="1568189" cy="1351887"/>
              </a:xfrm>
              <a:custGeom>
                <a:avLst/>
                <a:gdLst>
                  <a:gd name="connsiteX0" fmla="*/ 904009 w 3616036"/>
                  <a:gd name="connsiteY0" fmla="*/ 0 h 3117272"/>
                  <a:gd name="connsiteX1" fmla="*/ 2712027 w 3616036"/>
                  <a:gd name="connsiteY1" fmla="*/ 0 h 3117272"/>
                  <a:gd name="connsiteX2" fmla="*/ 3616036 w 3616036"/>
                  <a:gd name="connsiteY2" fmla="*/ 1558636 h 3117272"/>
                  <a:gd name="connsiteX3" fmla="*/ 2712027 w 3616036"/>
                  <a:gd name="connsiteY3" fmla="*/ 3117272 h 3117272"/>
                  <a:gd name="connsiteX4" fmla="*/ 904009 w 3616036"/>
                  <a:gd name="connsiteY4" fmla="*/ 3117272 h 3117272"/>
                  <a:gd name="connsiteX5" fmla="*/ 0 w 3616036"/>
                  <a:gd name="connsiteY5" fmla="*/ 1558636 h 3117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16036" h="3117272">
                    <a:moveTo>
                      <a:pt x="904009" y="0"/>
                    </a:moveTo>
                    <a:lnTo>
                      <a:pt x="2712027" y="0"/>
                    </a:lnTo>
                    <a:lnTo>
                      <a:pt x="3616036" y="1558636"/>
                    </a:lnTo>
                    <a:lnTo>
                      <a:pt x="2712027" y="3117272"/>
                    </a:lnTo>
                    <a:lnTo>
                      <a:pt x="904009" y="3117272"/>
                    </a:lnTo>
                    <a:lnTo>
                      <a:pt x="0" y="1558636"/>
                    </a:lnTo>
                    <a:close/>
                  </a:path>
                </a:pathLst>
              </a:custGeom>
              <a:solidFill>
                <a:schemeClr val="accent4">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Triangle 43">
                <a:extLst>
                  <a:ext uri="{FF2B5EF4-FFF2-40B4-BE49-F238E27FC236}">
                    <a16:creationId xmlns:a16="http://schemas.microsoft.com/office/drawing/2014/main" id="{287526FF-579A-FD32-F047-E20D5B9DAEC6}"/>
                  </a:ext>
                </a:extLst>
              </p:cNvPr>
              <p:cNvSpPr/>
              <p:nvPr/>
            </p:nvSpPr>
            <p:spPr>
              <a:xfrm rot="5400000">
                <a:off x="6159302" y="2308817"/>
                <a:ext cx="779707" cy="672162"/>
              </a:xfrm>
              <a:prstGeom prst="triangle">
                <a:avLst/>
              </a:prstGeom>
              <a:solidFill>
                <a:schemeClr val="accent4">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eeform 46">
                <a:extLst>
                  <a:ext uri="{FF2B5EF4-FFF2-40B4-BE49-F238E27FC236}">
                    <a16:creationId xmlns:a16="http://schemas.microsoft.com/office/drawing/2014/main" id="{CCDD8875-E48A-5844-3BB1-3242B2CB0FDE}"/>
                  </a:ext>
                </a:extLst>
              </p:cNvPr>
              <p:cNvSpPr/>
              <p:nvPr/>
            </p:nvSpPr>
            <p:spPr>
              <a:xfrm rot="16200000">
                <a:off x="5089118" y="1632873"/>
                <a:ext cx="1568189" cy="2024049"/>
              </a:xfrm>
              <a:custGeom>
                <a:avLst/>
                <a:gdLst>
                  <a:gd name="connsiteX0" fmla="*/ 1568189 w 1568189"/>
                  <a:gd name="connsiteY0" fmla="*/ 675944 h 2024049"/>
                  <a:gd name="connsiteX1" fmla="*/ 1176142 w 1568189"/>
                  <a:gd name="connsiteY1" fmla="*/ 1351887 h 2024049"/>
                  <a:gd name="connsiteX2" fmla="*/ 1173955 w 1568189"/>
                  <a:gd name="connsiteY2" fmla="*/ 1351887 h 2024049"/>
                  <a:gd name="connsiteX3" fmla="*/ 784102 w 1568189"/>
                  <a:gd name="connsiteY3" fmla="*/ 2024049 h 2024049"/>
                  <a:gd name="connsiteX4" fmla="*/ 394249 w 1568189"/>
                  <a:gd name="connsiteY4" fmla="*/ 1351887 h 2024049"/>
                  <a:gd name="connsiteX5" fmla="*/ 392047 w 1568189"/>
                  <a:gd name="connsiteY5" fmla="*/ 1351887 h 2024049"/>
                  <a:gd name="connsiteX6" fmla="*/ 0 w 1568189"/>
                  <a:gd name="connsiteY6" fmla="*/ 675944 h 2024049"/>
                  <a:gd name="connsiteX7" fmla="*/ 392047 w 1568189"/>
                  <a:gd name="connsiteY7" fmla="*/ 0 h 2024049"/>
                  <a:gd name="connsiteX8" fmla="*/ 1176142 w 1568189"/>
                  <a:gd name="connsiteY8" fmla="*/ 0 h 2024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8189" h="2024049">
                    <a:moveTo>
                      <a:pt x="1568189" y="675944"/>
                    </a:moveTo>
                    <a:lnTo>
                      <a:pt x="1176142" y="1351887"/>
                    </a:lnTo>
                    <a:lnTo>
                      <a:pt x="1173955" y="1351887"/>
                    </a:lnTo>
                    <a:lnTo>
                      <a:pt x="784102" y="2024049"/>
                    </a:lnTo>
                    <a:lnTo>
                      <a:pt x="394249" y="1351887"/>
                    </a:lnTo>
                    <a:lnTo>
                      <a:pt x="392047" y="1351887"/>
                    </a:lnTo>
                    <a:lnTo>
                      <a:pt x="0" y="675944"/>
                    </a:lnTo>
                    <a:lnTo>
                      <a:pt x="392047" y="0"/>
                    </a:lnTo>
                    <a:lnTo>
                      <a:pt x="1176142" y="0"/>
                    </a:lnTo>
                    <a:close/>
                  </a:path>
                </a:pathLst>
              </a:custGeom>
              <a:noFill/>
              <a:ln w="571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49" name="Group 48">
              <a:extLst>
                <a:ext uri="{FF2B5EF4-FFF2-40B4-BE49-F238E27FC236}">
                  <a16:creationId xmlns:a16="http://schemas.microsoft.com/office/drawing/2014/main" id="{EAFB155E-97EB-517C-844B-1081799A2D54}"/>
                </a:ext>
              </a:extLst>
            </p:cNvPr>
            <p:cNvGrpSpPr/>
            <p:nvPr/>
          </p:nvGrpSpPr>
          <p:grpSpPr>
            <a:xfrm rot="3600000">
              <a:off x="6538276" y="2591656"/>
              <a:ext cx="2024049" cy="1568197"/>
              <a:chOff x="4861188" y="1860803"/>
              <a:chExt cx="2024049" cy="1568197"/>
            </a:xfrm>
          </p:grpSpPr>
          <p:sp>
            <p:nvSpPr>
              <p:cNvPr id="50" name="Freeform 49">
                <a:extLst>
                  <a:ext uri="{FF2B5EF4-FFF2-40B4-BE49-F238E27FC236}">
                    <a16:creationId xmlns:a16="http://schemas.microsoft.com/office/drawing/2014/main" id="{01683C8E-0D37-DB6D-C423-4DD2FF17E0AB}"/>
                  </a:ext>
                </a:extLst>
              </p:cNvPr>
              <p:cNvSpPr/>
              <p:nvPr/>
            </p:nvSpPr>
            <p:spPr>
              <a:xfrm rot="16200000">
                <a:off x="4753037" y="1968962"/>
                <a:ext cx="1568189" cy="1351887"/>
              </a:xfrm>
              <a:custGeom>
                <a:avLst/>
                <a:gdLst>
                  <a:gd name="connsiteX0" fmla="*/ 904009 w 3616036"/>
                  <a:gd name="connsiteY0" fmla="*/ 0 h 3117272"/>
                  <a:gd name="connsiteX1" fmla="*/ 2712027 w 3616036"/>
                  <a:gd name="connsiteY1" fmla="*/ 0 h 3117272"/>
                  <a:gd name="connsiteX2" fmla="*/ 3616036 w 3616036"/>
                  <a:gd name="connsiteY2" fmla="*/ 1558636 h 3117272"/>
                  <a:gd name="connsiteX3" fmla="*/ 2712027 w 3616036"/>
                  <a:gd name="connsiteY3" fmla="*/ 3117272 h 3117272"/>
                  <a:gd name="connsiteX4" fmla="*/ 904009 w 3616036"/>
                  <a:gd name="connsiteY4" fmla="*/ 3117272 h 3117272"/>
                  <a:gd name="connsiteX5" fmla="*/ 0 w 3616036"/>
                  <a:gd name="connsiteY5" fmla="*/ 1558636 h 3117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16036" h="3117272">
                    <a:moveTo>
                      <a:pt x="904009" y="0"/>
                    </a:moveTo>
                    <a:lnTo>
                      <a:pt x="2712027" y="0"/>
                    </a:lnTo>
                    <a:lnTo>
                      <a:pt x="3616036" y="1558636"/>
                    </a:lnTo>
                    <a:lnTo>
                      <a:pt x="2712027" y="3117272"/>
                    </a:lnTo>
                    <a:lnTo>
                      <a:pt x="904009" y="3117272"/>
                    </a:lnTo>
                    <a:lnTo>
                      <a:pt x="0" y="1558636"/>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 name="Triangle 50">
                <a:extLst>
                  <a:ext uri="{FF2B5EF4-FFF2-40B4-BE49-F238E27FC236}">
                    <a16:creationId xmlns:a16="http://schemas.microsoft.com/office/drawing/2014/main" id="{C0885AAD-DB1B-026C-F3E2-67A7CE813056}"/>
                  </a:ext>
                </a:extLst>
              </p:cNvPr>
              <p:cNvSpPr/>
              <p:nvPr/>
            </p:nvSpPr>
            <p:spPr>
              <a:xfrm rot="5400000">
                <a:off x="6159302" y="2308817"/>
                <a:ext cx="779707" cy="672162"/>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51">
                <a:extLst>
                  <a:ext uri="{FF2B5EF4-FFF2-40B4-BE49-F238E27FC236}">
                    <a16:creationId xmlns:a16="http://schemas.microsoft.com/office/drawing/2014/main" id="{FBCC09FE-99EC-B096-6E30-4AD71E5B9F99}"/>
                  </a:ext>
                </a:extLst>
              </p:cNvPr>
              <p:cNvSpPr/>
              <p:nvPr/>
            </p:nvSpPr>
            <p:spPr>
              <a:xfrm rot="16200000">
                <a:off x="5089118" y="1632873"/>
                <a:ext cx="1568189" cy="2024049"/>
              </a:xfrm>
              <a:custGeom>
                <a:avLst/>
                <a:gdLst>
                  <a:gd name="connsiteX0" fmla="*/ 1568189 w 1568189"/>
                  <a:gd name="connsiteY0" fmla="*/ 675944 h 2024049"/>
                  <a:gd name="connsiteX1" fmla="*/ 1176142 w 1568189"/>
                  <a:gd name="connsiteY1" fmla="*/ 1351887 h 2024049"/>
                  <a:gd name="connsiteX2" fmla="*/ 1173955 w 1568189"/>
                  <a:gd name="connsiteY2" fmla="*/ 1351887 h 2024049"/>
                  <a:gd name="connsiteX3" fmla="*/ 784102 w 1568189"/>
                  <a:gd name="connsiteY3" fmla="*/ 2024049 h 2024049"/>
                  <a:gd name="connsiteX4" fmla="*/ 394249 w 1568189"/>
                  <a:gd name="connsiteY4" fmla="*/ 1351887 h 2024049"/>
                  <a:gd name="connsiteX5" fmla="*/ 392047 w 1568189"/>
                  <a:gd name="connsiteY5" fmla="*/ 1351887 h 2024049"/>
                  <a:gd name="connsiteX6" fmla="*/ 0 w 1568189"/>
                  <a:gd name="connsiteY6" fmla="*/ 675944 h 2024049"/>
                  <a:gd name="connsiteX7" fmla="*/ 392047 w 1568189"/>
                  <a:gd name="connsiteY7" fmla="*/ 0 h 2024049"/>
                  <a:gd name="connsiteX8" fmla="*/ 1176142 w 1568189"/>
                  <a:gd name="connsiteY8" fmla="*/ 0 h 2024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8189" h="2024049">
                    <a:moveTo>
                      <a:pt x="1568189" y="675944"/>
                    </a:moveTo>
                    <a:lnTo>
                      <a:pt x="1176142" y="1351887"/>
                    </a:lnTo>
                    <a:lnTo>
                      <a:pt x="1173955" y="1351887"/>
                    </a:lnTo>
                    <a:lnTo>
                      <a:pt x="784102" y="2024049"/>
                    </a:lnTo>
                    <a:lnTo>
                      <a:pt x="394249" y="1351887"/>
                    </a:lnTo>
                    <a:lnTo>
                      <a:pt x="392047" y="1351887"/>
                    </a:lnTo>
                    <a:lnTo>
                      <a:pt x="0" y="675944"/>
                    </a:lnTo>
                    <a:lnTo>
                      <a:pt x="392047" y="0"/>
                    </a:lnTo>
                    <a:lnTo>
                      <a:pt x="1176142" y="0"/>
                    </a:lnTo>
                    <a:close/>
                  </a:path>
                </a:pathLst>
              </a:custGeom>
              <a:noFill/>
              <a:ln w="571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65" name="Group 64">
              <a:extLst>
                <a:ext uri="{FF2B5EF4-FFF2-40B4-BE49-F238E27FC236}">
                  <a16:creationId xmlns:a16="http://schemas.microsoft.com/office/drawing/2014/main" id="{1E48F832-3055-665A-50D4-571B2D346CD5}"/>
                </a:ext>
              </a:extLst>
            </p:cNvPr>
            <p:cNvGrpSpPr/>
            <p:nvPr/>
          </p:nvGrpSpPr>
          <p:grpSpPr>
            <a:xfrm rot="7200000">
              <a:off x="6202188" y="4343949"/>
              <a:ext cx="2024049" cy="1568197"/>
              <a:chOff x="4861188" y="1860803"/>
              <a:chExt cx="2024049" cy="1568197"/>
            </a:xfrm>
          </p:grpSpPr>
          <p:sp>
            <p:nvSpPr>
              <p:cNvPr id="66" name="Freeform 65">
                <a:extLst>
                  <a:ext uri="{FF2B5EF4-FFF2-40B4-BE49-F238E27FC236}">
                    <a16:creationId xmlns:a16="http://schemas.microsoft.com/office/drawing/2014/main" id="{DF820516-CF9D-868B-858A-7A22B80043BD}"/>
                  </a:ext>
                </a:extLst>
              </p:cNvPr>
              <p:cNvSpPr/>
              <p:nvPr/>
            </p:nvSpPr>
            <p:spPr>
              <a:xfrm rot="16200000">
                <a:off x="4753037" y="1968962"/>
                <a:ext cx="1568189" cy="1351887"/>
              </a:xfrm>
              <a:custGeom>
                <a:avLst/>
                <a:gdLst>
                  <a:gd name="connsiteX0" fmla="*/ 904009 w 3616036"/>
                  <a:gd name="connsiteY0" fmla="*/ 0 h 3117272"/>
                  <a:gd name="connsiteX1" fmla="*/ 2712027 w 3616036"/>
                  <a:gd name="connsiteY1" fmla="*/ 0 h 3117272"/>
                  <a:gd name="connsiteX2" fmla="*/ 3616036 w 3616036"/>
                  <a:gd name="connsiteY2" fmla="*/ 1558636 h 3117272"/>
                  <a:gd name="connsiteX3" fmla="*/ 2712027 w 3616036"/>
                  <a:gd name="connsiteY3" fmla="*/ 3117272 h 3117272"/>
                  <a:gd name="connsiteX4" fmla="*/ 904009 w 3616036"/>
                  <a:gd name="connsiteY4" fmla="*/ 3117272 h 3117272"/>
                  <a:gd name="connsiteX5" fmla="*/ 0 w 3616036"/>
                  <a:gd name="connsiteY5" fmla="*/ 1558636 h 3117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16036" h="3117272">
                    <a:moveTo>
                      <a:pt x="904009" y="0"/>
                    </a:moveTo>
                    <a:lnTo>
                      <a:pt x="2712027" y="0"/>
                    </a:lnTo>
                    <a:lnTo>
                      <a:pt x="3616036" y="1558636"/>
                    </a:lnTo>
                    <a:lnTo>
                      <a:pt x="2712027" y="3117272"/>
                    </a:lnTo>
                    <a:lnTo>
                      <a:pt x="904009" y="3117272"/>
                    </a:lnTo>
                    <a:lnTo>
                      <a:pt x="0" y="1558636"/>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7" name="Triangle 66">
                <a:extLst>
                  <a:ext uri="{FF2B5EF4-FFF2-40B4-BE49-F238E27FC236}">
                    <a16:creationId xmlns:a16="http://schemas.microsoft.com/office/drawing/2014/main" id="{30D0F2DF-4C75-B2C9-6756-6C5BBB42226F}"/>
                  </a:ext>
                </a:extLst>
              </p:cNvPr>
              <p:cNvSpPr/>
              <p:nvPr/>
            </p:nvSpPr>
            <p:spPr>
              <a:xfrm rot="5400000">
                <a:off x="6159302" y="2308817"/>
                <a:ext cx="779707" cy="672162"/>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a:extLst>
                  <a:ext uri="{FF2B5EF4-FFF2-40B4-BE49-F238E27FC236}">
                    <a16:creationId xmlns:a16="http://schemas.microsoft.com/office/drawing/2014/main" id="{699985F5-78D1-63D5-9EB0-FC7AB543A801}"/>
                  </a:ext>
                </a:extLst>
              </p:cNvPr>
              <p:cNvSpPr/>
              <p:nvPr/>
            </p:nvSpPr>
            <p:spPr>
              <a:xfrm rot="16200000">
                <a:off x="5089118" y="1632873"/>
                <a:ext cx="1568189" cy="2024049"/>
              </a:xfrm>
              <a:custGeom>
                <a:avLst/>
                <a:gdLst>
                  <a:gd name="connsiteX0" fmla="*/ 1568189 w 1568189"/>
                  <a:gd name="connsiteY0" fmla="*/ 675944 h 2024049"/>
                  <a:gd name="connsiteX1" fmla="*/ 1176142 w 1568189"/>
                  <a:gd name="connsiteY1" fmla="*/ 1351887 h 2024049"/>
                  <a:gd name="connsiteX2" fmla="*/ 1173955 w 1568189"/>
                  <a:gd name="connsiteY2" fmla="*/ 1351887 h 2024049"/>
                  <a:gd name="connsiteX3" fmla="*/ 784102 w 1568189"/>
                  <a:gd name="connsiteY3" fmla="*/ 2024049 h 2024049"/>
                  <a:gd name="connsiteX4" fmla="*/ 394249 w 1568189"/>
                  <a:gd name="connsiteY4" fmla="*/ 1351887 h 2024049"/>
                  <a:gd name="connsiteX5" fmla="*/ 392047 w 1568189"/>
                  <a:gd name="connsiteY5" fmla="*/ 1351887 h 2024049"/>
                  <a:gd name="connsiteX6" fmla="*/ 0 w 1568189"/>
                  <a:gd name="connsiteY6" fmla="*/ 675944 h 2024049"/>
                  <a:gd name="connsiteX7" fmla="*/ 392047 w 1568189"/>
                  <a:gd name="connsiteY7" fmla="*/ 0 h 2024049"/>
                  <a:gd name="connsiteX8" fmla="*/ 1176142 w 1568189"/>
                  <a:gd name="connsiteY8" fmla="*/ 0 h 2024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8189" h="2024049">
                    <a:moveTo>
                      <a:pt x="1568189" y="675944"/>
                    </a:moveTo>
                    <a:lnTo>
                      <a:pt x="1176142" y="1351887"/>
                    </a:lnTo>
                    <a:lnTo>
                      <a:pt x="1173955" y="1351887"/>
                    </a:lnTo>
                    <a:lnTo>
                      <a:pt x="784102" y="2024049"/>
                    </a:lnTo>
                    <a:lnTo>
                      <a:pt x="394249" y="1351887"/>
                    </a:lnTo>
                    <a:lnTo>
                      <a:pt x="392047" y="1351887"/>
                    </a:lnTo>
                    <a:lnTo>
                      <a:pt x="0" y="675944"/>
                    </a:lnTo>
                    <a:lnTo>
                      <a:pt x="392047" y="0"/>
                    </a:lnTo>
                    <a:lnTo>
                      <a:pt x="1176142" y="0"/>
                    </a:lnTo>
                    <a:close/>
                  </a:path>
                </a:pathLst>
              </a:custGeom>
              <a:noFill/>
              <a:ln w="571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69" name="Group 68">
              <a:extLst>
                <a:ext uri="{FF2B5EF4-FFF2-40B4-BE49-F238E27FC236}">
                  <a16:creationId xmlns:a16="http://schemas.microsoft.com/office/drawing/2014/main" id="{7C5459F7-9D8E-B4DB-FFEE-89F3D0CF4E42}"/>
                </a:ext>
              </a:extLst>
            </p:cNvPr>
            <p:cNvGrpSpPr/>
            <p:nvPr/>
          </p:nvGrpSpPr>
          <p:grpSpPr>
            <a:xfrm rot="10800000">
              <a:off x="4567627" y="4733809"/>
              <a:ext cx="2024049" cy="1568197"/>
              <a:chOff x="4861188" y="1860803"/>
              <a:chExt cx="2024049" cy="1568197"/>
            </a:xfrm>
          </p:grpSpPr>
          <p:sp>
            <p:nvSpPr>
              <p:cNvPr id="70" name="Freeform 69">
                <a:extLst>
                  <a:ext uri="{FF2B5EF4-FFF2-40B4-BE49-F238E27FC236}">
                    <a16:creationId xmlns:a16="http://schemas.microsoft.com/office/drawing/2014/main" id="{3C866C43-3065-E20F-69DB-5CE5D1E3A3B6}"/>
                  </a:ext>
                </a:extLst>
              </p:cNvPr>
              <p:cNvSpPr/>
              <p:nvPr/>
            </p:nvSpPr>
            <p:spPr>
              <a:xfrm rot="16200000">
                <a:off x="4753037" y="1968962"/>
                <a:ext cx="1568189" cy="1351887"/>
              </a:xfrm>
              <a:custGeom>
                <a:avLst/>
                <a:gdLst>
                  <a:gd name="connsiteX0" fmla="*/ 904009 w 3616036"/>
                  <a:gd name="connsiteY0" fmla="*/ 0 h 3117272"/>
                  <a:gd name="connsiteX1" fmla="*/ 2712027 w 3616036"/>
                  <a:gd name="connsiteY1" fmla="*/ 0 h 3117272"/>
                  <a:gd name="connsiteX2" fmla="*/ 3616036 w 3616036"/>
                  <a:gd name="connsiteY2" fmla="*/ 1558636 h 3117272"/>
                  <a:gd name="connsiteX3" fmla="*/ 2712027 w 3616036"/>
                  <a:gd name="connsiteY3" fmla="*/ 3117272 h 3117272"/>
                  <a:gd name="connsiteX4" fmla="*/ 904009 w 3616036"/>
                  <a:gd name="connsiteY4" fmla="*/ 3117272 h 3117272"/>
                  <a:gd name="connsiteX5" fmla="*/ 0 w 3616036"/>
                  <a:gd name="connsiteY5" fmla="*/ 1558636 h 3117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16036" h="3117272">
                    <a:moveTo>
                      <a:pt x="904009" y="0"/>
                    </a:moveTo>
                    <a:lnTo>
                      <a:pt x="2712027" y="0"/>
                    </a:lnTo>
                    <a:lnTo>
                      <a:pt x="3616036" y="1558636"/>
                    </a:lnTo>
                    <a:lnTo>
                      <a:pt x="2712027" y="3117272"/>
                    </a:lnTo>
                    <a:lnTo>
                      <a:pt x="904009" y="3117272"/>
                    </a:lnTo>
                    <a:lnTo>
                      <a:pt x="0" y="1558636"/>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1" name="Triangle 70">
                <a:extLst>
                  <a:ext uri="{FF2B5EF4-FFF2-40B4-BE49-F238E27FC236}">
                    <a16:creationId xmlns:a16="http://schemas.microsoft.com/office/drawing/2014/main" id="{D76EBD96-7FAD-F528-EA85-0DCA7DA04771}"/>
                  </a:ext>
                </a:extLst>
              </p:cNvPr>
              <p:cNvSpPr/>
              <p:nvPr/>
            </p:nvSpPr>
            <p:spPr>
              <a:xfrm rot="5400000">
                <a:off x="6159302" y="2308817"/>
                <a:ext cx="779707" cy="672162"/>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Freeform 71">
                <a:extLst>
                  <a:ext uri="{FF2B5EF4-FFF2-40B4-BE49-F238E27FC236}">
                    <a16:creationId xmlns:a16="http://schemas.microsoft.com/office/drawing/2014/main" id="{CC935470-0DD9-78A8-229F-ED875E8D630F}"/>
                  </a:ext>
                </a:extLst>
              </p:cNvPr>
              <p:cNvSpPr/>
              <p:nvPr/>
            </p:nvSpPr>
            <p:spPr>
              <a:xfrm rot="16200000">
                <a:off x="5089118" y="1632873"/>
                <a:ext cx="1568189" cy="2024049"/>
              </a:xfrm>
              <a:custGeom>
                <a:avLst/>
                <a:gdLst>
                  <a:gd name="connsiteX0" fmla="*/ 1568189 w 1568189"/>
                  <a:gd name="connsiteY0" fmla="*/ 675944 h 2024049"/>
                  <a:gd name="connsiteX1" fmla="*/ 1176142 w 1568189"/>
                  <a:gd name="connsiteY1" fmla="*/ 1351887 h 2024049"/>
                  <a:gd name="connsiteX2" fmla="*/ 1173955 w 1568189"/>
                  <a:gd name="connsiteY2" fmla="*/ 1351887 h 2024049"/>
                  <a:gd name="connsiteX3" fmla="*/ 784102 w 1568189"/>
                  <a:gd name="connsiteY3" fmla="*/ 2024049 h 2024049"/>
                  <a:gd name="connsiteX4" fmla="*/ 394249 w 1568189"/>
                  <a:gd name="connsiteY4" fmla="*/ 1351887 h 2024049"/>
                  <a:gd name="connsiteX5" fmla="*/ 392047 w 1568189"/>
                  <a:gd name="connsiteY5" fmla="*/ 1351887 h 2024049"/>
                  <a:gd name="connsiteX6" fmla="*/ 0 w 1568189"/>
                  <a:gd name="connsiteY6" fmla="*/ 675944 h 2024049"/>
                  <a:gd name="connsiteX7" fmla="*/ 392047 w 1568189"/>
                  <a:gd name="connsiteY7" fmla="*/ 0 h 2024049"/>
                  <a:gd name="connsiteX8" fmla="*/ 1176142 w 1568189"/>
                  <a:gd name="connsiteY8" fmla="*/ 0 h 2024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8189" h="2024049">
                    <a:moveTo>
                      <a:pt x="1568189" y="675944"/>
                    </a:moveTo>
                    <a:lnTo>
                      <a:pt x="1176142" y="1351887"/>
                    </a:lnTo>
                    <a:lnTo>
                      <a:pt x="1173955" y="1351887"/>
                    </a:lnTo>
                    <a:lnTo>
                      <a:pt x="784102" y="2024049"/>
                    </a:lnTo>
                    <a:lnTo>
                      <a:pt x="394249" y="1351887"/>
                    </a:lnTo>
                    <a:lnTo>
                      <a:pt x="392047" y="1351887"/>
                    </a:lnTo>
                    <a:lnTo>
                      <a:pt x="0" y="675944"/>
                    </a:lnTo>
                    <a:lnTo>
                      <a:pt x="392047" y="0"/>
                    </a:lnTo>
                    <a:lnTo>
                      <a:pt x="1176142" y="0"/>
                    </a:lnTo>
                    <a:close/>
                  </a:path>
                </a:pathLst>
              </a:custGeom>
              <a:noFill/>
              <a:ln w="571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73" name="Group 72">
              <a:extLst>
                <a:ext uri="{FF2B5EF4-FFF2-40B4-BE49-F238E27FC236}">
                  <a16:creationId xmlns:a16="http://schemas.microsoft.com/office/drawing/2014/main" id="{B59224A5-2996-DDC9-E9F6-59C73C05845A}"/>
                </a:ext>
              </a:extLst>
            </p:cNvPr>
            <p:cNvGrpSpPr/>
            <p:nvPr/>
          </p:nvGrpSpPr>
          <p:grpSpPr>
            <a:xfrm rot="14400000">
              <a:off x="3310135" y="3568732"/>
              <a:ext cx="2024049" cy="1568197"/>
              <a:chOff x="4861188" y="1860803"/>
              <a:chExt cx="2024049" cy="1568197"/>
            </a:xfrm>
          </p:grpSpPr>
          <p:sp>
            <p:nvSpPr>
              <p:cNvPr id="74" name="Freeform 73">
                <a:extLst>
                  <a:ext uri="{FF2B5EF4-FFF2-40B4-BE49-F238E27FC236}">
                    <a16:creationId xmlns:a16="http://schemas.microsoft.com/office/drawing/2014/main" id="{524259DC-DEEB-EF26-1B14-2AE749B38C21}"/>
                  </a:ext>
                </a:extLst>
              </p:cNvPr>
              <p:cNvSpPr/>
              <p:nvPr/>
            </p:nvSpPr>
            <p:spPr>
              <a:xfrm rot="16200000">
                <a:off x="4753037" y="1968962"/>
                <a:ext cx="1568189" cy="1351887"/>
              </a:xfrm>
              <a:custGeom>
                <a:avLst/>
                <a:gdLst>
                  <a:gd name="connsiteX0" fmla="*/ 904009 w 3616036"/>
                  <a:gd name="connsiteY0" fmla="*/ 0 h 3117272"/>
                  <a:gd name="connsiteX1" fmla="*/ 2712027 w 3616036"/>
                  <a:gd name="connsiteY1" fmla="*/ 0 h 3117272"/>
                  <a:gd name="connsiteX2" fmla="*/ 3616036 w 3616036"/>
                  <a:gd name="connsiteY2" fmla="*/ 1558636 h 3117272"/>
                  <a:gd name="connsiteX3" fmla="*/ 2712027 w 3616036"/>
                  <a:gd name="connsiteY3" fmla="*/ 3117272 h 3117272"/>
                  <a:gd name="connsiteX4" fmla="*/ 904009 w 3616036"/>
                  <a:gd name="connsiteY4" fmla="*/ 3117272 h 3117272"/>
                  <a:gd name="connsiteX5" fmla="*/ 0 w 3616036"/>
                  <a:gd name="connsiteY5" fmla="*/ 1558636 h 3117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16036" h="3117272">
                    <a:moveTo>
                      <a:pt x="904009" y="0"/>
                    </a:moveTo>
                    <a:lnTo>
                      <a:pt x="2712027" y="0"/>
                    </a:lnTo>
                    <a:lnTo>
                      <a:pt x="3616036" y="1558636"/>
                    </a:lnTo>
                    <a:lnTo>
                      <a:pt x="2712027" y="3117272"/>
                    </a:lnTo>
                    <a:lnTo>
                      <a:pt x="904009" y="3117272"/>
                    </a:lnTo>
                    <a:lnTo>
                      <a:pt x="0" y="1558636"/>
                    </a:ln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5" name="Triangle 74">
                <a:extLst>
                  <a:ext uri="{FF2B5EF4-FFF2-40B4-BE49-F238E27FC236}">
                    <a16:creationId xmlns:a16="http://schemas.microsoft.com/office/drawing/2014/main" id="{44046D75-C817-E665-6A30-38A37645833B}"/>
                  </a:ext>
                </a:extLst>
              </p:cNvPr>
              <p:cNvSpPr/>
              <p:nvPr/>
            </p:nvSpPr>
            <p:spPr>
              <a:xfrm rot="5400000">
                <a:off x="6159302" y="2308817"/>
                <a:ext cx="779707" cy="672162"/>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reeform 75">
                <a:extLst>
                  <a:ext uri="{FF2B5EF4-FFF2-40B4-BE49-F238E27FC236}">
                    <a16:creationId xmlns:a16="http://schemas.microsoft.com/office/drawing/2014/main" id="{AB0B8883-A414-A44E-CCBA-8A19D3B033BD}"/>
                  </a:ext>
                </a:extLst>
              </p:cNvPr>
              <p:cNvSpPr/>
              <p:nvPr/>
            </p:nvSpPr>
            <p:spPr>
              <a:xfrm rot="16200000">
                <a:off x="5089118" y="1632873"/>
                <a:ext cx="1568189" cy="2024049"/>
              </a:xfrm>
              <a:custGeom>
                <a:avLst/>
                <a:gdLst>
                  <a:gd name="connsiteX0" fmla="*/ 1568189 w 1568189"/>
                  <a:gd name="connsiteY0" fmla="*/ 675944 h 2024049"/>
                  <a:gd name="connsiteX1" fmla="*/ 1176142 w 1568189"/>
                  <a:gd name="connsiteY1" fmla="*/ 1351887 h 2024049"/>
                  <a:gd name="connsiteX2" fmla="*/ 1173955 w 1568189"/>
                  <a:gd name="connsiteY2" fmla="*/ 1351887 h 2024049"/>
                  <a:gd name="connsiteX3" fmla="*/ 784102 w 1568189"/>
                  <a:gd name="connsiteY3" fmla="*/ 2024049 h 2024049"/>
                  <a:gd name="connsiteX4" fmla="*/ 394249 w 1568189"/>
                  <a:gd name="connsiteY4" fmla="*/ 1351887 h 2024049"/>
                  <a:gd name="connsiteX5" fmla="*/ 392047 w 1568189"/>
                  <a:gd name="connsiteY5" fmla="*/ 1351887 h 2024049"/>
                  <a:gd name="connsiteX6" fmla="*/ 0 w 1568189"/>
                  <a:gd name="connsiteY6" fmla="*/ 675944 h 2024049"/>
                  <a:gd name="connsiteX7" fmla="*/ 392047 w 1568189"/>
                  <a:gd name="connsiteY7" fmla="*/ 0 h 2024049"/>
                  <a:gd name="connsiteX8" fmla="*/ 1176142 w 1568189"/>
                  <a:gd name="connsiteY8" fmla="*/ 0 h 2024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8189" h="2024049">
                    <a:moveTo>
                      <a:pt x="1568189" y="675944"/>
                    </a:moveTo>
                    <a:lnTo>
                      <a:pt x="1176142" y="1351887"/>
                    </a:lnTo>
                    <a:lnTo>
                      <a:pt x="1173955" y="1351887"/>
                    </a:lnTo>
                    <a:lnTo>
                      <a:pt x="784102" y="2024049"/>
                    </a:lnTo>
                    <a:lnTo>
                      <a:pt x="394249" y="1351887"/>
                    </a:lnTo>
                    <a:lnTo>
                      <a:pt x="392047" y="1351887"/>
                    </a:lnTo>
                    <a:lnTo>
                      <a:pt x="0" y="675944"/>
                    </a:lnTo>
                    <a:lnTo>
                      <a:pt x="392047" y="0"/>
                    </a:lnTo>
                    <a:lnTo>
                      <a:pt x="1176142" y="0"/>
                    </a:lnTo>
                    <a:close/>
                  </a:path>
                </a:pathLst>
              </a:custGeom>
              <a:noFill/>
              <a:ln w="571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77" name="Group 76">
              <a:extLst>
                <a:ext uri="{FF2B5EF4-FFF2-40B4-BE49-F238E27FC236}">
                  <a16:creationId xmlns:a16="http://schemas.microsoft.com/office/drawing/2014/main" id="{6979A62E-A56D-872F-7A9F-047A9EA76298}"/>
                </a:ext>
              </a:extLst>
            </p:cNvPr>
            <p:cNvGrpSpPr/>
            <p:nvPr/>
          </p:nvGrpSpPr>
          <p:grpSpPr>
            <a:xfrm rot="18000000">
              <a:off x="3665339" y="1915062"/>
              <a:ext cx="2024049" cy="1568197"/>
              <a:chOff x="4861188" y="1860803"/>
              <a:chExt cx="2024049" cy="1568197"/>
            </a:xfrm>
          </p:grpSpPr>
          <p:sp>
            <p:nvSpPr>
              <p:cNvPr id="78" name="Freeform 77">
                <a:extLst>
                  <a:ext uri="{FF2B5EF4-FFF2-40B4-BE49-F238E27FC236}">
                    <a16:creationId xmlns:a16="http://schemas.microsoft.com/office/drawing/2014/main" id="{AA1499FA-AEEA-B3DD-0045-D1E43337732F}"/>
                  </a:ext>
                </a:extLst>
              </p:cNvPr>
              <p:cNvSpPr/>
              <p:nvPr/>
            </p:nvSpPr>
            <p:spPr>
              <a:xfrm rot="16200000">
                <a:off x="4753037" y="1968962"/>
                <a:ext cx="1568189" cy="1351887"/>
              </a:xfrm>
              <a:custGeom>
                <a:avLst/>
                <a:gdLst>
                  <a:gd name="connsiteX0" fmla="*/ 904009 w 3616036"/>
                  <a:gd name="connsiteY0" fmla="*/ 0 h 3117272"/>
                  <a:gd name="connsiteX1" fmla="*/ 2712027 w 3616036"/>
                  <a:gd name="connsiteY1" fmla="*/ 0 h 3117272"/>
                  <a:gd name="connsiteX2" fmla="*/ 3616036 w 3616036"/>
                  <a:gd name="connsiteY2" fmla="*/ 1558636 h 3117272"/>
                  <a:gd name="connsiteX3" fmla="*/ 2712027 w 3616036"/>
                  <a:gd name="connsiteY3" fmla="*/ 3117272 h 3117272"/>
                  <a:gd name="connsiteX4" fmla="*/ 904009 w 3616036"/>
                  <a:gd name="connsiteY4" fmla="*/ 3117272 h 3117272"/>
                  <a:gd name="connsiteX5" fmla="*/ 0 w 3616036"/>
                  <a:gd name="connsiteY5" fmla="*/ 1558636 h 3117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16036" h="3117272">
                    <a:moveTo>
                      <a:pt x="904009" y="0"/>
                    </a:moveTo>
                    <a:lnTo>
                      <a:pt x="2712027" y="0"/>
                    </a:lnTo>
                    <a:lnTo>
                      <a:pt x="3616036" y="1558636"/>
                    </a:lnTo>
                    <a:lnTo>
                      <a:pt x="2712027" y="3117272"/>
                    </a:lnTo>
                    <a:lnTo>
                      <a:pt x="904009" y="3117272"/>
                    </a:lnTo>
                    <a:lnTo>
                      <a:pt x="0" y="1558636"/>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Triangle 78">
                <a:extLst>
                  <a:ext uri="{FF2B5EF4-FFF2-40B4-BE49-F238E27FC236}">
                    <a16:creationId xmlns:a16="http://schemas.microsoft.com/office/drawing/2014/main" id="{16715D90-786F-3684-2F3E-91A49B29A89A}"/>
                  </a:ext>
                </a:extLst>
              </p:cNvPr>
              <p:cNvSpPr/>
              <p:nvPr/>
            </p:nvSpPr>
            <p:spPr>
              <a:xfrm rot="5400000">
                <a:off x="6159302" y="2308817"/>
                <a:ext cx="779707" cy="672162"/>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Freeform 79">
                <a:extLst>
                  <a:ext uri="{FF2B5EF4-FFF2-40B4-BE49-F238E27FC236}">
                    <a16:creationId xmlns:a16="http://schemas.microsoft.com/office/drawing/2014/main" id="{FDC2DA3D-1CEF-92B0-18D5-E84C3ABF3780}"/>
                  </a:ext>
                </a:extLst>
              </p:cNvPr>
              <p:cNvSpPr/>
              <p:nvPr/>
            </p:nvSpPr>
            <p:spPr>
              <a:xfrm rot="16200000">
                <a:off x="5089118" y="1632873"/>
                <a:ext cx="1568189" cy="2024049"/>
              </a:xfrm>
              <a:custGeom>
                <a:avLst/>
                <a:gdLst>
                  <a:gd name="connsiteX0" fmla="*/ 1568189 w 1568189"/>
                  <a:gd name="connsiteY0" fmla="*/ 675944 h 2024049"/>
                  <a:gd name="connsiteX1" fmla="*/ 1176142 w 1568189"/>
                  <a:gd name="connsiteY1" fmla="*/ 1351887 h 2024049"/>
                  <a:gd name="connsiteX2" fmla="*/ 1173955 w 1568189"/>
                  <a:gd name="connsiteY2" fmla="*/ 1351887 h 2024049"/>
                  <a:gd name="connsiteX3" fmla="*/ 784102 w 1568189"/>
                  <a:gd name="connsiteY3" fmla="*/ 2024049 h 2024049"/>
                  <a:gd name="connsiteX4" fmla="*/ 394249 w 1568189"/>
                  <a:gd name="connsiteY4" fmla="*/ 1351887 h 2024049"/>
                  <a:gd name="connsiteX5" fmla="*/ 392047 w 1568189"/>
                  <a:gd name="connsiteY5" fmla="*/ 1351887 h 2024049"/>
                  <a:gd name="connsiteX6" fmla="*/ 0 w 1568189"/>
                  <a:gd name="connsiteY6" fmla="*/ 675944 h 2024049"/>
                  <a:gd name="connsiteX7" fmla="*/ 392047 w 1568189"/>
                  <a:gd name="connsiteY7" fmla="*/ 0 h 2024049"/>
                  <a:gd name="connsiteX8" fmla="*/ 1176142 w 1568189"/>
                  <a:gd name="connsiteY8" fmla="*/ 0 h 2024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8189" h="2024049">
                    <a:moveTo>
                      <a:pt x="1568189" y="675944"/>
                    </a:moveTo>
                    <a:lnTo>
                      <a:pt x="1176142" y="1351887"/>
                    </a:lnTo>
                    <a:lnTo>
                      <a:pt x="1173955" y="1351887"/>
                    </a:lnTo>
                    <a:lnTo>
                      <a:pt x="784102" y="2024049"/>
                    </a:lnTo>
                    <a:lnTo>
                      <a:pt x="394249" y="1351887"/>
                    </a:lnTo>
                    <a:lnTo>
                      <a:pt x="392047" y="1351887"/>
                    </a:lnTo>
                    <a:lnTo>
                      <a:pt x="0" y="675944"/>
                    </a:lnTo>
                    <a:lnTo>
                      <a:pt x="392047" y="0"/>
                    </a:lnTo>
                    <a:lnTo>
                      <a:pt x="1176142" y="0"/>
                    </a:lnTo>
                    <a:close/>
                  </a:path>
                </a:pathLst>
              </a:custGeom>
              <a:noFill/>
              <a:ln w="571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138" name="TextBox 137">
            <a:extLst>
              <a:ext uri="{FF2B5EF4-FFF2-40B4-BE49-F238E27FC236}">
                <a16:creationId xmlns:a16="http://schemas.microsoft.com/office/drawing/2014/main" id="{A14103C1-4122-BD5A-A983-009953F839D9}"/>
              </a:ext>
            </a:extLst>
          </p:cNvPr>
          <p:cNvSpPr txBox="1"/>
          <p:nvPr/>
        </p:nvSpPr>
        <p:spPr>
          <a:xfrm>
            <a:off x="5388593" y="1714680"/>
            <a:ext cx="1414813" cy="584775"/>
          </a:xfrm>
          <a:prstGeom prst="rect">
            <a:avLst/>
          </a:prstGeom>
          <a:noFill/>
        </p:spPr>
        <p:txBody>
          <a:bodyPr wrap="square" rtlCol="0">
            <a:spAutoFit/>
          </a:bodyPr>
          <a:lstStyle/>
          <a:p>
            <a:pPr algn="ctr"/>
            <a:r>
              <a:rPr lang="en-US" sz="3200" b="1" i="1" dirty="0">
                <a:solidFill>
                  <a:schemeClr val="bg1"/>
                </a:solidFill>
                <a:latin typeface="Montserrat ExtraBold" pitchFamily="2" charset="77"/>
              </a:rPr>
              <a:t>01</a:t>
            </a:r>
          </a:p>
        </p:txBody>
      </p:sp>
      <p:sp>
        <p:nvSpPr>
          <p:cNvPr id="139" name="TextBox 138">
            <a:extLst>
              <a:ext uri="{FF2B5EF4-FFF2-40B4-BE49-F238E27FC236}">
                <a16:creationId xmlns:a16="http://schemas.microsoft.com/office/drawing/2014/main" id="{0E367337-D059-ECD2-1F38-CDD53D62A957}"/>
              </a:ext>
            </a:extLst>
          </p:cNvPr>
          <p:cNvSpPr txBox="1"/>
          <p:nvPr/>
        </p:nvSpPr>
        <p:spPr>
          <a:xfrm>
            <a:off x="6815039" y="2765533"/>
            <a:ext cx="1414813" cy="584775"/>
          </a:xfrm>
          <a:prstGeom prst="rect">
            <a:avLst/>
          </a:prstGeom>
          <a:noFill/>
        </p:spPr>
        <p:txBody>
          <a:bodyPr wrap="square" rtlCol="0">
            <a:spAutoFit/>
          </a:bodyPr>
          <a:lstStyle/>
          <a:p>
            <a:pPr algn="ctr"/>
            <a:r>
              <a:rPr lang="en-US" sz="3200" b="1" i="1" dirty="0">
                <a:solidFill>
                  <a:schemeClr val="bg1"/>
                </a:solidFill>
                <a:latin typeface="Montserrat ExtraBold" pitchFamily="2" charset="77"/>
              </a:rPr>
              <a:t>02</a:t>
            </a:r>
          </a:p>
        </p:txBody>
      </p:sp>
      <p:sp>
        <p:nvSpPr>
          <p:cNvPr id="140" name="TextBox 139">
            <a:extLst>
              <a:ext uri="{FF2B5EF4-FFF2-40B4-BE49-F238E27FC236}">
                <a16:creationId xmlns:a16="http://schemas.microsoft.com/office/drawing/2014/main" id="{77F1AB3A-ADFE-B932-DD13-37BAD100A31B}"/>
              </a:ext>
            </a:extLst>
          </p:cNvPr>
          <p:cNvSpPr txBox="1"/>
          <p:nvPr/>
        </p:nvSpPr>
        <p:spPr>
          <a:xfrm>
            <a:off x="6651527" y="4568815"/>
            <a:ext cx="1414813" cy="584775"/>
          </a:xfrm>
          <a:prstGeom prst="rect">
            <a:avLst/>
          </a:prstGeom>
          <a:noFill/>
        </p:spPr>
        <p:txBody>
          <a:bodyPr wrap="square" rtlCol="0">
            <a:spAutoFit/>
          </a:bodyPr>
          <a:lstStyle/>
          <a:p>
            <a:pPr algn="ctr"/>
            <a:r>
              <a:rPr lang="en-US" sz="3200" b="1" i="1" dirty="0">
                <a:solidFill>
                  <a:schemeClr val="bg1"/>
                </a:solidFill>
                <a:latin typeface="Montserrat ExtraBold" pitchFamily="2" charset="77"/>
              </a:rPr>
              <a:t>03</a:t>
            </a:r>
          </a:p>
        </p:txBody>
      </p:sp>
      <p:sp>
        <p:nvSpPr>
          <p:cNvPr id="141" name="TextBox 140">
            <a:extLst>
              <a:ext uri="{FF2B5EF4-FFF2-40B4-BE49-F238E27FC236}">
                <a16:creationId xmlns:a16="http://schemas.microsoft.com/office/drawing/2014/main" id="{016ED7BF-AA33-C640-469D-91C85D28BA1A}"/>
              </a:ext>
            </a:extLst>
          </p:cNvPr>
          <p:cNvSpPr txBox="1"/>
          <p:nvPr/>
        </p:nvSpPr>
        <p:spPr>
          <a:xfrm>
            <a:off x="5152349" y="5177312"/>
            <a:ext cx="1414813" cy="584775"/>
          </a:xfrm>
          <a:prstGeom prst="rect">
            <a:avLst/>
          </a:prstGeom>
          <a:noFill/>
        </p:spPr>
        <p:txBody>
          <a:bodyPr wrap="square" rtlCol="0">
            <a:spAutoFit/>
          </a:bodyPr>
          <a:lstStyle/>
          <a:p>
            <a:pPr algn="ctr"/>
            <a:r>
              <a:rPr lang="en-US" sz="3200" b="1" i="1" dirty="0">
                <a:solidFill>
                  <a:schemeClr val="bg1"/>
                </a:solidFill>
                <a:latin typeface="Montserrat ExtraBold" pitchFamily="2" charset="77"/>
              </a:rPr>
              <a:t>04</a:t>
            </a:r>
          </a:p>
        </p:txBody>
      </p:sp>
      <p:sp>
        <p:nvSpPr>
          <p:cNvPr id="142" name="TextBox 141">
            <a:extLst>
              <a:ext uri="{FF2B5EF4-FFF2-40B4-BE49-F238E27FC236}">
                <a16:creationId xmlns:a16="http://schemas.microsoft.com/office/drawing/2014/main" id="{F46ABA68-DFE3-5EE4-3914-E1CE6BE1CD06}"/>
              </a:ext>
            </a:extLst>
          </p:cNvPr>
          <p:cNvSpPr txBox="1"/>
          <p:nvPr/>
        </p:nvSpPr>
        <p:spPr>
          <a:xfrm>
            <a:off x="3816966" y="4218487"/>
            <a:ext cx="1414813" cy="584775"/>
          </a:xfrm>
          <a:prstGeom prst="rect">
            <a:avLst/>
          </a:prstGeom>
          <a:noFill/>
        </p:spPr>
        <p:txBody>
          <a:bodyPr wrap="square" rtlCol="0">
            <a:spAutoFit/>
          </a:bodyPr>
          <a:lstStyle/>
          <a:p>
            <a:pPr algn="ctr"/>
            <a:r>
              <a:rPr lang="en-US" sz="3200" b="1" i="1" dirty="0">
                <a:solidFill>
                  <a:schemeClr val="bg1"/>
                </a:solidFill>
                <a:latin typeface="Montserrat ExtraBold" pitchFamily="2" charset="77"/>
              </a:rPr>
              <a:t>05</a:t>
            </a:r>
          </a:p>
        </p:txBody>
      </p:sp>
      <p:sp>
        <p:nvSpPr>
          <p:cNvPr id="143" name="TextBox 142">
            <a:extLst>
              <a:ext uri="{FF2B5EF4-FFF2-40B4-BE49-F238E27FC236}">
                <a16:creationId xmlns:a16="http://schemas.microsoft.com/office/drawing/2014/main" id="{E4010FA3-4AA8-EFAC-04C9-9CD83714C983}"/>
              </a:ext>
            </a:extLst>
          </p:cNvPr>
          <p:cNvSpPr txBox="1"/>
          <p:nvPr/>
        </p:nvSpPr>
        <p:spPr>
          <a:xfrm>
            <a:off x="3921455" y="2662333"/>
            <a:ext cx="1414813" cy="584775"/>
          </a:xfrm>
          <a:prstGeom prst="rect">
            <a:avLst/>
          </a:prstGeom>
          <a:noFill/>
        </p:spPr>
        <p:txBody>
          <a:bodyPr wrap="square" rtlCol="0">
            <a:spAutoFit/>
          </a:bodyPr>
          <a:lstStyle/>
          <a:p>
            <a:pPr algn="ctr"/>
            <a:r>
              <a:rPr lang="en-US" sz="3200" b="1" i="1" dirty="0">
                <a:solidFill>
                  <a:schemeClr val="bg1"/>
                </a:solidFill>
                <a:latin typeface="Montserrat ExtraBold" pitchFamily="2" charset="77"/>
              </a:rPr>
              <a:t>06</a:t>
            </a:r>
          </a:p>
        </p:txBody>
      </p:sp>
      <p:pic>
        <p:nvPicPr>
          <p:cNvPr id="145" name="Graphic 144" descr="Presentation with bar chart">
            <a:extLst>
              <a:ext uri="{FF2B5EF4-FFF2-40B4-BE49-F238E27FC236}">
                <a16:creationId xmlns:a16="http://schemas.microsoft.com/office/drawing/2014/main" id="{360607FA-77DB-49CF-E133-C18953AC68D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31377" y="4111861"/>
            <a:ext cx="547329" cy="547329"/>
          </a:xfrm>
          <a:prstGeom prst="rect">
            <a:avLst/>
          </a:prstGeom>
        </p:spPr>
      </p:pic>
      <p:pic>
        <p:nvPicPr>
          <p:cNvPr id="147" name="Graphic 146" descr="Head with gears">
            <a:extLst>
              <a:ext uri="{FF2B5EF4-FFF2-40B4-BE49-F238E27FC236}">
                <a16:creationId xmlns:a16="http://schemas.microsoft.com/office/drawing/2014/main" id="{812F3720-D873-5613-EEF5-77C5093819B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635404" y="4755752"/>
            <a:ext cx="547329" cy="547329"/>
          </a:xfrm>
          <a:prstGeom prst="rect">
            <a:avLst/>
          </a:prstGeom>
        </p:spPr>
      </p:pic>
      <p:pic>
        <p:nvPicPr>
          <p:cNvPr id="149" name="Graphic 148" descr="Hourglass">
            <a:extLst>
              <a:ext uri="{FF2B5EF4-FFF2-40B4-BE49-F238E27FC236}">
                <a16:creationId xmlns:a16="http://schemas.microsoft.com/office/drawing/2014/main" id="{8A6FC8B9-1CA9-ABCE-2849-AD51BB64516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061010" y="3736896"/>
            <a:ext cx="547329" cy="547329"/>
          </a:xfrm>
          <a:prstGeom prst="rect">
            <a:avLst/>
          </a:prstGeom>
        </p:spPr>
      </p:pic>
      <p:pic>
        <p:nvPicPr>
          <p:cNvPr id="151" name="Graphic 150" descr="Venn diagram">
            <a:extLst>
              <a:ext uri="{FF2B5EF4-FFF2-40B4-BE49-F238E27FC236}">
                <a16:creationId xmlns:a16="http://schemas.microsoft.com/office/drawing/2014/main" id="{3C7B08AB-6C8D-9CB2-F01D-83524DA1BE2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833088" y="1262618"/>
            <a:ext cx="547329" cy="547329"/>
          </a:xfrm>
          <a:prstGeom prst="rect">
            <a:avLst/>
          </a:prstGeom>
        </p:spPr>
      </p:pic>
      <p:pic>
        <p:nvPicPr>
          <p:cNvPr id="153" name="Graphic 152" descr="Bullseye">
            <a:extLst>
              <a:ext uri="{FF2B5EF4-FFF2-40B4-BE49-F238E27FC236}">
                <a16:creationId xmlns:a16="http://schemas.microsoft.com/office/drawing/2014/main" id="{1D3B8C45-E234-8091-C2D3-D0CE1A8BA59E}"/>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238835" y="2325423"/>
            <a:ext cx="547329" cy="547329"/>
          </a:xfrm>
          <a:prstGeom prst="rect">
            <a:avLst/>
          </a:prstGeom>
        </p:spPr>
      </p:pic>
      <p:pic>
        <p:nvPicPr>
          <p:cNvPr id="155" name="Graphic 154" descr="Target Audience">
            <a:extLst>
              <a:ext uri="{FF2B5EF4-FFF2-40B4-BE49-F238E27FC236}">
                <a16:creationId xmlns:a16="http://schemas.microsoft.com/office/drawing/2014/main" id="{69E67E0D-E57C-D84C-AB57-DE60E74E7986}"/>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345061" y="2266726"/>
            <a:ext cx="547329" cy="547329"/>
          </a:xfrm>
          <a:prstGeom prst="rect">
            <a:avLst/>
          </a:prstGeom>
        </p:spPr>
      </p:pic>
      <p:sp>
        <p:nvSpPr>
          <p:cNvPr id="156" name="Text Placeholder 9">
            <a:extLst>
              <a:ext uri="{FF2B5EF4-FFF2-40B4-BE49-F238E27FC236}">
                <a16:creationId xmlns:a16="http://schemas.microsoft.com/office/drawing/2014/main" id="{EA096574-7CFD-F363-1204-815F632300CC}"/>
              </a:ext>
            </a:extLst>
          </p:cNvPr>
          <p:cNvSpPr txBox="1">
            <a:spLocks/>
          </p:cNvSpPr>
          <p:nvPr/>
        </p:nvSpPr>
        <p:spPr>
          <a:xfrm>
            <a:off x="6950951" y="956970"/>
            <a:ext cx="3309041"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solidFill>
                  <a:schemeClr val="tx2"/>
                </a:solidFill>
              </a:rPr>
              <a:t>Lorem ipsum dolor sit </a:t>
            </a:r>
            <a:r>
              <a:rPr lang="en-US" sz="1400" dirty="0" err="1">
                <a:solidFill>
                  <a:schemeClr val="tx2"/>
                </a:solidFill>
              </a:rPr>
              <a:t>amet</a:t>
            </a:r>
            <a:r>
              <a:rPr lang="en-US" sz="1400" dirty="0">
                <a:solidFill>
                  <a:schemeClr val="tx2"/>
                </a:solidFill>
              </a:rPr>
              <a:t>, </a:t>
            </a:r>
            <a:r>
              <a:rPr lang="en-US" sz="1400" dirty="0" err="1">
                <a:solidFill>
                  <a:schemeClr val="tx2"/>
                </a:solidFill>
              </a:rPr>
              <a:t>consectetur</a:t>
            </a:r>
            <a:r>
              <a:rPr lang="en-US" sz="1400" dirty="0">
                <a:solidFill>
                  <a:schemeClr val="tx2"/>
                </a:solidFill>
              </a:rPr>
              <a:t> </a:t>
            </a:r>
            <a:r>
              <a:rPr lang="en-US" sz="1400" dirty="0" err="1">
                <a:solidFill>
                  <a:schemeClr val="tx2"/>
                </a:solidFill>
              </a:rPr>
              <a:t>adipiscing</a:t>
            </a:r>
            <a:r>
              <a:rPr lang="en-US" sz="1400" dirty="0">
                <a:solidFill>
                  <a:schemeClr val="tx2"/>
                </a:solidFill>
              </a:rPr>
              <a:t> </a:t>
            </a:r>
            <a:r>
              <a:rPr lang="en-US" sz="1400" dirty="0" err="1">
                <a:solidFill>
                  <a:schemeClr val="tx2"/>
                </a:solidFill>
              </a:rPr>
              <a:t>elit</a:t>
            </a:r>
            <a:r>
              <a:rPr lang="en-US" sz="1400" dirty="0">
                <a:solidFill>
                  <a:schemeClr val="tx2"/>
                </a:solidFill>
              </a:rPr>
              <a:t>. Integer </a:t>
            </a:r>
            <a:r>
              <a:rPr lang="en-US" sz="1400" dirty="0" err="1">
                <a:solidFill>
                  <a:schemeClr val="tx2"/>
                </a:solidFill>
              </a:rPr>
              <a:t>sollicitudin</a:t>
            </a:r>
            <a:r>
              <a:rPr lang="en-US" sz="1400" dirty="0">
                <a:solidFill>
                  <a:schemeClr val="tx2"/>
                </a:solidFill>
              </a:rPr>
              <a:t> </a:t>
            </a:r>
            <a:r>
              <a:rPr lang="en-US" sz="1400" dirty="0" err="1">
                <a:solidFill>
                  <a:schemeClr val="tx2"/>
                </a:solidFill>
              </a:rPr>
              <a:t>urna</a:t>
            </a:r>
            <a:r>
              <a:rPr lang="en-US" sz="1400" dirty="0">
                <a:solidFill>
                  <a:schemeClr val="tx2"/>
                </a:solidFill>
              </a:rPr>
              <a:t> vitae</a:t>
            </a:r>
          </a:p>
        </p:txBody>
      </p:sp>
      <p:sp>
        <p:nvSpPr>
          <p:cNvPr id="157" name="Text Placeholder 12">
            <a:extLst>
              <a:ext uri="{FF2B5EF4-FFF2-40B4-BE49-F238E27FC236}">
                <a16:creationId xmlns:a16="http://schemas.microsoft.com/office/drawing/2014/main" id="{29167812-4D06-1C40-D755-60608B9FCDF7}"/>
              </a:ext>
            </a:extLst>
          </p:cNvPr>
          <p:cNvSpPr txBox="1">
            <a:spLocks/>
          </p:cNvSpPr>
          <p:nvPr/>
        </p:nvSpPr>
        <p:spPr>
          <a:xfrm>
            <a:off x="6952331" y="693225"/>
            <a:ext cx="1629617"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i="1" dirty="0">
                <a:solidFill>
                  <a:schemeClr val="tx2"/>
                </a:solidFill>
                <a:latin typeface="Montserrat ExtraBold" pitchFamily="2" charset="77"/>
              </a:rPr>
              <a:t>TITLE 1</a:t>
            </a:r>
          </a:p>
        </p:txBody>
      </p:sp>
      <p:sp>
        <p:nvSpPr>
          <p:cNvPr id="158" name="Text Placeholder 9">
            <a:extLst>
              <a:ext uri="{FF2B5EF4-FFF2-40B4-BE49-F238E27FC236}">
                <a16:creationId xmlns:a16="http://schemas.microsoft.com/office/drawing/2014/main" id="{062DCBEA-6F09-CDD5-7F7F-674CEEAF807B}"/>
              </a:ext>
            </a:extLst>
          </p:cNvPr>
          <p:cNvSpPr txBox="1">
            <a:spLocks/>
          </p:cNvSpPr>
          <p:nvPr/>
        </p:nvSpPr>
        <p:spPr>
          <a:xfrm>
            <a:off x="8386662" y="2742783"/>
            <a:ext cx="2608657"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solidFill>
                  <a:schemeClr val="tx2"/>
                </a:solidFill>
              </a:rPr>
              <a:t>Lorem ipsum dolor sit </a:t>
            </a:r>
            <a:r>
              <a:rPr lang="en-US" sz="1400" dirty="0" err="1">
                <a:solidFill>
                  <a:schemeClr val="tx2"/>
                </a:solidFill>
              </a:rPr>
              <a:t>amet</a:t>
            </a:r>
            <a:r>
              <a:rPr lang="en-US" sz="1400" dirty="0">
                <a:solidFill>
                  <a:schemeClr val="tx2"/>
                </a:solidFill>
              </a:rPr>
              <a:t>, </a:t>
            </a:r>
            <a:r>
              <a:rPr lang="en-US" sz="1400" dirty="0" err="1">
                <a:solidFill>
                  <a:schemeClr val="tx2"/>
                </a:solidFill>
              </a:rPr>
              <a:t>consectetur</a:t>
            </a:r>
            <a:r>
              <a:rPr lang="en-US" sz="1400" dirty="0">
                <a:solidFill>
                  <a:schemeClr val="tx2"/>
                </a:solidFill>
              </a:rPr>
              <a:t> </a:t>
            </a:r>
            <a:r>
              <a:rPr lang="en-US" sz="1400" dirty="0" err="1">
                <a:solidFill>
                  <a:schemeClr val="tx2"/>
                </a:solidFill>
              </a:rPr>
              <a:t>adipiscing</a:t>
            </a:r>
            <a:r>
              <a:rPr lang="en-US" sz="1400" dirty="0">
                <a:solidFill>
                  <a:schemeClr val="tx2"/>
                </a:solidFill>
              </a:rPr>
              <a:t> </a:t>
            </a:r>
            <a:r>
              <a:rPr lang="en-US" sz="1400" dirty="0" err="1">
                <a:solidFill>
                  <a:schemeClr val="tx2"/>
                </a:solidFill>
              </a:rPr>
              <a:t>elit</a:t>
            </a:r>
            <a:r>
              <a:rPr lang="en-US" sz="1400" dirty="0">
                <a:solidFill>
                  <a:schemeClr val="tx2"/>
                </a:solidFill>
              </a:rPr>
              <a:t>. Integer </a:t>
            </a:r>
            <a:r>
              <a:rPr lang="en-US" sz="1400" dirty="0" err="1">
                <a:solidFill>
                  <a:schemeClr val="tx2"/>
                </a:solidFill>
              </a:rPr>
              <a:t>sollicitudin</a:t>
            </a:r>
            <a:r>
              <a:rPr lang="en-US" sz="1400" dirty="0">
                <a:solidFill>
                  <a:schemeClr val="tx2"/>
                </a:solidFill>
              </a:rPr>
              <a:t> </a:t>
            </a:r>
            <a:r>
              <a:rPr lang="en-US" sz="1400" dirty="0" err="1">
                <a:solidFill>
                  <a:schemeClr val="tx2"/>
                </a:solidFill>
              </a:rPr>
              <a:t>urna</a:t>
            </a:r>
            <a:r>
              <a:rPr lang="en-US" sz="1400" dirty="0">
                <a:solidFill>
                  <a:schemeClr val="tx2"/>
                </a:solidFill>
              </a:rPr>
              <a:t> vitae</a:t>
            </a:r>
          </a:p>
        </p:txBody>
      </p:sp>
      <p:sp>
        <p:nvSpPr>
          <p:cNvPr id="159" name="Text Placeholder 12">
            <a:extLst>
              <a:ext uri="{FF2B5EF4-FFF2-40B4-BE49-F238E27FC236}">
                <a16:creationId xmlns:a16="http://schemas.microsoft.com/office/drawing/2014/main" id="{D53381C0-EC65-01CE-B6E0-35206319DBCE}"/>
              </a:ext>
            </a:extLst>
          </p:cNvPr>
          <p:cNvSpPr txBox="1">
            <a:spLocks/>
          </p:cNvSpPr>
          <p:nvPr/>
        </p:nvSpPr>
        <p:spPr>
          <a:xfrm>
            <a:off x="8388042" y="2479038"/>
            <a:ext cx="1629617"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i="1" dirty="0">
                <a:solidFill>
                  <a:schemeClr val="accent6"/>
                </a:solidFill>
                <a:latin typeface="Montserrat ExtraBold" pitchFamily="2" charset="77"/>
              </a:rPr>
              <a:t>TITLE 2</a:t>
            </a:r>
          </a:p>
        </p:txBody>
      </p:sp>
      <p:sp>
        <p:nvSpPr>
          <p:cNvPr id="160" name="Text Placeholder 9">
            <a:extLst>
              <a:ext uri="{FF2B5EF4-FFF2-40B4-BE49-F238E27FC236}">
                <a16:creationId xmlns:a16="http://schemas.microsoft.com/office/drawing/2014/main" id="{6D10F1FF-01C2-6066-8AC2-868F873D02EC}"/>
              </a:ext>
            </a:extLst>
          </p:cNvPr>
          <p:cNvSpPr txBox="1">
            <a:spLocks/>
          </p:cNvSpPr>
          <p:nvPr/>
        </p:nvSpPr>
        <p:spPr>
          <a:xfrm>
            <a:off x="7656070" y="5683793"/>
            <a:ext cx="3255772"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solidFill>
                  <a:schemeClr val="tx2"/>
                </a:solidFill>
              </a:rPr>
              <a:t>Lorem ipsum dolor sit </a:t>
            </a:r>
            <a:r>
              <a:rPr lang="en-US" sz="1400" dirty="0" err="1">
                <a:solidFill>
                  <a:schemeClr val="tx2"/>
                </a:solidFill>
              </a:rPr>
              <a:t>amet</a:t>
            </a:r>
            <a:r>
              <a:rPr lang="en-US" sz="1400" dirty="0">
                <a:solidFill>
                  <a:schemeClr val="tx2"/>
                </a:solidFill>
              </a:rPr>
              <a:t>, </a:t>
            </a:r>
            <a:r>
              <a:rPr lang="en-US" sz="1400" dirty="0" err="1">
                <a:solidFill>
                  <a:schemeClr val="tx2"/>
                </a:solidFill>
              </a:rPr>
              <a:t>consectetur</a:t>
            </a:r>
            <a:r>
              <a:rPr lang="en-US" sz="1400" dirty="0">
                <a:solidFill>
                  <a:schemeClr val="tx2"/>
                </a:solidFill>
              </a:rPr>
              <a:t> </a:t>
            </a:r>
            <a:r>
              <a:rPr lang="en-US" sz="1400" dirty="0" err="1">
                <a:solidFill>
                  <a:schemeClr val="tx2"/>
                </a:solidFill>
              </a:rPr>
              <a:t>adipiscing</a:t>
            </a:r>
            <a:r>
              <a:rPr lang="en-US" sz="1400" dirty="0">
                <a:solidFill>
                  <a:schemeClr val="tx2"/>
                </a:solidFill>
              </a:rPr>
              <a:t> </a:t>
            </a:r>
            <a:r>
              <a:rPr lang="en-US" sz="1400" dirty="0" err="1">
                <a:solidFill>
                  <a:schemeClr val="tx2"/>
                </a:solidFill>
              </a:rPr>
              <a:t>elit</a:t>
            </a:r>
            <a:r>
              <a:rPr lang="en-US" sz="1400" dirty="0">
                <a:solidFill>
                  <a:schemeClr val="tx2"/>
                </a:solidFill>
              </a:rPr>
              <a:t>. Integer </a:t>
            </a:r>
            <a:r>
              <a:rPr lang="en-US" sz="1400" dirty="0" err="1">
                <a:solidFill>
                  <a:schemeClr val="tx2"/>
                </a:solidFill>
              </a:rPr>
              <a:t>sollicitudin</a:t>
            </a:r>
            <a:r>
              <a:rPr lang="en-US" sz="1400" dirty="0">
                <a:solidFill>
                  <a:schemeClr val="tx2"/>
                </a:solidFill>
              </a:rPr>
              <a:t> </a:t>
            </a:r>
            <a:r>
              <a:rPr lang="en-US" sz="1400" dirty="0" err="1">
                <a:solidFill>
                  <a:schemeClr val="tx2"/>
                </a:solidFill>
              </a:rPr>
              <a:t>urna</a:t>
            </a:r>
            <a:r>
              <a:rPr lang="en-US" sz="1400" dirty="0">
                <a:solidFill>
                  <a:schemeClr val="tx2"/>
                </a:solidFill>
              </a:rPr>
              <a:t> vitae</a:t>
            </a:r>
          </a:p>
        </p:txBody>
      </p:sp>
      <p:sp>
        <p:nvSpPr>
          <p:cNvPr id="161" name="Text Placeholder 12">
            <a:extLst>
              <a:ext uri="{FF2B5EF4-FFF2-40B4-BE49-F238E27FC236}">
                <a16:creationId xmlns:a16="http://schemas.microsoft.com/office/drawing/2014/main" id="{3301A642-1021-09ED-8CB8-9042433DCCCE}"/>
              </a:ext>
            </a:extLst>
          </p:cNvPr>
          <p:cNvSpPr txBox="1">
            <a:spLocks/>
          </p:cNvSpPr>
          <p:nvPr/>
        </p:nvSpPr>
        <p:spPr>
          <a:xfrm>
            <a:off x="7657450" y="5420048"/>
            <a:ext cx="1629617"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i="1" dirty="0">
                <a:solidFill>
                  <a:schemeClr val="accent3"/>
                </a:solidFill>
                <a:latin typeface="Montserrat ExtraBold" pitchFamily="2" charset="77"/>
              </a:rPr>
              <a:t>TITLE 3</a:t>
            </a:r>
          </a:p>
        </p:txBody>
      </p:sp>
      <p:sp>
        <p:nvSpPr>
          <p:cNvPr id="162" name="Text Placeholder 9">
            <a:extLst>
              <a:ext uri="{FF2B5EF4-FFF2-40B4-BE49-F238E27FC236}">
                <a16:creationId xmlns:a16="http://schemas.microsoft.com/office/drawing/2014/main" id="{5FBB3DC2-3547-BE4E-5AE1-54FC9FA2E3D2}"/>
              </a:ext>
            </a:extLst>
          </p:cNvPr>
          <p:cNvSpPr txBox="1">
            <a:spLocks/>
          </p:cNvSpPr>
          <p:nvPr/>
        </p:nvSpPr>
        <p:spPr>
          <a:xfrm>
            <a:off x="1434284" y="1249425"/>
            <a:ext cx="3061553"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1400" dirty="0">
                <a:solidFill>
                  <a:schemeClr val="tx2"/>
                </a:solidFill>
              </a:rPr>
              <a:t>Lorem ipsum dolor sit </a:t>
            </a:r>
            <a:r>
              <a:rPr lang="en-US" sz="1400" dirty="0" err="1">
                <a:solidFill>
                  <a:schemeClr val="tx2"/>
                </a:solidFill>
              </a:rPr>
              <a:t>amet</a:t>
            </a:r>
            <a:r>
              <a:rPr lang="en-US" sz="1400" dirty="0">
                <a:solidFill>
                  <a:schemeClr val="tx2"/>
                </a:solidFill>
              </a:rPr>
              <a:t>, </a:t>
            </a:r>
            <a:r>
              <a:rPr lang="en-US" sz="1400" dirty="0" err="1">
                <a:solidFill>
                  <a:schemeClr val="tx2"/>
                </a:solidFill>
              </a:rPr>
              <a:t>consectetur</a:t>
            </a:r>
            <a:r>
              <a:rPr lang="en-US" sz="1400" dirty="0">
                <a:solidFill>
                  <a:schemeClr val="tx2"/>
                </a:solidFill>
              </a:rPr>
              <a:t> </a:t>
            </a:r>
            <a:r>
              <a:rPr lang="en-US" sz="1400" dirty="0" err="1">
                <a:solidFill>
                  <a:schemeClr val="tx2"/>
                </a:solidFill>
              </a:rPr>
              <a:t>adipiscing</a:t>
            </a:r>
            <a:r>
              <a:rPr lang="en-US" sz="1400" dirty="0">
                <a:solidFill>
                  <a:schemeClr val="tx2"/>
                </a:solidFill>
              </a:rPr>
              <a:t> </a:t>
            </a:r>
            <a:r>
              <a:rPr lang="en-US" sz="1400" dirty="0" err="1">
                <a:solidFill>
                  <a:schemeClr val="tx2"/>
                </a:solidFill>
              </a:rPr>
              <a:t>elit</a:t>
            </a:r>
            <a:r>
              <a:rPr lang="en-US" sz="1400" dirty="0">
                <a:solidFill>
                  <a:schemeClr val="tx2"/>
                </a:solidFill>
              </a:rPr>
              <a:t>. Integer </a:t>
            </a:r>
            <a:r>
              <a:rPr lang="en-US" sz="1400" dirty="0" err="1">
                <a:solidFill>
                  <a:schemeClr val="tx2"/>
                </a:solidFill>
              </a:rPr>
              <a:t>sollicitudin</a:t>
            </a:r>
            <a:r>
              <a:rPr lang="en-US" sz="1400" dirty="0">
                <a:solidFill>
                  <a:schemeClr val="tx2"/>
                </a:solidFill>
              </a:rPr>
              <a:t> </a:t>
            </a:r>
            <a:r>
              <a:rPr lang="en-US" sz="1400" dirty="0" err="1">
                <a:solidFill>
                  <a:schemeClr val="tx2"/>
                </a:solidFill>
              </a:rPr>
              <a:t>urna</a:t>
            </a:r>
            <a:r>
              <a:rPr lang="en-US" sz="1400" dirty="0">
                <a:solidFill>
                  <a:schemeClr val="tx2"/>
                </a:solidFill>
              </a:rPr>
              <a:t> vitae</a:t>
            </a:r>
          </a:p>
        </p:txBody>
      </p:sp>
      <p:sp>
        <p:nvSpPr>
          <p:cNvPr id="163" name="Text Placeholder 12">
            <a:extLst>
              <a:ext uri="{FF2B5EF4-FFF2-40B4-BE49-F238E27FC236}">
                <a16:creationId xmlns:a16="http://schemas.microsoft.com/office/drawing/2014/main" id="{311F9290-8512-1B00-38A4-9FDBE14B47B4}"/>
              </a:ext>
            </a:extLst>
          </p:cNvPr>
          <p:cNvSpPr txBox="1">
            <a:spLocks/>
          </p:cNvSpPr>
          <p:nvPr/>
        </p:nvSpPr>
        <p:spPr>
          <a:xfrm>
            <a:off x="2751386" y="924501"/>
            <a:ext cx="1629617"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2000" b="1" i="1" dirty="0">
                <a:solidFill>
                  <a:schemeClr val="accent4">
                    <a:lumMod val="75000"/>
                  </a:schemeClr>
                </a:solidFill>
                <a:latin typeface="Montserrat ExtraBold" pitchFamily="2" charset="77"/>
              </a:rPr>
              <a:t>TITLE 6</a:t>
            </a:r>
          </a:p>
        </p:txBody>
      </p:sp>
      <p:sp>
        <p:nvSpPr>
          <p:cNvPr id="164" name="Text Placeholder 9">
            <a:extLst>
              <a:ext uri="{FF2B5EF4-FFF2-40B4-BE49-F238E27FC236}">
                <a16:creationId xmlns:a16="http://schemas.microsoft.com/office/drawing/2014/main" id="{8DD1C63D-8F45-2A68-C473-488BBF36CBB5}"/>
              </a:ext>
            </a:extLst>
          </p:cNvPr>
          <p:cNvSpPr txBox="1">
            <a:spLocks/>
          </p:cNvSpPr>
          <p:nvPr/>
        </p:nvSpPr>
        <p:spPr>
          <a:xfrm>
            <a:off x="1031493" y="3695302"/>
            <a:ext cx="2588312"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1400" dirty="0">
                <a:solidFill>
                  <a:schemeClr val="tx2"/>
                </a:solidFill>
              </a:rPr>
              <a:t>Lorem ipsum dolor sit </a:t>
            </a:r>
            <a:r>
              <a:rPr lang="en-US" sz="1400" dirty="0" err="1">
                <a:solidFill>
                  <a:schemeClr val="tx2"/>
                </a:solidFill>
              </a:rPr>
              <a:t>amet</a:t>
            </a:r>
            <a:r>
              <a:rPr lang="en-US" sz="1400" dirty="0">
                <a:solidFill>
                  <a:schemeClr val="tx2"/>
                </a:solidFill>
              </a:rPr>
              <a:t>, </a:t>
            </a:r>
            <a:r>
              <a:rPr lang="en-US" sz="1400" dirty="0" err="1">
                <a:solidFill>
                  <a:schemeClr val="tx2"/>
                </a:solidFill>
              </a:rPr>
              <a:t>consectetur</a:t>
            </a:r>
            <a:r>
              <a:rPr lang="en-US" sz="1400" dirty="0">
                <a:solidFill>
                  <a:schemeClr val="tx2"/>
                </a:solidFill>
              </a:rPr>
              <a:t> </a:t>
            </a:r>
            <a:r>
              <a:rPr lang="en-US" sz="1400" dirty="0" err="1">
                <a:solidFill>
                  <a:schemeClr val="tx2"/>
                </a:solidFill>
              </a:rPr>
              <a:t>adipiscing</a:t>
            </a:r>
            <a:r>
              <a:rPr lang="en-US" sz="1400" dirty="0">
                <a:solidFill>
                  <a:schemeClr val="tx2"/>
                </a:solidFill>
              </a:rPr>
              <a:t> </a:t>
            </a:r>
            <a:r>
              <a:rPr lang="en-US" sz="1400" dirty="0" err="1">
                <a:solidFill>
                  <a:schemeClr val="tx2"/>
                </a:solidFill>
              </a:rPr>
              <a:t>elit</a:t>
            </a:r>
            <a:r>
              <a:rPr lang="en-US" sz="1400" dirty="0">
                <a:solidFill>
                  <a:schemeClr val="tx2"/>
                </a:solidFill>
              </a:rPr>
              <a:t>. Integer </a:t>
            </a:r>
            <a:r>
              <a:rPr lang="en-US" sz="1400" dirty="0" err="1">
                <a:solidFill>
                  <a:schemeClr val="tx2"/>
                </a:solidFill>
              </a:rPr>
              <a:t>sollicitudin</a:t>
            </a:r>
            <a:r>
              <a:rPr lang="en-US" sz="1400" dirty="0">
                <a:solidFill>
                  <a:schemeClr val="tx2"/>
                </a:solidFill>
              </a:rPr>
              <a:t> </a:t>
            </a:r>
            <a:r>
              <a:rPr lang="en-US" sz="1400" dirty="0" err="1">
                <a:solidFill>
                  <a:schemeClr val="tx2"/>
                </a:solidFill>
              </a:rPr>
              <a:t>urna</a:t>
            </a:r>
            <a:r>
              <a:rPr lang="en-US" sz="1400" dirty="0">
                <a:solidFill>
                  <a:schemeClr val="tx2"/>
                </a:solidFill>
              </a:rPr>
              <a:t> vitae</a:t>
            </a:r>
          </a:p>
        </p:txBody>
      </p:sp>
      <p:sp>
        <p:nvSpPr>
          <p:cNvPr id="165" name="Text Placeholder 12">
            <a:extLst>
              <a:ext uri="{FF2B5EF4-FFF2-40B4-BE49-F238E27FC236}">
                <a16:creationId xmlns:a16="http://schemas.microsoft.com/office/drawing/2014/main" id="{7C5CD953-9532-E75B-AB8B-37648FE194E3}"/>
              </a:ext>
            </a:extLst>
          </p:cNvPr>
          <p:cNvSpPr txBox="1">
            <a:spLocks/>
          </p:cNvSpPr>
          <p:nvPr/>
        </p:nvSpPr>
        <p:spPr>
          <a:xfrm>
            <a:off x="2034647" y="3431557"/>
            <a:ext cx="1629617"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2000" b="1" i="1" dirty="0">
                <a:solidFill>
                  <a:schemeClr val="accent6">
                    <a:lumMod val="75000"/>
                  </a:schemeClr>
                </a:solidFill>
                <a:latin typeface="Montserrat ExtraBold" pitchFamily="2" charset="77"/>
              </a:rPr>
              <a:t>TITLE 5</a:t>
            </a:r>
          </a:p>
        </p:txBody>
      </p:sp>
      <p:sp>
        <p:nvSpPr>
          <p:cNvPr id="166" name="Text Placeholder 9">
            <a:extLst>
              <a:ext uri="{FF2B5EF4-FFF2-40B4-BE49-F238E27FC236}">
                <a16:creationId xmlns:a16="http://schemas.microsoft.com/office/drawing/2014/main" id="{982FB859-B492-EEA1-7C6A-8D2A3FB210F5}"/>
              </a:ext>
            </a:extLst>
          </p:cNvPr>
          <p:cNvSpPr txBox="1">
            <a:spLocks/>
          </p:cNvSpPr>
          <p:nvPr/>
        </p:nvSpPr>
        <p:spPr>
          <a:xfrm>
            <a:off x="1607574" y="5741808"/>
            <a:ext cx="3255773" cy="8358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1400" dirty="0">
                <a:solidFill>
                  <a:schemeClr val="tx2"/>
                </a:solidFill>
              </a:rPr>
              <a:t>Lorem ipsum dolor sit </a:t>
            </a:r>
            <a:r>
              <a:rPr lang="en-US" sz="1400" dirty="0" err="1">
                <a:solidFill>
                  <a:schemeClr val="tx2"/>
                </a:solidFill>
              </a:rPr>
              <a:t>amet</a:t>
            </a:r>
            <a:r>
              <a:rPr lang="en-US" sz="1400" dirty="0">
                <a:solidFill>
                  <a:schemeClr val="tx2"/>
                </a:solidFill>
              </a:rPr>
              <a:t>, </a:t>
            </a:r>
            <a:r>
              <a:rPr lang="en-US" sz="1400" dirty="0" err="1">
                <a:solidFill>
                  <a:schemeClr val="tx2"/>
                </a:solidFill>
              </a:rPr>
              <a:t>consectetur</a:t>
            </a:r>
            <a:r>
              <a:rPr lang="en-US" sz="1400" dirty="0">
                <a:solidFill>
                  <a:schemeClr val="tx2"/>
                </a:solidFill>
              </a:rPr>
              <a:t> </a:t>
            </a:r>
            <a:r>
              <a:rPr lang="en-US" sz="1400" dirty="0" err="1">
                <a:solidFill>
                  <a:schemeClr val="tx2"/>
                </a:solidFill>
              </a:rPr>
              <a:t>adipiscing</a:t>
            </a:r>
            <a:r>
              <a:rPr lang="en-US" sz="1400" dirty="0">
                <a:solidFill>
                  <a:schemeClr val="tx2"/>
                </a:solidFill>
              </a:rPr>
              <a:t> </a:t>
            </a:r>
            <a:r>
              <a:rPr lang="en-US" sz="1400" dirty="0" err="1">
                <a:solidFill>
                  <a:schemeClr val="tx2"/>
                </a:solidFill>
              </a:rPr>
              <a:t>elit</a:t>
            </a:r>
            <a:r>
              <a:rPr lang="en-US" sz="1400" dirty="0">
                <a:solidFill>
                  <a:schemeClr val="tx2"/>
                </a:solidFill>
              </a:rPr>
              <a:t>. Integer </a:t>
            </a:r>
            <a:r>
              <a:rPr lang="en-US" sz="1400" dirty="0" err="1">
                <a:solidFill>
                  <a:schemeClr val="tx2"/>
                </a:solidFill>
              </a:rPr>
              <a:t>sollicitudin</a:t>
            </a:r>
            <a:r>
              <a:rPr lang="en-US" sz="1400" dirty="0">
                <a:solidFill>
                  <a:schemeClr val="tx2"/>
                </a:solidFill>
              </a:rPr>
              <a:t> </a:t>
            </a:r>
            <a:r>
              <a:rPr lang="en-US" sz="1400" dirty="0" err="1">
                <a:solidFill>
                  <a:schemeClr val="tx2"/>
                </a:solidFill>
              </a:rPr>
              <a:t>urna</a:t>
            </a:r>
            <a:r>
              <a:rPr lang="en-US" sz="1400" dirty="0">
                <a:solidFill>
                  <a:schemeClr val="tx2"/>
                </a:solidFill>
              </a:rPr>
              <a:t> vitae</a:t>
            </a:r>
          </a:p>
        </p:txBody>
      </p:sp>
      <p:sp>
        <p:nvSpPr>
          <p:cNvPr id="167" name="Text Placeholder 12">
            <a:extLst>
              <a:ext uri="{FF2B5EF4-FFF2-40B4-BE49-F238E27FC236}">
                <a16:creationId xmlns:a16="http://schemas.microsoft.com/office/drawing/2014/main" id="{CF65AD12-B527-9A68-B1D2-567131C15D2D}"/>
              </a:ext>
            </a:extLst>
          </p:cNvPr>
          <p:cNvSpPr txBox="1">
            <a:spLocks/>
          </p:cNvSpPr>
          <p:nvPr/>
        </p:nvSpPr>
        <p:spPr>
          <a:xfrm>
            <a:off x="3193146" y="5455362"/>
            <a:ext cx="1629617"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2000" b="1" i="1" dirty="0">
                <a:solidFill>
                  <a:schemeClr val="accent5"/>
                </a:solidFill>
                <a:latin typeface="Montserrat ExtraBold" pitchFamily="2" charset="77"/>
              </a:rPr>
              <a:t>TITLE 4</a:t>
            </a:r>
          </a:p>
        </p:txBody>
      </p:sp>
    </p:spTree>
    <p:extLst>
      <p:ext uri="{BB962C8B-B14F-4D97-AF65-F5344CB8AC3E}">
        <p14:creationId xmlns:p14="http://schemas.microsoft.com/office/powerpoint/2010/main" val="2729959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accent5">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2"/>
                </a:solidFill>
                <a:latin typeface="Lato Black" panose="020F0A02020204030203" pitchFamily="34" charset="0"/>
              </a:rPr>
              <a:t>THANKS FOR DOWNLOADING THESE TEMPLATES! </a:t>
            </a:r>
            <a:br>
              <a:rPr kumimoji="1" lang="en-US" altLang="ja-JP" sz="2000" b="1" dirty="0">
                <a:solidFill>
                  <a:schemeClr val="accent2"/>
                </a:solidFill>
                <a:latin typeface="Lato Light" panose="020F0302020204030203" pitchFamily="34" charset="0"/>
              </a:rPr>
            </a:br>
            <a:r>
              <a:rPr kumimoji="1" lang="en-US" altLang="ja-JP" sz="2400" dirty="0">
                <a:solidFill>
                  <a:schemeClr val="accent2"/>
                </a:solidFill>
                <a:latin typeface="Lato Light" panose="020F0302020204030203" pitchFamily="34" charset="0"/>
              </a:rPr>
              <a:t>Find even more free templates at </a:t>
            </a:r>
            <a:endParaRPr kumimoji="1" lang="en-US" altLang="ja-JP" sz="2000" b="1" dirty="0">
              <a:solidFill>
                <a:schemeClr val="accent2"/>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0"/>
            <a:ext cx="12192000"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Forma libre 94"/>
          <p:cNvSpPr/>
          <p:nvPr/>
        </p:nvSpPr>
        <p:spPr>
          <a:xfrm>
            <a:off x="0" y="5109889"/>
            <a:ext cx="7774893" cy="1748111"/>
          </a:xfrm>
          <a:custGeom>
            <a:avLst/>
            <a:gdLst>
              <a:gd name="connsiteX0" fmla="*/ 5320956 w 7774893"/>
              <a:gd name="connsiteY0" fmla="*/ 227 h 1748111"/>
              <a:gd name="connsiteX1" fmla="*/ 5935974 w 7774893"/>
              <a:gd name="connsiteY1" fmla="*/ 418433 h 1748111"/>
              <a:gd name="connsiteX2" fmla="*/ 6055902 w 7774893"/>
              <a:gd name="connsiteY2" fmla="*/ 916591 h 1748111"/>
              <a:gd name="connsiteX3" fmla="*/ 6550991 w 7774893"/>
              <a:gd name="connsiteY3" fmla="*/ 1005767 h 1748111"/>
              <a:gd name="connsiteX4" fmla="*/ 7058381 w 7774893"/>
              <a:gd name="connsiteY4" fmla="*/ 842790 h 1748111"/>
              <a:gd name="connsiteX5" fmla="*/ 7750276 w 7774893"/>
              <a:gd name="connsiteY5" fmla="*/ 1393223 h 1748111"/>
              <a:gd name="connsiteX6" fmla="*/ 7774396 w 7774893"/>
              <a:gd name="connsiteY6" fmla="*/ 1629136 h 1748111"/>
              <a:gd name="connsiteX7" fmla="*/ 7755984 w 7774893"/>
              <a:gd name="connsiteY7" fmla="*/ 1748111 h 1748111"/>
              <a:gd name="connsiteX8" fmla="*/ 0 w 7774893"/>
              <a:gd name="connsiteY8" fmla="*/ 1748111 h 1748111"/>
              <a:gd name="connsiteX9" fmla="*/ 0 w 7774893"/>
              <a:gd name="connsiteY9" fmla="*/ 1217191 h 1748111"/>
              <a:gd name="connsiteX10" fmla="*/ 5665 w 7774893"/>
              <a:gd name="connsiteY10" fmla="*/ 1201417 h 1748111"/>
              <a:gd name="connsiteX11" fmla="*/ 446941 w 7774893"/>
              <a:gd name="connsiteY11" fmla="*/ 559885 h 1748111"/>
              <a:gd name="connsiteX12" fmla="*/ 1886082 w 7774893"/>
              <a:gd name="connsiteY12" fmla="*/ 61728 h 1748111"/>
              <a:gd name="connsiteX13" fmla="*/ 2983889 w 7774893"/>
              <a:gd name="connsiteY13" fmla="*/ 424583 h 1748111"/>
              <a:gd name="connsiteX14" fmla="*/ 3777261 w 7774893"/>
              <a:gd name="connsiteY14" fmla="*/ 676737 h 1748111"/>
              <a:gd name="connsiteX15" fmla="*/ 4582935 w 7774893"/>
              <a:gd name="connsiteY15" fmla="*/ 261606 h 1748111"/>
              <a:gd name="connsiteX16" fmla="*/ 5320956 w 7774893"/>
              <a:gd name="connsiteY16" fmla="*/ 227 h 1748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774893" h="1748111">
                <a:moveTo>
                  <a:pt x="5320956" y="227"/>
                </a:moveTo>
                <a:cubicBezTo>
                  <a:pt x="5588489" y="6377"/>
                  <a:pt x="5862172" y="166280"/>
                  <a:pt x="5935974" y="418433"/>
                </a:cubicBezTo>
                <a:cubicBezTo>
                  <a:pt x="5982100" y="587561"/>
                  <a:pt x="5945199" y="784364"/>
                  <a:pt x="6055902" y="916591"/>
                </a:cubicBezTo>
                <a:cubicBezTo>
                  <a:pt x="6166605" y="1058043"/>
                  <a:pt x="6378787" y="1058043"/>
                  <a:pt x="6550991" y="1005767"/>
                </a:cubicBezTo>
                <a:cubicBezTo>
                  <a:pt x="6720121" y="953491"/>
                  <a:pt x="6880026" y="858165"/>
                  <a:pt x="7058381" y="842790"/>
                </a:cubicBezTo>
                <a:cubicBezTo>
                  <a:pt x="7378190" y="818189"/>
                  <a:pt x="7673399" y="1079568"/>
                  <a:pt x="7750276" y="1393223"/>
                </a:cubicBezTo>
                <a:cubicBezTo>
                  <a:pt x="7769496" y="1470868"/>
                  <a:pt x="7776991" y="1550050"/>
                  <a:pt x="7774396" y="1629136"/>
                </a:cubicBezTo>
                <a:lnTo>
                  <a:pt x="7755984" y="1748111"/>
                </a:lnTo>
                <a:lnTo>
                  <a:pt x="0" y="1748111"/>
                </a:lnTo>
                <a:lnTo>
                  <a:pt x="0" y="1217191"/>
                </a:lnTo>
                <a:lnTo>
                  <a:pt x="5665" y="1201417"/>
                </a:lnTo>
                <a:cubicBezTo>
                  <a:pt x="106374" y="960410"/>
                  <a:pt x="256285" y="739776"/>
                  <a:pt x="446941" y="559885"/>
                </a:cubicBezTo>
                <a:cubicBezTo>
                  <a:pt x="828251" y="203180"/>
                  <a:pt x="1363317" y="15602"/>
                  <a:pt x="1886082" y="61728"/>
                </a:cubicBezTo>
                <a:cubicBezTo>
                  <a:pt x="2273543" y="92478"/>
                  <a:pt x="2639479" y="246231"/>
                  <a:pt x="2983889" y="424583"/>
                </a:cubicBezTo>
                <a:cubicBezTo>
                  <a:pt x="3236046" y="553735"/>
                  <a:pt x="3497428" y="701338"/>
                  <a:pt x="3777261" y="676737"/>
                </a:cubicBezTo>
                <a:cubicBezTo>
                  <a:pt x="4081695" y="652137"/>
                  <a:pt x="4327702" y="430734"/>
                  <a:pt x="4582935" y="261606"/>
                </a:cubicBezTo>
                <a:cubicBezTo>
                  <a:pt x="4804341" y="114004"/>
                  <a:pt x="5056498" y="-5923"/>
                  <a:pt x="5320956" y="227"/>
                </a:cubicBezTo>
                <a:close/>
              </a:path>
            </a:pathLst>
          </a:custGeom>
          <a:solidFill>
            <a:srgbClr val="B5FDF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57"/>
          <p:cNvSpPr>
            <a:spLocks noChangeArrowheads="1"/>
          </p:cNvSpPr>
          <p:nvPr/>
        </p:nvSpPr>
        <p:spPr bwMode="auto">
          <a:xfrm>
            <a:off x="587114" y="587139"/>
            <a:ext cx="12787944" cy="6151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0"/>
          <p:cNvSpPr>
            <a:spLocks/>
          </p:cNvSpPr>
          <p:nvPr/>
        </p:nvSpPr>
        <p:spPr bwMode="auto">
          <a:xfrm>
            <a:off x="8646088" y="3082986"/>
            <a:ext cx="417656" cy="377303"/>
          </a:xfrm>
          <a:custGeom>
            <a:avLst/>
            <a:gdLst>
              <a:gd name="T0" fmla="*/ 58 w 136"/>
              <a:gd name="T1" fmla="*/ 0 h 123"/>
              <a:gd name="T2" fmla="*/ 55 w 136"/>
              <a:gd name="T3" fmla="*/ 1 h 123"/>
              <a:gd name="T4" fmla="*/ 41 w 136"/>
              <a:gd name="T5" fmla="*/ 13 h 123"/>
              <a:gd name="T6" fmla="*/ 40 w 136"/>
              <a:gd name="T7" fmla="*/ 23 h 123"/>
              <a:gd name="T8" fmla="*/ 34 w 136"/>
              <a:gd name="T9" fmla="*/ 36 h 123"/>
              <a:gd name="T10" fmla="*/ 37 w 136"/>
              <a:gd name="T11" fmla="*/ 53 h 123"/>
              <a:gd name="T12" fmla="*/ 19 w 136"/>
              <a:gd name="T13" fmla="*/ 73 h 123"/>
              <a:gd name="T14" fmla="*/ 2 w 136"/>
              <a:gd name="T15" fmla="*/ 114 h 123"/>
              <a:gd name="T16" fmla="*/ 5 w 136"/>
              <a:gd name="T17" fmla="*/ 120 h 123"/>
              <a:gd name="T18" fmla="*/ 12 w 136"/>
              <a:gd name="T19" fmla="*/ 122 h 123"/>
              <a:gd name="T20" fmla="*/ 21 w 136"/>
              <a:gd name="T21" fmla="*/ 123 h 123"/>
              <a:gd name="T22" fmla="*/ 41 w 136"/>
              <a:gd name="T23" fmla="*/ 115 h 123"/>
              <a:gd name="T24" fmla="*/ 47 w 136"/>
              <a:gd name="T25" fmla="*/ 99 h 123"/>
              <a:gd name="T26" fmla="*/ 59 w 136"/>
              <a:gd name="T27" fmla="*/ 79 h 123"/>
              <a:gd name="T28" fmla="*/ 67 w 136"/>
              <a:gd name="T29" fmla="*/ 74 h 123"/>
              <a:gd name="T30" fmla="*/ 69 w 136"/>
              <a:gd name="T31" fmla="*/ 74 h 123"/>
              <a:gd name="T32" fmla="*/ 82 w 136"/>
              <a:gd name="T33" fmla="*/ 85 h 123"/>
              <a:gd name="T34" fmla="*/ 89 w 136"/>
              <a:gd name="T35" fmla="*/ 105 h 123"/>
              <a:gd name="T36" fmla="*/ 109 w 136"/>
              <a:gd name="T37" fmla="*/ 115 h 123"/>
              <a:gd name="T38" fmla="*/ 125 w 136"/>
              <a:gd name="T39" fmla="*/ 110 h 123"/>
              <a:gd name="T40" fmla="*/ 134 w 136"/>
              <a:gd name="T41" fmla="*/ 97 h 123"/>
              <a:gd name="T42" fmla="*/ 124 w 136"/>
              <a:gd name="T43" fmla="*/ 72 h 123"/>
              <a:gd name="T44" fmla="*/ 105 w 136"/>
              <a:gd name="T45" fmla="*/ 51 h 123"/>
              <a:gd name="T46" fmla="*/ 101 w 136"/>
              <a:gd name="T47" fmla="*/ 42 h 123"/>
              <a:gd name="T48" fmla="*/ 72 w 136"/>
              <a:gd name="T49" fmla="*/ 30 h 123"/>
              <a:gd name="T50" fmla="*/ 72 w 136"/>
              <a:gd name="T51" fmla="*/ 8 h 123"/>
              <a:gd name="T52" fmla="*/ 58 w 136"/>
              <a:gd name="T53"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36" h="123">
                <a:moveTo>
                  <a:pt x="58" y="0"/>
                </a:moveTo>
                <a:cubicBezTo>
                  <a:pt x="57" y="0"/>
                  <a:pt x="56" y="0"/>
                  <a:pt x="55" y="1"/>
                </a:cubicBezTo>
                <a:cubicBezTo>
                  <a:pt x="48" y="2"/>
                  <a:pt x="43" y="7"/>
                  <a:pt x="41" y="13"/>
                </a:cubicBezTo>
                <a:cubicBezTo>
                  <a:pt x="41" y="16"/>
                  <a:pt x="41" y="20"/>
                  <a:pt x="40" y="23"/>
                </a:cubicBezTo>
                <a:cubicBezTo>
                  <a:pt x="39" y="28"/>
                  <a:pt x="35" y="32"/>
                  <a:pt x="34" y="36"/>
                </a:cubicBezTo>
                <a:cubicBezTo>
                  <a:pt x="34" y="42"/>
                  <a:pt x="37" y="48"/>
                  <a:pt x="37" y="53"/>
                </a:cubicBezTo>
                <a:cubicBezTo>
                  <a:pt x="36" y="62"/>
                  <a:pt x="26" y="67"/>
                  <a:pt x="19" y="73"/>
                </a:cubicBezTo>
                <a:cubicBezTo>
                  <a:pt x="7" y="82"/>
                  <a:pt x="0" y="98"/>
                  <a:pt x="2" y="114"/>
                </a:cubicBezTo>
                <a:cubicBezTo>
                  <a:pt x="3" y="116"/>
                  <a:pt x="3" y="118"/>
                  <a:pt x="5" y="120"/>
                </a:cubicBezTo>
                <a:cubicBezTo>
                  <a:pt x="7" y="121"/>
                  <a:pt x="9" y="122"/>
                  <a:pt x="12" y="122"/>
                </a:cubicBezTo>
                <a:cubicBezTo>
                  <a:pt x="15" y="122"/>
                  <a:pt x="18" y="123"/>
                  <a:pt x="21" y="123"/>
                </a:cubicBezTo>
                <a:cubicBezTo>
                  <a:pt x="29" y="123"/>
                  <a:pt x="36" y="121"/>
                  <a:pt x="41" y="115"/>
                </a:cubicBezTo>
                <a:cubicBezTo>
                  <a:pt x="44" y="111"/>
                  <a:pt x="45" y="105"/>
                  <a:pt x="47" y="99"/>
                </a:cubicBezTo>
                <a:cubicBezTo>
                  <a:pt x="49" y="91"/>
                  <a:pt x="53" y="84"/>
                  <a:pt x="59" y="79"/>
                </a:cubicBezTo>
                <a:cubicBezTo>
                  <a:pt x="61" y="76"/>
                  <a:pt x="64" y="75"/>
                  <a:pt x="67" y="74"/>
                </a:cubicBezTo>
                <a:cubicBezTo>
                  <a:pt x="67" y="74"/>
                  <a:pt x="68" y="74"/>
                  <a:pt x="69" y="74"/>
                </a:cubicBezTo>
                <a:cubicBezTo>
                  <a:pt x="75" y="74"/>
                  <a:pt x="80" y="80"/>
                  <a:pt x="82" y="85"/>
                </a:cubicBezTo>
                <a:cubicBezTo>
                  <a:pt x="84" y="92"/>
                  <a:pt x="85" y="99"/>
                  <a:pt x="89" y="105"/>
                </a:cubicBezTo>
                <a:cubicBezTo>
                  <a:pt x="93" y="112"/>
                  <a:pt x="101" y="115"/>
                  <a:pt x="109" y="115"/>
                </a:cubicBezTo>
                <a:cubicBezTo>
                  <a:pt x="115" y="115"/>
                  <a:pt x="120" y="113"/>
                  <a:pt x="125" y="110"/>
                </a:cubicBezTo>
                <a:cubicBezTo>
                  <a:pt x="129" y="107"/>
                  <a:pt x="133" y="103"/>
                  <a:pt x="134" y="97"/>
                </a:cubicBezTo>
                <a:cubicBezTo>
                  <a:pt x="136" y="88"/>
                  <a:pt x="130" y="79"/>
                  <a:pt x="124" y="72"/>
                </a:cubicBezTo>
                <a:cubicBezTo>
                  <a:pt x="117" y="66"/>
                  <a:pt x="109" y="60"/>
                  <a:pt x="105" y="51"/>
                </a:cubicBezTo>
                <a:cubicBezTo>
                  <a:pt x="104" y="48"/>
                  <a:pt x="103" y="45"/>
                  <a:pt x="101" y="42"/>
                </a:cubicBezTo>
                <a:cubicBezTo>
                  <a:pt x="95" y="34"/>
                  <a:pt x="82" y="35"/>
                  <a:pt x="72" y="30"/>
                </a:cubicBezTo>
                <a:cubicBezTo>
                  <a:pt x="72" y="8"/>
                  <a:pt x="72" y="8"/>
                  <a:pt x="72" y="8"/>
                </a:cubicBezTo>
                <a:cubicBezTo>
                  <a:pt x="69" y="3"/>
                  <a:pt x="63" y="0"/>
                  <a:pt x="58" y="0"/>
                </a:cubicBezTo>
              </a:path>
            </a:pathLst>
          </a:custGeom>
          <a:solidFill>
            <a:srgbClr val="B5FDFD"/>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Freeform 62"/>
          <p:cNvSpPr>
            <a:spLocks/>
          </p:cNvSpPr>
          <p:nvPr/>
        </p:nvSpPr>
        <p:spPr bwMode="auto">
          <a:xfrm>
            <a:off x="0" y="0"/>
            <a:ext cx="7842653" cy="4640621"/>
          </a:xfrm>
          <a:custGeom>
            <a:avLst/>
            <a:gdLst>
              <a:gd name="T0" fmla="*/ 2487 w 2551"/>
              <a:gd name="T1" fmla="*/ 0 h 1508"/>
              <a:gd name="T2" fmla="*/ 2478 w 2551"/>
              <a:gd name="T3" fmla="*/ 393 h 1508"/>
              <a:gd name="T4" fmla="*/ 2141 w 2551"/>
              <a:gd name="T5" fmla="*/ 596 h 1508"/>
              <a:gd name="T6" fmla="*/ 1498 w 2551"/>
              <a:gd name="T7" fmla="*/ 497 h 1508"/>
              <a:gd name="T8" fmla="*/ 1218 w 2551"/>
              <a:gd name="T9" fmla="*/ 766 h 1508"/>
              <a:gd name="T10" fmla="*/ 1049 w 2551"/>
              <a:gd name="T11" fmla="*/ 1128 h 1508"/>
              <a:gd name="T12" fmla="*/ 574 w 2551"/>
              <a:gd name="T13" fmla="*/ 1465 h 1508"/>
              <a:gd name="T14" fmla="*/ 0 w 2551"/>
              <a:gd name="T15" fmla="*/ 1359 h 1508"/>
              <a:gd name="T16" fmla="*/ 0 w 2551"/>
              <a:gd name="T17" fmla="*/ 0 h 1508"/>
              <a:gd name="T18" fmla="*/ 2487 w 2551"/>
              <a:gd name="T19" fmla="*/ 0 h 1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51" h="1508">
                <a:moveTo>
                  <a:pt x="2487" y="0"/>
                </a:moveTo>
                <a:cubicBezTo>
                  <a:pt x="2551" y="122"/>
                  <a:pt x="2547" y="275"/>
                  <a:pt x="2478" y="393"/>
                </a:cubicBezTo>
                <a:cubicBezTo>
                  <a:pt x="2410" y="511"/>
                  <a:pt x="2278" y="591"/>
                  <a:pt x="2141" y="596"/>
                </a:cubicBezTo>
                <a:cubicBezTo>
                  <a:pt x="1922" y="604"/>
                  <a:pt x="1709" y="437"/>
                  <a:pt x="1498" y="497"/>
                </a:cubicBezTo>
                <a:cubicBezTo>
                  <a:pt x="1370" y="534"/>
                  <a:pt x="1278" y="648"/>
                  <a:pt x="1218" y="766"/>
                </a:cubicBezTo>
                <a:cubicBezTo>
                  <a:pt x="1158" y="885"/>
                  <a:pt x="1119" y="1015"/>
                  <a:pt x="1049" y="1128"/>
                </a:cubicBezTo>
                <a:cubicBezTo>
                  <a:pt x="944" y="1298"/>
                  <a:pt x="769" y="1423"/>
                  <a:pt x="574" y="1465"/>
                </a:cubicBezTo>
                <a:cubicBezTo>
                  <a:pt x="378" y="1508"/>
                  <a:pt x="167" y="1469"/>
                  <a:pt x="0" y="1359"/>
                </a:cubicBezTo>
                <a:cubicBezTo>
                  <a:pt x="0" y="0"/>
                  <a:pt x="0" y="0"/>
                  <a:pt x="0" y="0"/>
                </a:cubicBezTo>
                <a:lnTo>
                  <a:pt x="2487" y="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10" name="Freeform 63"/>
          <p:cNvSpPr>
            <a:spLocks/>
          </p:cNvSpPr>
          <p:nvPr/>
        </p:nvSpPr>
        <p:spPr bwMode="auto">
          <a:xfrm>
            <a:off x="-808043" y="0"/>
            <a:ext cx="7832565" cy="4685010"/>
          </a:xfrm>
          <a:custGeom>
            <a:avLst/>
            <a:gdLst>
              <a:gd name="T0" fmla="*/ 2507 w 2548"/>
              <a:gd name="T1" fmla="*/ 338 h 1523"/>
              <a:gd name="T2" fmla="*/ 2133 w 2548"/>
              <a:gd name="T3" fmla="*/ 598 h 1523"/>
              <a:gd name="T4" fmla="*/ 1657 w 2548"/>
              <a:gd name="T5" fmla="*/ 490 h 1523"/>
              <a:gd name="T6" fmla="*/ 1375 w 2548"/>
              <a:gd name="T7" fmla="*/ 566 h 1523"/>
              <a:gd name="T8" fmla="*/ 1037 w 2548"/>
              <a:gd name="T9" fmla="*/ 1151 h 1523"/>
              <a:gd name="T10" fmla="*/ 163 w 2548"/>
              <a:gd name="T11" fmla="*/ 1439 h 1523"/>
              <a:gd name="T12" fmla="*/ 47 w 2548"/>
              <a:gd name="T13" fmla="*/ 1387 h 1523"/>
              <a:gd name="T14" fmla="*/ 8 w 2548"/>
              <a:gd name="T15" fmla="*/ 1363 h 1523"/>
              <a:gd name="T16" fmla="*/ 7 w 2548"/>
              <a:gd name="T17" fmla="*/ 1354 h 1523"/>
              <a:gd name="T18" fmla="*/ 7 w 2548"/>
              <a:gd name="T19" fmla="*/ 981 h 1523"/>
              <a:gd name="T20" fmla="*/ 7 w 2548"/>
              <a:gd name="T21" fmla="*/ 216 h 1523"/>
              <a:gd name="T22" fmla="*/ 7 w 2548"/>
              <a:gd name="T23" fmla="*/ 5 h 1523"/>
              <a:gd name="T24" fmla="*/ 70 w 2548"/>
              <a:gd name="T25" fmla="*/ 9 h 1523"/>
              <a:gd name="T26" fmla="*/ 519 w 2548"/>
              <a:gd name="T27" fmla="*/ 9 h 1523"/>
              <a:gd name="T28" fmla="*/ 1202 w 2548"/>
              <a:gd name="T29" fmla="*/ 9 h 1523"/>
              <a:gd name="T30" fmla="*/ 1900 w 2548"/>
              <a:gd name="T31" fmla="*/ 9 h 1523"/>
              <a:gd name="T32" fmla="*/ 2390 w 2548"/>
              <a:gd name="T33" fmla="*/ 9 h 1523"/>
              <a:gd name="T34" fmla="*/ 2491 w 2548"/>
              <a:gd name="T35" fmla="*/ 9 h 1523"/>
              <a:gd name="T36" fmla="*/ 2424 w 2548"/>
              <a:gd name="T37" fmla="*/ 2 h 1523"/>
              <a:gd name="T38" fmla="*/ 1975 w 2548"/>
              <a:gd name="T39" fmla="*/ 2 h 1523"/>
              <a:gd name="T40" fmla="*/ 1292 w 2548"/>
              <a:gd name="T41" fmla="*/ 2 h 1523"/>
              <a:gd name="T42" fmla="*/ 594 w 2548"/>
              <a:gd name="T43" fmla="*/ 2 h 1523"/>
              <a:gd name="T44" fmla="*/ 104 w 2548"/>
              <a:gd name="T45" fmla="*/ 2 h 1523"/>
              <a:gd name="T46" fmla="*/ 3 w 2548"/>
              <a:gd name="T47" fmla="*/ 2 h 1523"/>
              <a:gd name="T48" fmla="*/ 0 w 2548"/>
              <a:gd name="T49" fmla="*/ 152 h 1523"/>
              <a:gd name="T50" fmla="*/ 0 w 2548"/>
              <a:gd name="T51" fmla="*/ 906 h 1523"/>
              <a:gd name="T52" fmla="*/ 0 w 2548"/>
              <a:gd name="T53" fmla="*/ 1336 h 1523"/>
              <a:gd name="T54" fmla="*/ 0 w 2548"/>
              <a:gd name="T55" fmla="*/ 1363 h 1523"/>
              <a:gd name="T56" fmla="*/ 16 w 2548"/>
              <a:gd name="T57" fmla="*/ 1375 h 1523"/>
              <a:gd name="T58" fmla="*/ 684 w 2548"/>
              <a:gd name="T59" fmla="*/ 1441 h 1523"/>
              <a:gd name="T60" fmla="*/ 1128 w 2548"/>
              <a:gd name="T61" fmla="*/ 991 h 1523"/>
              <a:gd name="T62" fmla="*/ 1544 w 2548"/>
              <a:gd name="T63" fmla="*/ 496 h 1523"/>
              <a:gd name="T64" fmla="*/ 2186 w 2548"/>
              <a:gd name="T65" fmla="*/ 600 h 1523"/>
              <a:gd name="T66" fmla="*/ 2537 w 2548"/>
              <a:gd name="T67" fmla="*/ 153 h 1523"/>
              <a:gd name="T68" fmla="*/ 2488 w 2548"/>
              <a:gd name="T69" fmla="*/ 7 h 1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548" h="1523">
                <a:moveTo>
                  <a:pt x="2488" y="7"/>
                </a:moveTo>
                <a:cubicBezTo>
                  <a:pt x="2540" y="109"/>
                  <a:pt x="2546" y="231"/>
                  <a:pt x="2507" y="338"/>
                </a:cubicBezTo>
                <a:cubicBezTo>
                  <a:pt x="2469" y="439"/>
                  <a:pt x="2387" y="521"/>
                  <a:pt x="2288" y="564"/>
                </a:cubicBezTo>
                <a:cubicBezTo>
                  <a:pt x="2239" y="585"/>
                  <a:pt x="2186" y="597"/>
                  <a:pt x="2133" y="598"/>
                </a:cubicBezTo>
                <a:cubicBezTo>
                  <a:pt x="2077" y="598"/>
                  <a:pt x="2023" y="588"/>
                  <a:pt x="1969" y="574"/>
                </a:cubicBezTo>
                <a:cubicBezTo>
                  <a:pt x="1865" y="546"/>
                  <a:pt x="1765" y="503"/>
                  <a:pt x="1657" y="490"/>
                </a:cubicBezTo>
                <a:cubicBezTo>
                  <a:pt x="1606" y="483"/>
                  <a:pt x="1554" y="484"/>
                  <a:pt x="1504" y="498"/>
                </a:cubicBezTo>
                <a:cubicBezTo>
                  <a:pt x="1457" y="511"/>
                  <a:pt x="1413" y="535"/>
                  <a:pt x="1375" y="566"/>
                </a:cubicBezTo>
                <a:cubicBezTo>
                  <a:pt x="1292" y="632"/>
                  <a:pt x="1237" y="726"/>
                  <a:pt x="1193" y="822"/>
                </a:cubicBezTo>
                <a:cubicBezTo>
                  <a:pt x="1143" y="933"/>
                  <a:pt x="1105" y="1049"/>
                  <a:pt x="1037" y="1151"/>
                </a:cubicBezTo>
                <a:cubicBezTo>
                  <a:pt x="978" y="1240"/>
                  <a:pt x="898" y="1316"/>
                  <a:pt x="807" y="1373"/>
                </a:cubicBezTo>
                <a:cubicBezTo>
                  <a:pt x="614" y="1492"/>
                  <a:pt x="376" y="1516"/>
                  <a:pt x="163" y="1439"/>
                </a:cubicBezTo>
                <a:cubicBezTo>
                  <a:pt x="136" y="1430"/>
                  <a:pt x="109" y="1419"/>
                  <a:pt x="84" y="1406"/>
                </a:cubicBezTo>
                <a:cubicBezTo>
                  <a:pt x="71" y="1400"/>
                  <a:pt x="59" y="1393"/>
                  <a:pt x="47" y="1387"/>
                </a:cubicBezTo>
                <a:cubicBezTo>
                  <a:pt x="41" y="1383"/>
                  <a:pt x="35" y="1380"/>
                  <a:pt x="29" y="1376"/>
                </a:cubicBezTo>
                <a:cubicBezTo>
                  <a:pt x="24" y="1373"/>
                  <a:pt x="12" y="1368"/>
                  <a:pt x="8" y="1363"/>
                </a:cubicBezTo>
                <a:cubicBezTo>
                  <a:pt x="7" y="1361"/>
                  <a:pt x="8" y="1365"/>
                  <a:pt x="7" y="1361"/>
                </a:cubicBezTo>
                <a:cubicBezTo>
                  <a:pt x="6" y="1359"/>
                  <a:pt x="7" y="1356"/>
                  <a:pt x="7" y="1354"/>
                </a:cubicBezTo>
                <a:cubicBezTo>
                  <a:pt x="7" y="1330"/>
                  <a:pt x="7" y="1305"/>
                  <a:pt x="7" y="1281"/>
                </a:cubicBezTo>
                <a:cubicBezTo>
                  <a:pt x="7" y="1181"/>
                  <a:pt x="7" y="1081"/>
                  <a:pt x="7" y="981"/>
                </a:cubicBezTo>
                <a:cubicBezTo>
                  <a:pt x="7" y="848"/>
                  <a:pt x="7" y="715"/>
                  <a:pt x="7" y="582"/>
                </a:cubicBezTo>
                <a:cubicBezTo>
                  <a:pt x="7" y="460"/>
                  <a:pt x="7" y="338"/>
                  <a:pt x="7" y="216"/>
                </a:cubicBezTo>
                <a:cubicBezTo>
                  <a:pt x="7" y="149"/>
                  <a:pt x="7" y="82"/>
                  <a:pt x="7" y="15"/>
                </a:cubicBezTo>
                <a:cubicBezTo>
                  <a:pt x="7" y="12"/>
                  <a:pt x="7" y="9"/>
                  <a:pt x="7" y="5"/>
                </a:cubicBezTo>
                <a:cubicBezTo>
                  <a:pt x="6" y="7"/>
                  <a:pt x="4" y="8"/>
                  <a:pt x="3" y="9"/>
                </a:cubicBezTo>
                <a:cubicBezTo>
                  <a:pt x="26" y="9"/>
                  <a:pt x="48" y="9"/>
                  <a:pt x="70" y="9"/>
                </a:cubicBezTo>
                <a:cubicBezTo>
                  <a:pt x="131" y="9"/>
                  <a:pt x="191" y="9"/>
                  <a:pt x="251" y="9"/>
                </a:cubicBezTo>
                <a:cubicBezTo>
                  <a:pt x="340" y="9"/>
                  <a:pt x="430" y="9"/>
                  <a:pt x="519" y="9"/>
                </a:cubicBezTo>
                <a:cubicBezTo>
                  <a:pt x="628" y="9"/>
                  <a:pt x="737" y="9"/>
                  <a:pt x="846" y="9"/>
                </a:cubicBezTo>
                <a:cubicBezTo>
                  <a:pt x="964" y="9"/>
                  <a:pt x="1083" y="9"/>
                  <a:pt x="1202" y="9"/>
                </a:cubicBezTo>
                <a:cubicBezTo>
                  <a:pt x="1323" y="9"/>
                  <a:pt x="1444" y="9"/>
                  <a:pt x="1565" y="9"/>
                </a:cubicBezTo>
                <a:cubicBezTo>
                  <a:pt x="1677" y="9"/>
                  <a:pt x="1788" y="9"/>
                  <a:pt x="1900" y="9"/>
                </a:cubicBezTo>
                <a:cubicBezTo>
                  <a:pt x="1995" y="9"/>
                  <a:pt x="2090" y="9"/>
                  <a:pt x="2185" y="9"/>
                </a:cubicBezTo>
                <a:cubicBezTo>
                  <a:pt x="2253" y="9"/>
                  <a:pt x="2322" y="9"/>
                  <a:pt x="2390" y="9"/>
                </a:cubicBezTo>
                <a:cubicBezTo>
                  <a:pt x="2422" y="9"/>
                  <a:pt x="2454" y="9"/>
                  <a:pt x="2486" y="9"/>
                </a:cubicBezTo>
                <a:cubicBezTo>
                  <a:pt x="2488" y="9"/>
                  <a:pt x="2489" y="9"/>
                  <a:pt x="2491" y="9"/>
                </a:cubicBezTo>
                <a:cubicBezTo>
                  <a:pt x="2495" y="9"/>
                  <a:pt x="2495" y="2"/>
                  <a:pt x="2491" y="2"/>
                </a:cubicBezTo>
                <a:cubicBezTo>
                  <a:pt x="2468" y="2"/>
                  <a:pt x="2446" y="2"/>
                  <a:pt x="2424" y="2"/>
                </a:cubicBezTo>
                <a:cubicBezTo>
                  <a:pt x="2364" y="2"/>
                  <a:pt x="2303" y="2"/>
                  <a:pt x="2243" y="2"/>
                </a:cubicBezTo>
                <a:cubicBezTo>
                  <a:pt x="2154" y="2"/>
                  <a:pt x="2065" y="2"/>
                  <a:pt x="1975" y="2"/>
                </a:cubicBezTo>
                <a:cubicBezTo>
                  <a:pt x="1866" y="2"/>
                  <a:pt x="1757" y="2"/>
                  <a:pt x="1648" y="2"/>
                </a:cubicBezTo>
                <a:cubicBezTo>
                  <a:pt x="1530" y="2"/>
                  <a:pt x="1411" y="2"/>
                  <a:pt x="1292" y="2"/>
                </a:cubicBezTo>
                <a:cubicBezTo>
                  <a:pt x="1171" y="2"/>
                  <a:pt x="1050" y="2"/>
                  <a:pt x="929" y="2"/>
                </a:cubicBezTo>
                <a:cubicBezTo>
                  <a:pt x="817" y="2"/>
                  <a:pt x="706" y="2"/>
                  <a:pt x="594" y="2"/>
                </a:cubicBezTo>
                <a:cubicBezTo>
                  <a:pt x="499" y="2"/>
                  <a:pt x="404" y="2"/>
                  <a:pt x="309" y="2"/>
                </a:cubicBezTo>
                <a:cubicBezTo>
                  <a:pt x="241" y="2"/>
                  <a:pt x="173" y="2"/>
                  <a:pt x="104" y="2"/>
                </a:cubicBezTo>
                <a:cubicBezTo>
                  <a:pt x="72" y="2"/>
                  <a:pt x="40" y="2"/>
                  <a:pt x="8" y="2"/>
                </a:cubicBezTo>
                <a:cubicBezTo>
                  <a:pt x="6" y="2"/>
                  <a:pt x="5" y="2"/>
                  <a:pt x="3" y="2"/>
                </a:cubicBezTo>
                <a:cubicBezTo>
                  <a:pt x="2" y="2"/>
                  <a:pt x="0" y="4"/>
                  <a:pt x="0" y="5"/>
                </a:cubicBezTo>
                <a:cubicBezTo>
                  <a:pt x="0" y="54"/>
                  <a:pt x="0" y="103"/>
                  <a:pt x="0" y="152"/>
                </a:cubicBezTo>
                <a:cubicBezTo>
                  <a:pt x="0" y="267"/>
                  <a:pt x="0" y="382"/>
                  <a:pt x="0" y="498"/>
                </a:cubicBezTo>
                <a:cubicBezTo>
                  <a:pt x="0" y="634"/>
                  <a:pt x="0" y="770"/>
                  <a:pt x="0" y="906"/>
                </a:cubicBezTo>
                <a:cubicBezTo>
                  <a:pt x="0" y="1017"/>
                  <a:pt x="0" y="1128"/>
                  <a:pt x="0" y="1239"/>
                </a:cubicBezTo>
                <a:cubicBezTo>
                  <a:pt x="0" y="1272"/>
                  <a:pt x="0" y="1304"/>
                  <a:pt x="0" y="1336"/>
                </a:cubicBezTo>
                <a:cubicBezTo>
                  <a:pt x="0" y="1344"/>
                  <a:pt x="0" y="1351"/>
                  <a:pt x="0" y="1359"/>
                </a:cubicBezTo>
                <a:cubicBezTo>
                  <a:pt x="0" y="1360"/>
                  <a:pt x="0" y="1362"/>
                  <a:pt x="0" y="1363"/>
                </a:cubicBezTo>
                <a:cubicBezTo>
                  <a:pt x="0" y="1364"/>
                  <a:pt x="0" y="1365"/>
                  <a:pt x="1" y="1366"/>
                </a:cubicBezTo>
                <a:cubicBezTo>
                  <a:pt x="3" y="1369"/>
                  <a:pt x="12" y="1373"/>
                  <a:pt x="16" y="1375"/>
                </a:cubicBezTo>
                <a:cubicBezTo>
                  <a:pt x="23" y="1380"/>
                  <a:pt x="30" y="1384"/>
                  <a:pt x="37" y="1388"/>
                </a:cubicBezTo>
                <a:cubicBezTo>
                  <a:pt x="231" y="1501"/>
                  <a:pt x="474" y="1523"/>
                  <a:pt x="684" y="1441"/>
                </a:cubicBezTo>
                <a:cubicBezTo>
                  <a:pt x="781" y="1404"/>
                  <a:pt x="871" y="1346"/>
                  <a:pt x="945" y="1273"/>
                </a:cubicBezTo>
                <a:cubicBezTo>
                  <a:pt x="1027" y="1193"/>
                  <a:pt x="1083" y="1095"/>
                  <a:pt x="1128" y="991"/>
                </a:cubicBezTo>
                <a:cubicBezTo>
                  <a:pt x="1176" y="882"/>
                  <a:pt x="1215" y="769"/>
                  <a:pt x="1285" y="672"/>
                </a:cubicBezTo>
                <a:cubicBezTo>
                  <a:pt x="1348" y="585"/>
                  <a:pt x="1435" y="513"/>
                  <a:pt x="1544" y="496"/>
                </a:cubicBezTo>
                <a:cubicBezTo>
                  <a:pt x="1654" y="480"/>
                  <a:pt x="1763" y="517"/>
                  <a:pt x="1867" y="550"/>
                </a:cubicBezTo>
                <a:cubicBezTo>
                  <a:pt x="1970" y="583"/>
                  <a:pt x="2078" y="616"/>
                  <a:pt x="2186" y="600"/>
                </a:cubicBezTo>
                <a:cubicBezTo>
                  <a:pt x="2288" y="585"/>
                  <a:pt x="2382" y="532"/>
                  <a:pt x="2447" y="453"/>
                </a:cubicBezTo>
                <a:cubicBezTo>
                  <a:pt x="2516" y="370"/>
                  <a:pt x="2548" y="260"/>
                  <a:pt x="2537" y="153"/>
                </a:cubicBezTo>
                <a:cubicBezTo>
                  <a:pt x="2532" y="101"/>
                  <a:pt x="2518" y="50"/>
                  <a:pt x="2494" y="4"/>
                </a:cubicBezTo>
                <a:cubicBezTo>
                  <a:pt x="2492" y="0"/>
                  <a:pt x="2486" y="3"/>
                  <a:pt x="2488"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58" name="Grupo 57"/>
          <p:cNvGrpSpPr/>
          <p:nvPr/>
        </p:nvGrpSpPr>
        <p:grpSpPr>
          <a:xfrm>
            <a:off x="877166" y="-108503"/>
            <a:ext cx="1727119" cy="1688782"/>
            <a:chOff x="877166" y="-108503"/>
            <a:chExt cx="1727119" cy="1688782"/>
          </a:xfrm>
          <a:solidFill>
            <a:schemeClr val="accent2">
              <a:lumMod val="40000"/>
              <a:lumOff val="60000"/>
            </a:schemeClr>
          </a:solidFill>
        </p:grpSpPr>
        <p:sp>
          <p:nvSpPr>
            <p:cNvPr id="12" name="Freeform 65"/>
            <p:cNvSpPr>
              <a:spLocks/>
            </p:cNvSpPr>
            <p:nvPr/>
          </p:nvSpPr>
          <p:spPr bwMode="auto">
            <a:xfrm>
              <a:off x="1038579" y="-108503"/>
              <a:ext cx="593193" cy="786888"/>
            </a:xfrm>
            <a:custGeom>
              <a:avLst/>
              <a:gdLst>
                <a:gd name="T0" fmla="*/ 193 w 193"/>
                <a:gd name="T1" fmla="*/ 256 h 256"/>
                <a:gd name="T2" fmla="*/ 0 w 193"/>
                <a:gd name="T3" fmla="*/ 0 h 256"/>
                <a:gd name="T4" fmla="*/ 193 w 193"/>
                <a:gd name="T5" fmla="*/ 256 h 256"/>
              </a:gdLst>
              <a:ahLst/>
              <a:cxnLst>
                <a:cxn ang="0">
                  <a:pos x="T0" y="T1"/>
                </a:cxn>
                <a:cxn ang="0">
                  <a:pos x="T2" y="T3"/>
                </a:cxn>
                <a:cxn ang="0">
                  <a:pos x="T4" y="T5"/>
                </a:cxn>
              </a:cxnLst>
              <a:rect l="0" t="0" r="r" b="b"/>
              <a:pathLst>
                <a:path w="193" h="256">
                  <a:moveTo>
                    <a:pt x="193" y="256"/>
                  </a:moveTo>
                  <a:cubicBezTo>
                    <a:pt x="193" y="256"/>
                    <a:pt x="30" y="204"/>
                    <a:pt x="0" y="0"/>
                  </a:cubicBezTo>
                  <a:cubicBezTo>
                    <a:pt x="0" y="0"/>
                    <a:pt x="174" y="87"/>
                    <a:pt x="193" y="25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66"/>
            <p:cNvSpPr>
              <a:spLocks/>
            </p:cNvSpPr>
            <p:nvPr/>
          </p:nvSpPr>
          <p:spPr bwMode="auto">
            <a:xfrm>
              <a:off x="1579313" y="2468"/>
              <a:ext cx="655740" cy="1039096"/>
            </a:xfrm>
            <a:custGeom>
              <a:avLst/>
              <a:gdLst>
                <a:gd name="T0" fmla="*/ 136 w 213"/>
                <a:gd name="T1" fmla="*/ 338 h 338"/>
                <a:gd name="T2" fmla="*/ 73 w 213"/>
                <a:gd name="T3" fmla="*/ 0 h 338"/>
                <a:gd name="T4" fmla="*/ 136 w 213"/>
                <a:gd name="T5" fmla="*/ 338 h 338"/>
              </a:gdLst>
              <a:ahLst/>
              <a:cxnLst>
                <a:cxn ang="0">
                  <a:pos x="T0" y="T1"/>
                </a:cxn>
                <a:cxn ang="0">
                  <a:pos x="T2" y="T3"/>
                </a:cxn>
                <a:cxn ang="0">
                  <a:pos x="T4" y="T5"/>
                </a:cxn>
              </a:cxnLst>
              <a:rect l="0" t="0" r="r" b="b"/>
              <a:pathLst>
                <a:path w="213" h="338">
                  <a:moveTo>
                    <a:pt x="136" y="338"/>
                  </a:moveTo>
                  <a:cubicBezTo>
                    <a:pt x="136" y="338"/>
                    <a:pt x="0" y="157"/>
                    <a:pt x="73" y="0"/>
                  </a:cubicBezTo>
                  <a:cubicBezTo>
                    <a:pt x="73" y="0"/>
                    <a:pt x="213" y="192"/>
                    <a:pt x="136" y="33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67"/>
            <p:cNvSpPr>
              <a:spLocks/>
            </p:cNvSpPr>
            <p:nvPr/>
          </p:nvSpPr>
          <p:spPr bwMode="auto">
            <a:xfrm>
              <a:off x="877166" y="466530"/>
              <a:ext cx="970496" cy="661793"/>
            </a:xfrm>
            <a:custGeom>
              <a:avLst/>
              <a:gdLst>
                <a:gd name="T0" fmla="*/ 316 w 316"/>
                <a:gd name="T1" fmla="*/ 173 h 215"/>
                <a:gd name="T2" fmla="*/ 0 w 316"/>
                <a:gd name="T3" fmla="*/ 37 h 215"/>
                <a:gd name="T4" fmla="*/ 316 w 316"/>
                <a:gd name="T5" fmla="*/ 173 h 215"/>
              </a:gdLst>
              <a:ahLst/>
              <a:cxnLst>
                <a:cxn ang="0">
                  <a:pos x="T0" y="T1"/>
                </a:cxn>
                <a:cxn ang="0">
                  <a:pos x="T2" y="T3"/>
                </a:cxn>
                <a:cxn ang="0">
                  <a:pos x="T4" y="T5"/>
                </a:cxn>
              </a:cxnLst>
              <a:rect l="0" t="0" r="r" b="b"/>
              <a:pathLst>
                <a:path w="316" h="215">
                  <a:moveTo>
                    <a:pt x="316" y="173"/>
                  </a:moveTo>
                  <a:cubicBezTo>
                    <a:pt x="316" y="173"/>
                    <a:pt x="169" y="0"/>
                    <a:pt x="0" y="37"/>
                  </a:cubicBezTo>
                  <a:cubicBezTo>
                    <a:pt x="0" y="37"/>
                    <a:pt x="156" y="215"/>
                    <a:pt x="316" y="17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68"/>
            <p:cNvSpPr>
              <a:spLocks/>
            </p:cNvSpPr>
            <p:nvPr/>
          </p:nvSpPr>
          <p:spPr bwMode="auto">
            <a:xfrm>
              <a:off x="1405794" y="389859"/>
              <a:ext cx="881718" cy="1059272"/>
            </a:xfrm>
            <a:custGeom>
              <a:avLst/>
              <a:gdLst>
                <a:gd name="T0" fmla="*/ 287 w 287"/>
                <a:gd name="T1" fmla="*/ 338 h 344"/>
                <a:gd name="T2" fmla="*/ 280 w 287"/>
                <a:gd name="T3" fmla="*/ 344 h 344"/>
                <a:gd name="T4" fmla="*/ 0 w 287"/>
                <a:gd name="T5" fmla="*/ 6 h 344"/>
                <a:gd name="T6" fmla="*/ 7 w 287"/>
                <a:gd name="T7" fmla="*/ 0 h 344"/>
                <a:gd name="T8" fmla="*/ 287 w 287"/>
                <a:gd name="T9" fmla="*/ 338 h 344"/>
              </a:gdLst>
              <a:ahLst/>
              <a:cxnLst>
                <a:cxn ang="0">
                  <a:pos x="T0" y="T1"/>
                </a:cxn>
                <a:cxn ang="0">
                  <a:pos x="T2" y="T3"/>
                </a:cxn>
                <a:cxn ang="0">
                  <a:pos x="T4" y="T5"/>
                </a:cxn>
                <a:cxn ang="0">
                  <a:pos x="T6" y="T7"/>
                </a:cxn>
                <a:cxn ang="0">
                  <a:pos x="T8" y="T9"/>
                </a:cxn>
              </a:cxnLst>
              <a:rect l="0" t="0" r="r" b="b"/>
              <a:pathLst>
                <a:path w="287" h="344">
                  <a:moveTo>
                    <a:pt x="287" y="338"/>
                  </a:moveTo>
                  <a:cubicBezTo>
                    <a:pt x="280" y="344"/>
                    <a:pt x="280" y="344"/>
                    <a:pt x="280" y="344"/>
                  </a:cubicBezTo>
                  <a:cubicBezTo>
                    <a:pt x="179" y="235"/>
                    <a:pt x="2" y="8"/>
                    <a:pt x="0" y="6"/>
                  </a:cubicBezTo>
                  <a:cubicBezTo>
                    <a:pt x="7" y="0"/>
                    <a:pt x="7" y="0"/>
                    <a:pt x="7" y="0"/>
                  </a:cubicBezTo>
                  <a:cubicBezTo>
                    <a:pt x="9" y="3"/>
                    <a:pt x="186" y="229"/>
                    <a:pt x="287" y="33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69"/>
            <p:cNvSpPr>
              <a:spLocks/>
            </p:cNvSpPr>
            <p:nvPr/>
          </p:nvSpPr>
          <p:spPr bwMode="auto">
            <a:xfrm>
              <a:off x="1946527" y="547237"/>
              <a:ext cx="98865" cy="623457"/>
            </a:xfrm>
            <a:custGeom>
              <a:avLst/>
              <a:gdLst>
                <a:gd name="T0" fmla="*/ 32 w 32"/>
                <a:gd name="T1" fmla="*/ 197 h 203"/>
                <a:gd name="T2" fmla="*/ 25 w 32"/>
                <a:gd name="T3" fmla="*/ 203 h 203"/>
                <a:gd name="T4" fmla="*/ 0 w 32"/>
                <a:gd name="T5" fmla="*/ 0 h 203"/>
                <a:gd name="T6" fmla="*/ 9 w 32"/>
                <a:gd name="T7" fmla="*/ 0 h 203"/>
                <a:gd name="T8" fmla="*/ 32 w 32"/>
                <a:gd name="T9" fmla="*/ 197 h 203"/>
              </a:gdLst>
              <a:ahLst/>
              <a:cxnLst>
                <a:cxn ang="0">
                  <a:pos x="T0" y="T1"/>
                </a:cxn>
                <a:cxn ang="0">
                  <a:pos x="T2" y="T3"/>
                </a:cxn>
                <a:cxn ang="0">
                  <a:pos x="T4" y="T5"/>
                </a:cxn>
                <a:cxn ang="0">
                  <a:pos x="T6" y="T7"/>
                </a:cxn>
                <a:cxn ang="0">
                  <a:pos x="T8" y="T9"/>
                </a:cxn>
              </a:cxnLst>
              <a:rect l="0" t="0" r="r" b="b"/>
              <a:pathLst>
                <a:path w="32" h="203">
                  <a:moveTo>
                    <a:pt x="32" y="197"/>
                  </a:moveTo>
                  <a:cubicBezTo>
                    <a:pt x="25" y="203"/>
                    <a:pt x="25" y="203"/>
                    <a:pt x="25" y="203"/>
                  </a:cubicBezTo>
                  <a:cubicBezTo>
                    <a:pt x="4" y="178"/>
                    <a:pt x="0" y="18"/>
                    <a:pt x="0" y="0"/>
                  </a:cubicBezTo>
                  <a:cubicBezTo>
                    <a:pt x="9" y="0"/>
                    <a:pt x="9" y="0"/>
                    <a:pt x="9" y="0"/>
                  </a:cubicBezTo>
                  <a:cubicBezTo>
                    <a:pt x="10" y="48"/>
                    <a:pt x="16" y="178"/>
                    <a:pt x="32" y="19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70"/>
            <p:cNvSpPr>
              <a:spLocks/>
            </p:cNvSpPr>
            <p:nvPr/>
          </p:nvSpPr>
          <p:spPr bwMode="auto">
            <a:xfrm>
              <a:off x="2019163" y="220376"/>
              <a:ext cx="585122" cy="1047166"/>
            </a:xfrm>
            <a:custGeom>
              <a:avLst/>
              <a:gdLst>
                <a:gd name="T0" fmla="*/ 70 w 190"/>
                <a:gd name="T1" fmla="*/ 340 h 340"/>
                <a:gd name="T2" fmla="*/ 120 w 190"/>
                <a:gd name="T3" fmla="*/ 0 h 340"/>
                <a:gd name="T4" fmla="*/ 70 w 190"/>
                <a:gd name="T5" fmla="*/ 340 h 340"/>
              </a:gdLst>
              <a:ahLst/>
              <a:cxnLst>
                <a:cxn ang="0">
                  <a:pos x="T0" y="T1"/>
                </a:cxn>
                <a:cxn ang="0">
                  <a:pos x="T2" y="T3"/>
                </a:cxn>
                <a:cxn ang="0">
                  <a:pos x="T4" y="T5"/>
                </a:cxn>
              </a:cxnLst>
              <a:rect l="0" t="0" r="r" b="b"/>
              <a:pathLst>
                <a:path w="190" h="340">
                  <a:moveTo>
                    <a:pt x="70" y="340"/>
                  </a:moveTo>
                  <a:cubicBezTo>
                    <a:pt x="70" y="340"/>
                    <a:pt x="0" y="124"/>
                    <a:pt x="120" y="0"/>
                  </a:cubicBezTo>
                  <a:cubicBezTo>
                    <a:pt x="120" y="0"/>
                    <a:pt x="190" y="226"/>
                    <a:pt x="70" y="34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18" name="Freeform 71"/>
            <p:cNvSpPr>
              <a:spLocks/>
            </p:cNvSpPr>
            <p:nvPr/>
          </p:nvSpPr>
          <p:spPr bwMode="auto">
            <a:xfrm>
              <a:off x="2182594" y="781286"/>
              <a:ext cx="191678" cy="615387"/>
            </a:xfrm>
            <a:custGeom>
              <a:avLst/>
              <a:gdLst>
                <a:gd name="T0" fmla="*/ 20 w 62"/>
                <a:gd name="T1" fmla="*/ 197 h 200"/>
                <a:gd name="T2" fmla="*/ 12 w 62"/>
                <a:gd name="T3" fmla="*/ 200 h 200"/>
                <a:gd name="T4" fmla="*/ 53 w 62"/>
                <a:gd name="T5" fmla="*/ 0 h 200"/>
                <a:gd name="T6" fmla="*/ 62 w 62"/>
                <a:gd name="T7" fmla="*/ 3 h 200"/>
                <a:gd name="T8" fmla="*/ 20 w 62"/>
                <a:gd name="T9" fmla="*/ 197 h 200"/>
              </a:gdLst>
              <a:ahLst/>
              <a:cxnLst>
                <a:cxn ang="0">
                  <a:pos x="T0" y="T1"/>
                </a:cxn>
                <a:cxn ang="0">
                  <a:pos x="T2" y="T3"/>
                </a:cxn>
                <a:cxn ang="0">
                  <a:pos x="T4" y="T5"/>
                </a:cxn>
                <a:cxn ang="0">
                  <a:pos x="T6" y="T7"/>
                </a:cxn>
                <a:cxn ang="0">
                  <a:pos x="T8" y="T9"/>
                </a:cxn>
              </a:cxnLst>
              <a:rect l="0" t="0" r="r" b="b"/>
              <a:pathLst>
                <a:path w="62" h="200">
                  <a:moveTo>
                    <a:pt x="20" y="197"/>
                  </a:moveTo>
                  <a:cubicBezTo>
                    <a:pt x="12" y="200"/>
                    <a:pt x="12" y="200"/>
                    <a:pt x="12" y="200"/>
                  </a:cubicBezTo>
                  <a:cubicBezTo>
                    <a:pt x="0" y="170"/>
                    <a:pt x="47" y="17"/>
                    <a:pt x="53" y="0"/>
                  </a:cubicBezTo>
                  <a:cubicBezTo>
                    <a:pt x="62" y="3"/>
                    <a:pt x="62" y="3"/>
                    <a:pt x="62" y="3"/>
                  </a:cubicBezTo>
                  <a:cubicBezTo>
                    <a:pt x="47" y="49"/>
                    <a:pt x="11" y="174"/>
                    <a:pt x="20" y="19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72"/>
            <p:cNvSpPr>
              <a:spLocks/>
            </p:cNvSpPr>
            <p:nvPr/>
          </p:nvSpPr>
          <p:spPr bwMode="auto">
            <a:xfrm>
              <a:off x="955855" y="956822"/>
              <a:ext cx="1057255" cy="623457"/>
            </a:xfrm>
            <a:custGeom>
              <a:avLst/>
              <a:gdLst>
                <a:gd name="T0" fmla="*/ 344 w 344"/>
                <a:gd name="T1" fmla="*/ 102 h 203"/>
                <a:gd name="T2" fmla="*/ 0 w 344"/>
                <a:gd name="T3" fmla="*/ 99 h 203"/>
                <a:gd name="T4" fmla="*/ 344 w 344"/>
                <a:gd name="T5" fmla="*/ 102 h 203"/>
              </a:gdLst>
              <a:ahLst/>
              <a:cxnLst>
                <a:cxn ang="0">
                  <a:pos x="T0" y="T1"/>
                </a:cxn>
                <a:cxn ang="0">
                  <a:pos x="T2" y="T3"/>
                </a:cxn>
                <a:cxn ang="0">
                  <a:pos x="T4" y="T5"/>
                </a:cxn>
              </a:cxnLst>
              <a:rect l="0" t="0" r="r" b="b"/>
              <a:pathLst>
                <a:path w="344" h="203">
                  <a:moveTo>
                    <a:pt x="344" y="102"/>
                  </a:moveTo>
                  <a:cubicBezTo>
                    <a:pt x="344" y="102"/>
                    <a:pt x="142" y="0"/>
                    <a:pt x="0" y="99"/>
                  </a:cubicBezTo>
                  <a:cubicBezTo>
                    <a:pt x="0" y="99"/>
                    <a:pt x="213" y="203"/>
                    <a:pt x="344" y="10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20" name="Freeform 73"/>
            <p:cNvSpPr>
              <a:spLocks/>
            </p:cNvSpPr>
            <p:nvPr/>
          </p:nvSpPr>
          <p:spPr bwMode="auto">
            <a:xfrm>
              <a:off x="1514747" y="1223153"/>
              <a:ext cx="631528" cy="108954"/>
            </a:xfrm>
            <a:custGeom>
              <a:avLst/>
              <a:gdLst>
                <a:gd name="T0" fmla="*/ 200 w 205"/>
                <a:gd name="T1" fmla="*/ 24 h 35"/>
                <a:gd name="T2" fmla="*/ 205 w 205"/>
                <a:gd name="T3" fmla="*/ 16 h 35"/>
                <a:gd name="T4" fmla="*/ 0 w 205"/>
                <a:gd name="T5" fmla="*/ 26 h 35"/>
                <a:gd name="T6" fmla="*/ 2 w 205"/>
                <a:gd name="T7" fmla="*/ 35 h 35"/>
                <a:gd name="T8" fmla="*/ 200 w 205"/>
                <a:gd name="T9" fmla="*/ 24 h 35"/>
              </a:gdLst>
              <a:ahLst/>
              <a:cxnLst>
                <a:cxn ang="0">
                  <a:pos x="T0" y="T1"/>
                </a:cxn>
                <a:cxn ang="0">
                  <a:pos x="T2" y="T3"/>
                </a:cxn>
                <a:cxn ang="0">
                  <a:pos x="T4" y="T5"/>
                </a:cxn>
                <a:cxn ang="0">
                  <a:pos x="T6" y="T7"/>
                </a:cxn>
                <a:cxn ang="0">
                  <a:pos x="T8" y="T9"/>
                </a:cxn>
              </a:cxnLst>
              <a:rect l="0" t="0" r="r" b="b"/>
              <a:pathLst>
                <a:path w="205" h="35">
                  <a:moveTo>
                    <a:pt x="200" y="24"/>
                  </a:moveTo>
                  <a:cubicBezTo>
                    <a:pt x="205" y="16"/>
                    <a:pt x="205" y="16"/>
                    <a:pt x="205" y="16"/>
                  </a:cubicBezTo>
                  <a:cubicBezTo>
                    <a:pt x="177" y="0"/>
                    <a:pt x="18" y="23"/>
                    <a:pt x="0" y="26"/>
                  </a:cubicBezTo>
                  <a:cubicBezTo>
                    <a:pt x="2" y="35"/>
                    <a:pt x="2" y="35"/>
                    <a:pt x="2" y="35"/>
                  </a:cubicBezTo>
                  <a:cubicBezTo>
                    <a:pt x="50" y="28"/>
                    <a:pt x="179" y="11"/>
                    <a:pt x="200" y="2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74"/>
            <p:cNvSpPr>
              <a:spLocks/>
            </p:cNvSpPr>
            <p:nvPr/>
          </p:nvSpPr>
          <p:spPr bwMode="auto">
            <a:xfrm>
              <a:off x="1530889" y="833745"/>
              <a:ext cx="500380" cy="324843"/>
            </a:xfrm>
            <a:custGeom>
              <a:avLst/>
              <a:gdLst>
                <a:gd name="T0" fmla="*/ 163 w 163"/>
                <a:gd name="T1" fmla="*/ 99 h 106"/>
                <a:gd name="T2" fmla="*/ 157 w 163"/>
                <a:gd name="T3" fmla="*/ 106 h 106"/>
                <a:gd name="T4" fmla="*/ 0 w 163"/>
                <a:gd name="T5" fmla="*/ 9 h 106"/>
                <a:gd name="T6" fmla="*/ 2 w 163"/>
                <a:gd name="T7" fmla="*/ 0 h 106"/>
                <a:gd name="T8" fmla="*/ 163 w 163"/>
                <a:gd name="T9" fmla="*/ 99 h 106"/>
              </a:gdLst>
              <a:ahLst/>
              <a:cxnLst>
                <a:cxn ang="0">
                  <a:pos x="T0" y="T1"/>
                </a:cxn>
                <a:cxn ang="0">
                  <a:pos x="T2" y="T3"/>
                </a:cxn>
                <a:cxn ang="0">
                  <a:pos x="T4" y="T5"/>
                </a:cxn>
                <a:cxn ang="0">
                  <a:pos x="T6" y="T7"/>
                </a:cxn>
                <a:cxn ang="0">
                  <a:pos x="T8" y="T9"/>
                </a:cxn>
              </a:cxnLst>
              <a:rect l="0" t="0" r="r" b="b"/>
              <a:pathLst>
                <a:path w="163" h="106">
                  <a:moveTo>
                    <a:pt x="163" y="99"/>
                  </a:moveTo>
                  <a:cubicBezTo>
                    <a:pt x="157" y="106"/>
                    <a:pt x="157" y="106"/>
                    <a:pt x="157" y="106"/>
                  </a:cubicBezTo>
                  <a:cubicBezTo>
                    <a:pt x="68" y="24"/>
                    <a:pt x="1" y="9"/>
                    <a:pt x="0" y="9"/>
                  </a:cubicBezTo>
                  <a:cubicBezTo>
                    <a:pt x="2" y="0"/>
                    <a:pt x="2" y="0"/>
                    <a:pt x="2" y="0"/>
                  </a:cubicBezTo>
                  <a:cubicBezTo>
                    <a:pt x="5" y="1"/>
                    <a:pt x="73" y="16"/>
                    <a:pt x="163" y="9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grpSp>
      <p:grpSp>
        <p:nvGrpSpPr>
          <p:cNvPr id="59" name="Grupo 58"/>
          <p:cNvGrpSpPr/>
          <p:nvPr/>
        </p:nvGrpSpPr>
        <p:grpSpPr>
          <a:xfrm>
            <a:off x="-248689" y="1344213"/>
            <a:ext cx="1914761" cy="1725101"/>
            <a:chOff x="-248689" y="1344213"/>
            <a:chExt cx="1914761" cy="1725101"/>
          </a:xfrm>
        </p:grpSpPr>
        <p:sp>
          <p:nvSpPr>
            <p:cNvPr id="22" name="Freeform 75"/>
            <p:cNvSpPr>
              <a:spLocks/>
            </p:cNvSpPr>
            <p:nvPr/>
          </p:nvSpPr>
          <p:spPr bwMode="auto">
            <a:xfrm>
              <a:off x="-248689" y="2066536"/>
              <a:ext cx="958390" cy="550822"/>
            </a:xfrm>
            <a:custGeom>
              <a:avLst/>
              <a:gdLst>
                <a:gd name="T0" fmla="*/ 312 w 312"/>
                <a:gd name="T1" fmla="*/ 50 h 179"/>
                <a:gd name="T2" fmla="*/ 0 w 312"/>
                <a:gd name="T3" fmla="*/ 126 h 179"/>
                <a:gd name="T4" fmla="*/ 312 w 312"/>
                <a:gd name="T5" fmla="*/ 50 h 179"/>
              </a:gdLst>
              <a:ahLst/>
              <a:cxnLst>
                <a:cxn ang="0">
                  <a:pos x="T0" y="T1"/>
                </a:cxn>
                <a:cxn ang="0">
                  <a:pos x="T2" y="T3"/>
                </a:cxn>
                <a:cxn ang="0">
                  <a:pos x="T4" y="T5"/>
                </a:cxn>
              </a:cxnLst>
              <a:rect l="0" t="0" r="r" b="b"/>
              <a:pathLst>
                <a:path w="312" h="179">
                  <a:moveTo>
                    <a:pt x="312" y="50"/>
                  </a:moveTo>
                  <a:cubicBezTo>
                    <a:pt x="312" y="50"/>
                    <a:pt x="199" y="179"/>
                    <a:pt x="0" y="126"/>
                  </a:cubicBezTo>
                  <a:cubicBezTo>
                    <a:pt x="0" y="126"/>
                    <a:pt x="149" y="0"/>
                    <a:pt x="312" y="50"/>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76"/>
            <p:cNvSpPr>
              <a:spLocks/>
            </p:cNvSpPr>
            <p:nvPr/>
          </p:nvSpPr>
          <p:spPr bwMode="auto">
            <a:xfrm>
              <a:off x="156861" y="1632739"/>
              <a:ext cx="1029008" cy="556875"/>
            </a:xfrm>
            <a:custGeom>
              <a:avLst/>
              <a:gdLst>
                <a:gd name="T0" fmla="*/ 335 w 335"/>
                <a:gd name="T1" fmla="*/ 129 h 181"/>
                <a:gd name="T2" fmla="*/ 0 w 335"/>
                <a:gd name="T3" fmla="*/ 53 h 181"/>
                <a:gd name="T4" fmla="*/ 335 w 335"/>
                <a:gd name="T5" fmla="*/ 129 h 181"/>
              </a:gdLst>
              <a:ahLst/>
              <a:cxnLst>
                <a:cxn ang="0">
                  <a:pos x="T0" y="T1"/>
                </a:cxn>
                <a:cxn ang="0">
                  <a:pos x="T2" y="T3"/>
                </a:cxn>
                <a:cxn ang="0">
                  <a:pos x="T4" y="T5"/>
                </a:cxn>
              </a:cxnLst>
              <a:rect l="0" t="0" r="r" b="b"/>
              <a:pathLst>
                <a:path w="335" h="181">
                  <a:moveTo>
                    <a:pt x="335" y="129"/>
                  </a:moveTo>
                  <a:cubicBezTo>
                    <a:pt x="335" y="129"/>
                    <a:pt x="115" y="181"/>
                    <a:pt x="0" y="53"/>
                  </a:cubicBezTo>
                  <a:cubicBezTo>
                    <a:pt x="0" y="53"/>
                    <a:pt x="232" y="0"/>
                    <a:pt x="335" y="129"/>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 name="Freeform 77"/>
            <p:cNvSpPr>
              <a:spLocks/>
            </p:cNvSpPr>
            <p:nvPr/>
          </p:nvSpPr>
          <p:spPr bwMode="auto">
            <a:xfrm>
              <a:off x="320291" y="2149260"/>
              <a:ext cx="768729" cy="722323"/>
            </a:xfrm>
            <a:custGeom>
              <a:avLst/>
              <a:gdLst>
                <a:gd name="T0" fmla="*/ 250 w 250"/>
                <a:gd name="T1" fmla="*/ 0 h 235"/>
                <a:gd name="T2" fmla="*/ 0 w 250"/>
                <a:gd name="T3" fmla="*/ 235 h 235"/>
                <a:gd name="T4" fmla="*/ 250 w 250"/>
                <a:gd name="T5" fmla="*/ 0 h 235"/>
              </a:gdLst>
              <a:ahLst/>
              <a:cxnLst>
                <a:cxn ang="0">
                  <a:pos x="T0" y="T1"/>
                </a:cxn>
                <a:cxn ang="0">
                  <a:pos x="T2" y="T3"/>
                </a:cxn>
                <a:cxn ang="0">
                  <a:pos x="T4" y="T5"/>
                </a:cxn>
              </a:cxnLst>
              <a:rect l="0" t="0" r="r" b="b"/>
              <a:pathLst>
                <a:path w="250" h="235">
                  <a:moveTo>
                    <a:pt x="250" y="0"/>
                  </a:moveTo>
                  <a:cubicBezTo>
                    <a:pt x="250" y="0"/>
                    <a:pt x="33" y="66"/>
                    <a:pt x="0" y="235"/>
                  </a:cubicBezTo>
                  <a:cubicBezTo>
                    <a:pt x="0" y="235"/>
                    <a:pt x="226" y="163"/>
                    <a:pt x="250" y="0"/>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78"/>
            <p:cNvSpPr>
              <a:spLocks/>
            </p:cNvSpPr>
            <p:nvPr/>
          </p:nvSpPr>
          <p:spPr bwMode="auto">
            <a:xfrm>
              <a:off x="362662" y="1915211"/>
              <a:ext cx="1303410" cy="407568"/>
            </a:xfrm>
            <a:custGeom>
              <a:avLst/>
              <a:gdLst>
                <a:gd name="T0" fmla="*/ 421 w 424"/>
                <a:gd name="T1" fmla="*/ 0 h 132"/>
                <a:gd name="T2" fmla="*/ 424 w 424"/>
                <a:gd name="T3" fmla="*/ 9 h 132"/>
                <a:gd name="T4" fmla="*/ 3 w 424"/>
                <a:gd name="T5" fmla="*/ 132 h 132"/>
                <a:gd name="T6" fmla="*/ 0 w 424"/>
                <a:gd name="T7" fmla="*/ 123 h 132"/>
                <a:gd name="T8" fmla="*/ 421 w 424"/>
                <a:gd name="T9" fmla="*/ 0 h 132"/>
              </a:gdLst>
              <a:ahLst/>
              <a:cxnLst>
                <a:cxn ang="0">
                  <a:pos x="T0" y="T1"/>
                </a:cxn>
                <a:cxn ang="0">
                  <a:pos x="T2" y="T3"/>
                </a:cxn>
                <a:cxn ang="0">
                  <a:pos x="T4" y="T5"/>
                </a:cxn>
                <a:cxn ang="0">
                  <a:pos x="T6" y="T7"/>
                </a:cxn>
                <a:cxn ang="0">
                  <a:pos x="T8" y="T9"/>
                </a:cxn>
              </a:cxnLst>
              <a:rect l="0" t="0" r="r" b="b"/>
              <a:pathLst>
                <a:path w="424" h="132">
                  <a:moveTo>
                    <a:pt x="421" y="0"/>
                  </a:moveTo>
                  <a:cubicBezTo>
                    <a:pt x="424" y="9"/>
                    <a:pt x="424" y="9"/>
                    <a:pt x="424" y="9"/>
                  </a:cubicBezTo>
                  <a:cubicBezTo>
                    <a:pt x="284" y="59"/>
                    <a:pt x="6" y="131"/>
                    <a:pt x="3" y="132"/>
                  </a:cubicBezTo>
                  <a:cubicBezTo>
                    <a:pt x="0" y="123"/>
                    <a:pt x="0" y="123"/>
                    <a:pt x="0" y="123"/>
                  </a:cubicBezTo>
                  <a:cubicBezTo>
                    <a:pt x="3" y="122"/>
                    <a:pt x="282" y="50"/>
                    <a:pt x="421" y="0"/>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Freeform 79"/>
            <p:cNvSpPr>
              <a:spLocks/>
            </p:cNvSpPr>
            <p:nvPr/>
          </p:nvSpPr>
          <p:spPr bwMode="auto">
            <a:xfrm>
              <a:off x="713735" y="1854681"/>
              <a:ext cx="605299" cy="230013"/>
            </a:xfrm>
            <a:custGeom>
              <a:avLst/>
              <a:gdLst>
                <a:gd name="T0" fmla="*/ 194 w 197"/>
                <a:gd name="T1" fmla="*/ 57 h 75"/>
                <a:gd name="T2" fmla="*/ 197 w 197"/>
                <a:gd name="T3" fmla="*/ 66 h 75"/>
                <a:gd name="T4" fmla="*/ 0 w 197"/>
                <a:gd name="T5" fmla="*/ 9 h 75"/>
                <a:gd name="T6" fmla="*/ 3 w 197"/>
                <a:gd name="T7" fmla="*/ 0 h 75"/>
                <a:gd name="T8" fmla="*/ 194 w 197"/>
                <a:gd name="T9" fmla="*/ 57 h 75"/>
              </a:gdLst>
              <a:ahLst/>
              <a:cxnLst>
                <a:cxn ang="0">
                  <a:pos x="T0" y="T1"/>
                </a:cxn>
                <a:cxn ang="0">
                  <a:pos x="T2" y="T3"/>
                </a:cxn>
                <a:cxn ang="0">
                  <a:pos x="T4" y="T5"/>
                </a:cxn>
                <a:cxn ang="0">
                  <a:pos x="T6" y="T7"/>
                </a:cxn>
                <a:cxn ang="0">
                  <a:pos x="T8" y="T9"/>
                </a:cxn>
              </a:cxnLst>
              <a:rect l="0" t="0" r="r" b="b"/>
              <a:pathLst>
                <a:path w="197" h="75">
                  <a:moveTo>
                    <a:pt x="194" y="57"/>
                  </a:moveTo>
                  <a:cubicBezTo>
                    <a:pt x="197" y="66"/>
                    <a:pt x="197" y="66"/>
                    <a:pt x="197" y="66"/>
                  </a:cubicBezTo>
                  <a:cubicBezTo>
                    <a:pt x="165" y="75"/>
                    <a:pt x="17" y="16"/>
                    <a:pt x="0" y="9"/>
                  </a:cubicBezTo>
                  <a:cubicBezTo>
                    <a:pt x="3" y="0"/>
                    <a:pt x="3" y="0"/>
                    <a:pt x="3" y="0"/>
                  </a:cubicBezTo>
                  <a:cubicBezTo>
                    <a:pt x="48" y="18"/>
                    <a:pt x="170" y="64"/>
                    <a:pt x="194" y="57"/>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80"/>
            <p:cNvSpPr>
              <a:spLocks/>
            </p:cNvSpPr>
            <p:nvPr/>
          </p:nvSpPr>
          <p:spPr bwMode="auto">
            <a:xfrm>
              <a:off x="586623" y="1344213"/>
              <a:ext cx="901895" cy="552839"/>
            </a:xfrm>
            <a:custGeom>
              <a:avLst/>
              <a:gdLst>
                <a:gd name="T0" fmla="*/ 293 w 293"/>
                <a:gd name="T1" fmla="*/ 180 h 180"/>
                <a:gd name="T2" fmla="*/ 0 w 293"/>
                <a:gd name="T3" fmla="*/ 0 h 180"/>
                <a:gd name="T4" fmla="*/ 293 w 293"/>
                <a:gd name="T5" fmla="*/ 180 h 180"/>
              </a:gdLst>
              <a:ahLst/>
              <a:cxnLst>
                <a:cxn ang="0">
                  <a:pos x="T0" y="T1"/>
                </a:cxn>
                <a:cxn ang="0">
                  <a:pos x="T2" y="T3"/>
                </a:cxn>
                <a:cxn ang="0">
                  <a:pos x="T4" y="T5"/>
                </a:cxn>
              </a:cxnLst>
              <a:rect l="0" t="0" r="r" b="b"/>
              <a:pathLst>
                <a:path w="293" h="180">
                  <a:moveTo>
                    <a:pt x="293" y="180"/>
                  </a:moveTo>
                  <a:cubicBezTo>
                    <a:pt x="293" y="180"/>
                    <a:pt x="67" y="159"/>
                    <a:pt x="0" y="0"/>
                  </a:cubicBezTo>
                  <a:cubicBezTo>
                    <a:pt x="0" y="0"/>
                    <a:pt x="236" y="25"/>
                    <a:pt x="293" y="180"/>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Freeform 81"/>
            <p:cNvSpPr>
              <a:spLocks/>
            </p:cNvSpPr>
            <p:nvPr/>
          </p:nvSpPr>
          <p:spPr bwMode="auto">
            <a:xfrm>
              <a:off x="1084985" y="1584315"/>
              <a:ext cx="516522" cy="381338"/>
            </a:xfrm>
            <a:custGeom>
              <a:avLst/>
              <a:gdLst>
                <a:gd name="T0" fmla="*/ 168 w 168"/>
                <a:gd name="T1" fmla="*/ 115 h 124"/>
                <a:gd name="T2" fmla="*/ 168 w 168"/>
                <a:gd name="T3" fmla="*/ 124 h 124"/>
                <a:gd name="T4" fmla="*/ 0 w 168"/>
                <a:gd name="T5" fmla="*/ 7 h 124"/>
                <a:gd name="T6" fmla="*/ 6 w 168"/>
                <a:gd name="T7" fmla="*/ 0 h 124"/>
                <a:gd name="T8" fmla="*/ 168 w 168"/>
                <a:gd name="T9" fmla="*/ 115 h 124"/>
              </a:gdLst>
              <a:ahLst/>
              <a:cxnLst>
                <a:cxn ang="0">
                  <a:pos x="T0" y="T1"/>
                </a:cxn>
                <a:cxn ang="0">
                  <a:pos x="T2" y="T3"/>
                </a:cxn>
                <a:cxn ang="0">
                  <a:pos x="T4" y="T5"/>
                </a:cxn>
                <a:cxn ang="0">
                  <a:pos x="T6" y="T7"/>
                </a:cxn>
                <a:cxn ang="0">
                  <a:pos x="T8" y="T9"/>
                </a:cxn>
              </a:cxnLst>
              <a:rect l="0" t="0" r="r" b="b"/>
              <a:pathLst>
                <a:path w="168" h="124">
                  <a:moveTo>
                    <a:pt x="168" y="115"/>
                  </a:moveTo>
                  <a:cubicBezTo>
                    <a:pt x="168" y="124"/>
                    <a:pt x="168" y="124"/>
                    <a:pt x="168" y="124"/>
                  </a:cubicBezTo>
                  <a:cubicBezTo>
                    <a:pt x="135" y="123"/>
                    <a:pt x="14" y="19"/>
                    <a:pt x="0" y="7"/>
                  </a:cubicBezTo>
                  <a:cubicBezTo>
                    <a:pt x="6" y="0"/>
                    <a:pt x="6" y="0"/>
                    <a:pt x="6" y="0"/>
                  </a:cubicBezTo>
                  <a:cubicBezTo>
                    <a:pt x="43" y="32"/>
                    <a:pt x="143" y="114"/>
                    <a:pt x="168" y="115"/>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82"/>
            <p:cNvSpPr>
              <a:spLocks/>
            </p:cNvSpPr>
            <p:nvPr/>
          </p:nvSpPr>
          <p:spPr bwMode="auto">
            <a:xfrm>
              <a:off x="869095" y="2102854"/>
              <a:ext cx="661793" cy="966460"/>
            </a:xfrm>
            <a:custGeom>
              <a:avLst/>
              <a:gdLst>
                <a:gd name="T0" fmla="*/ 174 w 215"/>
                <a:gd name="T1" fmla="*/ 0 h 314"/>
                <a:gd name="T2" fmla="*/ 34 w 215"/>
                <a:gd name="T3" fmla="*/ 314 h 314"/>
                <a:gd name="T4" fmla="*/ 174 w 215"/>
                <a:gd name="T5" fmla="*/ 0 h 314"/>
              </a:gdLst>
              <a:ahLst/>
              <a:cxnLst>
                <a:cxn ang="0">
                  <a:pos x="T0" y="T1"/>
                </a:cxn>
                <a:cxn ang="0">
                  <a:pos x="T2" y="T3"/>
                </a:cxn>
                <a:cxn ang="0">
                  <a:pos x="T4" y="T5"/>
                </a:cxn>
              </a:cxnLst>
              <a:rect l="0" t="0" r="r" b="b"/>
              <a:pathLst>
                <a:path w="215" h="314">
                  <a:moveTo>
                    <a:pt x="174" y="0"/>
                  </a:moveTo>
                  <a:cubicBezTo>
                    <a:pt x="174" y="0"/>
                    <a:pt x="0" y="145"/>
                    <a:pt x="34" y="314"/>
                  </a:cubicBezTo>
                  <a:cubicBezTo>
                    <a:pt x="34" y="314"/>
                    <a:pt x="215" y="160"/>
                    <a:pt x="174" y="0"/>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83"/>
            <p:cNvSpPr>
              <a:spLocks/>
            </p:cNvSpPr>
            <p:nvPr/>
          </p:nvSpPr>
          <p:spPr bwMode="auto">
            <a:xfrm>
              <a:off x="1238328" y="1983812"/>
              <a:ext cx="238084" cy="597228"/>
            </a:xfrm>
            <a:custGeom>
              <a:avLst/>
              <a:gdLst>
                <a:gd name="T0" fmla="*/ 77 w 77"/>
                <a:gd name="T1" fmla="*/ 7 h 194"/>
                <a:gd name="T2" fmla="*/ 72 w 77"/>
                <a:gd name="T3" fmla="*/ 0 h 194"/>
                <a:gd name="T4" fmla="*/ 0 w 77"/>
                <a:gd name="T5" fmla="*/ 191 h 194"/>
                <a:gd name="T6" fmla="*/ 9 w 77"/>
                <a:gd name="T7" fmla="*/ 194 h 194"/>
                <a:gd name="T8" fmla="*/ 77 w 77"/>
                <a:gd name="T9" fmla="*/ 7 h 194"/>
              </a:gdLst>
              <a:ahLst/>
              <a:cxnLst>
                <a:cxn ang="0">
                  <a:pos x="T0" y="T1"/>
                </a:cxn>
                <a:cxn ang="0">
                  <a:pos x="T2" y="T3"/>
                </a:cxn>
                <a:cxn ang="0">
                  <a:pos x="T4" y="T5"/>
                </a:cxn>
                <a:cxn ang="0">
                  <a:pos x="T6" y="T7"/>
                </a:cxn>
                <a:cxn ang="0">
                  <a:pos x="T8" y="T9"/>
                </a:cxn>
              </a:cxnLst>
              <a:rect l="0" t="0" r="r" b="b"/>
              <a:pathLst>
                <a:path w="77" h="194">
                  <a:moveTo>
                    <a:pt x="77" y="7"/>
                  </a:moveTo>
                  <a:cubicBezTo>
                    <a:pt x="72" y="0"/>
                    <a:pt x="72" y="0"/>
                    <a:pt x="72" y="0"/>
                  </a:cubicBezTo>
                  <a:cubicBezTo>
                    <a:pt x="45" y="19"/>
                    <a:pt x="4" y="174"/>
                    <a:pt x="0" y="191"/>
                  </a:cubicBezTo>
                  <a:cubicBezTo>
                    <a:pt x="9" y="194"/>
                    <a:pt x="9" y="194"/>
                    <a:pt x="9" y="194"/>
                  </a:cubicBezTo>
                  <a:cubicBezTo>
                    <a:pt x="21" y="147"/>
                    <a:pt x="57" y="22"/>
                    <a:pt x="77" y="7"/>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84"/>
            <p:cNvSpPr>
              <a:spLocks/>
            </p:cNvSpPr>
            <p:nvPr/>
          </p:nvSpPr>
          <p:spPr bwMode="auto">
            <a:xfrm>
              <a:off x="814619" y="2032236"/>
              <a:ext cx="486257" cy="351073"/>
            </a:xfrm>
            <a:custGeom>
              <a:avLst/>
              <a:gdLst>
                <a:gd name="T0" fmla="*/ 155 w 158"/>
                <a:gd name="T1" fmla="*/ 0 h 114"/>
                <a:gd name="T2" fmla="*/ 158 w 158"/>
                <a:gd name="T3" fmla="*/ 9 h 114"/>
                <a:gd name="T4" fmla="*/ 7 w 158"/>
                <a:gd name="T5" fmla="*/ 114 h 114"/>
                <a:gd name="T6" fmla="*/ 0 w 158"/>
                <a:gd name="T7" fmla="*/ 109 h 114"/>
                <a:gd name="T8" fmla="*/ 155 w 158"/>
                <a:gd name="T9" fmla="*/ 0 h 114"/>
              </a:gdLst>
              <a:ahLst/>
              <a:cxnLst>
                <a:cxn ang="0">
                  <a:pos x="T0" y="T1"/>
                </a:cxn>
                <a:cxn ang="0">
                  <a:pos x="T2" y="T3"/>
                </a:cxn>
                <a:cxn ang="0">
                  <a:pos x="T4" y="T5"/>
                </a:cxn>
                <a:cxn ang="0">
                  <a:pos x="T6" y="T7"/>
                </a:cxn>
                <a:cxn ang="0">
                  <a:pos x="T8" y="T9"/>
                </a:cxn>
              </a:cxnLst>
              <a:rect l="0" t="0" r="r" b="b"/>
              <a:pathLst>
                <a:path w="158" h="114">
                  <a:moveTo>
                    <a:pt x="155" y="0"/>
                  </a:moveTo>
                  <a:cubicBezTo>
                    <a:pt x="158" y="9"/>
                    <a:pt x="158" y="9"/>
                    <a:pt x="158" y="9"/>
                  </a:cubicBezTo>
                  <a:cubicBezTo>
                    <a:pt x="48" y="58"/>
                    <a:pt x="8" y="114"/>
                    <a:pt x="7" y="114"/>
                  </a:cubicBezTo>
                  <a:cubicBezTo>
                    <a:pt x="0" y="109"/>
                    <a:pt x="0" y="109"/>
                    <a:pt x="0" y="109"/>
                  </a:cubicBezTo>
                  <a:cubicBezTo>
                    <a:pt x="1" y="107"/>
                    <a:pt x="42" y="50"/>
                    <a:pt x="155" y="0"/>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grpSp>
      <p:grpSp>
        <p:nvGrpSpPr>
          <p:cNvPr id="61" name="Grupo 60"/>
          <p:cNvGrpSpPr/>
          <p:nvPr/>
        </p:nvGrpSpPr>
        <p:grpSpPr>
          <a:xfrm>
            <a:off x="5219667" y="4856511"/>
            <a:ext cx="1755366" cy="1616147"/>
            <a:chOff x="5219667" y="4856511"/>
            <a:chExt cx="1755366" cy="1616147"/>
          </a:xfrm>
        </p:grpSpPr>
        <p:sp>
          <p:nvSpPr>
            <p:cNvPr id="39" name="Freeform 92"/>
            <p:cNvSpPr>
              <a:spLocks/>
            </p:cNvSpPr>
            <p:nvPr/>
          </p:nvSpPr>
          <p:spPr bwMode="auto">
            <a:xfrm>
              <a:off x="5766453" y="4856511"/>
              <a:ext cx="1051202" cy="597228"/>
            </a:xfrm>
            <a:custGeom>
              <a:avLst/>
              <a:gdLst>
                <a:gd name="T0" fmla="*/ 0 w 342"/>
                <a:gd name="T1" fmla="*/ 115 h 194"/>
                <a:gd name="T2" fmla="*/ 342 w 342"/>
                <a:gd name="T3" fmla="*/ 80 h 194"/>
                <a:gd name="T4" fmla="*/ 0 w 342"/>
                <a:gd name="T5" fmla="*/ 115 h 194"/>
              </a:gdLst>
              <a:ahLst/>
              <a:cxnLst>
                <a:cxn ang="0">
                  <a:pos x="T0" y="T1"/>
                </a:cxn>
                <a:cxn ang="0">
                  <a:pos x="T2" y="T3"/>
                </a:cxn>
                <a:cxn ang="0">
                  <a:pos x="T4" y="T5"/>
                </a:cxn>
              </a:cxnLst>
              <a:rect l="0" t="0" r="r" b="b"/>
              <a:pathLst>
                <a:path w="342" h="194">
                  <a:moveTo>
                    <a:pt x="0" y="115"/>
                  </a:moveTo>
                  <a:cubicBezTo>
                    <a:pt x="0" y="115"/>
                    <a:pt x="213" y="194"/>
                    <a:pt x="342" y="80"/>
                  </a:cubicBezTo>
                  <a:cubicBezTo>
                    <a:pt x="342" y="80"/>
                    <a:pt x="119" y="0"/>
                    <a:pt x="0" y="115"/>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60" name="Grupo 59"/>
            <p:cNvGrpSpPr/>
            <p:nvPr/>
          </p:nvGrpSpPr>
          <p:grpSpPr>
            <a:xfrm>
              <a:off x="5219667" y="5060295"/>
              <a:ext cx="1755366" cy="1412363"/>
              <a:chOff x="5219667" y="5060295"/>
              <a:chExt cx="1755366" cy="1412363"/>
            </a:xfrm>
          </p:grpSpPr>
          <p:sp>
            <p:nvSpPr>
              <p:cNvPr id="32" name="Freeform 85"/>
              <p:cNvSpPr>
                <a:spLocks/>
              </p:cNvSpPr>
              <p:nvPr/>
            </p:nvSpPr>
            <p:spPr bwMode="auto">
              <a:xfrm>
                <a:off x="6212357" y="5756388"/>
                <a:ext cx="679952" cy="716270"/>
              </a:xfrm>
              <a:custGeom>
                <a:avLst/>
                <a:gdLst>
                  <a:gd name="T0" fmla="*/ 0 w 221"/>
                  <a:gd name="T1" fmla="*/ 0 h 233"/>
                  <a:gd name="T2" fmla="*/ 221 w 221"/>
                  <a:gd name="T3" fmla="*/ 233 h 233"/>
                  <a:gd name="T4" fmla="*/ 0 w 221"/>
                  <a:gd name="T5" fmla="*/ 0 h 233"/>
                </a:gdLst>
                <a:ahLst/>
                <a:cxnLst>
                  <a:cxn ang="0">
                    <a:pos x="T0" y="T1"/>
                  </a:cxn>
                  <a:cxn ang="0">
                    <a:pos x="T2" y="T3"/>
                  </a:cxn>
                  <a:cxn ang="0">
                    <a:pos x="T4" y="T5"/>
                  </a:cxn>
                </a:cxnLst>
                <a:rect l="0" t="0" r="r" b="b"/>
                <a:pathLst>
                  <a:path w="221" h="233">
                    <a:moveTo>
                      <a:pt x="0" y="0"/>
                    </a:moveTo>
                    <a:cubicBezTo>
                      <a:pt x="0" y="0"/>
                      <a:pt x="168" y="33"/>
                      <a:pt x="221" y="233"/>
                    </a:cubicBezTo>
                    <a:cubicBezTo>
                      <a:pt x="221" y="233"/>
                      <a:pt x="38" y="165"/>
                      <a:pt x="0" y="0"/>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Freeform 86"/>
              <p:cNvSpPr>
                <a:spLocks/>
              </p:cNvSpPr>
              <p:nvPr/>
            </p:nvSpPr>
            <p:spPr bwMode="auto">
              <a:xfrm>
                <a:off x="5625217" y="5435580"/>
                <a:ext cx="661793" cy="1008831"/>
              </a:xfrm>
              <a:custGeom>
                <a:avLst/>
                <a:gdLst>
                  <a:gd name="T0" fmla="*/ 60 w 215"/>
                  <a:gd name="T1" fmla="*/ 0 h 328"/>
                  <a:gd name="T2" fmla="*/ 160 w 215"/>
                  <a:gd name="T3" fmla="*/ 328 h 328"/>
                  <a:gd name="T4" fmla="*/ 60 w 215"/>
                  <a:gd name="T5" fmla="*/ 0 h 328"/>
                </a:gdLst>
                <a:ahLst/>
                <a:cxnLst>
                  <a:cxn ang="0">
                    <a:pos x="T0" y="T1"/>
                  </a:cxn>
                  <a:cxn ang="0">
                    <a:pos x="T2" y="T3"/>
                  </a:cxn>
                  <a:cxn ang="0">
                    <a:pos x="T4" y="T5"/>
                  </a:cxn>
                </a:cxnLst>
                <a:rect l="0" t="0" r="r" b="b"/>
                <a:pathLst>
                  <a:path w="215" h="328">
                    <a:moveTo>
                      <a:pt x="60" y="0"/>
                    </a:moveTo>
                    <a:cubicBezTo>
                      <a:pt x="60" y="0"/>
                      <a:pt x="215" y="165"/>
                      <a:pt x="160" y="328"/>
                    </a:cubicBezTo>
                    <a:cubicBezTo>
                      <a:pt x="160" y="328"/>
                      <a:pt x="0" y="153"/>
                      <a:pt x="60" y="0"/>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Freeform 87"/>
              <p:cNvSpPr>
                <a:spLocks/>
              </p:cNvSpPr>
              <p:nvPr/>
            </p:nvSpPr>
            <p:spPr bwMode="auto">
              <a:xfrm>
                <a:off x="5964184" y="5276184"/>
                <a:ext cx="1010849" cy="663811"/>
              </a:xfrm>
              <a:custGeom>
                <a:avLst/>
                <a:gdLst>
                  <a:gd name="T0" fmla="*/ 0 w 329"/>
                  <a:gd name="T1" fmla="*/ 61 h 216"/>
                  <a:gd name="T2" fmla="*/ 329 w 329"/>
                  <a:gd name="T3" fmla="*/ 161 h 216"/>
                  <a:gd name="T4" fmla="*/ 0 w 329"/>
                  <a:gd name="T5" fmla="*/ 61 h 216"/>
                </a:gdLst>
                <a:ahLst/>
                <a:cxnLst>
                  <a:cxn ang="0">
                    <a:pos x="T0" y="T1"/>
                  </a:cxn>
                  <a:cxn ang="0">
                    <a:pos x="T2" y="T3"/>
                  </a:cxn>
                  <a:cxn ang="0">
                    <a:pos x="T4" y="T5"/>
                  </a:cxn>
                </a:cxnLst>
                <a:rect l="0" t="0" r="r" b="b"/>
                <a:pathLst>
                  <a:path w="329" h="216">
                    <a:moveTo>
                      <a:pt x="0" y="61"/>
                    </a:moveTo>
                    <a:cubicBezTo>
                      <a:pt x="0" y="61"/>
                      <a:pt x="165" y="216"/>
                      <a:pt x="329" y="161"/>
                    </a:cubicBezTo>
                    <a:cubicBezTo>
                      <a:pt x="329" y="161"/>
                      <a:pt x="154" y="0"/>
                      <a:pt x="0" y="61"/>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88"/>
              <p:cNvSpPr>
                <a:spLocks/>
              </p:cNvSpPr>
              <p:nvPr/>
            </p:nvSpPr>
            <p:spPr bwMode="auto">
              <a:xfrm>
                <a:off x="5477928" y="5060295"/>
                <a:ext cx="990672" cy="956371"/>
              </a:xfrm>
              <a:custGeom>
                <a:avLst/>
                <a:gdLst>
                  <a:gd name="T0" fmla="*/ 0 w 322"/>
                  <a:gd name="T1" fmla="*/ 7 h 311"/>
                  <a:gd name="T2" fmla="*/ 6 w 322"/>
                  <a:gd name="T3" fmla="*/ 0 h 311"/>
                  <a:gd name="T4" fmla="*/ 322 w 322"/>
                  <a:gd name="T5" fmla="*/ 305 h 311"/>
                  <a:gd name="T6" fmla="*/ 316 w 322"/>
                  <a:gd name="T7" fmla="*/ 311 h 311"/>
                  <a:gd name="T8" fmla="*/ 0 w 322"/>
                  <a:gd name="T9" fmla="*/ 7 h 311"/>
                </a:gdLst>
                <a:ahLst/>
                <a:cxnLst>
                  <a:cxn ang="0">
                    <a:pos x="T0" y="T1"/>
                  </a:cxn>
                  <a:cxn ang="0">
                    <a:pos x="T2" y="T3"/>
                  </a:cxn>
                  <a:cxn ang="0">
                    <a:pos x="T4" y="T5"/>
                  </a:cxn>
                  <a:cxn ang="0">
                    <a:pos x="T6" y="T7"/>
                  </a:cxn>
                  <a:cxn ang="0">
                    <a:pos x="T8" y="T9"/>
                  </a:cxn>
                </a:cxnLst>
                <a:rect l="0" t="0" r="r" b="b"/>
                <a:pathLst>
                  <a:path w="322" h="311">
                    <a:moveTo>
                      <a:pt x="0" y="7"/>
                    </a:moveTo>
                    <a:cubicBezTo>
                      <a:pt x="6" y="0"/>
                      <a:pt x="6" y="0"/>
                      <a:pt x="6" y="0"/>
                    </a:cubicBezTo>
                    <a:cubicBezTo>
                      <a:pt x="119" y="97"/>
                      <a:pt x="320" y="303"/>
                      <a:pt x="322" y="305"/>
                    </a:cubicBezTo>
                    <a:cubicBezTo>
                      <a:pt x="316" y="311"/>
                      <a:pt x="316" y="311"/>
                      <a:pt x="316" y="311"/>
                    </a:cubicBezTo>
                    <a:cubicBezTo>
                      <a:pt x="314" y="309"/>
                      <a:pt x="113" y="104"/>
                      <a:pt x="0" y="7"/>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89"/>
              <p:cNvSpPr>
                <a:spLocks/>
              </p:cNvSpPr>
              <p:nvPr/>
            </p:nvSpPr>
            <p:spPr bwMode="auto">
              <a:xfrm>
                <a:off x="5750312" y="5308467"/>
                <a:ext cx="167466" cy="615387"/>
              </a:xfrm>
              <a:custGeom>
                <a:avLst/>
                <a:gdLst>
                  <a:gd name="T0" fmla="*/ 0 w 54"/>
                  <a:gd name="T1" fmla="*/ 6 h 200"/>
                  <a:gd name="T2" fmla="*/ 6 w 54"/>
                  <a:gd name="T3" fmla="*/ 0 h 200"/>
                  <a:gd name="T4" fmla="*/ 54 w 54"/>
                  <a:gd name="T5" fmla="*/ 199 h 200"/>
                  <a:gd name="T6" fmla="*/ 45 w 54"/>
                  <a:gd name="T7" fmla="*/ 200 h 200"/>
                  <a:gd name="T8" fmla="*/ 0 w 54"/>
                  <a:gd name="T9" fmla="*/ 6 h 200"/>
                </a:gdLst>
                <a:ahLst/>
                <a:cxnLst>
                  <a:cxn ang="0">
                    <a:pos x="T0" y="T1"/>
                  </a:cxn>
                  <a:cxn ang="0">
                    <a:pos x="T2" y="T3"/>
                  </a:cxn>
                  <a:cxn ang="0">
                    <a:pos x="T4" y="T5"/>
                  </a:cxn>
                  <a:cxn ang="0">
                    <a:pos x="T6" y="T7"/>
                  </a:cxn>
                  <a:cxn ang="0">
                    <a:pos x="T8" y="T9"/>
                  </a:cxn>
                </a:cxnLst>
                <a:rect l="0" t="0" r="r" b="b"/>
                <a:pathLst>
                  <a:path w="54" h="200">
                    <a:moveTo>
                      <a:pt x="0" y="6"/>
                    </a:moveTo>
                    <a:cubicBezTo>
                      <a:pt x="6" y="0"/>
                      <a:pt x="6" y="0"/>
                      <a:pt x="6" y="0"/>
                    </a:cubicBezTo>
                    <a:cubicBezTo>
                      <a:pt x="30" y="22"/>
                      <a:pt x="52" y="181"/>
                      <a:pt x="54" y="199"/>
                    </a:cubicBezTo>
                    <a:cubicBezTo>
                      <a:pt x="45" y="200"/>
                      <a:pt x="45" y="200"/>
                      <a:pt x="45" y="200"/>
                    </a:cubicBezTo>
                    <a:cubicBezTo>
                      <a:pt x="38" y="152"/>
                      <a:pt x="18" y="24"/>
                      <a:pt x="0" y="6"/>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90"/>
              <p:cNvSpPr>
                <a:spLocks/>
              </p:cNvSpPr>
              <p:nvPr/>
            </p:nvSpPr>
            <p:spPr bwMode="auto">
              <a:xfrm>
                <a:off x="5219667" y="5237849"/>
                <a:ext cx="615387" cy="1059272"/>
              </a:xfrm>
              <a:custGeom>
                <a:avLst/>
                <a:gdLst>
                  <a:gd name="T0" fmla="*/ 107 w 200"/>
                  <a:gd name="T1" fmla="*/ 0 h 344"/>
                  <a:gd name="T2" fmla="*/ 95 w 200"/>
                  <a:gd name="T3" fmla="*/ 344 h 344"/>
                  <a:gd name="T4" fmla="*/ 107 w 200"/>
                  <a:gd name="T5" fmla="*/ 0 h 344"/>
                </a:gdLst>
                <a:ahLst/>
                <a:cxnLst>
                  <a:cxn ang="0">
                    <a:pos x="T0" y="T1"/>
                  </a:cxn>
                  <a:cxn ang="0">
                    <a:pos x="T2" y="T3"/>
                  </a:cxn>
                  <a:cxn ang="0">
                    <a:pos x="T4" y="T5"/>
                  </a:cxn>
                </a:cxnLst>
                <a:rect l="0" t="0" r="r" b="b"/>
                <a:pathLst>
                  <a:path w="200" h="344">
                    <a:moveTo>
                      <a:pt x="107" y="0"/>
                    </a:moveTo>
                    <a:cubicBezTo>
                      <a:pt x="107" y="0"/>
                      <a:pt x="200" y="207"/>
                      <a:pt x="95" y="344"/>
                    </a:cubicBezTo>
                    <a:cubicBezTo>
                      <a:pt x="95" y="344"/>
                      <a:pt x="0" y="126"/>
                      <a:pt x="107" y="0"/>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Freeform 91"/>
              <p:cNvSpPr>
                <a:spLocks/>
              </p:cNvSpPr>
              <p:nvPr/>
            </p:nvSpPr>
            <p:spPr bwMode="auto">
              <a:xfrm>
                <a:off x="5465822" y="5106701"/>
                <a:ext cx="131148" cy="627493"/>
              </a:xfrm>
              <a:custGeom>
                <a:avLst/>
                <a:gdLst>
                  <a:gd name="T0" fmla="*/ 19 w 43"/>
                  <a:gd name="T1" fmla="*/ 5 h 204"/>
                  <a:gd name="T2" fmla="*/ 27 w 43"/>
                  <a:gd name="T3" fmla="*/ 0 h 204"/>
                  <a:gd name="T4" fmla="*/ 9 w 43"/>
                  <a:gd name="T5" fmla="*/ 204 h 204"/>
                  <a:gd name="T6" fmla="*/ 0 w 43"/>
                  <a:gd name="T7" fmla="*/ 202 h 204"/>
                  <a:gd name="T8" fmla="*/ 19 w 43"/>
                  <a:gd name="T9" fmla="*/ 5 h 204"/>
                </a:gdLst>
                <a:ahLst/>
                <a:cxnLst>
                  <a:cxn ang="0">
                    <a:pos x="T0" y="T1"/>
                  </a:cxn>
                  <a:cxn ang="0">
                    <a:pos x="T2" y="T3"/>
                  </a:cxn>
                  <a:cxn ang="0">
                    <a:pos x="T4" y="T5"/>
                  </a:cxn>
                  <a:cxn ang="0">
                    <a:pos x="T6" y="T7"/>
                  </a:cxn>
                  <a:cxn ang="0">
                    <a:pos x="T8" y="T9"/>
                  </a:cxn>
                </a:cxnLst>
                <a:rect l="0" t="0" r="r" b="b"/>
                <a:pathLst>
                  <a:path w="43" h="204">
                    <a:moveTo>
                      <a:pt x="19" y="5"/>
                    </a:moveTo>
                    <a:cubicBezTo>
                      <a:pt x="27" y="0"/>
                      <a:pt x="27" y="0"/>
                      <a:pt x="27" y="0"/>
                    </a:cubicBezTo>
                    <a:cubicBezTo>
                      <a:pt x="43" y="29"/>
                      <a:pt x="12" y="186"/>
                      <a:pt x="9" y="204"/>
                    </a:cubicBezTo>
                    <a:cubicBezTo>
                      <a:pt x="0" y="202"/>
                      <a:pt x="0" y="202"/>
                      <a:pt x="0" y="202"/>
                    </a:cubicBezTo>
                    <a:cubicBezTo>
                      <a:pt x="9" y="155"/>
                      <a:pt x="31" y="27"/>
                      <a:pt x="19" y="5"/>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93"/>
              <p:cNvSpPr>
                <a:spLocks/>
              </p:cNvSpPr>
              <p:nvPr/>
            </p:nvSpPr>
            <p:spPr bwMode="auto">
              <a:xfrm>
                <a:off x="5635305" y="5094595"/>
                <a:ext cx="623458" cy="169484"/>
              </a:xfrm>
              <a:custGeom>
                <a:avLst/>
                <a:gdLst>
                  <a:gd name="T0" fmla="*/ 4 w 203"/>
                  <a:gd name="T1" fmla="*/ 33 h 55"/>
                  <a:gd name="T2" fmla="*/ 0 w 203"/>
                  <a:gd name="T3" fmla="*/ 41 h 55"/>
                  <a:gd name="T4" fmla="*/ 203 w 203"/>
                  <a:gd name="T5" fmla="*/ 9 h 55"/>
                  <a:gd name="T6" fmla="*/ 200 w 203"/>
                  <a:gd name="T7" fmla="*/ 0 h 55"/>
                  <a:gd name="T8" fmla="*/ 4 w 203"/>
                  <a:gd name="T9" fmla="*/ 33 h 55"/>
                </a:gdLst>
                <a:ahLst/>
                <a:cxnLst>
                  <a:cxn ang="0">
                    <a:pos x="T0" y="T1"/>
                  </a:cxn>
                  <a:cxn ang="0">
                    <a:pos x="T2" y="T3"/>
                  </a:cxn>
                  <a:cxn ang="0">
                    <a:pos x="T4" y="T5"/>
                  </a:cxn>
                  <a:cxn ang="0">
                    <a:pos x="T6" y="T7"/>
                  </a:cxn>
                  <a:cxn ang="0">
                    <a:pos x="T8" y="T9"/>
                  </a:cxn>
                </a:cxnLst>
                <a:rect l="0" t="0" r="r" b="b"/>
                <a:pathLst>
                  <a:path w="203" h="55">
                    <a:moveTo>
                      <a:pt x="4" y="33"/>
                    </a:moveTo>
                    <a:cubicBezTo>
                      <a:pt x="0" y="41"/>
                      <a:pt x="0" y="41"/>
                      <a:pt x="0" y="41"/>
                    </a:cubicBezTo>
                    <a:cubicBezTo>
                      <a:pt x="30" y="55"/>
                      <a:pt x="185" y="14"/>
                      <a:pt x="203" y="9"/>
                    </a:cubicBezTo>
                    <a:cubicBezTo>
                      <a:pt x="200" y="0"/>
                      <a:pt x="200" y="0"/>
                      <a:pt x="200" y="0"/>
                    </a:cubicBezTo>
                    <a:cubicBezTo>
                      <a:pt x="153" y="13"/>
                      <a:pt x="27" y="43"/>
                      <a:pt x="4" y="33"/>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94"/>
              <p:cNvSpPr>
                <a:spLocks/>
              </p:cNvSpPr>
              <p:nvPr/>
            </p:nvSpPr>
            <p:spPr bwMode="auto">
              <a:xfrm>
                <a:off x="5764436" y="5322590"/>
                <a:ext cx="528628" cy="266331"/>
              </a:xfrm>
              <a:custGeom>
                <a:avLst/>
                <a:gdLst>
                  <a:gd name="T0" fmla="*/ 0 w 172"/>
                  <a:gd name="T1" fmla="*/ 7 h 87"/>
                  <a:gd name="T2" fmla="*/ 6 w 172"/>
                  <a:gd name="T3" fmla="*/ 0 h 87"/>
                  <a:gd name="T4" fmla="*/ 172 w 172"/>
                  <a:gd name="T5" fmla="*/ 78 h 87"/>
                  <a:gd name="T6" fmla="*/ 171 w 172"/>
                  <a:gd name="T7" fmla="*/ 87 h 87"/>
                  <a:gd name="T8" fmla="*/ 0 w 172"/>
                  <a:gd name="T9" fmla="*/ 7 h 87"/>
                </a:gdLst>
                <a:ahLst/>
                <a:cxnLst>
                  <a:cxn ang="0">
                    <a:pos x="T0" y="T1"/>
                  </a:cxn>
                  <a:cxn ang="0">
                    <a:pos x="T2" y="T3"/>
                  </a:cxn>
                  <a:cxn ang="0">
                    <a:pos x="T4" y="T5"/>
                  </a:cxn>
                  <a:cxn ang="0">
                    <a:pos x="T6" y="T7"/>
                  </a:cxn>
                  <a:cxn ang="0">
                    <a:pos x="T8" y="T9"/>
                  </a:cxn>
                </a:cxnLst>
                <a:rect l="0" t="0" r="r" b="b"/>
                <a:pathLst>
                  <a:path w="172" h="87">
                    <a:moveTo>
                      <a:pt x="0" y="7"/>
                    </a:moveTo>
                    <a:cubicBezTo>
                      <a:pt x="6" y="0"/>
                      <a:pt x="6" y="0"/>
                      <a:pt x="6" y="0"/>
                    </a:cubicBezTo>
                    <a:cubicBezTo>
                      <a:pt x="103" y="71"/>
                      <a:pt x="171" y="78"/>
                      <a:pt x="172" y="78"/>
                    </a:cubicBezTo>
                    <a:cubicBezTo>
                      <a:pt x="171" y="87"/>
                      <a:pt x="171" y="87"/>
                      <a:pt x="171" y="87"/>
                    </a:cubicBezTo>
                    <a:cubicBezTo>
                      <a:pt x="168" y="87"/>
                      <a:pt x="99" y="80"/>
                      <a:pt x="0" y="7"/>
                    </a:cubicBez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grpSp>
      </p:grpSp>
      <p:grpSp>
        <p:nvGrpSpPr>
          <p:cNvPr id="62" name="Grupo 61"/>
          <p:cNvGrpSpPr/>
          <p:nvPr/>
        </p:nvGrpSpPr>
        <p:grpSpPr>
          <a:xfrm>
            <a:off x="5794701" y="3147552"/>
            <a:ext cx="1848178" cy="1676676"/>
            <a:chOff x="5794701" y="3147552"/>
            <a:chExt cx="1848178" cy="1676676"/>
          </a:xfrm>
          <a:solidFill>
            <a:schemeClr val="accent2">
              <a:lumMod val="40000"/>
              <a:lumOff val="60000"/>
            </a:schemeClr>
          </a:solidFill>
        </p:grpSpPr>
        <p:sp>
          <p:nvSpPr>
            <p:cNvPr id="42" name="Freeform 95"/>
            <p:cNvSpPr>
              <a:spLocks/>
            </p:cNvSpPr>
            <p:nvPr/>
          </p:nvSpPr>
          <p:spPr bwMode="auto">
            <a:xfrm>
              <a:off x="6716772" y="3528890"/>
              <a:ext cx="926107" cy="528627"/>
            </a:xfrm>
            <a:custGeom>
              <a:avLst/>
              <a:gdLst>
                <a:gd name="T0" fmla="*/ 0 w 301"/>
                <a:gd name="T1" fmla="*/ 141 h 172"/>
                <a:gd name="T2" fmla="*/ 301 w 301"/>
                <a:gd name="T3" fmla="*/ 31 h 172"/>
                <a:gd name="T4" fmla="*/ 0 w 301"/>
                <a:gd name="T5" fmla="*/ 141 h 172"/>
              </a:gdLst>
              <a:ahLst/>
              <a:cxnLst>
                <a:cxn ang="0">
                  <a:pos x="T0" y="T1"/>
                </a:cxn>
                <a:cxn ang="0">
                  <a:pos x="T2" y="T3"/>
                </a:cxn>
                <a:cxn ang="0">
                  <a:pos x="T4" y="T5"/>
                </a:cxn>
              </a:cxnLst>
              <a:rect l="0" t="0" r="r" b="b"/>
              <a:pathLst>
                <a:path w="301" h="172">
                  <a:moveTo>
                    <a:pt x="0" y="141"/>
                  </a:moveTo>
                  <a:cubicBezTo>
                    <a:pt x="0" y="141"/>
                    <a:pt x="97" y="0"/>
                    <a:pt x="301" y="31"/>
                  </a:cubicBezTo>
                  <a:cubicBezTo>
                    <a:pt x="301" y="31"/>
                    <a:pt x="167" y="172"/>
                    <a:pt x="0" y="14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96"/>
            <p:cNvSpPr>
              <a:spLocks/>
            </p:cNvSpPr>
            <p:nvPr/>
          </p:nvSpPr>
          <p:spPr bwMode="auto">
            <a:xfrm>
              <a:off x="6260781" y="3968740"/>
              <a:ext cx="1053220" cy="593192"/>
            </a:xfrm>
            <a:custGeom>
              <a:avLst/>
              <a:gdLst>
                <a:gd name="T0" fmla="*/ 0 w 342"/>
                <a:gd name="T1" fmla="*/ 77 h 193"/>
                <a:gd name="T2" fmla="*/ 342 w 342"/>
                <a:gd name="T3" fmla="*/ 115 h 193"/>
                <a:gd name="T4" fmla="*/ 0 w 342"/>
                <a:gd name="T5" fmla="*/ 77 h 193"/>
              </a:gdLst>
              <a:ahLst/>
              <a:cxnLst>
                <a:cxn ang="0">
                  <a:pos x="T0" y="T1"/>
                </a:cxn>
                <a:cxn ang="0">
                  <a:pos x="T2" y="T3"/>
                </a:cxn>
                <a:cxn ang="0">
                  <a:pos x="T4" y="T5"/>
                </a:cxn>
              </a:cxnLst>
              <a:rect l="0" t="0" r="r" b="b"/>
              <a:pathLst>
                <a:path w="342" h="193">
                  <a:moveTo>
                    <a:pt x="0" y="77"/>
                  </a:moveTo>
                  <a:cubicBezTo>
                    <a:pt x="0" y="77"/>
                    <a:pt x="213" y="0"/>
                    <a:pt x="342" y="115"/>
                  </a:cubicBezTo>
                  <a:cubicBezTo>
                    <a:pt x="342" y="115"/>
                    <a:pt x="117" y="193"/>
                    <a:pt x="0" y="7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44" name="Freeform 97"/>
            <p:cNvSpPr>
              <a:spLocks/>
            </p:cNvSpPr>
            <p:nvPr/>
          </p:nvSpPr>
          <p:spPr bwMode="auto">
            <a:xfrm>
              <a:off x="6347540" y="3270629"/>
              <a:ext cx="681970" cy="805047"/>
            </a:xfrm>
            <a:custGeom>
              <a:avLst/>
              <a:gdLst>
                <a:gd name="T0" fmla="*/ 0 w 222"/>
                <a:gd name="T1" fmla="*/ 262 h 262"/>
                <a:gd name="T2" fmla="*/ 222 w 222"/>
                <a:gd name="T3" fmla="*/ 0 h 262"/>
                <a:gd name="T4" fmla="*/ 0 w 222"/>
                <a:gd name="T5" fmla="*/ 262 h 262"/>
              </a:gdLst>
              <a:ahLst/>
              <a:cxnLst>
                <a:cxn ang="0">
                  <a:pos x="T0" y="T1"/>
                </a:cxn>
                <a:cxn ang="0">
                  <a:pos x="T2" y="T3"/>
                </a:cxn>
                <a:cxn ang="0">
                  <a:pos x="T4" y="T5"/>
                </a:cxn>
              </a:cxnLst>
              <a:rect l="0" t="0" r="r" b="b"/>
              <a:pathLst>
                <a:path w="222" h="262">
                  <a:moveTo>
                    <a:pt x="0" y="262"/>
                  </a:moveTo>
                  <a:cubicBezTo>
                    <a:pt x="0" y="262"/>
                    <a:pt x="208" y="171"/>
                    <a:pt x="222" y="0"/>
                  </a:cubicBezTo>
                  <a:cubicBezTo>
                    <a:pt x="222" y="0"/>
                    <a:pt x="6" y="97"/>
                    <a:pt x="0" y="2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45" name="Freeform 98"/>
            <p:cNvSpPr>
              <a:spLocks/>
            </p:cNvSpPr>
            <p:nvPr/>
          </p:nvSpPr>
          <p:spPr bwMode="auto">
            <a:xfrm>
              <a:off x="5794701" y="3823468"/>
              <a:ext cx="1257004" cy="546786"/>
            </a:xfrm>
            <a:custGeom>
              <a:avLst/>
              <a:gdLst>
                <a:gd name="T0" fmla="*/ 4 w 409"/>
                <a:gd name="T1" fmla="*/ 178 h 178"/>
                <a:gd name="T2" fmla="*/ 0 w 409"/>
                <a:gd name="T3" fmla="*/ 169 h 178"/>
                <a:gd name="T4" fmla="*/ 405 w 409"/>
                <a:gd name="T5" fmla="*/ 0 h 178"/>
                <a:gd name="T6" fmla="*/ 409 w 409"/>
                <a:gd name="T7" fmla="*/ 9 h 178"/>
                <a:gd name="T8" fmla="*/ 4 w 409"/>
                <a:gd name="T9" fmla="*/ 178 h 178"/>
              </a:gdLst>
              <a:ahLst/>
              <a:cxnLst>
                <a:cxn ang="0">
                  <a:pos x="T0" y="T1"/>
                </a:cxn>
                <a:cxn ang="0">
                  <a:pos x="T2" y="T3"/>
                </a:cxn>
                <a:cxn ang="0">
                  <a:pos x="T4" y="T5"/>
                </a:cxn>
                <a:cxn ang="0">
                  <a:pos x="T6" y="T7"/>
                </a:cxn>
                <a:cxn ang="0">
                  <a:pos x="T8" y="T9"/>
                </a:cxn>
              </a:cxnLst>
              <a:rect l="0" t="0" r="r" b="b"/>
              <a:pathLst>
                <a:path w="409" h="178">
                  <a:moveTo>
                    <a:pt x="4" y="178"/>
                  </a:moveTo>
                  <a:cubicBezTo>
                    <a:pt x="0" y="169"/>
                    <a:pt x="0" y="169"/>
                    <a:pt x="0" y="169"/>
                  </a:cubicBezTo>
                  <a:cubicBezTo>
                    <a:pt x="134" y="104"/>
                    <a:pt x="403" y="1"/>
                    <a:pt x="405" y="0"/>
                  </a:cubicBezTo>
                  <a:cubicBezTo>
                    <a:pt x="409" y="9"/>
                    <a:pt x="409" y="9"/>
                    <a:pt x="409" y="9"/>
                  </a:cubicBezTo>
                  <a:cubicBezTo>
                    <a:pt x="406" y="10"/>
                    <a:pt x="138" y="113"/>
                    <a:pt x="4" y="17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99"/>
            <p:cNvSpPr>
              <a:spLocks/>
            </p:cNvSpPr>
            <p:nvPr/>
          </p:nvSpPr>
          <p:spPr bwMode="auto">
            <a:xfrm>
              <a:off x="6129633" y="4152347"/>
              <a:ext cx="621440" cy="173519"/>
            </a:xfrm>
            <a:custGeom>
              <a:avLst/>
              <a:gdLst>
                <a:gd name="T0" fmla="*/ 4 w 202"/>
                <a:gd name="T1" fmla="*/ 21 h 56"/>
                <a:gd name="T2" fmla="*/ 0 w 202"/>
                <a:gd name="T3" fmla="*/ 13 h 56"/>
                <a:gd name="T4" fmla="*/ 202 w 202"/>
                <a:gd name="T5" fmla="*/ 47 h 56"/>
                <a:gd name="T6" fmla="*/ 200 w 202"/>
                <a:gd name="T7" fmla="*/ 56 h 56"/>
                <a:gd name="T8" fmla="*/ 4 w 202"/>
                <a:gd name="T9" fmla="*/ 21 h 56"/>
              </a:gdLst>
              <a:ahLst/>
              <a:cxnLst>
                <a:cxn ang="0">
                  <a:pos x="T0" y="T1"/>
                </a:cxn>
                <a:cxn ang="0">
                  <a:pos x="T2" y="T3"/>
                </a:cxn>
                <a:cxn ang="0">
                  <a:pos x="T4" y="T5"/>
                </a:cxn>
                <a:cxn ang="0">
                  <a:pos x="T6" y="T7"/>
                </a:cxn>
                <a:cxn ang="0">
                  <a:pos x="T8" y="T9"/>
                </a:cxn>
              </a:cxnLst>
              <a:rect l="0" t="0" r="r" b="b"/>
              <a:pathLst>
                <a:path w="202" h="56">
                  <a:moveTo>
                    <a:pt x="4" y="21"/>
                  </a:moveTo>
                  <a:cubicBezTo>
                    <a:pt x="0" y="13"/>
                    <a:pt x="0" y="13"/>
                    <a:pt x="0" y="13"/>
                  </a:cubicBezTo>
                  <a:cubicBezTo>
                    <a:pt x="30" y="0"/>
                    <a:pt x="185" y="43"/>
                    <a:pt x="202" y="47"/>
                  </a:cubicBezTo>
                  <a:cubicBezTo>
                    <a:pt x="200" y="56"/>
                    <a:pt x="200" y="56"/>
                    <a:pt x="200" y="56"/>
                  </a:cubicBezTo>
                  <a:cubicBezTo>
                    <a:pt x="153" y="43"/>
                    <a:pt x="27" y="11"/>
                    <a:pt x="4" y="2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100"/>
            <p:cNvSpPr>
              <a:spLocks/>
            </p:cNvSpPr>
            <p:nvPr/>
          </p:nvSpPr>
          <p:spPr bwMode="auto">
            <a:xfrm>
              <a:off x="5978308" y="4356131"/>
              <a:ext cx="956372" cy="468097"/>
            </a:xfrm>
            <a:custGeom>
              <a:avLst/>
              <a:gdLst>
                <a:gd name="T0" fmla="*/ 0 w 311"/>
                <a:gd name="T1" fmla="*/ 4 h 152"/>
                <a:gd name="T2" fmla="*/ 311 w 311"/>
                <a:gd name="T3" fmla="*/ 150 h 152"/>
                <a:gd name="T4" fmla="*/ 0 w 311"/>
                <a:gd name="T5" fmla="*/ 4 h 152"/>
              </a:gdLst>
              <a:ahLst/>
              <a:cxnLst>
                <a:cxn ang="0">
                  <a:pos x="T0" y="T1"/>
                </a:cxn>
                <a:cxn ang="0">
                  <a:pos x="T2" y="T3"/>
                </a:cxn>
                <a:cxn ang="0">
                  <a:pos x="T4" y="T5"/>
                </a:cxn>
              </a:cxnLst>
              <a:rect l="0" t="0" r="r" b="b"/>
              <a:pathLst>
                <a:path w="311" h="152">
                  <a:moveTo>
                    <a:pt x="0" y="4"/>
                  </a:moveTo>
                  <a:cubicBezTo>
                    <a:pt x="0" y="4"/>
                    <a:pt x="227" y="0"/>
                    <a:pt x="311" y="150"/>
                  </a:cubicBezTo>
                  <a:cubicBezTo>
                    <a:pt x="311" y="150"/>
                    <a:pt x="74" y="152"/>
                    <a:pt x="0"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48" name="Freeform 101"/>
            <p:cNvSpPr>
              <a:spLocks/>
            </p:cNvSpPr>
            <p:nvPr/>
          </p:nvSpPr>
          <p:spPr bwMode="auto">
            <a:xfrm>
              <a:off x="5859266" y="4305689"/>
              <a:ext cx="552839" cy="332914"/>
            </a:xfrm>
            <a:custGeom>
              <a:avLst/>
              <a:gdLst>
                <a:gd name="T0" fmla="*/ 1 w 180"/>
                <a:gd name="T1" fmla="*/ 12 h 108"/>
                <a:gd name="T2" fmla="*/ 0 w 180"/>
                <a:gd name="T3" fmla="*/ 3 h 108"/>
                <a:gd name="T4" fmla="*/ 180 w 180"/>
                <a:gd name="T5" fmla="*/ 100 h 108"/>
                <a:gd name="T6" fmla="*/ 175 w 180"/>
                <a:gd name="T7" fmla="*/ 108 h 108"/>
                <a:gd name="T8" fmla="*/ 1 w 180"/>
                <a:gd name="T9" fmla="*/ 12 h 108"/>
              </a:gdLst>
              <a:ahLst/>
              <a:cxnLst>
                <a:cxn ang="0">
                  <a:pos x="T0" y="T1"/>
                </a:cxn>
                <a:cxn ang="0">
                  <a:pos x="T2" y="T3"/>
                </a:cxn>
                <a:cxn ang="0">
                  <a:pos x="T4" y="T5"/>
                </a:cxn>
                <a:cxn ang="0">
                  <a:pos x="T6" y="T7"/>
                </a:cxn>
                <a:cxn ang="0">
                  <a:pos x="T8" y="T9"/>
                </a:cxn>
              </a:cxnLst>
              <a:rect l="0" t="0" r="r" b="b"/>
              <a:pathLst>
                <a:path w="180" h="108">
                  <a:moveTo>
                    <a:pt x="1" y="12"/>
                  </a:moveTo>
                  <a:cubicBezTo>
                    <a:pt x="0" y="3"/>
                    <a:pt x="0" y="3"/>
                    <a:pt x="0" y="3"/>
                  </a:cubicBezTo>
                  <a:cubicBezTo>
                    <a:pt x="32" y="0"/>
                    <a:pt x="165" y="90"/>
                    <a:pt x="180" y="100"/>
                  </a:cubicBezTo>
                  <a:cubicBezTo>
                    <a:pt x="175" y="108"/>
                    <a:pt x="175" y="108"/>
                    <a:pt x="175" y="108"/>
                  </a:cubicBezTo>
                  <a:cubicBezTo>
                    <a:pt x="135" y="80"/>
                    <a:pt x="26" y="10"/>
                    <a:pt x="1" y="1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102"/>
            <p:cNvSpPr>
              <a:spLocks/>
            </p:cNvSpPr>
            <p:nvPr/>
          </p:nvSpPr>
          <p:spPr bwMode="auto">
            <a:xfrm>
              <a:off x="5859266" y="3147552"/>
              <a:ext cx="659776" cy="1008831"/>
            </a:xfrm>
            <a:custGeom>
              <a:avLst/>
              <a:gdLst>
                <a:gd name="T0" fmla="*/ 58 w 215"/>
                <a:gd name="T1" fmla="*/ 328 h 328"/>
                <a:gd name="T2" fmla="*/ 162 w 215"/>
                <a:gd name="T3" fmla="*/ 0 h 328"/>
                <a:gd name="T4" fmla="*/ 58 w 215"/>
                <a:gd name="T5" fmla="*/ 328 h 328"/>
              </a:gdLst>
              <a:ahLst/>
              <a:cxnLst>
                <a:cxn ang="0">
                  <a:pos x="T0" y="T1"/>
                </a:cxn>
                <a:cxn ang="0">
                  <a:pos x="T2" y="T3"/>
                </a:cxn>
                <a:cxn ang="0">
                  <a:pos x="T4" y="T5"/>
                </a:cxn>
              </a:cxnLst>
              <a:rect l="0" t="0" r="r" b="b"/>
              <a:pathLst>
                <a:path w="215" h="328">
                  <a:moveTo>
                    <a:pt x="58" y="328"/>
                  </a:moveTo>
                  <a:cubicBezTo>
                    <a:pt x="58" y="328"/>
                    <a:pt x="215" y="164"/>
                    <a:pt x="162" y="0"/>
                  </a:cubicBezTo>
                  <a:cubicBezTo>
                    <a:pt x="162" y="0"/>
                    <a:pt x="0" y="173"/>
                    <a:pt x="58" y="32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50" name="Freeform 103"/>
            <p:cNvSpPr>
              <a:spLocks/>
            </p:cNvSpPr>
            <p:nvPr/>
          </p:nvSpPr>
          <p:spPr bwMode="auto">
            <a:xfrm>
              <a:off x="5978308" y="3666091"/>
              <a:ext cx="173519" cy="615387"/>
            </a:xfrm>
            <a:custGeom>
              <a:avLst/>
              <a:gdLst>
                <a:gd name="T0" fmla="*/ 0 w 56"/>
                <a:gd name="T1" fmla="*/ 193 h 200"/>
                <a:gd name="T2" fmla="*/ 6 w 56"/>
                <a:gd name="T3" fmla="*/ 200 h 200"/>
                <a:gd name="T4" fmla="*/ 56 w 56"/>
                <a:gd name="T5" fmla="*/ 1 h 200"/>
                <a:gd name="T6" fmla="*/ 47 w 56"/>
                <a:gd name="T7" fmla="*/ 0 h 200"/>
                <a:gd name="T8" fmla="*/ 0 w 56"/>
                <a:gd name="T9" fmla="*/ 193 h 200"/>
              </a:gdLst>
              <a:ahLst/>
              <a:cxnLst>
                <a:cxn ang="0">
                  <a:pos x="T0" y="T1"/>
                </a:cxn>
                <a:cxn ang="0">
                  <a:pos x="T2" y="T3"/>
                </a:cxn>
                <a:cxn ang="0">
                  <a:pos x="T4" y="T5"/>
                </a:cxn>
                <a:cxn ang="0">
                  <a:pos x="T6" y="T7"/>
                </a:cxn>
                <a:cxn ang="0">
                  <a:pos x="T8" y="T9"/>
                </a:cxn>
              </a:cxnLst>
              <a:rect l="0" t="0" r="r" b="b"/>
              <a:pathLst>
                <a:path w="56" h="200">
                  <a:moveTo>
                    <a:pt x="0" y="193"/>
                  </a:moveTo>
                  <a:cubicBezTo>
                    <a:pt x="6" y="200"/>
                    <a:pt x="6" y="200"/>
                    <a:pt x="6" y="200"/>
                  </a:cubicBezTo>
                  <a:cubicBezTo>
                    <a:pt x="30" y="177"/>
                    <a:pt x="54" y="19"/>
                    <a:pt x="56" y="1"/>
                  </a:cubicBezTo>
                  <a:cubicBezTo>
                    <a:pt x="47" y="0"/>
                    <a:pt x="47" y="0"/>
                    <a:pt x="47" y="0"/>
                  </a:cubicBezTo>
                  <a:cubicBezTo>
                    <a:pt x="40" y="48"/>
                    <a:pt x="18" y="176"/>
                    <a:pt x="0" y="19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51" name="Freeform 104"/>
            <p:cNvSpPr>
              <a:spLocks/>
            </p:cNvSpPr>
            <p:nvPr/>
          </p:nvSpPr>
          <p:spPr bwMode="auto">
            <a:xfrm>
              <a:off x="6145774" y="3811362"/>
              <a:ext cx="451956" cy="399497"/>
            </a:xfrm>
            <a:custGeom>
              <a:avLst/>
              <a:gdLst>
                <a:gd name="T0" fmla="*/ 5 w 147"/>
                <a:gd name="T1" fmla="*/ 130 h 130"/>
                <a:gd name="T2" fmla="*/ 0 w 147"/>
                <a:gd name="T3" fmla="*/ 122 h 130"/>
                <a:gd name="T4" fmla="*/ 138 w 147"/>
                <a:gd name="T5" fmla="*/ 0 h 130"/>
                <a:gd name="T6" fmla="*/ 147 w 147"/>
                <a:gd name="T7" fmla="*/ 5 h 130"/>
                <a:gd name="T8" fmla="*/ 5 w 147"/>
                <a:gd name="T9" fmla="*/ 130 h 130"/>
              </a:gdLst>
              <a:ahLst/>
              <a:cxnLst>
                <a:cxn ang="0">
                  <a:pos x="T0" y="T1"/>
                </a:cxn>
                <a:cxn ang="0">
                  <a:pos x="T2" y="T3"/>
                </a:cxn>
                <a:cxn ang="0">
                  <a:pos x="T4" y="T5"/>
                </a:cxn>
                <a:cxn ang="0">
                  <a:pos x="T6" y="T7"/>
                </a:cxn>
                <a:cxn ang="0">
                  <a:pos x="T8" y="T9"/>
                </a:cxn>
              </a:cxnLst>
              <a:rect l="0" t="0" r="r" b="b"/>
              <a:pathLst>
                <a:path w="147" h="130">
                  <a:moveTo>
                    <a:pt x="5" y="130"/>
                  </a:moveTo>
                  <a:cubicBezTo>
                    <a:pt x="0" y="122"/>
                    <a:pt x="0" y="122"/>
                    <a:pt x="0" y="122"/>
                  </a:cubicBezTo>
                  <a:cubicBezTo>
                    <a:pt x="104" y="61"/>
                    <a:pt x="138" y="1"/>
                    <a:pt x="138" y="0"/>
                  </a:cubicBezTo>
                  <a:cubicBezTo>
                    <a:pt x="147" y="5"/>
                    <a:pt x="147" y="5"/>
                    <a:pt x="147" y="5"/>
                  </a:cubicBezTo>
                  <a:cubicBezTo>
                    <a:pt x="145" y="7"/>
                    <a:pt x="111" y="68"/>
                    <a:pt x="5" y="13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grpSp>
      <p:pic>
        <p:nvPicPr>
          <p:cNvPr id="64" name="Marcador de posición de imagen 63"/>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6680" r="16680"/>
          <a:stretch>
            <a:fillRect/>
          </a:stretch>
        </p:blipFill>
        <p:spPr/>
      </p:pic>
      <p:sp>
        <p:nvSpPr>
          <p:cNvPr id="65" name="Rectángulo 25"/>
          <p:cNvSpPr/>
          <p:nvPr/>
        </p:nvSpPr>
        <p:spPr>
          <a:xfrm rot="21103064">
            <a:off x="7910247" y="3627617"/>
            <a:ext cx="3052678" cy="550314"/>
          </a:xfrm>
          <a:custGeom>
            <a:avLst/>
            <a:gdLst>
              <a:gd name="connsiteX0" fmla="*/ 0 w 3233427"/>
              <a:gd name="connsiteY0" fmla="*/ 0 h 697699"/>
              <a:gd name="connsiteX1" fmla="*/ 3233427 w 3233427"/>
              <a:gd name="connsiteY1" fmla="*/ 0 h 697699"/>
              <a:gd name="connsiteX2" fmla="*/ 3233427 w 3233427"/>
              <a:gd name="connsiteY2" fmla="*/ 697699 h 697699"/>
              <a:gd name="connsiteX3" fmla="*/ 0 w 3233427"/>
              <a:gd name="connsiteY3" fmla="*/ 697699 h 697699"/>
              <a:gd name="connsiteX4" fmla="*/ 0 w 3233427"/>
              <a:gd name="connsiteY4" fmla="*/ 0 h 697699"/>
              <a:gd name="connsiteX0" fmla="*/ 0 w 3354684"/>
              <a:gd name="connsiteY0" fmla="*/ 0 h 697699"/>
              <a:gd name="connsiteX1" fmla="*/ 3354684 w 3354684"/>
              <a:gd name="connsiteY1" fmla="*/ 29059 h 697699"/>
              <a:gd name="connsiteX2" fmla="*/ 3233427 w 3354684"/>
              <a:gd name="connsiteY2" fmla="*/ 697699 h 697699"/>
              <a:gd name="connsiteX3" fmla="*/ 0 w 3354684"/>
              <a:gd name="connsiteY3" fmla="*/ 697699 h 697699"/>
              <a:gd name="connsiteX4" fmla="*/ 0 w 3354684"/>
              <a:gd name="connsiteY4" fmla="*/ 0 h 697699"/>
              <a:gd name="connsiteX0" fmla="*/ 0 w 3354684"/>
              <a:gd name="connsiteY0" fmla="*/ 0 h 697699"/>
              <a:gd name="connsiteX1" fmla="*/ 3354684 w 3354684"/>
              <a:gd name="connsiteY1" fmla="*/ 29059 h 697699"/>
              <a:gd name="connsiteX2" fmla="*/ 3233427 w 3354684"/>
              <a:gd name="connsiteY2" fmla="*/ 697699 h 697699"/>
              <a:gd name="connsiteX3" fmla="*/ 0 w 3354684"/>
              <a:gd name="connsiteY3" fmla="*/ 697699 h 697699"/>
              <a:gd name="connsiteX4" fmla="*/ 0 w 3354684"/>
              <a:gd name="connsiteY4" fmla="*/ 0 h 697699"/>
              <a:gd name="connsiteX0" fmla="*/ 110086 w 3464770"/>
              <a:gd name="connsiteY0" fmla="*/ 0 h 697699"/>
              <a:gd name="connsiteX1" fmla="*/ 3464770 w 3464770"/>
              <a:gd name="connsiteY1" fmla="*/ 29059 h 697699"/>
              <a:gd name="connsiteX2" fmla="*/ 3343513 w 3464770"/>
              <a:gd name="connsiteY2" fmla="*/ 697699 h 697699"/>
              <a:gd name="connsiteX3" fmla="*/ 0 w 3464770"/>
              <a:gd name="connsiteY3" fmla="*/ 670266 h 697699"/>
              <a:gd name="connsiteX4" fmla="*/ 110086 w 3464770"/>
              <a:gd name="connsiteY4" fmla="*/ 0 h 697699"/>
              <a:gd name="connsiteX0" fmla="*/ 110086 w 3464770"/>
              <a:gd name="connsiteY0" fmla="*/ 0 h 670266"/>
              <a:gd name="connsiteX1" fmla="*/ 3464770 w 3464770"/>
              <a:gd name="connsiteY1" fmla="*/ 29059 h 670266"/>
              <a:gd name="connsiteX2" fmla="*/ 3347190 w 3464770"/>
              <a:gd name="connsiteY2" fmla="*/ 515708 h 670266"/>
              <a:gd name="connsiteX3" fmla="*/ 0 w 3464770"/>
              <a:gd name="connsiteY3" fmla="*/ 670266 h 670266"/>
              <a:gd name="connsiteX4" fmla="*/ 110086 w 3464770"/>
              <a:gd name="connsiteY4" fmla="*/ 0 h 670266"/>
              <a:gd name="connsiteX0" fmla="*/ 110086 w 3464770"/>
              <a:gd name="connsiteY0" fmla="*/ 0 h 673730"/>
              <a:gd name="connsiteX1" fmla="*/ 3464770 w 3464770"/>
              <a:gd name="connsiteY1" fmla="*/ 29059 h 673730"/>
              <a:gd name="connsiteX2" fmla="*/ 3335594 w 3464770"/>
              <a:gd name="connsiteY2" fmla="*/ 673730 h 673730"/>
              <a:gd name="connsiteX3" fmla="*/ 0 w 3464770"/>
              <a:gd name="connsiteY3" fmla="*/ 670266 h 673730"/>
              <a:gd name="connsiteX4" fmla="*/ 110086 w 3464770"/>
              <a:gd name="connsiteY4" fmla="*/ 0 h 673730"/>
              <a:gd name="connsiteX0" fmla="*/ 66603 w 3464770"/>
              <a:gd name="connsiteY0" fmla="*/ 112914 h 644671"/>
              <a:gd name="connsiteX1" fmla="*/ 3464770 w 3464770"/>
              <a:gd name="connsiteY1" fmla="*/ 0 h 644671"/>
              <a:gd name="connsiteX2" fmla="*/ 3335594 w 3464770"/>
              <a:gd name="connsiteY2" fmla="*/ 644671 h 644671"/>
              <a:gd name="connsiteX3" fmla="*/ 0 w 3464770"/>
              <a:gd name="connsiteY3" fmla="*/ 641207 h 644671"/>
              <a:gd name="connsiteX4" fmla="*/ 66603 w 3464770"/>
              <a:gd name="connsiteY4" fmla="*/ 112914 h 644671"/>
              <a:gd name="connsiteX0" fmla="*/ 86117 w 3464770"/>
              <a:gd name="connsiteY0" fmla="*/ 0 h 665811"/>
              <a:gd name="connsiteX1" fmla="*/ 3464770 w 3464770"/>
              <a:gd name="connsiteY1" fmla="*/ 21140 h 665811"/>
              <a:gd name="connsiteX2" fmla="*/ 3335594 w 3464770"/>
              <a:gd name="connsiteY2" fmla="*/ 665811 h 665811"/>
              <a:gd name="connsiteX3" fmla="*/ 0 w 3464770"/>
              <a:gd name="connsiteY3" fmla="*/ 662347 h 665811"/>
              <a:gd name="connsiteX4" fmla="*/ 86117 w 3464770"/>
              <a:gd name="connsiteY4" fmla="*/ 0 h 665811"/>
              <a:gd name="connsiteX0" fmla="*/ 86117 w 3464770"/>
              <a:gd name="connsiteY0" fmla="*/ 0 h 716571"/>
              <a:gd name="connsiteX1" fmla="*/ 3464770 w 3464770"/>
              <a:gd name="connsiteY1" fmla="*/ 21140 h 716571"/>
              <a:gd name="connsiteX2" fmla="*/ 3368665 w 3464770"/>
              <a:gd name="connsiteY2" fmla="*/ 716571 h 716571"/>
              <a:gd name="connsiteX3" fmla="*/ 0 w 3464770"/>
              <a:gd name="connsiteY3" fmla="*/ 662347 h 716571"/>
              <a:gd name="connsiteX4" fmla="*/ 86117 w 3464770"/>
              <a:gd name="connsiteY4" fmla="*/ 0 h 716571"/>
              <a:gd name="connsiteX0" fmla="*/ 147118 w 3525771"/>
              <a:gd name="connsiteY0" fmla="*/ 0 h 727596"/>
              <a:gd name="connsiteX1" fmla="*/ 3525771 w 3525771"/>
              <a:gd name="connsiteY1" fmla="*/ 21140 h 727596"/>
              <a:gd name="connsiteX2" fmla="*/ 3429666 w 3525771"/>
              <a:gd name="connsiteY2" fmla="*/ 716571 h 727596"/>
              <a:gd name="connsiteX3" fmla="*/ 0 w 3525771"/>
              <a:gd name="connsiteY3" fmla="*/ 727597 h 727596"/>
              <a:gd name="connsiteX4" fmla="*/ 147118 w 3525771"/>
              <a:gd name="connsiteY4" fmla="*/ 0 h 727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5771" h="727596">
                <a:moveTo>
                  <a:pt x="147118" y="0"/>
                </a:moveTo>
                <a:lnTo>
                  <a:pt x="3525771" y="21140"/>
                </a:lnTo>
                <a:lnTo>
                  <a:pt x="3429666" y="716571"/>
                </a:lnTo>
                <a:lnTo>
                  <a:pt x="0" y="727597"/>
                </a:lnTo>
                <a:lnTo>
                  <a:pt x="147118"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400" i="1" dirty="0">
                <a:solidFill>
                  <a:schemeClr val="accent5">
                    <a:lumMod val="75000"/>
                  </a:schemeClr>
                </a:solidFill>
                <a:latin typeface="+mj-lt"/>
              </a:rPr>
              <a:t>Ppthemes.com</a:t>
            </a:r>
            <a:endParaRPr lang="en-US" sz="2400" i="1" dirty="0">
              <a:solidFill>
                <a:schemeClr val="accent5">
                  <a:lumMod val="75000"/>
                </a:schemeClr>
              </a:solidFill>
              <a:latin typeface="+mj-lt"/>
            </a:endParaRPr>
          </a:p>
        </p:txBody>
      </p:sp>
      <p:sp>
        <p:nvSpPr>
          <p:cNvPr id="66" name="Rectángulo 79"/>
          <p:cNvSpPr/>
          <p:nvPr/>
        </p:nvSpPr>
        <p:spPr>
          <a:xfrm rot="21103064">
            <a:off x="6941159" y="2577020"/>
            <a:ext cx="5016854" cy="1069768"/>
          </a:xfrm>
          <a:custGeom>
            <a:avLst/>
            <a:gdLst>
              <a:gd name="connsiteX0" fmla="*/ 0 w 4470636"/>
              <a:gd name="connsiteY0" fmla="*/ 0 h 1087452"/>
              <a:gd name="connsiteX1" fmla="*/ 4470636 w 4470636"/>
              <a:gd name="connsiteY1" fmla="*/ 0 h 1087452"/>
              <a:gd name="connsiteX2" fmla="*/ 4470636 w 4470636"/>
              <a:gd name="connsiteY2" fmla="*/ 1087452 h 1087452"/>
              <a:gd name="connsiteX3" fmla="*/ 0 w 4470636"/>
              <a:gd name="connsiteY3" fmla="*/ 1087452 h 1087452"/>
              <a:gd name="connsiteX4" fmla="*/ 0 w 4470636"/>
              <a:gd name="connsiteY4" fmla="*/ 0 h 1087452"/>
              <a:gd name="connsiteX0" fmla="*/ 0 w 4799478"/>
              <a:gd name="connsiteY0" fmla="*/ 0 h 1087452"/>
              <a:gd name="connsiteX1" fmla="*/ 4799478 w 4799478"/>
              <a:gd name="connsiteY1" fmla="*/ 13646 h 1087452"/>
              <a:gd name="connsiteX2" fmla="*/ 4470636 w 4799478"/>
              <a:gd name="connsiteY2" fmla="*/ 1087452 h 1087452"/>
              <a:gd name="connsiteX3" fmla="*/ 0 w 4799478"/>
              <a:gd name="connsiteY3" fmla="*/ 1087452 h 1087452"/>
              <a:gd name="connsiteX4" fmla="*/ 0 w 4799478"/>
              <a:gd name="connsiteY4" fmla="*/ 0 h 1087452"/>
              <a:gd name="connsiteX0" fmla="*/ 0 w 4799478"/>
              <a:gd name="connsiteY0" fmla="*/ 0 h 1087452"/>
              <a:gd name="connsiteX1" fmla="*/ 4799478 w 4799478"/>
              <a:gd name="connsiteY1" fmla="*/ 13646 h 1087452"/>
              <a:gd name="connsiteX2" fmla="*/ 4655880 w 4799478"/>
              <a:gd name="connsiteY2" fmla="*/ 1068787 h 1087452"/>
              <a:gd name="connsiteX3" fmla="*/ 0 w 4799478"/>
              <a:gd name="connsiteY3" fmla="*/ 1087452 h 1087452"/>
              <a:gd name="connsiteX4" fmla="*/ 0 w 4799478"/>
              <a:gd name="connsiteY4" fmla="*/ 0 h 1087452"/>
              <a:gd name="connsiteX0" fmla="*/ 122882 w 4922360"/>
              <a:gd name="connsiteY0" fmla="*/ 0 h 1069564"/>
              <a:gd name="connsiteX1" fmla="*/ 4922360 w 4922360"/>
              <a:gd name="connsiteY1" fmla="*/ 13646 h 1069564"/>
              <a:gd name="connsiteX2" fmla="*/ 4778762 w 4922360"/>
              <a:gd name="connsiteY2" fmla="*/ 1068787 h 1069564"/>
              <a:gd name="connsiteX3" fmla="*/ 0 w 4922360"/>
              <a:gd name="connsiteY3" fmla="*/ 1069564 h 1069564"/>
              <a:gd name="connsiteX4" fmla="*/ 122882 w 4922360"/>
              <a:gd name="connsiteY4" fmla="*/ 0 h 1069564"/>
              <a:gd name="connsiteX0" fmla="*/ 226463 w 4922360"/>
              <a:gd name="connsiteY0" fmla="*/ 58471 h 1055918"/>
              <a:gd name="connsiteX1" fmla="*/ 4922360 w 4922360"/>
              <a:gd name="connsiteY1" fmla="*/ 0 h 1055918"/>
              <a:gd name="connsiteX2" fmla="*/ 4778762 w 4922360"/>
              <a:gd name="connsiteY2" fmla="*/ 1055141 h 1055918"/>
              <a:gd name="connsiteX3" fmla="*/ 0 w 4922360"/>
              <a:gd name="connsiteY3" fmla="*/ 1055918 h 1055918"/>
              <a:gd name="connsiteX4" fmla="*/ 226463 w 4922360"/>
              <a:gd name="connsiteY4" fmla="*/ 58471 h 1055918"/>
              <a:gd name="connsiteX0" fmla="*/ 145225 w 4922360"/>
              <a:gd name="connsiteY0" fmla="*/ 0 h 1066311"/>
              <a:gd name="connsiteX1" fmla="*/ 4922360 w 4922360"/>
              <a:gd name="connsiteY1" fmla="*/ 10393 h 1066311"/>
              <a:gd name="connsiteX2" fmla="*/ 4778762 w 4922360"/>
              <a:gd name="connsiteY2" fmla="*/ 1065534 h 1066311"/>
              <a:gd name="connsiteX3" fmla="*/ 0 w 4922360"/>
              <a:gd name="connsiteY3" fmla="*/ 1066311 h 1066311"/>
              <a:gd name="connsiteX4" fmla="*/ 145225 w 4922360"/>
              <a:gd name="connsiteY4" fmla="*/ 0 h 10663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2360" h="1066311">
                <a:moveTo>
                  <a:pt x="145225" y="0"/>
                </a:moveTo>
                <a:lnTo>
                  <a:pt x="4922360" y="10393"/>
                </a:lnTo>
                <a:lnTo>
                  <a:pt x="4778762" y="1065534"/>
                </a:lnTo>
                <a:lnTo>
                  <a:pt x="0" y="1066311"/>
                </a:lnTo>
                <a:lnTo>
                  <a:pt x="145225"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600" i="1" spc="300" dirty="0">
                <a:latin typeface="+mj-lt"/>
              </a:rPr>
              <a:t>PRESENTATION</a:t>
            </a:r>
            <a:endParaRPr lang="en-US" sz="3600" i="1" spc="300" dirty="0">
              <a:latin typeface="+mj-lt"/>
            </a:endParaRPr>
          </a:p>
        </p:txBody>
      </p:sp>
      <p:sp>
        <p:nvSpPr>
          <p:cNvPr id="67" name="Rectángulo 25"/>
          <p:cNvSpPr/>
          <p:nvPr/>
        </p:nvSpPr>
        <p:spPr>
          <a:xfrm rot="21103064">
            <a:off x="7364729" y="2082658"/>
            <a:ext cx="3464770" cy="665811"/>
          </a:xfrm>
          <a:custGeom>
            <a:avLst/>
            <a:gdLst>
              <a:gd name="connsiteX0" fmla="*/ 0 w 3233427"/>
              <a:gd name="connsiteY0" fmla="*/ 0 h 697699"/>
              <a:gd name="connsiteX1" fmla="*/ 3233427 w 3233427"/>
              <a:gd name="connsiteY1" fmla="*/ 0 h 697699"/>
              <a:gd name="connsiteX2" fmla="*/ 3233427 w 3233427"/>
              <a:gd name="connsiteY2" fmla="*/ 697699 h 697699"/>
              <a:gd name="connsiteX3" fmla="*/ 0 w 3233427"/>
              <a:gd name="connsiteY3" fmla="*/ 697699 h 697699"/>
              <a:gd name="connsiteX4" fmla="*/ 0 w 3233427"/>
              <a:gd name="connsiteY4" fmla="*/ 0 h 697699"/>
              <a:gd name="connsiteX0" fmla="*/ 0 w 3354684"/>
              <a:gd name="connsiteY0" fmla="*/ 0 h 697699"/>
              <a:gd name="connsiteX1" fmla="*/ 3354684 w 3354684"/>
              <a:gd name="connsiteY1" fmla="*/ 29059 h 697699"/>
              <a:gd name="connsiteX2" fmla="*/ 3233427 w 3354684"/>
              <a:gd name="connsiteY2" fmla="*/ 697699 h 697699"/>
              <a:gd name="connsiteX3" fmla="*/ 0 w 3354684"/>
              <a:gd name="connsiteY3" fmla="*/ 697699 h 697699"/>
              <a:gd name="connsiteX4" fmla="*/ 0 w 3354684"/>
              <a:gd name="connsiteY4" fmla="*/ 0 h 697699"/>
              <a:gd name="connsiteX0" fmla="*/ 0 w 3354684"/>
              <a:gd name="connsiteY0" fmla="*/ 0 h 697699"/>
              <a:gd name="connsiteX1" fmla="*/ 3354684 w 3354684"/>
              <a:gd name="connsiteY1" fmla="*/ 29059 h 697699"/>
              <a:gd name="connsiteX2" fmla="*/ 3233427 w 3354684"/>
              <a:gd name="connsiteY2" fmla="*/ 697699 h 697699"/>
              <a:gd name="connsiteX3" fmla="*/ 0 w 3354684"/>
              <a:gd name="connsiteY3" fmla="*/ 697699 h 697699"/>
              <a:gd name="connsiteX4" fmla="*/ 0 w 3354684"/>
              <a:gd name="connsiteY4" fmla="*/ 0 h 697699"/>
              <a:gd name="connsiteX0" fmla="*/ 110086 w 3464770"/>
              <a:gd name="connsiteY0" fmla="*/ 0 h 697699"/>
              <a:gd name="connsiteX1" fmla="*/ 3464770 w 3464770"/>
              <a:gd name="connsiteY1" fmla="*/ 29059 h 697699"/>
              <a:gd name="connsiteX2" fmla="*/ 3343513 w 3464770"/>
              <a:gd name="connsiteY2" fmla="*/ 697699 h 697699"/>
              <a:gd name="connsiteX3" fmla="*/ 0 w 3464770"/>
              <a:gd name="connsiteY3" fmla="*/ 670266 h 697699"/>
              <a:gd name="connsiteX4" fmla="*/ 110086 w 3464770"/>
              <a:gd name="connsiteY4" fmla="*/ 0 h 697699"/>
              <a:gd name="connsiteX0" fmla="*/ 110086 w 3464770"/>
              <a:gd name="connsiteY0" fmla="*/ 0 h 670266"/>
              <a:gd name="connsiteX1" fmla="*/ 3464770 w 3464770"/>
              <a:gd name="connsiteY1" fmla="*/ 29059 h 670266"/>
              <a:gd name="connsiteX2" fmla="*/ 3347190 w 3464770"/>
              <a:gd name="connsiteY2" fmla="*/ 515708 h 670266"/>
              <a:gd name="connsiteX3" fmla="*/ 0 w 3464770"/>
              <a:gd name="connsiteY3" fmla="*/ 670266 h 670266"/>
              <a:gd name="connsiteX4" fmla="*/ 110086 w 3464770"/>
              <a:gd name="connsiteY4" fmla="*/ 0 h 670266"/>
              <a:gd name="connsiteX0" fmla="*/ 110086 w 3464770"/>
              <a:gd name="connsiteY0" fmla="*/ 0 h 673730"/>
              <a:gd name="connsiteX1" fmla="*/ 3464770 w 3464770"/>
              <a:gd name="connsiteY1" fmla="*/ 29059 h 673730"/>
              <a:gd name="connsiteX2" fmla="*/ 3335594 w 3464770"/>
              <a:gd name="connsiteY2" fmla="*/ 673730 h 673730"/>
              <a:gd name="connsiteX3" fmla="*/ 0 w 3464770"/>
              <a:gd name="connsiteY3" fmla="*/ 670266 h 673730"/>
              <a:gd name="connsiteX4" fmla="*/ 110086 w 3464770"/>
              <a:gd name="connsiteY4" fmla="*/ 0 h 673730"/>
              <a:gd name="connsiteX0" fmla="*/ 66603 w 3464770"/>
              <a:gd name="connsiteY0" fmla="*/ 112914 h 644671"/>
              <a:gd name="connsiteX1" fmla="*/ 3464770 w 3464770"/>
              <a:gd name="connsiteY1" fmla="*/ 0 h 644671"/>
              <a:gd name="connsiteX2" fmla="*/ 3335594 w 3464770"/>
              <a:gd name="connsiteY2" fmla="*/ 644671 h 644671"/>
              <a:gd name="connsiteX3" fmla="*/ 0 w 3464770"/>
              <a:gd name="connsiteY3" fmla="*/ 641207 h 644671"/>
              <a:gd name="connsiteX4" fmla="*/ 66603 w 3464770"/>
              <a:gd name="connsiteY4" fmla="*/ 112914 h 644671"/>
              <a:gd name="connsiteX0" fmla="*/ 86117 w 3464770"/>
              <a:gd name="connsiteY0" fmla="*/ 0 h 665811"/>
              <a:gd name="connsiteX1" fmla="*/ 3464770 w 3464770"/>
              <a:gd name="connsiteY1" fmla="*/ 21140 h 665811"/>
              <a:gd name="connsiteX2" fmla="*/ 3335594 w 3464770"/>
              <a:gd name="connsiteY2" fmla="*/ 665811 h 665811"/>
              <a:gd name="connsiteX3" fmla="*/ 0 w 3464770"/>
              <a:gd name="connsiteY3" fmla="*/ 662347 h 665811"/>
              <a:gd name="connsiteX4" fmla="*/ 86117 w 3464770"/>
              <a:gd name="connsiteY4" fmla="*/ 0 h 6658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64770" h="665811">
                <a:moveTo>
                  <a:pt x="86117" y="0"/>
                </a:moveTo>
                <a:lnTo>
                  <a:pt x="3464770" y="21140"/>
                </a:lnTo>
                <a:lnTo>
                  <a:pt x="3335594" y="665811"/>
                </a:lnTo>
                <a:lnTo>
                  <a:pt x="0" y="662347"/>
                </a:lnTo>
                <a:lnTo>
                  <a:pt x="86117"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i="1" dirty="0">
                <a:solidFill>
                  <a:schemeClr val="bg2"/>
                </a:solidFill>
                <a:latin typeface="Montserrat Black" panose="00000A00000000000000" pitchFamily="50" charset="0"/>
              </a:rPr>
              <a:t>ECOLOGY</a:t>
            </a:r>
            <a:endParaRPr lang="en-US" i="1" dirty="0">
              <a:solidFill>
                <a:schemeClr val="bg2"/>
              </a:solidFill>
              <a:latin typeface="Montserrat Black" panose="00000A00000000000000" pitchFamily="50" charset="0"/>
            </a:endParaRPr>
          </a:p>
        </p:txBody>
      </p:sp>
      <p:grpSp>
        <p:nvGrpSpPr>
          <p:cNvPr id="68" name="Grupo 67"/>
          <p:cNvGrpSpPr/>
          <p:nvPr/>
        </p:nvGrpSpPr>
        <p:grpSpPr>
          <a:xfrm>
            <a:off x="7197229" y="4879300"/>
            <a:ext cx="4611510" cy="712576"/>
            <a:chOff x="6892429" y="4892000"/>
            <a:chExt cx="4611510" cy="712576"/>
          </a:xfrm>
        </p:grpSpPr>
        <p:sp>
          <p:nvSpPr>
            <p:cNvPr id="69" name="CuadroTexto 68"/>
            <p:cNvSpPr txBox="1"/>
            <p:nvPr/>
          </p:nvSpPr>
          <p:spPr>
            <a:xfrm>
              <a:off x="7332698" y="4935390"/>
              <a:ext cx="1467556" cy="307777"/>
            </a:xfrm>
            <a:prstGeom prst="rect">
              <a:avLst/>
            </a:prstGeom>
            <a:noFill/>
          </p:spPr>
          <p:txBody>
            <a:bodyPr wrap="square" rtlCol="0">
              <a:spAutoFit/>
            </a:bodyPr>
            <a:lstStyle/>
            <a:p>
              <a:r>
                <a:rPr lang="en-US" sz="1400" b="1" dirty="0">
                  <a:solidFill>
                    <a:schemeClr val="bg2"/>
                  </a:solidFill>
                </a:rPr>
                <a:t>000-1234-789</a:t>
              </a:r>
            </a:p>
          </p:txBody>
        </p:sp>
        <p:sp>
          <p:nvSpPr>
            <p:cNvPr id="70" name="Freeform 45">
              <a:extLst>
                <a:ext uri="{FF2B5EF4-FFF2-40B4-BE49-F238E27FC236}">
                  <a16:creationId xmlns:a16="http://schemas.microsoft.com/office/drawing/2014/main" id="{8C77E2FA-E7AE-4469-BD8F-97C978328CBC}"/>
                </a:ext>
              </a:extLst>
            </p:cNvPr>
            <p:cNvSpPr>
              <a:spLocks noEditPoints="1"/>
            </p:cNvSpPr>
            <p:nvPr/>
          </p:nvSpPr>
          <p:spPr bwMode="auto">
            <a:xfrm>
              <a:off x="8913173" y="4901699"/>
              <a:ext cx="293334" cy="293334"/>
            </a:xfrm>
            <a:custGeom>
              <a:avLst/>
              <a:gdLst>
                <a:gd name="T0" fmla="*/ 41 w 82"/>
                <a:gd name="T1" fmla="*/ 82 h 82"/>
                <a:gd name="T2" fmla="*/ 82 w 82"/>
                <a:gd name="T3" fmla="*/ 41 h 82"/>
                <a:gd name="T4" fmla="*/ 41 w 82"/>
                <a:gd name="T5" fmla="*/ 0 h 82"/>
                <a:gd name="T6" fmla="*/ 0 w 82"/>
                <a:gd name="T7" fmla="*/ 41 h 82"/>
                <a:gd name="T8" fmla="*/ 41 w 82"/>
                <a:gd name="T9" fmla="*/ 82 h 82"/>
                <a:gd name="T10" fmla="*/ 41 w 82"/>
                <a:gd name="T11" fmla="*/ 77 h 82"/>
                <a:gd name="T12" fmla="*/ 31 w 82"/>
                <a:gd name="T13" fmla="*/ 55 h 82"/>
                <a:gd name="T14" fmla="*/ 50 w 82"/>
                <a:gd name="T15" fmla="*/ 55 h 82"/>
                <a:gd name="T16" fmla="*/ 41 w 82"/>
                <a:gd name="T17" fmla="*/ 77 h 82"/>
                <a:gd name="T18" fmla="*/ 31 w 82"/>
                <a:gd name="T19" fmla="*/ 50 h 82"/>
                <a:gd name="T20" fmla="*/ 31 w 82"/>
                <a:gd name="T21" fmla="*/ 41 h 82"/>
                <a:gd name="T22" fmla="*/ 31 w 82"/>
                <a:gd name="T23" fmla="*/ 32 h 82"/>
                <a:gd name="T24" fmla="*/ 50 w 82"/>
                <a:gd name="T25" fmla="*/ 32 h 82"/>
                <a:gd name="T26" fmla="*/ 51 w 82"/>
                <a:gd name="T27" fmla="*/ 41 h 82"/>
                <a:gd name="T28" fmla="*/ 50 w 82"/>
                <a:gd name="T29" fmla="*/ 50 h 82"/>
                <a:gd name="T30" fmla="*/ 41 w 82"/>
                <a:gd name="T31" fmla="*/ 50 h 82"/>
                <a:gd name="T32" fmla="*/ 31 w 82"/>
                <a:gd name="T33" fmla="*/ 50 h 82"/>
                <a:gd name="T34" fmla="*/ 49 w 82"/>
                <a:gd name="T35" fmla="*/ 76 h 82"/>
                <a:gd name="T36" fmla="*/ 55 w 82"/>
                <a:gd name="T37" fmla="*/ 56 h 82"/>
                <a:gd name="T38" fmla="*/ 72 w 82"/>
                <a:gd name="T39" fmla="*/ 59 h 82"/>
                <a:gd name="T40" fmla="*/ 49 w 82"/>
                <a:gd name="T41" fmla="*/ 76 h 82"/>
                <a:gd name="T42" fmla="*/ 77 w 82"/>
                <a:gd name="T43" fmla="*/ 41 h 82"/>
                <a:gd name="T44" fmla="*/ 74 w 82"/>
                <a:gd name="T45" fmla="*/ 55 h 82"/>
                <a:gd name="T46" fmla="*/ 55 w 82"/>
                <a:gd name="T47" fmla="*/ 51 h 82"/>
                <a:gd name="T48" fmla="*/ 56 w 82"/>
                <a:gd name="T49" fmla="*/ 41 h 82"/>
                <a:gd name="T50" fmla="*/ 55 w 82"/>
                <a:gd name="T51" fmla="*/ 31 h 82"/>
                <a:gd name="T52" fmla="*/ 74 w 82"/>
                <a:gd name="T53" fmla="*/ 27 h 82"/>
                <a:gd name="T54" fmla="*/ 77 w 82"/>
                <a:gd name="T55" fmla="*/ 41 h 82"/>
                <a:gd name="T56" fmla="*/ 72 w 82"/>
                <a:gd name="T57" fmla="*/ 23 h 82"/>
                <a:gd name="T58" fmla="*/ 55 w 82"/>
                <a:gd name="T59" fmla="*/ 26 h 82"/>
                <a:gd name="T60" fmla="*/ 49 w 82"/>
                <a:gd name="T61" fmla="*/ 6 h 82"/>
                <a:gd name="T62" fmla="*/ 72 w 82"/>
                <a:gd name="T63" fmla="*/ 23 h 82"/>
                <a:gd name="T64" fmla="*/ 41 w 82"/>
                <a:gd name="T65" fmla="*/ 5 h 82"/>
                <a:gd name="T66" fmla="*/ 50 w 82"/>
                <a:gd name="T67" fmla="*/ 27 h 82"/>
                <a:gd name="T68" fmla="*/ 31 w 82"/>
                <a:gd name="T69" fmla="*/ 27 h 82"/>
                <a:gd name="T70" fmla="*/ 41 w 82"/>
                <a:gd name="T71" fmla="*/ 5 h 82"/>
                <a:gd name="T72" fmla="*/ 33 w 82"/>
                <a:gd name="T73" fmla="*/ 6 h 82"/>
                <a:gd name="T74" fmla="*/ 27 w 82"/>
                <a:gd name="T75" fmla="*/ 26 h 82"/>
                <a:gd name="T76" fmla="*/ 9 w 82"/>
                <a:gd name="T77" fmla="*/ 23 h 82"/>
                <a:gd name="T78" fmla="*/ 33 w 82"/>
                <a:gd name="T79" fmla="*/ 6 h 82"/>
                <a:gd name="T80" fmla="*/ 4 w 82"/>
                <a:gd name="T81" fmla="*/ 41 h 82"/>
                <a:gd name="T82" fmla="*/ 7 w 82"/>
                <a:gd name="T83" fmla="*/ 27 h 82"/>
                <a:gd name="T84" fmla="*/ 26 w 82"/>
                <a:gd name="T85" fmla="*/ 31 h 82"/>
                <a:gd name="T86" fmla="*/ 26 w 82"/>
                <a:gd name="T87" fmla="*/ 41 h 82"/>
                <a:gd name="T88" fmla="*/ 26 w 82"/>
                <a:gd name="T89" fmla="*/ 51 h 82"/>
                <a:gd name="T90" fmla="*/ 7 w 82"/>
                <a:gd name="T91" fmla="*/ 55 h 82"/>
                <a:gd name="T92" fmla="*/ 4 w 82"/>
                <a:gd name="T93" fmla="*/ 41 h 82"/>
                <a:gd name="T94" fmla="*/ 27 w 82"/>
                <a:gd name="T95" fmla="*/ 56 h 82"/>
                <a:gd name="T96" fmla="*/ 33 w 82"/>
                <a:gd name="T97" fmla="*/ 76 h 82"/>
                <a:gd name="T98" fmla="*/ 9 w 82"/>
                <a:gd name="T99" fmla="*/ 59 h 82"/>
                <a:gd name="T100" fmla="*/ 27 w 82"/>
                <a:gd name="T101" fmla="*/ 56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2" h="82">
                  <a:moveTo>
                    <a:pt x="41" y="82"/>
                  </a:moveTo>
                  <a:cubicBezTo>
                    <a:pt x="63" y="82"/>
                    <a:pt x="82" y="64"/>
                    <a:pt x="82" y="41"/>
                  </a:cubicBezTo>
                  <a:cubicBezTo>
                    <a:pt x="82" y="18"/>
                    <a:pt x="63" y="0"/>
                    <a:pt x="41" y="0"/>
                  </a:cubicBezTo>
                  <a:cubicBezTo>
                    <a:pt x="18" y="0"/>
                    <a:pt x="0" y="18"/>
                    <a:pt x="0" y="41"/>
                  </a:cubicBezTo>
                  <a:cubicBezTo>
                    <a:pt x="0" y="64"/>
                    <a:pt x="18" y="82"/>
                    <a:pt x="41" y="82"/>
                  </a:cubicBezTo>
                  <a:close/>
                  <a:moveTo>
                    <a:pt x="41" y="77"/>
                  </a:moveTo>
                  <a:cubicBezTo>
                    <a:pt x="37" y="77"/>
                    <a:pt x="33" y="69"/>
                    <a:pt x="31" y="55"/>
                  </a:cubicBezTo>
                  <a:cubicBezTo>
                    <a:pt x="38" y="55"/>
                    <a:pt x="44" y="55"/>
                    <a:pt x="50" y="55"/>
                  </a:cubicBezTo>
                  <a:cubicBezTo>
                    <a:pt x="48" y="69"/>
                    <a:pt x="44" y="77"/>
                    <a:pt x="41" y="77"/>
                  </a:cubicBezTo>
                  <a:close/>
                  <a:moveTo>
                    <a:pt x="31" y="50"/>
                  </a:moveTo>
                  <a:cubicBezTo>
                    <a:pt x="31" y="47"/>
                    <a:pt x="31" y="44"/>
                    <a:pt x="31" y="41"/>
                  </a:cubicBezTo>
                  <a:cubicBezTo>
                    <a:pt x="31" y="38"/>
                    <a:pt x="31" y="35"/>
                    <a:pt x="31" y="32"/>
                  </a:cubicBezTo>
                  <a:cubicBezTo>
                    <a:pt x="37" y="32"/>
                    <a:pt x="44" y="32"/>
                    <a:pt x="50" y="32"/>
                  </a:cubicBezTo>
                  <a:cubicBezTo>
                    <a:pt x="51" y="35"/>
                    <a:pt x="51" y="38"/>
                    <a:pt x="51" y="41"/>
                  </a:cubicBezTo>
                  <a:cubicBezTo>
                    <a:pt x="51" y="44"/>
                    <a:pt x="51" y="47"/>
                    <a:pt x="50" y="50"/>
                  </a:cubicBezTo>
                  <a:cubicBezTo>
                    <a:pt x="47" y="50"/>
                    <a:pt x="44" y="50"/>
                    <a:pt x="41" y="50"/>
                  </a:cubicBezTo>
                  <a:cubicBezTo>
                    <a:pt x="37" y="50"/>
                    <a:pt x="34" y="50"/>
                    <a:pt x="31" y="50"/>
                  </a:cubicBezTo>
                  <a:close/>
                  <a:moveTo>
                    <a:pt x="49" y="76"/>
                  </a:moveTo>
                  <a:cubicBezTo>
                    <a:pt x="52" y="72"/>
                    <a:pt x="54" y="64"/>
                    <a:pt x="55" y="56"/>
                  </a:cubicBezTo>
                  <a:cubicBezTo>
                    <a:pt x="61" y="56"/>
                    <a:pt x="67" y="58"/>
                    <a:pt x="72" y="59"/>
                  </a:cubicBezTo>
                  <a:cubicBezTo>
                    <a:pt x="67" y="68"/>
                    <a:pt x="59" y="74"/>
                    <a:pt x="49" y="76"/>
                  </a:cubicBezTo>
                  <a:close/>
                  <a:moveTo>
                    <a:pt x="77" y="41"/>
                  </a:moveTo>
                  <a:cubicBezTo>
                    <a:pt x="77" y="46"/>
                    <a:pt x="76" y="51"/>
                    <a:pt x="74" y="55"/>
                  </a:cubicBezTo>
                  <a:cubicBezTo>
                    <a:pt x="68" y="53"/>
                    <a:pt x="62" y="52"/>
                    <a:pt x="55" y="51"/>
                  </a:cubicBezTo>
                  <a:cubicBezTo>
                    <a:pt x="55" y="48"/>
                    <a:pt x="56" y="44"/>
                    <a:pt x="56" y="41"/>
                  </a:cubicBezTo>
                  <a:cubicBezTo>
                    <a:pt x="56" y="38"/>
                    <a:pt x="55" y="34"/>
                    <a:pt x="55" y="31"/>
                  </a:cubicBezTo>
                  <a:cubicBezTo>
                    <a:pt x="62" y="30"/>
                    <a:pt x="68" y="29"/>
                    <a:pt x="74" y="27"/>
                  </a:cubicBezTo>
                  <a:cubicBezTo>
                    <a:pt x="76" y="31"/>
                    <a:pt x="77" y="36"/>
                    <a:pt x="77" y="41"/>
                  </a:cubicBezTo>
                  <a:close/>
                  <a:moveTo>
                    <a:pt x="72" y="23"/>
                  </a:moveTo>
                  <a:cubicBezTo>
                    <a:pt x="67" y="24"/>
                    <a:pt x="61" y="26"/>
                    <a:pt x="55" y="26"/>
                  </a:cubicBezTo>
                  <a:cubicBezTo>
                    <a:pt x="54" y="18"/>
                    <a:pt x="52" y="10"/>
                    <a:pt x="49" y="6"/>
                  </a:cubicBezTo>
                  <a:cubicBezTo>
                    <a:pt x="59" y="8"/>
                    <a:pt x="67" y="14"/>
                    <a:pt x="72" y="23"/>
                  </a:cubicBezTo>
                  <a:close/>
                  <a:moveTo>
                    <a:pt x="41" y="5"/>
                  </a:moveTo>
                  <a:cubicBezTo>
                    <a:pt x="44" y="5"/>
                    <a:pt x="48" y="13"/>
                    <a:pt x="50" y="27"/>
                  </a:cubicBezTo>
                  <a:cubicBezTo>
                    <a:pt x="44" y="27"/>
                    <a:pt x="38" y="27"/>
                    <a:pt x="31" y="27"/>
                  </a:cubicBezTo>
                  <a:cubicBezTo>
                    <a:pt x="33" y="13"/>
                    <a:pt x="37" y="5"/>
                    <a:pt x="41" y="5"/>
                  </a:cubicBezTo>
                  <a:close/>
                  <a:moveTo>
                    <a:pt x="33" y="6"/>
                  </a:moveTo>
                  <a:cubicBezTo>
                    <a:pt x="30" y="10"/>
                    <a:pt x="28" y="18"/>
                    <a:pt x="27" y="26"/>
                  </a:cubicBezTo>
                  <a:cubicBezTo>
                    <a:pt x="21" y="26"/>
                    <a:pt x="15" y="24"/>
                    <a:pt x="9" y="23"/>
                  </a:cubicBezTo>
                  <a:cubicBezTo>
                    <a:pt x="14" y="14"/>
                    <a:pt x="23" y="8"/>
                    <a:pt x="33" y="6"/>
                  </a:cubicBezTo>
                  <a:close/>
                  <a:moveTo>
                    <a:pt x="4" y="41"/>
                  </a:moveTo>
                  <a:cubicBezTo>
                    <a:pt x="4" y="36"/>
                    <a:pt x="5" y="31"/>
                    <a:pt x="7" y="27"/>
                  </a:cubicBezTo>
                  <a:cubicBezTo>
                    <a:pt x="13" y="29"/>
                    <a:pt x="20" y="30"/>
                    <a:pt x="26" y="31"/>
                  </a:cubicBezTo>
                  <a:cubicBezTo>
                    <a:pt x="26" y="34"/>
                    <a:pt x="26" y="38"/>
                    <a:pt x="26" y="41"/>
                  </a:cubicBezTo>
                  <a:cubicBezTo>
                    <a:pt x="26" y="44"/>
                    <a:pt x="26" y="48"/>
                    <a:pt x="26" y="51"/>
                  </a:cubicBezTo>
                  <a:cubicBezTo>
                    <a:pt x="20" y="52"/>
                    <a:pt x="13" y="53"/>
                    <a:pt x="7" y="55"/>
                  </a:cubicBezTo>
                  <a:cubicBezTo>
                    <a:pt x="5" y="51"/>
                    <a:pt x="4" y="46"/>
                    <a:pt x="4" y="41"/>
                  </a:cubicBezTo>
                  <a:close/>
                  <a:moveTo>
                    <a:pt x="27" y="56"/>
                  </a:moveTo>
                  <a:cubicBezTo>
                    <a:pt x="28" y="64"/>
                    <a:pt x="30" y="72"/>
                    <a:pt x="33" y="76"/>
                  </a:cubicBezTo>
                  <a:cubicBezTo>
                    <a:pt x="23" y="74"/>
                    <a:pt x="14" y="68"/>
                    <a:pt x="9" y="59"/>
                  </a:cubicBezTo>
                  <a:cubicBezTo>
                    <a:pt x="15" y="58"/>
                    <a:pt x="21" y="56"/>
                    <a:pt x="27" y="56"/>
                  </a:cubicBez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aa-ET"/>
            </a:p>
          </p:txBody>
        </p:sp>
        <p:sp>
          <p:nvSpPr>
            <p:cNvPr id="71" name="Freeform 64">
              <a:extLst>
                <a:ext uri="{FF2B5EF4-FFF2-40B4-BE49-F238E27FC236}">
                  <a16:creationId xmlns:a16="http://schemas.microsoft.com/office/drawing/2014/main" id="{A5C5AC35-1F38-48D6-9B43-D6C3B4C596DE}"/>
                </a:ext>
              </a:extLst>
            </p:cNvPr>
            <p:cNvSpPr>
              <a:spLocks noEditPoints="1"/>
            </p:cNvSpPr>
            <p:nvPr/>
          </p:nvSpPr>
          <p:spPr bwMode="auto">
            <a:xfrm>
              <a:off x="6958578" y="4892000"/>
              <a:ext cx="282575" cy="336902"/>
            </a:xfrm>
            <a:custGeom>
              <a:avLst/>
              <a:gdLst>
                <a:gd name="T0" fmla="*/ 24 w 74"/>
                <a:gd name="T1" fmla="*/ 35 h 94"/>
                <a:gd name="T2" fmla="*/ 33 w 74"/>
                <a:gd name="T3" fmla="*/ 22 h 94"/>
                <a:gd name="T4" fmla="*/ 31 w 74"/>
                <a:gd name="T5" fmla="*/ 7 h 94"/>
                <a:gd name="T6" fmla="*/ 27 w 74"/>
                <a:gd name="T7" fmla="*/ 2 h 94"/>
                <a:gd name="T8" fmla="*/ 18 w 74"/>
                <a:gd name="T9" fmla="*/ 2 h 94"/>
                <a:gd name="T10" fmla="*/ 11 w 74"/>
                <a:gd name="T11" fmla="*/ 7 h 94"/>
                <a:gd name="T12" fmla="*/ 11 w 74"/>
                <a:gd name="T13" fmla="*/ 60 h 94"/>
                <a:gd name="T14" fmla="*/ 48 w 74"/>
                <a:gd name="T15" fmla="*/ 94 h 94"/>
                <a:gd name="T16" fmla="*/ 51 w 74"/>
                <a:gd name="T17" fmla="*/ 94 h 94"/>
                <a:gd name="T18" fmla="*/ 59 w 74"/>
                <a:gd name="T19" fmla="*/ 92 h 94"/>
                <a:gd name="T20" fmla="*/ 65 w 74"/>
                <a:gd name="T21" fmla="*/ 86 h 94"/>
                <a:gd name="T22" fmla="*/ 64 w 74"/>
                <a:gd name="T23" fmla="*/ 79 h 94"/>
                <a:gd name="T24" fmla="*/ 54 w 74"/>
                <a:gd name="T25" fmla="*/ 68 h 94"/>
                <a:gd name="T26" fmla="*/ 39 w 74"/>
                <a:gd name="T27" fmla="*/ 66 h 94"/>
                <a:gd name="T28" fmla="*/ 32 w 74"/>
                <a:gd name="T29" fmla="*/ 65 h 94"/>
                <a:gd name="T30" fmla="*/ 25 w 74"/>
                <a:gd name="T31" fmla="*/ 53 h 94"/>
                <a:gd name="T32" fmla="*/ 21 w 74"/>
                <a:gd name="T33" fmla="*/ 40 h 94"/>
                <a:gd name="T34" fmla="*/ 24 w 74"/>
                <a:gd name="T35" fmla="*/ 35 h 94"/>
                <a:gd name="T36" fmla="*/ 20 w 74"/>
                <a:gd name="T37" fmla="*/ 55 h 94"/>
                <a:gd name="T38" fmla="*/ 20 w 74"/>
                <a:gd name="T39" fmla="*/ 55 h 94"/>
                <a:gd name="T40" fmla="*/ 29 w 74"/>
                <a:gd name="T41" fmla="*/ 69 h 94"/>
                <a:gd name="T42" fmla="*/ 41 w 74"/>
                <a:gd name="T43" fmla="*/ 70 h 94"/>
                <a:gd name="T44" fmla="*/ 50 w 74"/>
                <a:gd name="T45" fmla="*/ 71 h 94"/>
                <a:gd name="T46" fmla="*/ 60 w 74"/>
                <a:gd name="T47" fmla="*/ 82 h 94"/>
                <a:gd name="T48" fmla="*/ 61 w 74"/>
                <a:gd name="T49" fmla="*/ 84 h 94"/>
                <a:gd name="T50" fmla="*/ 57 w 74"/>
                <a:gd name="T51" fmla="*/ 88 h 94"/>
                <a:gd name="T52" fmla="*/ 50 w 74"/>
                <a:gd name="T53" fmla="*/ 90 h 94"/>
                <a:gd name="T54" fmla="*/ 16 w 74"/>
                <a:gd name="T55" fmla="*/ 58 h 94"/>
                <a:gd name="T56" fmla="*/ 14 w 74"/>
                <a:gd name="T57" fmla="*/ 11 h 94"/>
                <a:gd name="T58" fmla="*/ 20 w 74"/>
                <a:gd name="T59" fmla="*/ 6 h 94"/>
                <a:gd name="T60" fmla="*/ 23 w 74"/>
                <a:gd name="T61" fmla="*/ 6 h 94"/>
                <a:gd name="T62" fmla="*/ 25 w 74"/>
                <a:gd name="T63" fmla="*/ 6 h 94"/>
                <a:gd name="T64" fmla="*/ 26 w 74"/>
                <a:gd name="T65" fmla="*/ 8 h 94"/>
                <a:gd name="T66" fmla="*/ 28 w 74"/>
                <a:gd name="T67" fmla="*/ 23 h 94"/>
                <a:gd name="T68" fmla="*/ 23 w 74"/>
                <a:gd name="T69" fmla="*/ 30 h 94"/>
                <a:gd name="T70" fmla="*/ 16 w 74"/>
                <a:gd name="T71" fmla="*/ 40 h 94"/>
                <a:gd name="T72" fmla="*/ 20 w 74"/>
                <a:gd name="T73" fmla="*/ 55 h 94"/>
                <a:gd name="T74" fmla="*/ 46 w 74"/>
                <a:gd name="T75" fmla="*/ 29 h 94"/>
                <a:gd name="T76" fmla="*/ 59 w 74"/>
                <a:gd name="T77" fmla="*/ 38 h 94"/>
                <a:gd name="T78" fmla="*/ 57 w 74"/>
                <a:gd name="T79" fmla="*/ 53 h 94"/>
                <a:gd name="T80" fmla="*/ 53 w 74"/>
                <a:gd name="T81" fmla="*/ 50 h 94"/>
                <a:gd name="T82" fmla="*/ 54 w 74"/>
                <a:gd name="T83" fmla="*/ 40 h 94"/>
                <a:gd name="T84" fmla="*/ 46 w 74"/>
                <a:gd name="T85" fmla="*/ 34 h 94"/>
                <a:gd name="T86" fmla="*/ 46 w 74"/>
                <a:gd name="T87" fmla="*/ 29 h 94"/>
                <a:gd name="T88" fmla="*/ 64 w 74"/>
                <a:gd name="T89" fmla="*/ 57 h 94"/>
                <a:gd name="T90" fmla="*/ 66 w 74"/>
                <a:gd name="T91" fmla="*/ 35 h 94"/>
                <a:gd name="T92" fmla="*/ 47 w 74"/>
                <a:gd name="T93" fmla="*/ 22 h 94"/>
                <a:gd name="T94" fmla="*/ 47 w 74"/>
                <a:gd name="T95" fmla="*/ 17 h 94"/>
                <a:gd name="T96" fmla="*/ 70 w 74"/>
                <a:gd name="T97" fmla="*/ 33 h 94"/>
                <a:gd name="T98" fmla="*/ 68 w 74"/>
                <a:gd name="T99" fmla="*/ 60 h 94"/>
                <a:gd name="T100" fmla="*/ 64 w 74"/>
                <a:gd name="T101" fmla="*/ 57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4" h="94">
                  <a:moveTo>
                    <a:pt x="24" y="35"/>
                  </a:moveTo>
                  <a:cubicBezTo>
                    <a:pt x="30" y="33"/>
                    <a:pt x="34" y="28"/>
                    <a:pt x="33" y="22"/>
                  </a:cubicBezTo>
                  <a:cubicBezTo>
                    <a:pt x="32" y="16"/>
                    <a:pt x="31" y="8"/>
                    <a:pt x="31" y="7"/>
                  </a:cubicBezTo>
                  <a:cubicBezTo>
                    <a:pt x="31" y="5"/>
                    <a:pt x="29" y="3"/>
                    <a:pt x="27" y="2"/>
                  </a:cubicBezTo>
                  <a:cubicBezTo>
                    <a:pt x="24" y="0"/>
                    <a:pt x="21" y="1"/>
                    <a:pt x="18" y="2"/>
                  </a:cubicBezTo>
                  <a:cubicBezTo>
                    <a:pt x="16" y="3"/>
                    <a:pt x="14" y="5"/>
                    <a:pt x="11" y="7"/>
                  </a:cubicBezTo>
                  <a:cubicBezTo>
                    <a:pt x="0" y="17"/>
                    <a:pt x="0" y="35"/>
                    <a:pt x="11" y="60"/>
                  </a:cubicBezTo>
                  <a:cubicBezTo>
                    <a:pt x="22" y="83"/>
                    <a:pt x="34" y="94"/>
                    <a:pt x="48" y="94"/>
                  </a:cubicBezTo>
                  <a:cubicBezTo>
                    <a:pt x="49" y="94"/>
                    <a:pt x="50" y="94"/>
                    <a:pt x="51" y="94"/>
                  </a:cubicBezTo>
                  <a:cubicBezTo>
                    <a:pt x="54" y="94"/>
                    <a:pt x="57" y="93"/>
                    <a:pt x="59" y="92"/>
                  </a:cubicBezTo>
                  <a:cubicBezTo>
                    <a:pt x="62" y="91"/>
                    <a:pt x="64" y="88"/>
                    <a:pt x="65" y="86"/>
                  </a:cubicBezTo>
                  <a:cubicBezTo>
                    <a:pt x="66" y="83"/>
                    <a:pt x="65" y="81"/>
                    <a:pt x="64" y="79"/>
                  </a:cubicBezTo>
                  <a:cubicBezTo>
                    <a:pt x="64" y="79"/>
                    <a:pt x="58" y="72"/>
                    <a:pt x="54" y="68"/>
                  </a:cubicBezTo>
                  <a:cubicBezTo>
                    <a:pt x="50" y="63"/>
                    <a:pt x="43" y="63"/>
                    <a:pt x="39" y="66"/>
                  </a:cubicBezTo>
                  <a:cubicBezTo>
                    <a:pt x="37" y="67"/>
                    <a:pt x="34" y="67"/>
                    <a:pt x="32" y="65"/>
                  </a:cubicBezTo>
                  <a:cubicBezTo>
                    <a:pt x="30" y="63"/>
                    <a:pt x="27" y="59"/>
                    <a:pt x="25" y="53"/>
                  </a:cubicBezTo>
                  <a:cubicBezTo>
                    <a:pt x="22" y="48"/>
                    <a:pt x="21" y="44"/>
                    <a:pt x="21" y="40"/>
                  </a:cubicBezTo>
                  <a:cubicBezTo>
                    <a:pt x="21" y="37"/>
                    <a:pt x="22" y="35"/>
                    <a:pt x="24" y="35"/>
                  </a:cubicBezTo>
                  <a:close/>
                  <a:moveTo>
                    <a:pt x="20" y="55"/>
                  </a:moveTo>
                  <a:cubicBezTo>
                    <a:pt x="20" y="55"/>
                    <a:pt x="20" y="55"/>
                    <a:pt x="20" y="55"/>
                  </a:cubicBezTo>
                  <a:cubicBezTo>
                    <a:pt x="23" y="61"/>
                    <a:pt x="26" y="66"/>
                    <a:pt x="29" y="69"/>
                  </a:cubicBezTo>
                  <a:cubicBezTo>
                    <a:pt x="32" y="72"/>
                    <a:pt x="37" y="73"/>
                    <a:pt x="41" y="70"/>
                  </a:cubicBezTo>
                  <a:cubicBezTo>
                    <a:pt x="44" y="68"/>
                    <a:pt x="48" y="68"/>
                    <a:pt x="50" y="71"/>
                  </a:cubicBezTo>
                  <a:cubicBezTo>
                    <a:pt x="54" y="76"/>
                    <a:pt x="60" y="82"/>
                    <a:pt x="60" y="82"/>
                  </a:cubicBezTo>
                  <a:cubicBezTo>
                    <a:pt x="61" y="83"/>
                    <a:pt x="61" y="83"/>
                    <a:pt x="61" y="84"/>
                  </a:cubicBezTo>
                  <a:cubicBezTo>
                    <a:pt x="60" y="86"/>
                    <a:pt x="59" y="87"/>
                    <a:pt x="57" y="88"/>
                  </a:cubicBezTo>
                  <a:cubicBezTo>
                    <a:pt x="55" y="88"/>
                    <a:pt x="53" y="89"/>
                    <a:pt x="50" y="90"/>
                  </a:cubicBezTo>
                  <a:cubicBezTo>
                    <a:pt x="46" y="90"/>
                    <a:pt x="31" y="92"/>
                    <a:pt x="16" y="58"/>
                  </a:cubicBezTo>
                  <a:cubicBezTo>
                    <a:pt x="0" y="24"/>
                    <a:pt x="11" y="14"/>
                    <a:pt x="14" y="11"/>
                  </a:cubicBezTo>
                  <a:cubicBezTo>
                    <a:pt x="16" y="9"/>
                    <a:pt x="18" y="7"/>
                    <a:pt x="20" y="6"/>
                  </a:cubicBezTo>
                  <a:cubicBezTo>
                    <a:pt x="21" y="6"/>
                    <a:pt x="22" y="6"/>
                    <a:pt x="23" y="6"/>
                  </a:cubicBezTo>
                  <a:cubicBezTo>
                    <a:pt x="24" y="6"/>
                    <a:pt x="24" y="6"/>
                    <a:pt x="25" y="6"/>
                  </a:cubicBezTo>
                  <a:cubicBezTo>
                    <a:pt x="26" y="6"/>
                    <a:pt x="26" y="7"/>
                    <a:pt x="26" y="8"/>
                  </a:cubicBezTo>
                  <a:cubicBezTo>
                    <a:pt x="26" y="8"/>
                    <a:pt x="27" y="16"/>
                    <a:pt x="28" y="23"/>
                  </a:cubicBezTo>
                  <a:cubicBezTo>
                    <a:pt x="29" y="26"/>
                    <a:pt x="27" y="29"/>
                    <a:pt x="23" y="30"/>
                  </a:cubicBezTo>
                  <a:cubicBezTo>
                    <a:pt x="19" y="31"/>
                    <a:pt x="16" y="36"/>
                    <a:pt x="16" y="40"/>
                  </a:cubicBezTo>
                  <a:cubicBezTo>
                    <a:pt x="16" y="44"/>
                    <a:pt x="18" y="50"/>
                    <a:pt x="20" y="55"/>
                  </a:cubicBezTo>
                  <a:close/>
                  <a:moveTo>
                    <a:pt x="46" y="29"/>
                  </a:moveTo>
                  <a:cubicBezTo>
                    <a:pt x="52" y="30"/>
                    <a:pt x="57" y="33"/>
                    <a:pt x="59" y="38"/>
                  </a:cubicBezTo>
                  <a:cubicBezTo>
                    <a:pt x="61" y="43"/>
                    <a:pt x="60" y="49"/>
                    <a:pt x="57" y="53"/>
                  </a:cubicBezTo>
                  <a:cubicBezTo>
                    <a:pt x="53" y="50"/>
                    <a:pt x="53" y="50"/>
                    <a:pt x="53" y="50"/>
                  </a:cubicBezTo>
                  <a:cubicBezTo>
                    <a:pt x="56" y="47"/>
                    <a:pt x="56" y="43"/>
                    <a:pt x="54" y="40"/>
                  </a:cubicBezTo>
                  <a:cubicBezTo>
                    <a:pt x="53" y="37"/>
                    <a:pt x="50" y="34"/>
                    <a:pt x="46" y="34"/>
                  </a:cubicBezTo>
                  <a:lnTo>
                    <a:pt x="46" y="29"/>
                  </a:lnTo>
                  <a:close/>
                  <a:moveTo>
                    <a:pt x="64" y="57"/>
                  </a:moveTo>
                  <a:cubicBezTo>
                    <a:pt x="68" y="51"/>
                    <a:pt x="69" y="42"/>
                    <a:pt x="66" y="35"/>
                  </a:cubicBezTo>
                  <a:cubicBezTo>
                    <a:pt x="62" y="27"/>
                    <a:pt x="55" y="22"/>
                    <a:pt x="47" y="22"/>
                  </a:cubicBezTo>
                  <a:cubicBezTo>
                    <a:pt x="47" y="17"/>
                    <a:pt x="47" y="17"/>
                    <a:pt x="47" y="17"/>
                  </a:cubicBezTo>
                  <a:cubicBezTo>
                    <a:pt x="57" y="18"/>
                    <a:pt x="66" y="24"/>
                    <a:pt x="70" y="33"/>
                  </a:cubicBezTo>
                  <a:cubicBezTo>
                    <a:pt x="74" y="42"/>
                    <a:pt x="73" y="52"/>
                    <a:pt x="68" y="60"/>
                  </a:cubicBezTo>
                  <a:lnTo>
                    <a:pt x="64" y="57"/>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aa-ET"/>
            </a:p>
          </p:txBody>
        </p:sp>
        <p:sp>
          <p:nvSpPr>
            <p:cNvPr id="72" name="Rectángulo 71"/>
            <p:cNvSpPr/>
            <p:nvPr/>
          </p:nvSpPr>
          <p:spPr>
            <a:xfrm>
              <a:off x="9186380" y="4894657"/>
              <a:ext cx="2127505" cy="307777"/>
            </a:xfrm>
            <a:prstGeom prst="rect">
              <a:avLst/>
            </a:prstGeom>
          </p:spPr>
          <p:txBody>
            <a:bodyPr wrap="none">
              <a:spAutoFit/>
            </a:bodyPr>
            <a:lstStyle/>
            <a:p>
              <a:r>
                <a:rPr lang="en-US" sz="1400" b="1" dirty="0">
                  <a:solidFill>
                    <a:schemeClr val="bg2"/>
                  </a:solidFill>
                </a:rPr>
                <a:t>www.ppthemes.com</a:t>
              </a:r>
            </a:p>
          </p:txBody>
        </p:sp>
        <p:grpSp>
          <p:nvGrpSpPr>
            <p:cNvPr id="73" name="Grupo 72"/>
            <p:cNvGrpSpPr/>
            <p:nvPr/>
          </p:nvGrpSpPr>
          <p:grpSpPr>
            <a:xfrm>
              <a:off x="6892429" y="5270658"/>
              <a:ext cx="4611510" cy="333918"/>
              <a:chOff x="925687" y="5291091"/>
              <a:chExt cx="4611510" cy="333918"/>
            </a:xfrm>
          </p:grpSpPr>
          <p:grpSp>
            <p:nvGrpSpPr>
              <p:cNvPr id="74" name="Grupo 73"/>
              <p:cNvGrpSpPr/>
              <p:nvPr/>
            </p:nvGrpSpPr>
            <p:grpSpPr>
              <a:xfrm>
                <a:off x="1824403" y="5291091"/>
                <a:ext cx="3712794" cy="333918"/>
                <a:chOff x="5211071" y="3776135"/>
                <a:chExt cx="3712794" cy="333918"/>
              </a:xfrm>
            </p:grpSpPr>
            <p:grpSp>
              <p:nvGrpSpPr>
                <p:cNvPr id="76" name="Grupo 75"/>
                <p:cNvGrpSpPr/>
                <p:nvPr/>
              </p:nvGrpSpPr>
              <p:grpSpPr>
                <a:xfrm>
                  <a:off x="5211071" y="3798933"/>
                  <a:ext cx="1657345" cy="311120"/>
                  <a:chOff x="5211071" y="3798933"/>
                  <a:chExt cx="1657345" cy="311120"/>
                </a:xfrm>
              </p:grpSpPr>
              <p:grpSp>
                <p:nvGrpSpPr>
                  <p:cNvPr id="78" name="Группа 1467">
                    <a:extLst>
                      <a:ext uri="{FF2B5EF4-FFF2-40B4-BE49-F238E27FC236}">
                        <a16:creationId xmlns:a16="http://schemas.microsoft.com/office/drawing/2014/main" id="{2B62127A-819C-4AA8-B437-E0B810D26702}"/>
                      </a:ext>
                    </a:extLst>
                  </p:cNvPr>
                  <p:cNvGrpSpPr>
                    <a:grpSpLocks noChangeAspect="1"/>
                  </p:cNvGrpSpPr>
                  <p:nvPr/>
                </p:nvGrpSpPr>
                <p:grpSpPr bwMode="auto">
                  <a:xfrm>
                    <a:off x="6560223" y="3800536"/>
                    <a:ext cx="308193" cy="309517"/>
                    <a:chOff x="1398588" y="1611313"/>
                    <a:chExt cx="1108075" cy="1112838"/>
                  </a:xfrm>
                  <a:effectLst>
                    <a:outerShdw blurRad="279400" dist="127000" dir="2700000" algn="tl" rotWithShape="0">
                      <a:prstClr val="black">
                        <a:alpha val="31000"/>
                      </a:prstClr>
                    </a:outerShdw>
                  </a:effectLst>
                </p:grpSpPr>
                <p:sp>
                  <p:nvSpPr>
                    <p:cNvPr id="92" name="Oval 1207">
                      <a:extLst>
                        <a:ext uri="{FF2B5EF4-FFF2-40B4-BE49-F238E27FC236}">
                          <a16:creationId xmlns:a16="http://schemas.microsoft.com/office/drawing/2014/main" id="{8F61A5D5-0B20-4FBF-954D-6542B633249D}"/>
                        </a:ext>
                      </a:extLst>
                    </p:cNvPr>
                    <p:cNvSpPr>
                      <a:spLocks noChangeArrowheads="1"/>
                    </p:cNvSpPr>
                    <p:nvPr/>
                  </p:nvSpPr>
                  <p:spPr bwMode="auto">
                    <a:xfrm>
                      <a:off x="1398588" y="1611313"/>
                      <a:ext cx="1108075"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chemeClr val="bg1"/>
                        </a:solidFill>
                      </a:endParaRPr>
                    </a:p>
                  </p:txBody>
                </p:sp>
                <p:sp>
                  <p:nvSpPr>
                    <p:cNvPr id="93" name="Freeform 1208">
                      <a:extLst>
                        <a:ext uri="{FF2B5EF4-FFF2-40B4-BE49-F238E27FC236}">
                          <a16:creationId xmlns:a16="http://schemas.microsoft.com/office/drawing/2014/main" id="{548EBD72-B58E-4094-8066-54DDAAD38640}"/>
                        </a:ext>
                      </a:extLst>
                    </p:cNvPr>
                    <p:cNvSpPr>
                      <a:spLocks/>
                    </p:cNvSpPr>
                    <p:nvPr/>
                  </p:nvSpPr>
                  <p:spPr bwMode="auto">
                    <a:xfrm>
                      <a:off x="1774824" y="1824039"/>
                      <a:ext cx="354013" cy="685801"/>
                    </a:xfrm>
                    <a:custGeom>
                      <a:avLst/>
                      <a:gdLst>
                        <a:gd name="T0" fmla="*/ 354012 w 93"/>
                        <a:gd name="T1" fmla="*/ 114300 h 180"/>
                        <a:gd name="T2" fmla="*/ 289300 w 93"/>
                        <a:gd name="T3" fmla="*/ 114300 h 180"/>
                        <a:gd name="T4" fmla="*/ 228395 w 93"/>
                        <a:gd name="T5" fmla="*/ 171450 h 180"/>
                        <a:gd name="T6" fmla="*/ 228395 w 93"/>
                        <a:gd name="T7" fmla="*/ 251460 h 180"/>
                        <a:gd name="T8" fmla="*/ 350205 w 93"/>
                        <a:gd name="T9" fmla="*/ 251460 h 180"/>
                        <a:gd name="T10" fmla="*/ 334979 w 93"/>
                        <a:gd name="T11" fmla="*/ 373380 h 180"/>
                        <a:gd name="T12" fmla="*/ 228395 w 93"/>
                        <a:gd name="T13" fmla="*/ 373380 h 180"/>
                        <a:gd name="T14" fmla="*/ 228395 w 93"/>
                        <a:gd name="T15" fmla="*/ 685800 h 180"/>
                        <a:gd name="T16" fmla="*/ 102778 w 93"/>
                        <a:gd name="T17" fmla="*/ 685800 h 180"/>
                        <a:gd name="T18" fmla="*/ 102778 w 93"/>
                        <a:gd name="T19" fmla="*/ 373380 h 180"/>
                        <a:gd name="T20" fmla="*/ 0 w 93"/>
                        <a:gd name="T21" fmla="*/ 373380 h 180"/>
                        <a:gd name="T22" fmla="*/ 0 w 93"/>
                        <a:gd name="T23" fmla="*/ 251460 h 180"/>
                        <a:gd name="T24" fmla="*/ 102778 w 93"/>
                        <a:gd name="T25" fmla="*/ 251460 h 180"/>
                        <a:gd name="T26" fmla="*/ 102778 w 93"/>
                        <a:gd name="T27" fmla="*/ 160020 h 180"/>
                        <a:gd name="T28" fmla="*/ 262654 w 93"/>
                        <a:gd name="T29" fmla="*/ 0 h 180"/>
                        <a:gd name="T30" fmla="*/ 354012 w 93"/>
                        <a:gd name="T31" fmla="*/ 3810 h 180"/>
                        <a:gd name="T32" fmla="*/ 354012 w 93"/>
                        <a:gd name="T33" fmla="*/ 114300 h 18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93" h="180">
                          <a:moveTo>
                            <a:pt x="93" y="30"/>
                          </a:moveTo>
                          <a:cubicBezTo>
                            <a:pt x="76" y="30"/>
                            <a:pt x="76" y="30"/>
                            <a:pt x="76" y="30"/>
                          </a:cubicBezTo>
                          <a:cubicBezTo>
                            <a:pt x="63" y="30"/>
                            <a:pt x="60" y="36"/>
                            <a:pt x="60" y="45"/>
                          </a:cubicBezTo>
                          <a:cubicBezTo>
                            <a:pt x="60" y="66"/>
                            <a:pt x="60" y="66"/>
                            <a:pt x="60" y="66"/>
                          </a:cubicBezTo>
                          <a:cubicBezTo>
                            <a:pt x="92" y="66"/>
                            <a:pt x="92" y="66"/>
                            <a:pt x="92" y="66"/>
                          </a:cubicBezTo>
                          <a:cubicBezTo>
                            <a:pt x="88" y="98"/>
                            <a:pt x="88" y="98"/>
                            <a:pt x="88" y="98"/>
                          </a:cubicBezTo>
                          <a:cubicBezTo>
                            <a:pt x="60" y="98"/>
                            <a:pt x="60" y="98"/>
                            <a:pt x="60" y="98"/>
                          </a:cubicBezTo>
                          <a:cubicBezTo>
                            <a:pt x="60" y="180"/>
                            <a:pt x="60" y="180"/>
                            <a:pt x="60" y="180"/>
                          </a:cubicBezTo>
                          <a:cubicBezTo>
                            <a:pt x="27" y="180"/>
                            <a:pt x="27" y="180"/>
                            <a:pt x="27" y="180"/>
                          </a:cubicBezTo>
                          <a:cubicBezTo>
                            <a:pt x="27" y="98"/>
                            <a:pt x="27" y="98"/>
                            <a:pt x="27" y="98"/>
                          </a:cubicBezTo>
                          <a:cubicBezTo>
                            <a:pt x="0" y="98"/>
                            <a:pt x="0" y="98"/>
                            <a:pt x="0" y="98"/>
                          </a:cubicBezTo>
                          <a:cubicBezTo>
                            <a:pt x="0" y="66"/>
                            <a:pt x="0" y="66"/>
                            <a:pt x="0" y="66"/>
                          </a:cubicBezTo>
                          <a:cubicBezTo>
                            <a:pt x="27" y="66"/>
                            <a:pt x="27" y="66"/>
                            <a:pt x="27" y="66"/>
                          </a:cubicBezTo>
                          <a:cubicBezTo>
                            <a:pt x="27" y="42"/>
                            <a:pt x="27" y="42"/>
                            <a:pt x="27" y="42"/>
                          </a:cubicBezTo>
                          <a:cubicBezTo>
                            <a:pt x="27" y="15"/>
                            <a:pt x="44" y="0"/>
                            <a:pt x="69" y="0"/>
                          </a:cubicBezTo>
                          <a:cubicBezTo>
                            <a:pt x="80" y="0"/>
                            <a:pt x="90" y="1"/>
                            <a:pt x="93" y="1"/>
                          </a:cubicBezTo>
                          <a:lnTo>
                            <a:pt x="93" y="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1"/>
                        </a:solidFill>
                        <a:latin typeface="Montserrat Light" panose="00000400000000000000" pitchFamily="50" charset="0"/>
                      </a:endParaRPr>
                    </a:p>
                  </p:txBody>
                </p:sp>
              </p:grpSp>
              <p:grpSp>
                <p:nvGrpSpPr>
                  <p:cNvPr id="79" name="Группа 1470">
                    <a:extLst>
                      <a:ext uri="{FF2B5EF4-FFF2-40B4-BE49-F238E27FC236}">
                        <a16:creationId xmlns:a16="http://schemas.microsoft.com/office/drawing/2014/main" id="{8D62041B-99EF-4593-8E2A-CD933E4FF85B}"/>
                      </a:ext>
                    </a:extLst>
                  </p:cNvPr>
                  <p:cNvGrpSpPr>
                    <a:grpSpLocks noChangeAspect="1"/>
                  </p:cNvGrpSpPr>
                  <p:nvPr/>
                </p:nvGrpSpPr>
                <p:grpSpPr bwMode="auto">
                  <a:xfrm>
                    <a:off x="5659921" y="3798933"/>
                    <a:ext cx="309076" cy="309517"/>
                    <a:chOff x="4791075" y="1611313"/>
                    <a:chExt cx="1111250" cy="1112838"/>
                  </a:xfrm>
                  <a:effectLst>
                    <a:outerShdw blurRad="279400" dist="127000" dir="2700000" algn="tl" rotWithShape="0">
                      <a:prstClr val="black">
                        <a:alpha val="31000"/>
                      </a:prstClr>
                    </a:outerShdw>
                  </a:effectLst>
                </p:grpSpPr>
                <p:sp>
                  <p:nvSpPr>
                    <p:cNvPr id="89" name="Oval 1222">
                      <a:extLst>
                        <a:ext uri="{FF2B5EF4-FFF2-40B4-BE49-F238E27FC236}">
                          <a16:creationId xmlns:a16="http://schemas.microsoft.com/office/drawing/2014/main" id="{9EF0164D-D6A6-4400-BFBD-3019BE5C0DE9}"/>
                        </a:ext>
                      </a:extLst>
                    </p:cNvPr>
                    <p:cNvSpPr>
                      <a:spLocks noChangeArrowheads="1"/>
                    </p:cNvSpPr>
                    <p:nvPr/>
                  </p:nvSpPr>
                  <p:spPr bwMode="auto">
                    <a:xfrm>
                      <a:off x="4791075" y="1611313"/>
                      <a:ext cx="1111250"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chemeClr val="bg1"/>
                        </a:solidFill>
                      </a:endParaRPr>
                    </a:p>
                  </p:txBody>
                </p:sp>
                <p:sp>
                  <p:nvSpPr>
                    <p:cNvPr id="90" name="Freeform 1223">
                      <a:extLst>
                        <a:ext uri="{FF2B5EF4-FFF2-40B4-BE49-F238E27FC236}">
                          <a16:creationId xmlns:a16="http://schemas.microsoft.com/office/drawing/2014/main" id="{5B89DF81-AA5B-46C7-90BA-C38E9AE94B0D}"/>
                        </a:ext>
                      </a:extLst>
                    </p:cNvPr>
                    <p:cNvSpPr>
                      <a:spLocks/>
                    </p:cNvSpPr>
                    <p:nvPr/>
                  </p:nvSpPr>
                  <p:spPr bwMode="auto">
                    <a:xfrm>
                      <a:off x="4981575" y="1908175"/>
                      <a:ext cx="730250" cy="514350"/>
                    </a:xfrm>
                    <a:custGeom>
                      <a:avLst/>
                      <a:gdLst>
                        <a:gd name="T0" fmla="*/ 715036 w 192"/>
                        <a:gd name="T1" fmla="*/ 80010 h 135"/>
                        <a:gd name="T2" fmla="*/ 650379 w 192"/>
                        <a:gd name="T3" fmla="*/ 15240 h 135"/>
                        <a:gd name="T4" fmla="*/ 365125 w 192"/>
                        <a:gd name="T5" fmla="*/ 0 h 135"/>
                        <a:gd name="T6" fmla="*/ 79871 w 192"/>
                        <a:gd name="T7" fmla="*/ 15240 h 135"/>
                        <a:gd name="T8" fmla="*/ 15214 w 192"/>
                        <a:gd name="T9" fmla="*/ 80010 h 135"/>
                        <a:gd name="T10" fmla="*/ 0 w 192"/>
                        <a:gd name="T11" fmla="*/ 259080 h 135"/>
                        <a:gd name="T12" fmla="*/ 15214 w 192"/>
                        <a:gd name="T13" fmla="*/ 434340 h 135"/>
                        <a:gd name="T14" fmla="*/ 79871 w 192"/>
                        <a:gd name="T15" fmla="*/ 499110 h 135"/>
                        <a:gd name="T16" fmla="*/ 365125 w 192"/>
                        <a:gd name="T17" fmla="*/ 514350 h 135"/>
                        <a:gd name="T18" fmla="*/ 650379 w 192"/>
                        <a:gd name="T19" fmla="*/ 499110 h 135"/>
                        <a:gd name="T20" fmla="*/ 715036 w 192"/>
                        <a:gd name="T21" fmla="*/ 434340 h 135"/>
                        <a:gd name="T22" fmla="*/ 730250 w 192"/>
                        <a:gd name="T23" fmla="*/ 259080 h 135"/>
                        <a:gd name="T24" fmla="*/ 715036 w 192"/>
                        <a:gd name="T25" fmla="*/ 80010 h 1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2" h="135">
                          <a:moveTo>
                            <a:pt x="188" y="21"/>
                          </a:moveTo>
                          <a:cubicBezTo>
                            <a:pt x="186" y="13"/>
                            <a:pt x="180" y="7"/>
                            <a:pt x="171" y="4"/>
                          </a:cubicBezTo>
                          <a:cubicBezTo>
                            <a:pt x="156" y="0"/>
                            <a:pt x="96" y="0"/>
                            <a:pt x="96" y="0"/>
                          </a:cubicBezTo>
                          <a:cubicBezTo>
                            <a:pt x="96" y="0"/>
                            <a:pt x="36" y="0"/>
                            <a:pt x="21" y="4"/>
                          </a:cubicBezTo>
                          <a:cubicBezTo>
                            <a:pt x="12" y="7"/>
                            <a:pt x="6" y="13"/>
                            <a:pt x="4" y="21"/>
                          </a:cubicBezTo>
                          <a:cubicBezTo>
                            <a:pt x="0" y="37"/>
                            <a:pt x="0" y="68"/>
                            <a:pt x="0" y="68"/>
                          </a:cubicBezTo>
                          <a:cubicBezTo>
                            <a:pt x="0" y="68"/>
                            <a:pt x="0" y="99"/>
                            <a:pt x="4" y="114"/>
                          </a:cubicBezTo>
                          <a:cubicBezTo>
                            <a:pt x="6" y="123"/>
                            <a:pt x="12" y="129"/>
                            <a:pt x="21" y="131"/>
                          </a:cubicBezTo>
                          <a:cubicBezTo>
                            <a:pt x="36" y="135"/>
                            <a:pt x="96" y="135"/>
                            <a:pt x="96" y="135"/>
                          </a:cubicBezTo>
                          <a:cubicBezTo>
                            <a:pt x="96" y="135"/>
                            <a:pt x="156" y="135"/>
                            <a:pt x="171" y="131"/>
                          </a:cubicBezTo>
                          <a:cubicBezTo>
                            <a:pt x="180" y="129"/>
                            <a:pt x="186" y="123"/>
                            <a:pt x="188" y="114"/>
                          </a:cubicBezTo>
                          <a:cubicBezTo>
                            <a:pt x="192" y="99"/>
                            <a:pt x="192" y="68"/>
                            <a:pt x="192" y="68"/>
                          </a:cubicBezTo>
                          <a:cubicBezTo>
                            <a:pt x="192" y="68"/>
                            <a:pt x="192" y="37"/>
                            <a:pt x="188"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1"/>
                        </a:solidFill>
                        <a:latin typeface="Montserrat Light" panose="00000400000000000000" pitchFamily="50" charset="0"/>
                      </a:endParaRPr>
                    </a:p>
                  </p:txBody>
                </p:sp>
                <p:sp>
                  <p:nvSpPr>
                    <p:cNvPr id="91" name="Freeform 1224">
                      <a:extLst>
                        <a:ext uri="{FF2B5EF4-FFF2-40B4-BE49-F238E27FC236}">
                          <a16:creationId xmlns:a16="http://schemas.microsoft.com/office/drawing/2014/main" id="{BA92A7B8-C3B2-49CC-88AF-5A4CBEA6889B}"/>
                        </a:ext>
                      </a:extLst>
                    </p:cNvPr>
                    <p:cNvSpPr>
                      <a:spLocks/>
                    </p:cNvSpPr>
                    <p:nvPr/>
                  </p:nvSpPr>
                  <p:spPr bwMode="auto">
                    <a:xfrm>
                      <a:off x="5273674" y="2057402"/>
                      <a:ext cx="190498" cy="220664"/>
                    </a:xfrm>
                    <a:custGeom>
                      <a:avLst/>
                      <a:gdLst>
                        <a:gd name="T0" fmla="*/ 0 w 120"/>
                        <a:gd name="T1" fmla="*/ 220663 h 139"/>
                        <a:gd name="T2" fmla="*/ 190500 w 120"/>
                        <a:gd name="T3" fmla="*/ 109538 h 139"/>
                        <a:gd name="T4" fmla="*/ 0 w 120"/>
                        <a:gd name="T5" fmla="*/ 0 h 139"/>
                        <a:gd name="T6" fmla="*/ 0 w 120"/>
                        <a:gd name="T7" fmla="*/ 220663 h 13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20" h="139">
                          <a:moveTo>
                            <a:pt x="0" y="139"/>
                          </a:moveTo>
                          <a:lnTo>
                            <a:pt x="120" y="69"/>
                          </a:lnTo>
                          <a:lnTo>
                            <a:pt x="0" y="0"/>
                          </a:lnTo>
                          <a:lnTo>
                            <a:pt x="0" y="139"/>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1"/>
                        </a:solidFill>
                        <a:latin typeface="Montserrat Light" panose="00000400000000000000" pitchFamily="50" charset="0"/>
                      </a:endParaRPr>
                    </a:p>
                  </p:txBody>
                </p:sp>
              </p:grpSp>
              <p:grpSp>
                <p:nvGrpSpPr>
                  <p:cNvPr id="80" name="Группа 1468">
                    <a:extLst>
                      <a:ext uri="{FF2B5EF4-FFF2-40B4-BE49-F238E27FC236}">
                        <a16:creationId xmlns:a16="http://schemas.microsoft.com/office/drawing/2014/main" id="{4147250E-C173-49C7-B5D4-6B45A1A8241F}"/>
                      </a:ext>
                    </a:extLst>
                  </p:cNvPr>
                  <p:cNvGrpSpPr>
                    <a:grpSpLocks noChangeAspect="1"/>
                  </p:cNvGrpSpPr>
                  <p:nvPr/>
                </p:nvGrpSpPr>
                <p:grpSpPr bwMode="auto">
                  <a:xfrm>
                    <a:off x="5211071" y="3799975"/>
                    <a:ext cx="308192" cy="309517"/>
                    <a:chOff x="1398588" y="3241675"/>
                    <a:chExt cx="1108075" cy="1112838"/>
                  </a:xfrm>
                  <a:effectLst>
                    <a:outerShdw blurRad="279400" dist="127000" dir="2700000" algn="tl" rotWithShape="0">
                      <a:prstClr val="black">
                        <a:alpha val="31000"/>
                      </a:prstClr>
                    </a:outerShdw>
                  </a:effectLst>
                </p:grpSpPr>
                <p:sp>
                  <p:nvSpPr>
                    <p:cNvPr id="87" name="Oval 1226">
                      <a:extLst>
                        <a:ext uri="{FF2B5EF4-FFF2-40B4-BE49-F238E27FC236}">
                          <a16:creationId xmlns:a16="http://schemas.microsoft.com/office/drawing/2014/main" id="{C7918ED3-A615-4811-9C0F-408DE7197FA4}"/>
                        </a:ext>
                      </a:extLst>
                    </p:cNvPr>
                    <p:cNvSpPr>
                      <a:spLocks noChangeArrowheads="1"/>
                    </p:cNvSpPr>
                    <p:nvPr/>
                  </p:nvSpPr>
                  <p:spPr bwMode="auto">
                    <a:xfrm>
                      <a:off x="1398588" y="3241675"/>
                      <a:ext cx="1108075"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chemeClr val="bg1"/>
                        </a:solidFill>
                      </a:endParaRPr>
                    </a:p>
                  </p:txBody>
                </p:sp>
                <p:sp>
                  <p:nvSpPr>
                    <p:cNvPr id="88" name="Freeform 1227">
                      <a:extLst>
                        <a:ext uri="{FF2B5EF4-FFF2-40B4-BE49-F238E27FC236}">
                          <a16:creationId xmlns:a16="http://schemas.microsoft.com/office/drawing/2014/main" id="{218DAEA3-C004-4CA4-B657-E5F456D06424}"/>
                        </a:ext>
                      </a:extLst>
                    </p:cNvPr>
                    <p:cNvSpPr>
                      <a:spLocks noEditPoints="1"/>
                    </p:cNvSpPr>
                    <p:nvPr/>
                  </p:nvSpPr>
                  <p:spPr bwMode="auto">
                    <a:xfrm>
                      <a:off x="1611313" y="3519488"/>
                      <a:ext cx="681037" cy="557213"/>
                    </a:xfrm>
                    <a:custGeom>
                      <a:avLst/>
                      <a:gdLst>
                        <a:gd name="T0" fmla="*/ 681037 w 179"/>
                        <a:gd name="T1" fmla="*/ 64881 h 146"/>
                        <a:gd name="T2" fmla="*/ 601139 w 179"/>
                        <a:gd name="T3" fmla="*/ 87780 h 146"/>
                        <a:gd name="T4" fmla="*/ 662014 w 179"/>
                        <a:gd name="T5" fmla="*/ 11450 h 146"/>
                        <a:gd name="T6" fmla="*/ 574506 w 179"/>
                        <a:gd name="T7" fmla="*/ 41982 h 146"/>
                        <a:gd name="T8" fmla="*/ 471780 w 179"/>
                        <a:gd name="T9" fmla="*/ 0 h 146"/>
                        <a:gd name="T10" fmla="*/ 331007 w 179"/>
                        <a:gd name="T11" fmla="*/ 141212 h 146"/>
                        <a:gd name="T12" fmla="*/ 334811 w 179"/>
                        <a:gd name="T13" fmla="*/ 171744 h 146"/>
                        <a:gd name="T14" fmla="*/ 45656 w 179"/>
                        <a:gd name="T15" fmla="*/ 26716 h 146"/>
                        <a:gd name="T16" fmla="*/ 26633 w 179"/>
                        <a:gd name="T17" fmla="*/ 95413 h 146"/>
                        <a:gd name="T18" fmla="*/ 91312 w 179"/>
                        <a:gd name="T19" fmla="*/ 213726 h 146"/>
                        <a:gd name="T20" fmla="*/ 26633 w 179"/>
                        <a:gd name="T21" fmla="*/ 194643 h 146"/>
                        <a:gd name="T22" fmla="*/ 26633 w 179"/>
                        <a:gd name="T23" fmla="*/ 198459 h 146"/>
                        <a:gd name="T24" fmla="*/ 136968 w 179"/>
                        <a:gd name="T25" fmla="*/ 335854 h 146"/>
                        <a:gd name="T26" fmla="*/ 102726 w 179"/>
                        <a:gd name="T27" fmla="*/ 339671 h 146"/>
                        <a:gd name="T28" fmla="*/ 76094 w 179"/>
                        <a:gd name="T29" fmla="*/ 335854 h 146"/>
                        <a:gd name="T30" fmla="*/ 205453 w 179"/>
                        <a:gd name="T31" fmla="*/ 435084 h 146"/>
                        <a:gd name="T32" fmla="*/ 30437 w 179"/>
                        <a:gd name="T33" fmla="*/ 496149 h 146"/>
                        <a:gd name="T34" fmla="*/ 0 w 179"/>
                        <a:gd name="T35" fmla="*/ 492332 h 146"/>
                        <a:gd name="T36" fmla="*/ 213062 w 179"/>
                        <a:gd name="T37" fmla="*/ 557213 h 146"/>
                        <a:gd name="T38" fmla="*/ 612553 w 179"/>
                        <a:gd name="T39" fmla="*/ 156478 h 146"/>
                        <a:gd name="T40" fmla="*/ 612553 w 179"/>
                        <a:gd name="T41" fmla="*/ 137395 h 146"/>
                        <a:gd name="T42" fmla="*/ 681037 w 179"/>
                        <a:gd name="T43" fmla="*/ 64881 h 146"/>
                        <a:gd name="T44" fmla="*/ 681037 w 179"/>
                        <a:gd name="T45" fmla="*/ 64881 h 146"/>
                        <a:gd name="T46" fmla="*/ 681037 w 179"/>
                        <a:gd name="T47" fmla="*/ 64881 h 14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79" h="146">
                          <a:moveTo>
                            <a:pt x="179" y="17"/>
                          </a:moveTo>
                          <a:cubicBezTo>
                            <a:pt x="173" y="20"/>
                            <a:pt x="166" y="22"/>
                            <a:pt x="158" y="23"/>
                          </a:cubicBezTo>
                          <a:cubicBezTo>
                            <a:pt x="166" y="18"/>
                            <a:pt x="172" y="11"/>
                            <a:pt x="174" y="3"/>
                          </a:cubicBezTo>
                          <a:cubicBezTo>
                            <a:pt x="167" y="7"/>
                            <a:pt x="159" y="10"/>
                            <a:pt x="151" y="11"/>
                          </a:cubicBezTo>
                          <a:cubicBezTo>
                            <a:pt x="144" y="4"/>
                            <a:pt x="135" y="0"/>
                            <a:pt x="124" y="0"/>
                          </a:cubicBezTo>
                          <a:cubicBezTo>
                            <a:pt x="104" y="0"/>
                            <a:pt x="87" y="16"/>
                            <a:pt x="87" y="37"/>
                          </a:cubicBezTo>
                          <a:cubicBezTo>
                            <a:pt x="87" y="40"/>
                            <a:pt x="88" y="42"/>
                            <a:pt x="88" y="45"/>
                          </a:cubicBezTo>
                          <a:cubicBezTo>
                            <a:pt x="58" y="44"/>
                            <a:pt x="30" y="29"/>
                            <a:pt x="12" y="7"/>
                          </a:cubicBezTo>
                          <a:cubicBezTo>
                            <a:pt x="9" y="12"/>
                            <a:pt x="7" y="18"/>
                            <a:pt x="7" y="25"/>
                          </a:cubicBezTo>
                          <a:cubicBezTo>
                            <a:pt x="7" y="38"/>
                            <a:pt x="14" y="49"/>
                            <a:pt x="24" y="56"/>
                          </a:cubicBezTo>
                          <a:cubicBezTo>
                            <a:pt x="17" y="56"/>
                            <a:pt x="12" y="54"/>
                            <a:pt x="7" y="51"/>
                          </a:cubicBezTo>
                          <a:cubicBezTo>
                            <a:pt x="7" y="51"/>
                            <a:pt x="7" y="52"/>
                            <a:pt x="7" y="52"/>
                          </a:cubicBezTo>
                          <a:cubicBezTo>
                            <a:pt x="7" y="70"/>
                            <a:pt x="20" y="84"/>
                            <a:pt x="36" y="88"/>
                          </a:cubicBezTo>
                          <a:cubicBezTo>
                            <a:pt x="33" y="89"/>
                            <a:pt x="30" y="89"/>
                            <a:pt x="27" y="89"/>
                          </a:cubicBezTo>
                          <a:cubicBezTo>
                            <a:pt x="24" y="89"/>
                            <a:pt x="22" y="89"/>
                            <a:pt x="20" y="88"/>
                          </a:cubicBezTo>
                          <a:cubicBezTo>
                            <a:pt x="24" y="103"/>
                            <a:pt x="38" y="114"/>
                            <a:pt x="54" y="114"/>
                          </a:cubicBezTo>
                          <a:cubicBezTo>
                            <a:pt x="42" y="124"/>
                            <a:pt x="26" y="130"/>
                            <a:pt x="8" y="130"/>
                          </a:cubicBezTo>
                          <a:cubicBezTo>
                            <a:pt x="5" y="130"/>
                            <a:pt x="2" y="130"/>
                            <a:pt x="0" y="129"/>
                          </a:cubicBezTo>
                          <a:cubicBezTo>
                            <a:pt x="16" y="140"/>
                            <a:pt x="35" y="146"/>
                            <a:pt x="56" y="146"/>
                          </a:cubicBezTo>
                          <a:cubicBezTo>
                            <a:pt x="124" y="146"/>
                            <a:pt x="161" y="90"/>
                            <a:pt x="161" y="41"/>
                          </a:cubicBezTo>
                          <a:cubicBezTo>
                            <a:pt x="161" y="39"/>
                            <a:pt x="161" y="38"/>
                            <a:pt x="161" y="36"/>
                          </a:cubicBezTo>
                          <a:cubicBezTo>
                            <a:pt x="168" y="31"/>
                            <a:pt x="174" y="25"/>
                            <a:pt x="179" y="17"/>
                          </a:cubicBezTo>
                          <a:close/>
                          <a:moveTo>
                            <a:pt x="179" y="17"/>
                          </a:moveTo>
                          <a:cubicBezTo>
                            <a:pt x="179" y="17"/>
                            <a:pt x="179" y="17"/>
                            <a:pt x="179" y="17"/>
                          </a:cubicBezTo>
                        </a:path>
                      </a:pathLst>
                    </a:custGeom>
                    <a:solidFill>
                      <a:srgbClr val="F1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1"/>
                        </a:solidFill>
                        <a:latin typeface="Montserrat Light" panose="00000400000000000000" pitchFamily="50" charset="0"/>
                      </a:endParaRPr>
                    </a:p>
                  </p:txBody>
                </p:sp>
              </p:grpSp>
              <p:grpSp>
                <p:nvGrpSpPr>
                  <p:cNvPr id="81" name="Group 263">
                    <a:extLst>
                      <a:ext uri="{FF2B5EF4-FFF2-40B4-BE49-F238E27FC236}">
                        <a16:creationId xmlns:a16="http://schemas.microsoft.com/office/drawing/2014/main" id="{1ACF5D46-C178-4A97-B7A6-9F9069FA2D7E}"/>
                      </a:ext>
                    </a:extLst>
                  </p:cNvPr>
                  <p:cNvGrpSpPr>
                    <a:grpSpLocks noChangeAspect="1"/>
                  </p:cNvGrpSpPr>
                  <p:nvPr/>
                </p:nvGrpSpPr>
                <p:grpSpPr>
                  <a:xfrm>
                    <a:off x="6110021" y="3800247"/>
                    <a:ext cx="309517" cy="309517"/>
                    <a:chOff x="1606550" y="2179638"/>
                    <a:chExt cx="1858963" cy="1858962"/>
                  </a:xfrm>
                </p:grpSpPr>
                <p:sp>
                  <p:nvSpPr>
                    <p:cNvPr id="82" name="Oval 445">
                      <a:extLst>
                        <a:ext uri="{FF2B5EF4-FFF2-40B4-BE49-F238E27FC236}">
                          <a16:creationId xmlns:a16="http://schemas.microsoft.com/office/drawing/2014/main" id="{AF58ED89-AA46-48A0-914F-FD39896250D2}"/>
                        </a:ext>
                      </a:extLst>
                    </p:cNvPr>
                    <p:cNvSpPr>
                      <a:spLocks noChangeArrowheads="1"/>
                    </p:cNvSpPr>
                    <p:nvPr/>
                  </p:nvSpPr>
                  <p:spPr bwMode="auto">
                    <a:xfrm>
                      <a:off x="1606550" y="2179638"/>
                      <a:ext cx="1858963" cy="1858962"/>
                    </a:xfrm>
                    <a:prstGeom prst="ellipse">
                      <a:avLst/>
                    </a:prstGeom>
                    <a:solidFill>
                      <a:schemeClr val="accent4"/>
                    </a:solidFill>
                    <a:ln>
                      <a:noFill/>
                    </a:ln>
                    <a:effectLst/>
                    <a:extLst>
                      <a:ext uri="{91240B29-F687-4F45-9708-019B960494DF}">
                        <a14:hiddenLine xmlns:a14="http://schemas.microsoft.com/office/drawing/2010/main" w="9525">
                          <a:solidFill>
                            <a:srgbClr val="000000"/>
                          </a:solidFill>
                          <a:round/>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lIns="365760" tIns="0" rIns="182880" bIns="1188720" rtlCol="0" anchor="b" anchorCtr="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spcBef>
                          <a:spcPts val="1000"/>
                        </a:spcBef>
                      </a:pPr>
                      <a:endParaRPr lang="ru-RU" altLang="ru-RU" sz="1000">
                        <a:solidFill>
                          <a:schemeClr val="bg1"/>
                        </a:solidFill>
                      </a:endParaRPr>
                    </a:p>
                  </p:txBody>
                </p:sp>
                <p:grpSp>
                  <p:nvGrpSpPr>
                    <p:cNvPr id="83" name="Group 265">
                      <a:extLst>
                        <a:ext uri="{FF2B5EF4-FFF2-40B4-BE49-F238E27FC236}">
                          <a16:creationId xmlns:a16="http://schemas.microsoft.com/office/drawing/2014/main" id="{E6AEBD9C-B69A-41A4-8518-652F58CB11DF}"/>
                        </a:ext>
                      </a:extLst>
                    </p:cNvPr>
                    <p:cNvGrpSpPr/>
                    <p:nvPr/>
                  </p:nvGrpSpPr>
                  <p:grpSpPr>
                    <a:xfrm>
                      <a:off x="2027238" y="2597150"/>
                      <a:ext cx="1019175" cy="1023937"/>
                      <a:chOff x="2027238" y="2597150"/>
                      <a:chExt cx="1019175" cy="1023937"/>
                    </a:xfrm>
                  </p:grpSpPr>
                  <p:sp>
                    <p:nvSpPr>
                      <p:cNvPr id="84" name="Freeform 446">
                        <a:extLst>
                          <a:ext uri="{FF2B5EF4-FFF2-40B4-BE49-F238E27FC236}">
                            <a16:creationId xmlns:a16="http://schemas.microsoft.com/office/drawing/2014/main" id="{A0FEEFDB-6128-4090-B9BD-5F6E75744C3B}"/>
                          </a:ext>
                        </a:extLst>
                      </p:cNvPr>
                      <p:cNvSpPr>
                        <a:spLocks noEditPoints="1"/>
                      </p:cNvSpPr>
                      <p:nvPr/>
                    </p:nvSpPr>
                    <p:spPr bwMode="auto">
                      <a:xfrm>
                        <a:off x="2027238" y="2597150"/>
                        <a:ext cx="1019175" cy="1023937"/>
                      </a:xfrm>
                      <a:custGeom>
                        <a:avLst/>
                        <a:gdLst>
                          <a:gd name="T0" fmla="*/ 726883 w 265"/>
                          <a:gd name="T1" fmla="*/ 0 h 266"/>
                          <a:gd name="T2" fmla="*/ 292292 w 265"/>
                          <a:gd name="T3" fmla="*/ 0 h 266"/>
                          <a:gd name="T4" fmla="*/ 0 w 265"/>
                          <a:gd name="T5" fmla="*/ 296403 h 266"/>
                          <a:gd name="T6" fmla="*/ 0 w 265"/>
                          <a:gd name="T7" fmla="*/ 727535 h 266"/>
                          <a:gd name="T8" fmla="*/ 292292 w 265"/>
                          <a:gd name="T9" fmla="*/ 1023938 h 266"/>
                          <a:gd name="T10" fmla="*/ 726883 w 265"/>
                          <a:gd name="T11" fmla="*/ 1023938 h 266"/>
                          <a:gd name="T12" fmla="*/ 1019175 w 265"/>
                          <a:gd name="T13" fmla="*/ 727535 h 266"/>
                          <a:gd name="T14" fmla="*/ 1019175 w 265"/>
                          <a:gd name="T15" fmla="*/ 296403 h 266"/>
                          <a:gd name="T16" fmla="*/ 726883 w 265"/>
                          <a:gd name="T17" fmla="*/ 0 h 266"/>
                          <a:gd name="T18" fmla="*/ 926872 w 265"/>
                          <a:gd name="T19" fmla="*/ 735234 h 266"/>
                          <a:gd name="T20" fmla="*/ 730729 w 265"/>
                          <a:gd name="T21" fmla="*/ 931553 h 266"/>
                          <a:gd name="T22" fmla="*/ 288446 w 265"/>
                          <a:gd name="T23" fmla="*/ 931553 h 266"/>
                          <a:gd name="T24" fmla="*/ 92303 w 265"/>
                          <a:gd name="T25" fmla="*/ 735234 h 266"/>
                          <a:gd name="T26" fmla="*/ 92303 w 265"/>
                          <a:gd name="T27" fmla="*/ 292554 h 266"/>
                          <a:gd name="T28" fmla="*/ 288446 w 265"/>
                          <a:gd name="T29" fmla="*/ 96235 h 266"/>
                          <a:gd name="T30" fmla="*/ 730729 w 265"/>
                          <a:gd name="T31" fmla="*/ 96235 h 266"/>
                          <a:gd name="T32" fmla="*/ 926872 w 265"/>
                          <a:gd name="T33" fmla="*/ 292554 h 266"/>
                          <a:gd name="T34" fmla="*/ 926872 w 265"/>
                          <a:gd name="T35" fmla="*/ 735234 h 26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65" h="266">
                            <a:moveTo>
                              <a:pt x="189" y="0"/>
                            </a:moveTo>
                            <a:cubicBezTo>
                              <a:pt x="76" y="0"/>
                              <a:pt x="76" y="0"/>
                              <a:pt x="76" y="0"/>
                            </a:cubicBezTo>
                            <a:cubicBezTo>
                              <a:pt x="34" y="0"/>
                              <a:pt x="0" y="34"/>
                              <a:pt x="0" y="77"/>
                            </a:cubicBezTo>
                            <a:cubicBezTo>
                              <a:pt x="0" y="189"/>
                              <a:pt x="0" y="189"/>
                              <a:pt x="0" y="189"/>
                            </a:cubicBezTo>
                            <a:cubicBezTo>
                              <a:pt x="0" y="232"/>
                              <a:pt x="34" y="266"/>
                              <a:pt x="76" y="266"/>
                            </a:cubicBezTo>
                            <a:cubicBezTo>
                              <a:pt x="189" y="266"/>
                              <a:pt x="189" y="266"/>
                              <a:pt x="189" y="266"/>
                            </a:cubicBezTo>
                            <a:cubicBezTo>
                              <a:pt x="231" y="266"/>
                              <a:pt x="265" y="232"/>
                              <a:pt x="265" y="189"/>
                            </a:cubicBezTo>
                            <a:cubicBezTo>
                              <a:pt x="265" y="77"/>
                              <a:pt x="265" y="77"/>
                              <a:pt x="265" y="77"/>
                            </a:cubicBezTo>
                            <a:cubicBezTo>
                              <a:pt x="265" y="34"/>
                              <a:pt x="231" y="0"/>
                              <a:pt x="189" y="0"/>
                            </a:cubicBezTo>
                            <a:close/>
                            <a:moveTo>
                              <a:pt x="241" y="191"/>
                            </a:moveTo>
                            <a:cubicBezTo>
                              <a:pt x="241" y="219"/>
                              <a:pt x="218" y="242"/>
                              <a:pt x="190" y="242"/>
                            </a:cubicBezTo>
                            <a:cubicBezTo>
                              <a:pt x="75" y="242"/>
                              <a:pt x="75" y="242"/>
                              <a:pt x="75" y="242"/>
                            </a:cubicBezTo>
                            <a:cubicBezTo>
                              <a:pt x="47" y="242"/>
                              <a:pt x="24" y="219"/>
                              <a:pt x="24" y="191"/>
                            </a:cubicBezTo>
                            <a:cubicBezTo>
                              <a:pt x="24" y="76"/>
                              <a:pt x="24" y="76"/>
                              <a:pt x="24" y="76"/>
                            </a:cubicBezTo>
                            <a:cubicBezTo>
                              <a:pt x="24" y="48"/>
                              <a:pt x="47" y="25"/>
                              <a:pt x="75" y="25"/>
                            </a:cubicBezTo>
                            <a:cubicBezTo>
                              <a:pt x="190" y="25"/>
                              <a:pt x="190" y="25"/>
                              <a:pt x="190" y="25"/>
                            </a:cubicBezTo>
                            <a:cubicBezTo>
                              <a:pt x="218" y="25"/>
                              <a:pt x="241" y="48"/>
                              <a:pt x="241" y="76"/>
                            </a:cubicBezTo>
                            <a:lnTo>
                              <a:pt x="241" y="19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1"/>
                          </a:solidFill>
                          <a:latin typeface="Montserrat Light" panose="00000400000000000000" pitchFamily="50" charset="0"/>
                        </a:endParaRPr>
                      </a:p>
                    </p:txBody>
                  </p:sp>
                  <p:sp>
                    <p:nvSpPr>
                      <p:cNvPr id="85" name="Freeform 447">
                        <a:extLst>
                          <a:ext uri="{FF2B5EF4-FFF2-40B4-BE49-F238E27FC236}">
                            <a16:creationId xmlns:a16="http://schemas.microsoft.com/office/drawing/2014/main" id="{FBDB70D5-43B1-467F-AA9B-7DC4B4855AD9}"/>
                          </a:ext>
                        </a:extLst>
                      </p:cNvPr>
                      <p:cNvSpPr>
                        <a:spLocks noEditPoints="1"/>
                      </p:cNvSpPr>
                      <p:nvPr/>
                    </p:nvSpPr>
                    <p:spPr bwMode="auto">
                      <a:xfrm>
                        <a:off x="2268538" y="2846388"/>
                        <a:ext cx="531813" cy="531813"/>
                      </a:xfrm>
                      <a:custGeom>
                        <a:avLst/>
                        <a:gdLst>
                          <a:gd name="T0" fmla="*/ 265907 w 138"/>
                          <a:gd name="T1" fmla="*/ 0 h 138"/>
                          <a:gd name="T2" fmla="*/ 0 w 138"/>
                          <a:gd name="T3" fmla="*/ 265907 h 138"/>
                          <a:gd name="T4" fmla="*/ 265907 w 138"/>
                          <a:gd name="T5" fmla="*/ 531813 h 138"/>
                          <a:gd name="T6" fmla="*/ 531813 w 138"/>
                          <a:gd name="T7" fmla="*/ 265907 h 138"/>
                          <a:gd name="T8" fmla="*/ 265907 w 138"/>
                          <a:gd name="T9" fmla="*/ 0 h 138"/>
                          <a:gd name="T10" fmla="*/ 265907 w 138"/>
                          <a:gd name="T11" fmla="*/ 435470 h 138"/>
                          <a:gd name="T12" fmla="*/ 96343 w 138"/>
                          <a:gd name="T13" fmla="*/ 265907 h 138"/>
                          <a:gd name="T14" fmla="*/ 265907 w 138"/>
                          <a:gd name="T15" fmla="*/ 92489 h 138"/>
                          <a:gd name="T16" fmla="*/ 439324 w 138"/>
                          <a:gd name="T17" fmla="*/ 265907 h 138"/>
                          <a:gd name="T18" fmla="*/ 265907 w 138"/>
                          <a:gd name="T19" fmla="*/ 435470 h 1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8" h="138">
                            <a:moveTo>
                              <a:pt x="69" y="0"/>
                            </a:moveTo>
                            <a:cubicBezTo>
                              <a:pt x="31" y="0"/>
                              <a:pt x="0" y="31"/>
                              <a:pt x="0" y="69"/>
                            </a:cubicBezTo>
                            <a:cubicBezTo>
                              <a:pt x="0" y="107"/>
                              <a:pt x="31" y="138"/>
                              <a:pt x="69" y="138"/>
                            </a:cubicBezTo>
                            <a:cubicBezTo>
                              <a:pt x="108" y="138"/>
                              <a:pt x="138" y="107"/>
                              <a:pt x="138" y="69"/>
                            </a:cubicBezTo>
                            <a:cubicBezTo>
                              <a:pt x="138" y="31"/>
                              <a:pt x="108" y="0"/>
                              <a:pt x="69" y="0"/>
                            </a:cubicBezTo>
                            <a:close/>
                            <a:moveTo>
                              <a:pt x="69" y="113"/>
                            </a:moveTo>
                            <a:cubicBezTo>
                              <a:pt x="45" y="113"/>
                              <a:pt x="25" y="93"/>
                              <a:pt x="25" y="69"/>
                            </a:cubicBezTo>
                            <a:cubicBezTo>
                              <a:pt x="25" y="44"/>
                              <a:pt x="45" y="24"/>
                              <a:pt x="69" y="24"/>
                            </a:cubicBezTo>
                            <a:cubicBezTo>
                              <a:pt x="94" y="24"/>
                              <a:pt x="114" y="44"/>
                              <a:pt x="114" y="69"/>
                            </a:cubicBezTo>
                            <a:cubicBezTo>
                              <a:pt x="114" y="93"/>
                              <a:pt x="94" y="113"/>
                              <a:pt x="69" y="1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1"/>
                          </a:solidFill>
                          <a:latin typeface="Montserrat Light" panose="00000400000000000000" pitchFamily="50" charset="0"/>
                        </a:endParaRPr>
                      </a:p>
                    </p:txBody>
                  </p:sp>
                  <p:sp>
                    <p:nvSpPr>
                      <p:cNvPr id="86" name="Oval 448">
                        <a:extLst>
                          <a:ext uri="{FF2B5EF4-FFF2-40B4-BE49-F238E27FC236}">
                            <a16:creationId xmlns:a16="http://schemas.microsoft.com/office/drawing/2014/main" id="{CC181E9B-B5C7-4A3B-A88A-E761E65BE3CA}"/>
                          </a:ext>
                        </a:extLst>
                      </p:cNvPr>
                      <p:cNvSpPr>
                        <a:spLocks noChangeArrowheads="1"/>
                      </p:cNvSpPr>
                      <p:nvPr/>
                    </p:nvSpPr>
                    <p:spPr bwMode="auto">
                      <a:xfrm>
                        <a:off x="2749550" y="2773363"/>
                        <a:ext cx="123825" cy="12382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chemeClr val="bg1"/>
                          </a:solidFill>
                        </a:endParaRPr>
                      </a:p>
                    </p:txBody>
                  </p:sp>
                </p:grpSp>
              </p:grpSp>
            </p:grpSp>
            <p:sp>
              <p:nvSpPr>
                <p:cNvPr id="77" name="CuadroTexto 76"/>
                <p:cNvSpPr txBox="1"/>
                <p:nvPr/>
              </p:nvSpPr>
              <p:spPr>
                <a:xfrm>
                  <a:off x="6067776" y="3776135"/>
                  <a:ext cx="2856089" cy="307777"/>
                </a:xfrm>
                <a:prstGeom prst="rect">
                  <a:avLst/>
                </a:prstGeom>
                <a:noFill/>
              </p:spPr>
              <p:txBody>
                <a:bodyPr wrap="square" rtlCol="0">
                  <a:spAutoFit/>
                </a:bodyPr>
                <a:lstStyle/>
                <a:p>
                  <a:pPr algn="ctr"/>
                  <a:r>
                    <a:rPr lang="en-US" sz="1400" dirty="0">
                      <a:solidFill>
                        <a:schemeClr val="bg2"/>
                      </a:solidFill>
                    </a:rPr>
                    <a:t>/</a:t>
                  </a:r>
                  <a:r>
                    <a:rPr lang="en-US" sz="1400" dirty="0" err="1">
                      <a:solidFill>
                        <a:schemeClr val="bg2"/>
                      </a:solidFill>
                    </a:rPr>
                    <a:t>ppthemes</a:t>
                  </a:r>
                  <a:endParaRPr lang="en-US" sz="1400" dirty="0">
                    <a:solidFill>
                      <a:schemeClr val="bg2"/>
                    </a:solidFill>
                  </a:endParaRPr>
                </a:p>
              </p:txBody>
            </p:sp>
          </p:grpSp>
          <p:sp>
            <p:nvSpPr>
              <p:cNvPr id="75" name="CuadroTexto 74"/>
              <p:cNvSpPr txBox="1"/>
              <p:nvPr/>
            </p:nvSpPr>
            <p:spPr>
              <a:xfrm>
                <a:off x="925687" y="5296735"/>
                <a:ext cx="2856089" cy="307777"/>
              </a:xfrm>
              <a:prstGeom prst="rect">
                <a:avLst/>
              </a:prstGeom>
              <a:noFill/>
            </p:spPr>
            <p:txBody>
              <a:bodyPr wrap="square" rtlCol="0">
                <a:spAutoFit/>
              </a:bodyPr>
              <a:lstStyle/>
              <a:p>
                <a:r>
                  <a:rPr lang="en-US" sz="1400" dirty="0">
                    <a:solidFill>
                      <a:schemeClr val="bg2"/>
                    </a:solidFill>
                  </a:rPr>
                  <a:t>Flow us:</a:t>
                </a:r>
              </a:p>
            </p:txBody>
          </p:sp>
        </p:grpSp>
      </p:grpSp>
    </p:spTree>
    <p:extLst>
      <p:ext uri="{BB962C8B-B14F-4D97-AF65-F5344CB8AC3E}">
        <p14:creationId xmlns:p14="http://schemas.microsoft.com/office/powerpoint/2010/main" val="32055842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5"/>
          <p:cNvSpPr>
            <a:spLocks/>
          </p:cNvSpPr>
          <p:nvPr/>
        </p:nvSpPr>
        <p:spPr bwMode="auto">
          <a:xfrm>
            <a:off x="1892300" y="720725"/>
            <a:ext cx="3086100" cy="5346699"/>
          </a:xfrm>
          <a:custGeom>
            <a:avLst/>
            <a:gdLst>
              <a:gd name="T0" fmla="*/ 1133 w 1144"/>
              <a:gd name="T1" fmla="*/ 1016 h 1981"/>
              <a:gd name="T2" fmla="*/ 828 w 1144"/>
              <a:gd name="T3" fmla="*/ 1186 h 1981"/>
              <a:gd name="T4" fmla="*/ 606 w 1144"/>
              <a:gd name="T5" fmla="*/ 1309 h 1981"/>
              <a:gd name="T6" fmla="*/ 580 w 1144"/>
              <a:gd name="T7" fmla="*/ 957 h 1981"/>
              <a:gd name="T8" fmla="*/ 706 w 1144"/>
              <a:gd name="T9" fmla="*/ 850 h 1981"/>
              <a:gd name="T10" fmla="*/ 868 w 1144"/>
              <a:gd name="T11" fmla="*/ 714 h 1981"/>
              <a:gd name="T12" fmla="*/ 864 w 1144"/>
              <a:gd name="T13" fmla="*/ 707 h 1981"/>
              <a:gd name="T14" fmla="*/ 672 w 1144"/>
              <a:gd name="T15" fmla="*/ 795 h 1981"/>
              <a:gd name="T16" fmla="*/ 571 w 1144"/>
              <a:gd name="T17" fmla="*/ 841 h 1981"/>
              <a:gd name="T18" fmla="*/ 508 w 1144"/>
              <a:gd name="T19" fmla="*/ 12 h 1981"/>
              <a:gd name="T20" fmla="*/ 490 w 1144"/>
              <a:gd name="T21" fmla="*/ 12 h 1981"/>
              <a:gd name="T22" fmla="*/ 443 w 1144"/>
              <a:gd name="T23" fmla="*/ 634 h 1981"/>
              <a:gd name="T24" fmla="*/ 393 w 1144"/>
              <a:gd name="T25" fmla="*/ 589 h 1981"/>
              <a:gd name="T26" fmla="*/ 280 w 1144"/>
              <a:gd name="T27" fmla="*/ 488 h 1981"/>
              <a:gd name="T28" fmla="*/ 275 w 1144"/>
              <a:gd name="T29" fmla="*/ 492 h 1981"/>
              <a:gd name="T30" fmla="*/ 355 w 1144"/>
              <a:gd name="T31" fmla="*/ 621 h 1981"/>
              <a:gd name="T32" fmla="*/ 434 w 1144"/>
              <a:gd name="T33" fmla="*/ 748 h 1981"/>
              <a:gd name="T34" fmla="*/ 420 w 1144"/>
              <a:gd name="T35" fmla="*/ 935 h 1981"/>
              <a:gd name="T36" fmla="*/ 404 w 1144"/>
              <a:gd name="T37" fmla="*/ 1149 h 1981"/>
              <a:gd name="T38" fmla="*/ 279 w 1144"/>
              <a:gd name="T39" fmla="*/ 1057 h 1981"/>
              <a:gd name="T40" fmla="*/ 12 w 1144"/>
              <a:gd name="T41" fmla="*/ 861 h 1981"/>
              <a:gd name="T42" fmla="*/ 2 w 1144"/>
              <a:gd name="T43" fmla="*/ 871 h 1981"/>
              <a:gd name="T44" fmla="*/ 194 w 1144"/>
              <a:gd name="T45" fmla="*/ 1140 h 1981"/>
              <a:gd name="T46" fmla="*/ 384 w 1144"/>
              <a:gd name="T47" fmla="*/ 1407 h 1981"/>
              <a:gd name="T48" fmla="*/ 345 w 1144"/>
              <a:gd name="T49" fmla="*/ 1923 h 1981"/>
              <a:gd name="T50" fmla="*/ 399 w 1144"/>
              <a:gd name="T51" fmla="*/ 1981 h 1981"/>
              <a:gd name="T52" fmla="*/ 499 w 1144"/>
              <a:gd name="T53" fmla="*/ 1981 h 1981"/>
              <a:gd name="T54" fmla="*/ 599 w 1144"/>
              <a:gd name="T55" fmla="*/ 1981 h 1981"/>
              <a:gd name="T56" fmla="*/ 653 w 1144"/>
              <a:gd name="T57" fmla="*/ 1923 h 1981"/>
              <a:gd name="T58" fmla="*/ 623 w 1144"/>
              <a:gd name="T59" fmla="*/ 1536 h 1981"/>
              <a:gd name="T60" fmla="*/ 627 w 1144"/>
              <a:gd name="T61" fmla="*/ 1534 h 1981"/>
              <a:gd name="T62" fmla="*/ 893 w 1144"/>
              <a:gd name="T63" fmla="*/ 1271 h 1981"/>
              <a:gd name="T64" fmla="*/ 1141 w 1144"/>
              <a:gd name="T65" fmla="*/ 1026 h 1981"/>
              <a:gd name="T66" fmla="*/ 1133 w 1144"/>
              <a:gd name="T67" fmla="*/ 1016 h 19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44" h="1981">
                <a:moveTo>
                  <a:pt x="1133" y="1016"/>
                </a:moveTo>
                <a:cubicBezTo>
                  <a:pt x="828" y="1186"/>
                  <a:pt x="828" y="1186"/>
                  <a:pt x="828" y="1186"/>
                </a:cubicBezTo>
                <a:cubicBezTo>
                  <a:pt x="606" y="1309"/>
                  <a:pt x="606" y="1309"/>
                  <a:pt x="606" y="1309"/>
                </a:cubicBezTo>
                <a:cubicBezTo>
                  <a:pt x="580" y="957"/>
                  <a:pt x="580" y="957"/>
                  <a:pt x="580" y="957"/>
                </a:cubicBezTo>
                <a:cubicBezTo>
                  <a:pt x="706" y="850"/>
                  <a:pt x="706" y="850"/>
                  <a:pt x="706" y="850"/>
                </a:cubicBezTo>
                <a:cubicBezTo>
                  <a:pt x="868" y="714"/>
                  <a:pt x="868" y="714"/>
                  <a:pt x="868" y="714"/>
                </a:cubicBezTo>
                <a:cubicBezTo>
                  <a:pt x="870" y="712"/>
                  <a:pt x="866" y="706"/>
                  <a:pt x="864" y="707"/>
                </a:cubicBezTo>
                <a:cubicBezTo>
                  <a:pt x="672" y="795"/>
                  <a:pt x="672" y="795"/>
                  <a:pt x="672" y="795"/>
                </a:cubicBezTo>
                <a:cubicBezTo>
                  <a:pt x="571" y="841"/>
                  <a:pt x="571" y="841"/>
                  <a:pt x="571" y="841"/>
                </a:cubicBezTo>
                <a:cubicBezTo>
                  <a:pt x="508" y="12"/>
                  <a:pt x="508" y="12"/>
                  <a:pt x="508" y="12"/>
                </a:cubicBezTo>
                <a:cubicBezTo>
                  <a:pt x="507" y="0"/>
                  <a:pt x="491" y="0"/>
                  <a:pt x="490" y="12"/>
                </a:cubicBezTo>
                <a:cubicBezTo>
                  <a:pt x="443" y="634"/>
                  <a:pt x="443" y="634"/>
                  <a:pt x="443" y="634"/>
                </a:cubicBezTo>
                <a:cubicBezTo>
                  <a:pt x="393" y="589"/>
                  <a:pt x="393" y="589"/>
                  <a:pt x="393" y="589"/>
                </a:cubicBezTo>
                <a:cubicBezTo>
                  <a:pt x="280" y="488"/>
                  <a:pt x="280" y="488"/>
                  <a:pt x="280" y="488"/>
                </a:cubicBezTo>
                <a:cubicBezTo>
                  <a:pt x="278" y="487"/>
                  <a:pt x="275" y="491"/>
                  <a:pt x="275" y="492"/>
                </a:cubicBezTo>
                <a:cubicBezTo>
                  <a:pt x="355" y="621"/>
                  <a:pt x="355" y="621"/>
                  <a:pt x="355" y="621"/>
                </a:cubicBezTo>
                <a:cubicBezTo>
                  <a:pt x="434" y="748"/>
                  <a:pt x="434" y="748"/>
                  <a:pt x="434" y="748"/>
                </a:cubicBezTo>
                <a:cubicBezTo>
                  <a:pt x="420" y="935"/>
                  <a:pt x="420" y="935"/>
                  <a:pt x="420" y="935"/>
                </a:cubicBezTo>
                <a:cubicBezTo>
                  <a:pt x="404" y="1149"/>
                  <a:pt x="404" y="1149"/>
                  <a:pt x="404" y="1149"/>
                </a:cubicBezTo>
                <a:cubicBezTo>
                  <a:pt x="279" y="1057"/>
                  <a:pt x="279" y="1057"/>
                  <a:pt x="279" y="1057"/>
                </a:cubicBezTo>
                <a:cubicBezTo>
                  <a:pt x="12" y="861"/>
                  <a:pt x="12" y="861"/>
                  <a:pt x="12" y="861"/>
                </a:cubicBezTo>
                <a:cubicBezTo>
                  <a:pt x="9" y="859"/>
                  <a:pt x="0" y="868"/>
                  <a:pt x="2" y="871"/>
                </a:cubicBezTo>
                <a:cubicBezTo>
                  <a:pt x="194" y="1140"/>
                  <a:pt x="194" y="1140"/>
                  <a:pt x="194" y="1140"/>
                </a:cubicBezTo>
                <a:cubicBezTo>
                  <a:pt x="384" y="1407"/>
                  <a:pt x="384" y="1407"/>
                  <a:pt x="384" y="1407"/>
                </a:cubicBezTo>
                <a:cubicBezTo>
                  <a:pt x="345" y="1923"/>
                  <a:pt x="345" y="1923"/>
                  <a:pt x="345" y="1923"/>
                </a:cubicBezTo>
                <a:cubicBezTo>
                  <a:pt x="343" y="1954"/>
                  <a:pt x="368" y="1981"/>
                  <a:pt x="399" y="1981"/>
                </a:cubicBezTo>
                <a:cubicBezTo>
                  <a:pt x="499" y="1981"/>
                  <a:pt x="499" y="1981"/>
                  <a:pt x="499" y="1981"/>
                </a:cubicBezTo>
                <a:cubicBezTo>
                  <a:pt x="599" y="1981"/>
                  <a:pt x="599" y="1981"/>
                  <a:pt x="599" y="1981"/>
                </a:cubicBezTo>
                <a:cubicBezTo>
                  <a:pt x="630" y="1981"/>
                  <a:pt x="655" y="1954"/>
                  <a:pt x="653" y="1923"/>
                </a:cubicBezTo>
                <a:cubicBezTo>
                  <a:pt x="623" y="1536"/>
                  <a:pt x="623" y="1536"/>
                  <a:pt x="623" y="1536"/>
                </a:cubicBezTo>
                <a:cubicBezTo>
                  <a:pt x="625" y="1536"/>
                  <a:pt x="626" y="1535"/>
                  <a:pt x="627" y="1534"/>
                </a:cubicBezTo>
                <a:cubicBezTo>
                  <a:pt x="893" y="1271"/>
                  <a:pt x="893" y="1271"/>
                  <a:pt x="893" y="1271"/>
                </a:cubicBezTo>
                <a:cubicBezTo>
                  <a:pt x="1141" y="1026"/>
                  <a:pt x="1141" y="1026"/>
                  <a:pt x="1141" y="1026"/>
                </a:cubicBezTo>
                <a:cubicBezTo>
                  <a:pt x="1144" y="1023"/>
                  <a:pt x="1137" y="1014"/>
                  <a:pt x="1133" y="1016"/>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2" name="Grupo 1"/>
          <p:cNvGrpSpPr/>
          <p:nvPr/>
        </p:nvGrpSpPr>
        <p:grpSpPr>
          <a:xfrm>
            <a:off x="977900" y="744537"/>
            <a:ext cx="4591051" cy="4124324"/>
            <a:chOff x="977900" y="744537"/>
            <a:chExt cx="4591051" cy="4124324"/>
          </a:xfrm>
        </p:grpSpPr>
        <p:sp>
          <p:nvSpPr>
            <p:cNvPr id="6" name="Freeform 6"/>
            <p:cNvSpPr>
              <a:spLocks/>
            </p:cNvSpPr>
            <p:nvPr/>
          </p:nvSpPr>
          <p:spPr bwMode="auto">
            <a:xfrm>
              <a:off x="2573338" y="3009900"/>
              <a:ext cx="339725" cy="460375"/>
            </a:xfrm>
            <a:custGeom>
              <a:avLst/>
              <a:gdLst>
                <a:gd name="T0" fmla="*/ 52 w 126"/>
                <a:gd name="T1" fmla="*/ 0 h 171"/>
                <a:gd name="T2" fmla="*/ 46 w 126"/>
                <a:gd name="T3" fmla="*/ 43 h 171"/>
                <a:gd name="T4" fmla="*/ 2 w 126"/>
                <a:gd name="T5" fmla="*/ 107 h 171"/>
                <a:gd name="T6" fmla="*/ 47 w 126"/>
                <a:gd name="T7" fmla="*/ 169 h 171"/>
                <a:gd name="T8" fmla="*/ 48 w 126"/>
                <a:gd name="T9" fmla="*/ 167 h 171"/>
                <a:gd name="T10" fmla="*/ 54 w 126"/>
                <a:gd name="T11" fmla="*/ 151 h 171"/>
                <a:gd name="T12" fmla="*/ 62 w 126"/>
                <a:gd name="T13" fmla="*/ 137 h 171"/>
                <a:gd name="T14" fmla="*/ 67 w 126"/>
                <a:gd name="T15" fmla="*/ 123 h 171"/>
                <a:gd name="T16" fmla="*/ 70 w 126"/>
                <a:gd name="T17" fmla="*/ 93 h 171"/>
                <a:gd name="T18" fmla="*/ 67 w 126"/>
                <a:gd name="T19" fmla="*/ 62 h 171"/>
                <a:gd name="T20" fmla="*/ 76 w 126"/>
                <a:gd name="T21" fmla="*/ 93 h 171"/>
                <a:gd name="T22" fmla="*/ 79 w 126"/>
                <a:gd name="T23" fmla="*/ 125 h 171"/>
                <a:gd name="T24" fmla="*/ 76 w 126"/>
                <a:gd name="T25" fmla="*/ 142 h 171"/>
                <a:gd name="T26" fmla="*/ 71 w 126"/>
                <a:gd name="T27" fmla="*/ 157 h 171"/>
                <a:gd name="T28" fmla="*/ 68 w 126"/>
                <a:gd name="T29" fmla="*/ 171 h 171"/>
                <a:gd name="T30" fmla="*/ 126 w 126"/>
                <a:gd name="T31" fmla="*/ 103 h 171"/>
                <a:gd name="T32" fmla="*/ 52 w 126"/>
                <a:gd name="T33" fmla="*/ 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6" h="171">
                  <a:moveTo>
                    <a:pt x="52" y="0"/>
                  </a:moveTo>
                  <a:cubicBezTo>
                    <a:pt x="52" y="0"/>
                    <a:pt x="60" y="18"/>
                    <a:pt x="46" y="43"/>
                  </a:cubicBezTo>
                  <a:cubicBezTo>
                    <a:pt x="29" y="72"/>
                    <a:pt x="4" y="78"/>
                    <a:pt x="2" y="107"/>
                  </a:cubicBezTo>
                  <a:cubicBezTo>
                    <a:pt x="0" y="134"/>
                    <a:pt x="30" y="158"/>
                    <a:pt x="47" y="169"/>
                  </a:cubicBezTo>
                  <a:cubicBezTo>
                    <a:pt x="47" y="168"/>
                    <a:pt x="47" y="167"/>
                    <a:pt x="48" y="167"/>
                  </a:cubicBezTo>
                  <a:cubicBezTo>
                    <a:pt x="49" y="161"/>
                    <a:pt x="52" y="155"/>
                    <a:pt x="54" y="151"/>
                  </a:cubicBezTo>
                  <a:cubicBezTo>
                    <a:pt x="57" y="146"/>
                    <a:pt x="59" y="141"/>
                    <a:pt x="62" y="137"/>
                  </a:cubicBezTo>
                  <a:cubicBezTo>
                    <a:pt x="64" y="132"/>
                    <a:pt x="66" y="128"/>
                    <a:pt x="67" y="123"/>
                  </a:cubicBezTo>
                  <a:cubicBezTo>
                    <a:pt x="70" y="114"/>
                    <a:pt x="70" y="104"/>
                    <a:pt x="70" y="93"/>
                  </a:cubicBezTo>
                  <a:cubicBezTo>
                    <a:pt x="70" y="83"/>
                    <a:pt x="69" y="73"/>
                    <a:pt x="67" y="62"/>
                  </a:cubicBezTo>
                  <a:cubicBezTo>
                    <a:pt x="71" y="72"/>
                    <a:pt x="74" y="82"/>
                    <a:pt x="76" y="93"/>
                  </a:cubicBezTo>
                  <a:cubicBezTo>
                    <a:pt x="79" y="103"/>
                    <a:pt x="80" y="114"/>
                    <a:pt x="79" y="125"/>
                  </a:cubicBezTo>
                  <a:cubicBezTo>
                    <a:pt x="78" y="131"/>
                    <a:pt x="77" y="137"/>
                    <a:pt x="76" y="142"/>
                  </a:cubicBezTo>
                  <a:cubicBezTo>
                    <a:pt x="74" y="147"/>
                    <a:pt x="73" y="152"/>
                    <a:pt x="71" y="157"/>
                  </a:cubicBezTo>
                  <a:cubicBezTo>
                    <a:pt x="70" y="162"/>
                    <a:pt x="69" y="167"/>
                    <a:pt x="68" y="171"/>
                  </a:cubicBezTo>
                  <a:cubicBezTo>
                    <a:pt x="87" y="161"/>
                    <a:pt x="126" y="137"/>
                    <a:pt x="126" y="103"/>
                  </a:cubicBezTo>
                  <a:cubicBezTo>
                    <a:pt x="124" y="51"/>
                    <a:pt x="52" y="0"/>
                    <a:pt x="52"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7" name="Freeform 7"/>
            <p:cNvSpPr>
              <a:spLocks/>
            </p:cNvSpPr>
            <p:nvPr/>
          </p:nvSpPr>
          <p:spPr bwMode="auto">
            <a:xfrm>
              <a:off x="3929063" y="4406899"/>
              <a:ext cx="381000" cy="461962"/>
            </a:xfrm>
            <a:custGeom>
              <a:avLst/>
              <a:gdLst>
                <a:gd name="T0" fmla="*/ 82 w 141"/>
                <a:gd name="T1" fmla="*/ 0 h 171"/>
                <a:gd name="T2" fmla="*/ 66 w 141"/>
                <a:gd name="T3" fmla="*/ 41 h 171"/>
                <a:gd name="T4" fmla="*/ 8 w 141"/>
                <a:gd name="T5" fmla="*/ 93 h 171"/>
                <a:gd name="T6" fmla="*/ 38 w 141"/>
                <a:gd name="T7" fmla="*/ 164 h 171"/>
                <a:gd name="T8" fmla="*/ 39 w 141"/>
                <a:gd name="T9" fmla="*/ 162 h 171"/>
                <a:gd name="T10" fmla="*/ 49 w 141"/>
                <a:gd name="T11" fmla="*/ 148 h 171"/>
                <a:gd name="T12" fmla="*/ 60 w 141"/>
                <a:gd name="T13" fmla="*/ 136 h 171"/>
                <a:gd name="T14" fmla="*/ 68 w 141"/>
                <a:gd name="T15" fmla="*/ 124 h 171"/>
                <a:gd name="T16" fmla="*/ 78 w 141"/>
                <a:gd name="T17" fmla="*/ 96 h 171"/>
                <a:gd name="T18" fmla="*/ 82 w 141"/>
                <a:gd name="T19" fmla="*/ 65 h 171"/>
                <a:gd name="T20" fmla="*/ 84 w 141"/>
                <a:gd name="T21" fmla="*/ 96 h 171"/>
                <a:gd name="T22" fmla="*/ 79 w 141"/>
                <a:gd name="T23" fmla="*/ 129 h 171"/>
                <a:gd name="T24" fmla="*/ 72 w 141"/>
                <a:gd name="T25" fmla="*/ 144 h 171"/>
                <a:gd name="T26" fmla="*/ 64 w 141"/>
                <a:gd name="T27" fmla="*/ 158 h 171"/>
                <a:gd name="T28" fmla="*/ 58 w 141"/>
                <a:gd name="T29" fmla="*/ 171 h 171"/>
                <a:gd name="T30" fmla="*/ 130 w 141"/>
                <a:gd name="T31" fmla="*/ 118 h 171"/>
                <a:gd name="T32" fmla="*/ 82 w 141"/>
                <a:gd name="T33" fmla="*/ 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1" h="171">
                  <a:moveTo>
                    <a:pt x="82" y="0"/>
                  </a:moveTo>
                  <a:cubicBezTo>
                    <a:pt x="82" y="0"/>
                    <a:pt x="85" y="20"/>
                    <a:pt x="66" y="41"/>
                  </a:cubicBezTo>
                  <a:cubicBezTo>
                    <a:pt x="43" y="66"/>
                    <a:pt x="17" y="66"/>
                    <a:pt x="8" y="93"/>
                  </a:cubicBezTo>
                  <a:cubicBezTo>
                    <a:pt x="0" y="119"/>
                    <a:pt x="24" y="149"/>
                    <a:pt x="38" y="164"/>
                  </a:cubicBezTo>
                  <a:cubicBezTo>
                    <a:pt x="38" y="163"/>
                    <a:pt x="39" y="162"/>
                    <a:pt x="39" y="162"/>
                  </a:cubicBezTo>
                  <a:cubicBezTo>
                    <a:pt x="42" y="156"/>
                    <a:pt x="46" y="152"/>
                    <a:pt x="49" y="148"/>
                  </a:cubicBezTo>
                  <a:cubicBezTo>
                    <a:pt x="53" y="144"/>
                    <a:pt x="56" y="140"/>
                    <a:pt x="60" y="136"/>
                  </a:cubicBezTo>
                  <a:cubicBezTo>
                    <a:pt x="63" y="132"/>
                    <a:pt x="65" y="128"/>
                    <a:pt x="68" y="124"/>
                  </a:cubicBezTo>
                  <a:cubicBezTo>
                    <a:pt x="73" y="116"/>
                    <a:pt x="76" y="106"/>
                    <a:pt x="78" y="96"/>
                  </a:cubicBezTo>
                  <a:cubicBezTo>
                    <a:pt x="80" y="86"/>
                    <a:pt x="81" y="75"/>
                    <a:pt x="82" y="65"/>
                  </a:cubicBezTo>
                  <a:cubicBezTo>
                    <a:pt x="83" y="75"/>
                    <a:pt x="84" y="86"/>
                    <a:pt x="84" y="96"/>
                  </a:cubicBezTo>
                  <a:cubicBezTo>
                    <a:pt x="84" y="107"/>
                    <a:pt x="83" y="118"/>
                    <a:pt x="79" y="129"/>
                  </a:cubicBezTo>
                  <a:cubicBezTo>
                    <a:pt x="77" y="134"/>
                    <a:pt x="75" y="140"/>
                    <a:pt x="72" y="144"/>
                  </a:cubicBezTo>
                  <a:cubicBezTo>
                    <a:pt x="69" y="149"/>
                    <a:pt x="67" y="154"/>
                    <a:pt x="64" y="158"/>
                  </a:cubicBezTo>
                  <a:cubicBezTo>
                    <a:pt x="62" y="163"/>
                    <a:pt x="60" y="167"/>
                    <a:pt x="58" y="171"/>
                  </a:cubicBezTo>
                  <a:cubicBezTo>
                    <a:pt x="79" y="166"/>
                    <a:pt x="123" y="151"/>
                    <a:pt x="130" y="118"/>
                  </a:cubicBezTo>
                  <a:cubicBezTo>
                    <a:pt x="141" y="67"/>
                    <a:pt x="82" y="0"/>
                    <a:pt x="82"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8" name="Freeform 8"/>
            <p:cNvSpPr>
              <a:spLocks/>
            </p:cNvSpPr>
            <p:nvPr/>
          </p:nvSpPr>
          <p:spPr bwMode="auto">
            <a:xfrm>
              <a:off x="1436688" y="2116137"/>
              <a:ext cx="342900" cy="463550"/>
            </a:xfrm>
            <a:custGeom>
              <a:avLst/>
              <a:gdLst>
                <a:gd name="T0" fmla="*/ 52 w 127"/>
                <a:gd name="T1" fmla="*/ 0 h 172"/>
                <a:gd name="T2" fmla="*/ 46 w 127"/>
                <a:gd name="T3" fmla="*/ 44 h 172"/>
                <a:gd name="T4" fmla="*/ 2 w 127"/>
                <a:gd name="T5" fmla="*/ 108 h 172"/>
                <a:gd name="T6" fmla="*/ 47 w 127"/>
                <a:gd name="T7" fmla="*/ 170 h 172"/>
                <a:gd name="T8" fmla="*/ 48 w 127"/>
                <a:gd name="T9" fmla="*/ 167 h 172"/>
                <a:gd name="T10" fmla="*/ 54 w 127"/>
                <a:gd name="T11" fmla="*/ 151 h 172"/>
                <a:gd name="T12" fmla="*/ 62 w 127"/>
                <a:gd name="T13" fmla="*/ 137 h 172"/>
                <a:gd name="T14" fmla="*/ 67 w 127"/>
                <a:gd name="T15" fmla="*/ 124 h 172"/>
                <a:gd name="T16" fmla="*/ 70 w 127"/>
                <a:gd name="T17" fmla="*/ 94 h 172"/>
                <a:gd name="T18" fmla="*/ 67 w 127"/>
                <a:gd name="T19" fmla="*/ 63 h 172"/>
                <a:gd name="T20" fmla="*/ 76 w 127"/>
                <a:gd name="T21" fmla="*/ 93 h 172"/>
                <a:gd name="T22" fmla="*/ 79 w 127"/>
                <a:gd name="T23" fmla="*/ 126 h 172"/>
                <a:gd name="T24" fmla="*/ 76 w 127"/>
                <a:gd name="T25" fmla="*/ 143 h 172"/>
                <a:gd name="T26" fmla="*/ 71 w 127"/>
                <a:gd name="T27" fmla="*/ 158 h 172"/>
                <a:gd name="T28" fmla="*/ 68 w 127"/>
                <a:gd name="T29" fmla="*/ 172 h 172"/>
                <a:gd name="T30" fmla="*/ 126 w 127"/>
                <a:gd name="T31" fmla="*/ 104 h 172"/>
                <a:gd name="T32" fmla="*/ 52 w 127"/>
                <a:gd name="T33" fmla="*/ 0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7" h="172">
                  <a:moveTo>
                    <a:pt x="52" y="0"/>
                  </a:moveTo>
                  <a:cubicBezTo>
                    <a:pt x="52" y="0"/>
                    <a:pt x="60" y="19"/>
                    <a:pt x="46" y="44"/>
                  </a:cubicBezTo>
                  <a:cubicBezTo>
                    <a:pt x="29" y="73"/>
                    <a:pt x="4" y="79"/>
                    <a:pt x="2" y="108"/>
                  </a:cubicBezTo>
                  <a:cubicBezTo>
                    <a:pt x="0" y="135"/>
                    <a:pt x="30" y="159"/>
                    <a:pt x="47" y="170"/>
                  </a:cubicBezTo>
                  <a:cubicBezTo>
                    <a:pt x="47" y="169"/>
                    <a:pt x="47" y="168"/>
                    <a:pt x="48" y="167"/>
                  </a:cubicBezTo>
                  <a:cubicBezTo>
                    <a:pt x="49" y="161"/>
                    <a:pt x="52" y="156"/>
                    <a:pt x="54" y="151"/>
                  </a:cubicBezTo>
                  <a:cubicBezTo>
                    <a:pt x="57" y="146"/>
                    <a:pt x="59" y="142"/>
                    <a:pt x="62" y="137"/>
                  </a:cubicBezTo>
                  <a:cubicBezTo>
                    <a:pt x="64" y="133"/>
                    <a:pt x="66" y="129"/>
                    <a:pt x="67" y="124"/>
                  </a:cubicBezTo>
                  <a:cubicBezTo>
                    <a:pt x="70" y="114"/>
                    <a:pt x="70" y="104"/>
                    <a:pt x="70" y="94"/>
                  </a:cubicBezTo>
                  <a:cubicBezTo>
                    <a:pt x="70" y="84"/>
                    <a:pt x="69" y="73"/>
                    <a:pt x="67" y="63"/>
                  </a:cubicBezTo>
                  <a:cubicBezTo>
                    <a:pt x="71" y="73"/>
                    <a:pt x="74" y="83"/>
                    <a:pt x="76" y="93"/>
                  </a:cubicBezTo>
                  <a:cubicBezTo>
                    <a:pt x="79" y="104"/>
                    <a:pt x="80" y="115"/>
                    <a:pt x="79" y="126"/>
                  </a:cubicBezTo>
                  <a:cubicBezTo>
                    <a:pt x="78" y="132"/>
                    <a:pt x="77" y="137"/>
                    <a:pt x="76" y="143"/>
                  </a:cubicBezTo>
                  <a:cubicBezTo>
                    <a:pt x="74" y="148"/>
                    <a:pt x="73" y="153"/>
                    <a:pt x="71" y="158"/>
                  </a:cubicBezTo>
                  <a:cubicBezTo>
                    <a:pt x="70" y="163"/>
                    <a:pt x="69" y="167"/>
                    <a:pt x="68" y="172"/>
                  </a:cubicBezTo>
                  <a:cubicBezTo>
                    <a:pt x="87" y="162"/>
                    <a:pt x="127" y="137"/>
                    <a:pt x="126" y="104"/>
                  </a:cubicBezTo>
                  <a:cubicBezTo>
                    <a:pt x="124" y="51"/>
                    <a:pt x="52" y="0"/>
                    <a:pt x="52"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Freeform 9"/>
            <p:cNvSpPr>
              <a:spLocks/>
            </p:cNvSpPr>
            <p:nvPr/>
          </p:nvSpPr>
          <p:spPr bwMode="auto">
            <a:xfrm>
              <a:off x="2022475" y="2795587"/>
              <a:ext cx="444500" cy="396875"/>
            </a:xfrm>
            <a:custGeom>
              <a:avLst/>
              <a:gdLst>
                <a:gd name="T0" fmla="*/ 0 w 165"/>
                <a:gd name="T1" fmla="*/ 48 h 147"/>
                <a:gd name="T2" fmla="*/ 38 w 165"/>
                <a:gd name="T3" fmla="*/ 71 h 147"/>
                <a:gd name="T4" fmla="*/ 81 w 165"/>
                <a:gd name="T5" fmla="*/ 135 h 147"/>
                <a:gd name="T6" fmla="*/ 156 w 165"/>
                <a:gd name="T7" fmla="*/ 115 h 147"/>
                <a:gd name="T8" fmla="*/ 154 w 165"/>
                <a:gd name="T9" fmla="*/ 114 h 147"/>
                <a:gd name="T10" fmla="*/ 141 w 165"/>
                <a:gd name="T11" fmla="*/ 102 h 147"/>
                <a:gd name="T12" fmla="*/ 131 w 165"/>
                <a:gd name="T13" fmla="*/ 90 h 147"/>
                <a:gd name="T14" fmla="*/ 121 w 165"/>
                <a:gd name="T15" fmla="*/ 80 h 147"/>
                <a:gd name="T16" fmla="*/ 94 w 165"/>
                <a:gd name="T17" fmla="*/ 66 h 147"/>
                <a:gd name="T18" fmla="*/ 64 w 165"/>
                <a:gd name="T19" fmla="*/ 58 h 147"/>
                <a:gd name="T20" fmla="*/ 96 w 165"/>
                <a:gd name="T21" fmla="*/ 60 h 147"/>
                <a:gd name="T22" fmla="*/ 127 w 165"/>
                <a:gd name="T23" fmla="*/ 70 h 147"/>
                <a:gd name="T24" fmla="*/ 141 w 165"/>
                <a:gd name="T25" fmla="*/ 79 h 147"/>
                <a:gd name="T26" fmla="*/ 154 w 165"/>
                <a:gd name="T27" fmla="*/ 89 h 147"/>
                <a:gd name="T28" fmla="*/ 165 w 165"/>
                <a:gd name="T29" fmla="*/ 96 h 147"/>
                <a:gd name="T30" fmla="*/ 123 w 165"/>
                <a:gd name="T31" fmla="*/ 18 h 147"/>
                <a:gd name="T32" fmla="*/ 0 w 165"/>
                <a:gd name="T33" fmla="*/ 48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5" h="147">
                  <a:moveTo>
                    <a:pt x="0" y="48"/>
                  </a:moveTo>
                  <a:cubicBezTo>
                    <a:pt x="0" y="48"/>
                    <a:pt x="20" y="48"/>
                    <a:pt x="38" y="71"/>
                  </a:cubicBezTo>
                  <a:cubicBezTo>
                    <a:pt x="59" y="96"/>
                    <a:pt x="55" y="122"/>
                    <a:pt x="81" y="135"/>
                  </a:cubicBezTo>
                  <a:cubicBezTo>
                    <a:pt x="106" y="147"/>
                    <a:pt x="139" y="127"/>
                    <a:pt x="156" y="115"/>
                  </a:cubicBezTo>
                  <a:cubicBezTo>
                    <a:pt x="155" y="115"/>
                    <a:pt x="154" y="114"/>
                    <a:pt x="154" y="114"/>
                  </a:cubicBezTo>
                  <a:cubicBezTo>
                    <a:pt x="149" y="110"/>
                    <a:pt x="145" y="106"/>
                    <a:pt x="141" y="102"/>
                  </a:cubicBezTo>
                  <a:cubicBezTo>
                    <a:pt x="138" y="98"/>
                    <a:pt x="135" y="94"/>
                    <a:pt x="131" y="90"/>
                  </a:cubicBezTo>
                  <a:cubicBezTo>
                    <a:pt x="128" y="86"/>
                    <a:pt x="124" y="83"/>
                    <a:pt x="121" y="80"/>
                  </a:cubicBezTo>
                  <a:cubicBezTo>
                    <a:pt x="113" y="74"/>
                    <a:pt x="104" y="70"/>
                    <a:pt x="94" y="66"/>
                  </a:cubicBezTo>
                  <a:cubicBezTo>
                    <a:pt x="84" y="62"/>
                    <a:pt x="74" y="60"/>
                    <a:pt x="64" y="58"/>
                  </a:cubicBezTo>
                  <a:cubicBezTo>
                    <a:pt x="74" y="58"/>
                    <a:pt x="85" y="58"/>
                    <a:pt x="96" y="60"/>
                  </a:cubicBezTo>
                  <a:cubicBezTo>
                    <a:pt x="106" y="62"/>
                    <a:pt x="117" y="65"/>
                    <a:pt x="127" y="70"/>
                  </a:cubicBezTo>
                  <a:cubicBezTo>
                    <a:pt x="132" y="72"/>
                    <a:pt x="137" y="75"/>
                    <a:pt x="141" y="79"/>
                  </a:cubicBezTo>
                  <a:cubicBezTo>
                    <a:pt x="146" y="82"/>
                    <a:pt x="150" y="85"/>
                    <a:pt x="154" y="89"/>
                  </a:cubicBezTo>
                  <a:cubicBezTo>
                    <a:pt x="158" y="92"/>
                    <a:pt x="162" y="94"/>
                    <a:pt x="165" y="96"/>
                  </a:cubicBezTo>
                  <a:cubicBezTo>
                    <a:pt x="163" y="75"/>
                    <a:pt x="155" y="30"/>
                    <a:pt x="123" y="18"/>
                  </a:cubicBezTo>
                  <a:cubicBezTo>
                    <a:pt x="74" y="0"/>
                    <a:pt x="0" y="48"/>
                    <a:pt x="0" y="48"/>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0" name="Freeform 10"/>
            <p:cNvSpPr>
              <a:spLocks/>
            </p:cNvSpPr>
            <p:nvPr/>
          </p:nvSpPr>
          <p:spPr bwMode="auto">
            <a:xfrm>
              <a:off x="3781425" y="2135187"/>
              <a:ext cx="396875" cy="444500"/>
            </a:xfrm>
            <a:custGeom>
              <a:avLst/>
              <a:gdLst>
                <a:gd name="T0" fmla="*/ 98 w 147"/>
                <a:gd name="T1" fmla="*/ 0 h 165"/>
                <a:gd name="T2" fmla="*/ 76 w 147"/>
                <a:gd name="T3" fmla="*/ 38 h 165"/>
                <a:gd name="T4" fmla="*/ 12 w 147"/>
                <a:gd name="T5" fmla="*/ 81 h 165"/>
                <a:gd name="T6" fmla="*/ 31 w 147"/>
                <a:gd name="T7" fmla="*/ 155 h 165"/>
                <a:gd name="T8" fmla="*/ 33 w 147"/>
                <a:gd name="T9" fmla="*/ 154 h 165"/>
                <a:gd name="T10" fmla="*/ 45 w 147"/>
                <a:gd name="T11" fmla="*/ 141 h 165"/>
                <a:gd name="T12" fmla="*/ 57 w 147"/>
                <a:gd name="T13" fmla="*/ 131 h 165"/>
                <a:gd name="T14" fmla="*/ 67 w 147"/>
                <a:gd name="T15" fmla="*/ 120 h 165"/>
                <a:gd name="T16" fmla="*/ 81 w 147"/>
                <a:gd name="T17" fmla="*/ 94 h 165"/>
                <a:gd name="T18" fmla="*/ 89 w 147"/>
                <a:gd name="T19" fmla="*/ 64 h 165"/>
                <a:gd name="T20" fmla="*/ 87 w 147"/>
                <a:gd name="T21" fmla="*/ 95 h 165"/>
                <a:gd name="T22" fmla="*/ 77 w 147"/>
                <a:gd name="T23" fmla="*/ 127 h 165"/>
                <a:gd name="T24" fmla="*/ 68 w 147"/>
                <a:gd name="T25" fmla="*/ 141 h 165"/>
                <a:gd name="T26" fmla="*/ 58 w 147"/>
                <a:gd name="T27" fmla="*/ 154 h 165"/>
                <a:gd name="T28" fmla="*/ 50 w 147"/>
                <a:gd name="T29" fmla="*/ 165 h 165"/>
                <a:gd name="T30" fmla="*/ 129 w 147"/>
                <a:gd name="T31" fmla="*/ 123 h 165"/>
                <a:gd name="T32" fmla="*/ 98 w 147"/>
                <a:gd name="T33"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7" h="165">
                  <a:moveTo>
                    <a:pt x="98" y="0"/>
                  </a:moveTo>
                  <a:cubicBezTo>
                    <a:pt x="98" y="0"/>
                    <a:pt x="99" y="20"/>
                    <a:pt x="76" y="38"/>
                  </a:cubicBezTo>
                  <a:cubicBezTo>
                    <a:pt x="50" y="59"/>
                    <a:pt x="24" y="55"/>
                    <a:pt x="12" y="81"/>
                  </a:cubicBezTo>
                  <a:cubicBezTo>
                    <a:pt x="0" y="106"/>
                    <a:pt x="19" y="139"/>
                    <a:pt x="31" y="155"/>
                  </a:cubicBezTo>
                  <a:cubicBezTo>
                    <a:pt x="32" y="155"/>
                    <a:pt x="32" y="154"/>
                    <a:pt x="33" y="154"/>
                  </a:cubicBezTo>
                  <a:cubicBezTo>
                    <a:pt x="37" y="149"/>
                    <a:pt x="41" y="145"/>
                    <a:pt x="45" y="141"/>
                  </a:cubicBezTo>
                  <a:cubicBezTo>
                    <a:pt x="49" y="138"/>
                    <a:pt x="53" y="134"/>
                    <a:pt x="57" y="131"/>
                  </a:cubicBezTo>
                  <a:cubicBezTo>
                    <a:pt x="60" y="128"/>
                    <a:pt x="64" y="124"/>
                    <a:pt x="67" y="120"/>
                  </a:cubicBezTo>
                  <a:cubicBezTo>
                    <a:pt x="73" y="113"/>
                    <a:pt x="77" y="103"/>
                    <a:pt x="81" y="94"/>
                  </a:cubicBezTo>
                  <a:cubicBezTo>
                    <a:pt x="84" y="84"/>
                    <a:pt x="87" y="74"/>
                    <a:pt x="89" y="64"/>
                  </a:cubicBezTo>
                  <a:cubicBezTo>
                    <a:pt x="89" y="74"/>
                    <a:pt x="88" y="85"/>
                    <a:pt x="87" y="95"/>
                  </a:cubicBezTo>
                  <a:cubicBezTo>
                    <a:pt x="85" y="106"/>
                    <a:pt x="82" y="116"/>
                    <a:pt x="77" y="127"/>
                  </a:cubicBezTo>
                  <a:cubicBezTo>
                    <a:pt x="74" y="132"/>
                    <a:pt x="71" y="137"/>
                    <a:pt x="68" y="141"/>
                  </a:cubicBezTo>
                  <a:cubicBezTo>
                    <a:pt x="65" y="145"/>
                    <a:pt x="61" y="150"/>
                    <a:pt x="58" y="154"/>
                  </a:cubicBezTo>
                  <a:cubicBezTo>
                    <a:pt x="55" y="157"/>
                    <a:pt x="52" y="161"/>
                    <a:pt x="50" y="165"/>
                  </a:cubicBezTo>
                  <a:cubicBezTo>
                    <a:pt x="72" y="163"/>
                    <a:pt x="117" y="155"/>
                    <a:pt x="129" y="123"/>
                  </a:cubicBezTo>
                  <a:cubicBezTo>
                    <a:pt x="147" y="74"/>
                    <a:pt x="98" y="0"/>
                    <a:pt x="98"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11"/>
            <p:cNvSpPr>
              <a:spLocks/>
            </p:cNvSpPr>
            <p:nvPr/>
          </p:nvSpPr>
          <p:spPr bwMode="auto">
            <a:xfrm>
              <a:off x="4257675" y="3289300"/>
              <a:ext cx="384175" cy="381000"/>
            </a:xfrm>
            <a:custGeom>
              <a:avLst/>
              <a:gdLst>
                <a:gd name="T0" fmla="*/ 140 w 142"/>
                <a:gd name="T1" fmla="*/ 0 h 141"/>
                <a:gd name="T2" fmla="*/ 101 w 142"/>
                <a:gd name="T3" fmla="*/ 21 h 141"/>
                <a:gd name="T4" fmla="*/ 24 w 142"/>
                <a:gd name="T5" fmla="*/ 24 h 141"/>
                <a:gd name="T6" fmla="*/ 1 w 142"/>
                <a:gd name="T7" fmla="*/ 97 h 141"/>
                <a:gd name="T8" fmla="*/ 3 w 142"/>
                <a:gd name="T9" fmla="*/ 96 h 141"/>
                <a:gd name="T10" fmla="*/ 20 w 142"/>
                <a:gd name="T11" fmla="*/ 92 h 141"/>
                <a:gd name="T12" fmla="*/ 36 w 142"/>
                <a:gd name="T13" fmla="*/ 90 h 141"/>
                <a:gd name="T14" fmla="*/ 50 w 142"/>
                <a:gd name="T15" fmla="*/ 86 h 141"/>
                <a:gd name="T16" fmla="*/ 76 w 142"/>
                <a:gd name="T17" fmla="*/ 71 h 141"/>
                <a:gd name="T18" fmla="*/ 99 w 142"/>
                <a:gd name="T19" fmla="*/ 49 h 141"/>
                <a:gd name="T20" fmla="*/ 80 w 142"/>
                <a:gd name="T21" fmla="*/ 75 h 141"/>
                <a:gd name="T22" fmla="*/ 55 w 142"/>
                <a:gd name="T23" fmla="*/ 97 h 141"/>
                <a:gd name="T24" fmla="*/ 40 w 142"/>
                <a:gd name="T25" fmla="*/ 104 h 141"/>
                <a:gd name="T26" fmla="*/ 25 w 142"/>
                <a:gd name="T27" fmla="*/ 110 h 141"/>
                <a:gd name="T28" fmla="*/ 13 w 142"/>
                <a:gd name="T29" fmla="*/ 116 h 141"/>
                <a:gd name="T30" fmla="*/ 101 w 142"/>
                <a:gd name="T31" fmla="*/ 121 h 141"/>
                <a:gd name="T32" fmla="*/ 140 w 142"/>
                <a:gd name="T33" fmla="*/ 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2" h="141">
                  <a:moveTo>
                    <a:pt x="140" y="0"/>
                  </a:moveTo>
                  <a:cubicBezTo>
                    <a:pt x="140" y="0"/>
                    <a:pt x="129" y="17"/>
                    <a:pt x="101" y="21"/>
                  </a:cubicBezTo>
                  <a:cubicBezTo>
                    <a:pt x="68" y="25"/>
                    <a:pt x="48" y="8"/>
                    <a:pt x="24" y="24"/>
                  </a:cubicBezTo>
                  <a:cubicBezTo>
                    <a:pt x="1" y="39"/>
                    <a:pt x="0" y="77"/>
                    <a:pt x="1" y="97"/>
                  </a:cubicBezTo>
                  <a:cubicBezTo>
                    <a:pt x="2" y="97"/>
                    <a:pt x="3" y="97"/>
                    <a:pt x="3" y="96"/>
                  </a:cubicBezTo>
                  <a:cubicBezTo>
                    <a:pt x="9" y="94"/>
                    <a:pt x="15" y="93"/>
                    <a:pt x="20" y="92"/>
                  </a:cubicBezTo>
                  <a:cubicBezTo>
                    <a:pt x="26" y="91"/>
                    <a:pt x="31" y="91"/>
                    <a:pt x="36" y="90"/>
                  </a:cubicBezTo>
                  <a:cubicBezTo>
                    <a:pt x="41" y="89"/>
                    <a:pt x="45" y="88"/>
                    <a:pt x="50" y="86"/>
                  </a:cubicBezTo>
                  <a:cubicBezTo>
                    <a:pt x="59" y="82"/>
                    <a:pt x="68" y="77"/>
                    <a:pt x="76" y="71"/>
                  </a:cubicBezTo>
                  <a:cubicBezTo>
                    <a:pt x="84" y="64"/>
                    <a:pt x="91" y="57"/>
                    <a:pt x="99" y="49"/>
                  </a:cubicBezTo>
                  <a:cubicBezTo>
                    <a:pt x="93" y="58"/>
                    <a:pt x="87" y="67"/>
                    <a:pt x="80" y="75"/>
                  </a:cubicBezTo>
                  <a:cubicBezTo>
                    <a:pt x="73" y="83"/>
                    <a:pt x="65" y="91"/>
                    <a:pt x="55" y="97"/>
                  </a:cubicBezTo>
                  <a:cubicBezTo>
                    <a:pt x="51" y="100"/>
                    <a:pt x="45" y="102"/>
                    <a:pt x="40" y="104"/>
                  </a:cubicBezTo>
                  <a:cubicBezTo>
                    <a:pt x="35" y="106"/>
                    <a:pt x="30" y="108"/>
                    <a:pt x="25" y="110"/>
                  </a:cubicBezTo>
                  <a:cubicBezTo>
                    <a:pt x="20" y="112"/>
                    <a:pt x="16" y="113"/>
                    <a:pt x="13" y="116"/>
                  </a:cubicBezTo>
                  <a:cubicBezTo>
                    <a:pt x="32" y="125"/>
                    <a:pt x="75" y="141"/>
                    <a:pt x="101" y="121"/>
                  </a:cubicBezTo>
                  <a:cubicBezTo>
                    <a:pt x="142" y="88"/>
                    <a:pt x="140" y="0"/>
                    <a:pt x="140"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12"/>
            <p:cNvSpPr>
              <a:spLocks/>
            </p:cNvSpPr>
            <p:nvPr/>
          </p:nvSpPr>
          <p:spPr bwMode="auto">
            <a:xfrm>
              <a:off x="4205288" y="2270125"/>
              <a:ext cx="393700" cy="398462"/>
            </a:xfrm>
            <a:custGeom>
              <a:avLst/>
              <a:gdLst>
                <a:gd name="T0" fmla="*/ 134 w 146"/>
                <a:gd name="T1" fmla="*/ 0 h 148"/>
                <a:gd name="T2" fmla="*/ 97 w 146"/>
                <a:gd name="T3" fmla="*/ 25 h 148"/>
                <a:gd name="T4" fmla="*/ 21 w 146"/>
                <a:gd name="T5" fmla="*/ 37 h 148"/>
                <a:gd name="T6" fmla="*/ 8 w 146"/>
                <a:gd name="T7" fmla="*/ 113 h 148"/>
                <a:gd name="T8" fmla="*/ 10 w 146"/>
                <a:gd name="T9" fmla="*/ 112 h 148"/>
                <a:gd name="T10" fmla="*/ 26 w 146"/>
                <a:gd name="T11" fmla="*/ 106 h 148"/>
                <a:gd name="T12" fmla="*/ 41 w 146"/>
                <a:gd name="T13" fmla="*/ 101 h 148"/>
                <a:gd name="T14" fmla="*/ 54 w 146"/>
                <a:gd name="T15" fmla="*/ 96 h 148"/>
                <a:gd name="T16" fmla="*/ 78 w 146"/>
                <a:gd name="T17" fmla="*/ 78 h 148"/>
                <a:gd name="T18" fmla="*/ 98 w 146"/>
                <a:gd name="T19" fmla="*/ 54 h 148"/>
                <a:gd name="T20" fmla="*/ 83 w 146"/>
                <a:gd name="T21" fmla="*/ 81 h 148"/>
                <a:gd name="T22" fmla="*/ 61 w 146"/>
                <a:gd name="T23" fmla="*/ 106 h 148"/>
                <a:gd name="T24" fmla="*/ 47 w 146"/>
                <a:gd name="T25" fmla="*/ 115 h 148"/>
                <a:gd name="T26" fmla="*/ 33 w 146"/>
                <a:gd name="T27" fmla="*/ 122 h 148"/>
                <a:gd name="T28" fmla="*/ 21 w 146"/>
                <a:gd name="T29" fmla="*/ 130 h 148"/>
                <a:gd name="T30" fmla="*/ 110 w 146"/>
                <a:gd name="T31" fmla="*/ 124 h 148"/>
                <a:gd name="T32" fmla="*/ 134 w 146"/>
                <a:gd name="T33"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6" h="148">
                  <a:moveTo>
                    <a:pt x="134" y="0"/>
                  </a:moveTo>
                  <a:cubicBezTo>
                    <a:pt x="134" y="0"/>
                    <a:pt x="125" y="18"/>
                    <a:pt x="97" y="25"/>
                  </a:cubicBezTo>
                  <a:cubicBezTo>
                    <a:pt x="65" y="33"/>
                    <a:pt x="43" y="19"/>
                    <a:pt x="21" y="37"/>
                  </a:cubicBezTo>
                  <a:cubicBezTo>
                    <a:pt x="0" y="55"/>
                    <a:pt x="4" y="93"/>
                    <a:pt x="8" y="113"/>
                  </a:cubicBezTo>
                  <a:cubicBezTo>
                    <a:pt x="8" y="113"/>
                    <a:pt x="9" y="112"/>
                    <a:pt x="10" y="112"/>
                  </a:cubicBezTo>
                  <a:cubicBezTo>
                    <a:pt x="15" y="109"/>
                    <a:pt x="21" y="107"/>
                    <a:pt x="26" y="106"/>
                  </a:cubicBezTo>
                  <a:cubicBezTo>
                    <a:pt x="31" y="104"/>
                    <a:pt x="36" y="103"/>
                    <a:pt x="41" y="101"/>
                  </a:cubicBezTo>
                  <a:cubicBezTo>
                    <a:pt x="46" y="100"/>
                    <a:pt x="50" y="98"/>
                    <a:pt x="54" y="96"/>
                  </a:cubicBezTo>
                  <a:cubicBezTo>
                    <a:pt x="63" y="91"/>
                    <a:pt x="71" y="85"/>
                    <a:pt x="78" y="78"/>
                  </a:cubicBezTo>
                  <a:cubicBezTo>
                    <a:pt x="86" y="70"/>
                    <a:pt x="92" y="62"/>
                    <a:pt x="98" y="54"/>
                  </a:cubicBezTo>
                  <a:cubicBezTo>
                    <a:pt x="94" y="63"/>
                    <a:pt x="89" y="72"/>
                    <a:pt x="83" y="81"/>
                  </a:cubicBezTo>
                  <a:cubicBezTo>
                    <a:pt x="77" y="90"/>
                    <a:pt x="70" y="99"/>
                    <a:pt x="61" y="106"/>
                  </a:cubicBezTo>
                  <a:cubicBezTo>
                    <a:pt x="57" y="109"/>
                    <a:pt x="52" y="113"/>
                    <a:pt x="47" y="115"/>
                  </a:cubicBezTo>
                  <a:cubicBezTo>
                    <a:pt x="42" y="118"/>
                    <a:pt x="37" y="120"/>
                    <a:pt x="33" y="122"/>
                  </a:cubicBezTo>
                  <a:cubicBezTo>
                    <a:pt x="28" y="125"/>
                    <a:pt x="24" y="127"/>
                    <a:pt x="21" y="130"/>
                  </a:cubicBezTo>
                  <a:cubicBezTo>
                    <a:pt x="41" y="137"/>
                    <a:pt x="86" y="148"/>
                    <a:pt x="110" y="124"/>
                  </a:cubicBezTo>
                  <a:cubicBezTo>
                    <a:pt x="146" y="87"/>
                    <a:pt x="134" y="0"/>
                    <a:pt x="134"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13"/>
            <p:cNvSpPr>
              <a:spLocks/>
            </p:cNvSpPr>
            <p:nvPr/>
          </p:nvSpPr>
          <p:spPr bwMode="auto">
            <a:xfrm>
              <a:off x="2778125" y="750887"/>
              <a:ext cx="366713" cy="425450"/>
            </a:xfrm>
            <a:custGeom>
              <a:avLst/>
              <a:gdLst>
                <a:gd name="T0" fmla="*/ 14 w 136"/>
                <a:gd name="T1" fmla="*/ 0 h 158"/>
                <a:gd name="T2" fmla="*/ 25 w 136"/>
                <a:gd name="T3" fmla="*/ 43 h 158"/>
                <a:gd name="T4" fmla="*/ 10 w 136"/>
                <a:gd name="T5" fmla="*/ 119 h 158"/>
                <a:gd name="T6" fmla="*/ 76 w 136"/>
                <a:gd name="T7" fmla="*/ 158 h 158"/>
                <a:gd name="T8" fmla="*/ 75 w 136"/>
                <a:gd name="T9" fmla="*/ 156 h 158"/>
                <a:gd name="T10" fmla="*/ 75 w 136"/>
                <a:gd name="T11" fmla="*/ 138 h 158"/>
                <a:gd name="T12" fmla="*/ 76 w 136"/>
                <a:gd name="T13" fmla="*/ 123 h 158"/>
                <a:gd name="T14" fmla="*/ 76 w 136"/>
                <a:gd name="T15" fmla="*/ 108 h 158"/>
                <a:gd name="T16" fmla="*/ 67 w 136"/>
                <a:gd name="T17" fmla="*/ 79 h 158"/>
                <a:gd name="T18" fmla="*/ 52 w 136"/>
                <a:gd name="T19" fmla="*/ 52 h 158"/>
                <a:gd name="T20" fmla="*/ 73 w 136"/>
                <a:gd name="T21" fmla="*/ 76 h 158"/>
                <a:gd name="T22" fmla="*/ 88 w 136"/>
                <a:gd name="T23" fmla="*/ 105 h 158"/>
                <a:gd name="T24" fmla="*/ 92 w 136"/>
                <a:gd name="T25" fmla="*/ 122 h 158"/>
                <a:gd name="T26" fmla="*/ 93 w 136"/>
                <a:gd name="T27" fmla="*/ 138 h 158"/>
                <a:gd name="T28" fmla="*/ 96 w 136"/>
                <a:gd name="T29" fmla="*/ 151 h 158"/>
                <a:gd name="T30" fmla="*/ 122 w 136"/>
                <a:gd name="T31" fmla="*/ 66 h 158"/>
                <a:gd name="T32" fmla="*/ 14 w 136"/>
                <a:gd name="T33"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6" h="158">
                  <a:moveTo>
                    <a:pt x="14" y="0"/>
                  </a:moveTo>
                  <a:cubicBezTo>
                    <a:pt x="14" y="0"/>
                    <a:pt x="28" y="14"/>
                    <a:pt x="25" y="43"/>
                  </a:cubicBezTo>
                  <a:cubicBezTo>
                    <a:pt x="22" y="76"/>
                    <a:pt x="0" y="92"/>
                    <a:pt x="10" y="119"/>
                  </a:cubicBezTo>
                  <a:cubicBezTo>
                    <a:pt x="19" y="145"/>
                    <a:pt x="56" y="155"/>
                    <a:pt x="76" y="158"/>
                  </a:cubicBezTo>
                  <a:cubicBezTo>
                    <a:pt x="76" y="157"/>
                    <a:pt x="75" y="156"/>
                    <a:pt x="75" y="156"/>
                  </a:cubicBezTo>
                  <a:cubicBezTo>
                    <a:pt x="75" y="149"/>
                    <a:pt x="75" y="144"/>
                    <a:pt x="75" y="138"/>
                  </a:cubicBezTo>
                  <a:cubicBezTo>
                    <a:pt x="76" y="133"/>
                    <a:pt x="76" y="128"/>
                    <a:pt x="76" y="123"/>
                  </a:cubicBezTo>
                  <a:cubicBezTo>
                    <a:pt x="77" y="118"/>
                    <a:pt x="77" y="113"/>
                    <a:pt x="76" y="108"/>
                  </a:cubicBezTo>
                  <a:cubicBezTo>
                    <a:pt x="75" y="98"/>
                    <a:pt x="72" y="89"/>
                    <a:pt x="67" y="79"/>
                  </a:cubicBezTo>
                  <a:cubicBezTo>
                    <a:pt x="63" y="70"/>
                    <a:pt x="58" y="61"/>
                    <a:pt x="52" y="52"/>
                  </a:cubicBezTo>
                  <a:cubicBezTo>
                    <a:pt x="59" y="60"/>
                    <a:pt x="66" y="68"/>
                    <a:pt x="73" y="76"/>
                  </a:cubicBezTo>
                  <a:cubicBezTo>
                    <a:pt x="79" y="85"/>
                    <a:pt x="84" y="95"/>
                    <a:pt x="88" y="105"/>
                  </a:cubicBezTo>
                  <a:cubicBezTo>
                    <a:pt x="90" y="111"/>
                    <a:pt x="91" y="116"/>
                    <a:pt x="92" y="122"/>
                  </a:cubicBezTo>
                  <a:cubicBezTo>
                    <a:pt x="92" y="127"/>
                    <a:pt x="93" y="133"/>
                    <a:pt x="93" y="138"/>
                  </a:cubicBezTo>
                  <a:cubicBezTo>
                    <a:pt x="94" y="143"/>
                    <a:pt x="95" y="147"/>
                    <a:pt x="96" y="151"/>
                  </a:cubicBezTo>
                  <a:cubicBezTo>
                    <a:pt x="110" y="135"/>
                    <a:pt x="136" y="97"/>
                    <a:pt x="122" y="66"/>
                  </a:cubicBezTo>
                  <a:cubicBezTo>
                    <a:pt x="100" y="19"/>
                    <a:pt x="14" y="0"/>
                    <a:pt x="14"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14"/>
            <p:cNvSpPr>
              <a:spLocks/>
            </p:cNvSpPr>
            <p:nvPr/>
          </p:nvSpPr>
          <p:spPr bwMode="auto">
            <a:xfrm>
              <a:off x="4194175" y="2782887"/>
              <a:ext cx="366713" cy="431800"/>
            </a:xfrm>
            <a:custGeom>
              <a:avLst/>
              <a:gdLst>
                <a:gd name="T0" fmla="*/ 119 w 136"/>
                <a:gd name="T1" fmla="*/ 160 h 160"/>
                <a:gd name="T2" fmla="*/ 109 w 136"/>
                <a:gd name="T3" fmla="*/ 117 h 160"/>
                <a:gd name="T4" fmla="*/ 128 w 136"/>
                <a:gd name="T5" fmla="*/ 42 h 160"/>
                <a:gd name="T6" fmla="*/ 63 w 136"/>
                <a:gd name="T7" fmla="*/ 0 h 160"/>
                <a:gd name="T8" fmla="*/ 63 w 136"/>
                <a:gd name="T9" fmla="*/ 2 h 160"/>
                <a:gd name="T10" fmla="*/ 63 w 136"/>
                <a:gd name="T11" fmla="*/ 20 h 160"/>
                <a:gd name="T12" fmla="*/ 61 w 136"/>
                <a:gd name="T13" fmla="*/ 35 h 160"/>
                <a:gd name="T14" fmla="*/ 61 w 136"/>
                <a:gd name="T15" fmla="*/ 50 h 160"/>
                <a:gd name="T16" fmla="*/ 68 w 136"/>
                <a:gd name="T17" fmla="*/ 79 h 160"/>
                <a:gd name="T18" fmla="*/ 83 w 136"/>
                <a:gd name="T19" fmla="*/ 107 h 160"/>
                <a:gd name="T20" fmla="*/ 63 w 136"/>
                <a:gd name="T21" fmla="*/ 82 h 160"/>
                <a:gd name="T22" fmla="*/ 49 w 136"/>
                <a:gd name="T23" fmla="*/ 52 h 160"/>
                <a:gd name="T24" fmla="*/ 46 w 136"/>
                <a:gd name="T25" fmla="*/ 36 h 160"/>
                <a:gd name="T26" fmla="*/ 44 w 136"/>
                <a:gd name="T27" fmla="*/ 20 h 160"/>
                <a:gd name="T28" fmla="*/ 42 w 136"/>
                <a:gd name="T29" fmla="*/ 6 h 160"/>
                <a:gd name="T30" fmla="*/ 13 w 136"/>
                <a:gd name="T31" fmla="*/ 90 h 160"/>
                <a:gd name="T32" fmla="*/ 119 w 136"/>
                <a:gd name="T33" fmla="*/ 16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6" h="160">
                  <a:moveTo>
                    <a:pt x="119" y="160"/>
                  </a:moveTo>
                  <a:cubicBezTo>
                    <a:pt x="119" y="160"/>
                    <a:pt x="105" y="145"/>
                    <a:pt x="109" y="117"/>
                  </a:cubicBezTo>
                  <a:cubicBezTo>
                    <a:pt x="114" y="84"/>
                    <a:pt x="136" y="69"/>
                    <a:pt x="128" y="42"/>
                  </a:cubicBezTo>
                  <a:cubicBezTo>
                    <a:pt x="119" y="15"/>
                    <a:pt x="83" y="4"/>
                    <a:pt x="63" y="0"/>
                  </a:cubicBezTo>
                  <a:cubicBezTo>
                    <a:pt x="63" y="1"/>
                    <a:pt x="63" y="2"/>
                    <a:pt x="63" y="2"/>
                  </a:cubicBezTo>
                  <a:cubicBezTo>
                    <a:pt x="64" y="9"/>
                    <a:pt x="63" y="14"/>
                    <a:pt x="63" y="20"/>
                  </a:cubicBezTo>
                  <a:cubicBezTo>
                    <a:pt x="62" y="25"/>
                    <a:pt x="61" y="30"/>
                    <a:pt x="61" y="35"/>
                  </a:cubicBezTo>
                  <a:cubicBezTo>
                    <a:pt x="60" y="40"/>
                    <a:pt x="60" y="45"/>
                    <a:pt x="61" y="50"/>
                  </a:cubicBezTo>
                  <a:cubicBezTo>
                    <a:pt x="62" y="60"/>
                    <a:pt x="65" y="69"/>
                    <a:pt x="68" y="79"/>
                  </a:cubicBezTo>
                  <a:cubicBezTo>
                    <a:pt x="72" y="88"/>
                    <a:pt x="77" y="98"/>
                    <a:pt x="83" y="107"/>
                  </a:cubicBezTo>
                  <a:cubicBezTo>
                    <a:pt x="76" y="99"/>
                    <a:pt x="69" y="91"/>
                    <a:pt x="63" y="82"/>
                  </a:cubicBezTo>
                  <a:cubicBezTo>
                    <a:pt x="57" y="73"/>
                    <a:pt x="52" y="63"/>
                    <a:pt x="49" y="52"/>
                  </a:cubicBezTo>
                  <a:cubicBezTo>
                    <a:pt x="47" y="47"/>
                    <a:pt x="46" y="41"/>
                    <a:pt x="46" y="36"/>
                  </a:cubicBezTo>
                  <a:cubicBezTo>
                    <a:pt x="45" y="30"/>
                    <a:pt x="45" y="25"/>
                    <a:pt x="44" y="20"/>
                  </a:cubicBezTo>
                  <a:cubicBezTo>
                    <a:pt x="44" y="15"/>
                    <a:pt x="43" y="10"/>
                    <a:pt x="42" y="6"/>
                  </a:cubicBezTo>
                  <a:cubicBezTo>
                    <a:pt x="28" y="22"/>
                    <a:pt x="0" y="59"/>
                    <a:pt x="13" y="90"/>
                  </a:cubicBezTo>
                  <a:cubicBezTo>
                    <a:pt x="33" y="138"/>
                    <a:pt x="119" y="160"/>
                    <a:pt x="119" y="16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15"/>
            <p:cNvSpPr>
              <a:spLocks/>
            </p:cNvSpPr>
            <p:nvPr/>
          </p:nvSpPr>
          <p:spPr bwMode="auto">
            <a:xfrm>
              <a:off x="5067300" y="3322637"/>
              <a:ext cx="366713" cy="431800"/>
            </a:xfrm>
            <a:custGeom>
              <a:avLst/>
              <a:gdLst>
                <a:gd name="T0" fmla="*/ 119 w 136"/>
                <a:gd name="T1" fmla="*/ 160 h 160"/>
                <a:gd name="T2" fmla="*/ 109 w 136"/>
                <a:gd name="T3" fmla="*/ 117 h 160"/>
                <a:gd name="T4" fmla="*/ 127 w 136"/>
                <a:gd name="T5" fmla="*/ 42 h 160"/>
                <a:gd name="T6" fmla="*/ 63 w 136"/>
                <a:gd name="T7" fmla="*/ 0 h 160"/>
                <a:gd name="T8" fmla="*/ 63 w 136"/>
                <a:gd name="T9" fmla="*/ 2 h 160"/>
                <a:gd name="T10" fmla="*/ 62 w 136"/>
                <a:gd name="T11" fmla="*/ 20 h 160"/>
                <a:gd name="T12" fmla="*/ 61 w 136"/>
                <a:gd name="T13" fmla="*/ 35 h 160"/>
                <a:gd name="T14" fmla="*/ 60 w 136"/>
                <a:gd name="T15" fmla="*/ 50 h 160"/>
                <a:gd name="T16" fmla="*/ 68 w 136"/>
                <a:gd name="T17" fmla="*/ 79 h 160"/>
                <a:gd name="T18" fmla="*/ 82 w 136"/>
                <a:gd name="T19" fmla="*/ 107 h 160"/>
                <a:gd name="T20" fmla="*/ 63 w 136"/>
                <a:gd name="T21" fmla="*/ 82 h 160"/>
                <a:gd name="T22" fmla="*/ 49 w 136"/>
                <a:gd name="T23" fmla="*/ 52 h 160"/>
                <a:gd name="T24" fmla="*/ 45 w 136"/>
                <a:gd name="T25" fmla="*/ 36 h 160"/>
                <a:gd name="T26" fmla="*/ 44 w 136"/>
                <a:gd name="T27" fmla="*/ 20 h 160"/>
                <a:gd name="T28" fmla="*/ 42 w 136"/>
                <a:gd name="T29" fmla="*/ 6 h 160"/>
                <a:gd name="T30" fmla="*/ 13 w 136"/>
                <a:gd name="T31" fmla="*/ 90 h 160"/>
                <a:gd name="T32" fmla="*/ 119 w 136"/>
                <a:gd name="T33" fmla="*/ 16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6" h="160">
                  <a:moveTo>
                    <a:pt x="119" y="160"/>
                  </a:moveTo>
                  <a:cubicBezTo>
                    <a:pt x="119" y="160"/>
                    <a:pt x="105" y="145"/>
                    <a:pt x="109" y="117"/>
                  </a:cubicBezTo>
                  <a:cubicBezTo>
                    <a:pt x="114" y="84"/>
                    <a:pt x="136" y="69"/>
                    <a:pt x="127" y="42"/>
                  </a:cubicBezTo>
                  <a:cubicBezTo>
                    <a:pt x="119" y="15"/>
                    <a:pt x="83" y="4"/>
                    <a:pt x="63" y="0"/>
                  </a:cubicBezTo>
                  <a:cubicBezTo>
                    <a:pt x="63" y="1"/>
                    <a:pt x="63" y="2"/>
                    <a:pt x="63" y="2"/>
                  </a:cubicBezTo>
                  <a:cubicBezTo>
                    <a:pt x="63" y="9"/>
                    <a:pt x="63" y="14"/>
                    <a:pt x="62" y="20"/>
                  </a:cubicBezTo>
                  <a:cubicBezTo>
                    <a:pt x="62" y="25"/>
                    <a:pt x="61" y="30"/>
                    <a:pt x="61" y="35"/>
                  </a:cubicBezTo>
                  <a:cubicBezTo>
                    <a:pt x="60" y="40"/>
                    <a:pt x="60" y="45"/>
                    <a:pt x="60" y="50"/>
                  </a:cubicBezTo>
                  <a:cubicBezTo>
                    <a:pt x="61" y="60"/>
                    <a:pt x="64" y="70"/>
                    <a:pt x="68" y="79"/>
                  </a:cubicBezTo>
                  <a:cubicBezTo>
                    <a:pt x="72" y="89"/>
                    <a:pt x="77" y="98"/>
                    <a:pt x="82" y="107"/>
                  </a:cubicBezTo>
                  <a:cubicBezTo>
                    <a:pt x="75" y="99"/>
                    <a:pt x="69" y="91"/>
                    <a:pt x="63" y="82"/>
                  </a:cubicBezTo>
                  <a:cubicBezTo>
                    <a:pt x="57" y="73"/>
                    <a:pt x="52" y="63"/>
                    <a:pt x="49" y="52"/>
                  </a:cubicBezTo>
                  <a:cubicBezTo>
                    <a:pt x="47" y="47"/>
                    <a:pt x="46" y="41"/>
                    <a:pt x="45" y="36"/>
                  </a:cubicBezTo>
                  <a:cubicBezTo>
                    <a:pt x="45" y="30"/>
                    <a:pt x="45" y="25"/>
                    <a:pt x="44" y="20"/>
                  </a:cubicBezTo>
                  <a:cubicBezTo>
                    <a:pt x="44" y="15"/>
                    <a:pt x="43" y="10"/>
                    <a:pt x="42" y="6"/>
                  </a:cubicBezTo>
                  <a:cubicBezTo>
                    <a:pt x="28" y="22"/>
                    <a:pt x="0" y="59"/>
                    <a:pt x="13" y="90"/>
                  </a:cubicBezTo>
                  <a:cubicBezTo>
                    <a:pt x="33" y="138"/>
                    <a:pt x="119" y="160"/>
                    <a:pt x="119" y="16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16"/>
            <p:cNvSpPr>
              <a:spLocks/>
            </p:cNvSpPr>
            <p:nvPr/>
          </p:nvSpPr>
          <p:spPr bwMode="auto">
            <a:xfrm>
              <a:off x="3713163" y="3114675"/>
              <a:ext cx="393700" cy="396875"/>
            </a:xfrm>
            <a:custGeom>
              <a:avLst/>
              <a:gdLst>
                <a:gd name="T0" fmla="*/ 12 w 146"/>
                <a:gd name="T1" fmla="*/ 147 h 147"/>
                <a:gd name="T2" fmla="*/ 48 w 146"/>
                <a:gd name="T3" fmla="*/ 122 h 147"/>
                <a:gd name="T4" fmla="*/ 125 w 146"/>
                <a:gd name="T5" fmla="*/ 111 h 147"/>
                <a:gd name="T6" fmla="*/ 139 w 146"/>
                <a:gd name="T7" fmla="*/ 36 h 147"/>
                <a:gd name="T8" fmla="*/ 137 w 146"/>
                <a:gd name="T9" fmla="*/ 37 h 147"/>
                <a:gd name="T10" fmla="*/ 121 w 146"/>
                <a:gd name="T11" fmla="*/ 43 h 147"/>
                <a:gd name="T12" fmla="*/ 106 w 146"/>
                <a:gd name="T13" fmla="*/ 47 h 147"/>
                <a:gd name="T14" fmla="*/ 92 w 146"/>
                <a:gd name="T15" fmla="*/ 52 h 147"/>
                <a:gd name="T16" fmla="*/ 68 w 146"/>
                <a:gd name="T17" fmla="*/ 70 h 147"/>
                <a:gd name="T18" fmla="*/ 48 w 146"/>
                <a:gd name="T19" fmla="*/ 94 h 147"/>
                <a:gd name="T20" fmla="*/ 64 w 146"/>
                <a:gd name="T21" fmla="*/ 66 h 147"/>
                <a:gd name="T22" fmla="*/ 86 w 146"/>
                <a:gd name="T23" fmla="*/ 42 h 147"/>
                <a:gd name="T24" fmla="*/ 100 w 146"/>
                <a:gd name="T25" fmla="*/ 33 h 147"/>
                <a:gd name="T26" fmla="*/ 114 w 146"/>
                <a:gd name="T27" fmla="*/ 26 h 147"/>
                <a:gd name="T28" fmla="*/ 126 w 146"/>
                <a:gd name="T29" fmla="*/ 19 h 147"/>
                <a:gd name="T30" fmla="*/ 37 w 146"/>
                <a:gd name="T31" fmla="*/ 23 h 147"/>
                <a:gd name="T32" fmla="*/ 12 w 146"/>
                <a:gd name="T33"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6" h="147">
                  <a:moveTo>
                    <a:pt x="12" y="147"/>
                  </a:moveTo>
                  <a:cubicBezTo>
                    <a:pt x="12" y="147"/>
                    <a:pt x="20" y="129"/>
                    <a:pt x="48" y="122"/>
                  </a:cubicBezTo>
                  <a:cubicBezTo>
                    <a:pt x="81" y="115"/>
                    <a:pt x="102" y="129"/>
                    <a:pt x="125" y="111"/>
                  </a:cubicBezTo>
                  <a:cubicBezTo>
                    <a:pt x="146" y="94"/>
                    <a:pt x="143" y="56"/>
                    <a:pt x="139" y="36"/>
                  </a:cubicBezTo>
                  <a:cubicBezTo>
                    <a:pt x="139" y="36"/>
                    <a:pt x="138" y="37"/>
                    <a:pt x="137" y="37"/>
                  </a:cubicBezTo>
                  <a:cubicBezTo>
                    <a:pt x="132" y="40"/>
                    <a:pt x="126" y="41"/>
                    <a:pt x="121" y="43"/>
                  </a:cubicBezTo>
                  <a:cubicBezTo>
                    <a:pt x="116" y="44"/>
                    <a:pt x="111" y="46"/>
                    <a:pt x="106" y="47"/>
                  </a:cubicBezTo>
                  <a:cubicBezTo>
                    <a:pt x="101" y="49"/>
                    <a:pt x="97" y="50"/>
                    <a:pt x="92" y="52"/>
                  </a:cubicBezTo>
                  <a:cubicBezTo>
                    <a:pt x="84" y="57"/>
                    <a:pt x="76" y="63"/>
                    <a:pt x="68" y="70"/>
                  </a:cubicBezTo>
                  <a:cubicBezTo>
                    <a:pt x="61" y="78"/>
                    <a:pt x="54" y="86"/>
                    <a:pt x="48" y="94"/>
                  </a:cubicBezTo>
                  <a:cubicBezTo>
                    <a:pt x="52" y="85"/>
                    <a:pt x="58" y="75"/>
                    <a:pt x="64" y="66"/>
                  </a:cubicBezTo>
                  <a:cubicBezTo>
                    <a:pt x="70" y="58"/>
                    <a:pt x="77" y="49"/>
                    <a:pt x="86" y="42"/>
                  </a:cubicBezTo>
                  <a:cubicBezTo>
                    <a:pt x="90" y="39"/>
                    <a:pt x="95" y="36"/>
                    <a:pt x="100" y="33"/>
                  </a:cubicBezTo>
                  <a:cubicBezTo>
                    <a:pt x="105" y="31"/>
                    <a:pt x="110" y="28"/>
                    <a:pt x="114" y="26"/>
                  </a:cubicBezTo>
                  <a:cubicBezTo>
                    <a:pt x="119" y="24"/>
                    <a:pt x="123" y="21"/>
                    <a:pt x="126" y="19"/>
                  </a:cubicBezTo>
                  <a:cubicBezTo>
                    <a:pt x="106" y="12"/>
                    <a:pt x="62" y="0"/>
                    <a:pt x="37" y="23"/>
                  </a:cubicBezTo>
                  <a:cubicBezTo>
                    <a:pt x="0" y="60"/>
                    <a:pt x="12" y="147"/>
                    <a:pt x="12" y="14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17"/>
            <p:cNvSpPr>
              <a:spLocks/>
            </p:cNvSpPr>
            <p:nvPr/>
          </p:nvSpPr>
          <p:spPr bwMode="auto">
            <a:xfrm>
              <a:off x="1595438" y="2563812"/>
              <a:ext cx="396875" cy="400050"/>
            </a:xfrm>
            <a:custGeom>
              <a:avLst/>
              <a:gdLst>
                <a:gd name="T0" fmla="*/ 134 w 147"/>
                <a:gd name="T1" fmla="*/ 0 h 148"/>
                <a:gd name="T2" fmla="*/ 98 w 147"/>
                <a:gd name="T3" fmla="*/ 25 h 148"/>
                <a:gd name="T4" fmla="*/ 21 w 147"/>
                <a:gd name="T5" fmla="*/ 38 h 148"/>
                <a:gd name="T6" fmla="*/ 8 w 147"/>
                <a:gd name="T7" fmla="*/ 113 h 148"/>
                <a:gd name="T8" fmla="*/ 10 w 147"/>
                <a:gd name="T9" fmla="*/ 112 h 148"/>
                <a:gd name="T10" fmla="*/ 26 w 147"/>
                <a:gd name="T11" fmla="*/ 106 h 148"/>
                <a:gd name="T12" fmla="*/ 41 w 147"/>
                <a:gd name="T13" fmla="*/ 101 h 148"/>
                <a:gd name="T14" fmla="*/ 55 w 147"/>
                <a:gd name="T15" fmla="*/ 96 h 148"/>
                <a:gd name="T16" fmla="*/ 78 w 147"/>
                <a:gd name="T17" fmla="*/ 78 h 148"/>
                <a:gd name="T18" fmla="*/ 99 w 147"/>
                <a:gd name="T19" fmla="*/ 54 h 148"/>
                <a:gd name="T20" fmla="*/ 83 w 147"/>
                <a:gd name="T21" fmla="*/ 81 h 148"/>
                <a:gd name="T22" fmla="*/ 61 w 147"/>
                <a:gd name="T23" fmla="*/ 106 h 148"/>
                <a:gd name="T24" fmla="*/ 47 w 147"/>
                <a:gd name="T25" fmla="*/ 115 h 148"/>
                <a:gd name="T26" fmla="*/ 33 w 147"/>
                <a:gd name="T27" fmla="*/ 123 h 148"/>
                <a:gd name="T28" fmla="*/ 21 w 147"/>
                <a:gd name="T29" fmla="*/ 130 h 148"/>
                <a:gd name="T30" fmla="*/ 110 w 147"/>
                <a:gd name="T31" fmla="*/ 124 h 148"/>
                <a:gd name="T32" fmla="*/ 134 w 147"/>
                <a:gd name="T33"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7" h="148">
                  <a:moveTo>
                    <a:pt x="134" y="0"/>
                  </a:moveTo>
                  <a:cubicBezTo>
                    <a:pt x="134" y="0"/>
                    <a:pt x="125" y="18"/>
                    <a:pt x="98" y="25"/>
                  </a:cubicBezTo>
                  <a:cubicBezTo>
                    <a:pt x="65" y="34"/>
                    <a:pt x="43" y="19"/>
                    <a:pt x="21" y="38"/>
                  </a:cubicBezTo>
                  <a:cubicBezTo>
                    <a:pt x="0" y="55"/>
                    <a:pt x="4" y="93"/>
                    <a:pt x="8" y="113"/>
                  </a:cubicBezTo>
                  <a:cubicBezTo>
                    <a:pt x="9" y="113"/>
                    <a:pt x="9" y="112"/>
                    <a:pt x="10" y="112"/>
                  </a:cubicBezTo>
                  <a:cubicBezTo>
                    <a:pt x="15" y="109"/>
                    <a:pt x="21" y="107"/>
                    <a:pt x="26" y="106"/>
                  </a:cubicBezTo>
                  <a:cubicBezTo>
                    <a:pt x="31" y="104"/>
                    <a:pt x="36" y="103"/>
                    <a:pt x="41" y="101"/>
                  </a:cubicBezTo>
                  <a:cubicBezTo>
                    <a:pt x="46" y="100"/>
                    <a:pt x="50" y="98"/>
                    <a:pt x="55" y="96"/>
                  </a:cubicBezTo>
                  <a:cubicBezTo>
                    <a:pt x="63" y="91"/>
                    <a:pt x="71" y="85"/>
                    <a:pt x="78" y="78"/>
                  </a:cubicBezTo>
                  <a:cubicBezTo>
                    <a:pt x="86" y="70"/>
                    <a:pt x="92" y="62"/>
                    <a:pt x="99" y="54"/>
                  </a:cubicBezTo>
                  <a:cubicBezTo>
                    <a:pt x="94" y="63"/>
                    <a:pt x="89" y="73"/>
                    <a:pt x="83" y="81"/>
                  </a:cubicBezTo>
                  <a:cubicBezTo>
                    <a:pt x="77" y="90"/>
                    <a:pt x="70" y="99"/>
                    <a:pt x="61" y="106"/>
                  </a:cubicBezTo>
                  <a:cubicBezTo>
                    <a:pt x="57" y="110"/>
                    <a:pt x="52" y="113"/>
                    <a:pt x="47" y="115"/>
                  </a:cubicBezTo>
                  <a:cubicBezTo>
                    <a:pt x="42" y="118"/>
                    <a:pt x="38" y="120"/>
                    <a:pt x="33" y="123"/>
                  </a:cubicBezTo>
                  <a:cubicBezTo>
                    <a:pt x="29" y="125"/>
                    <a:pt x="25" y="127"/>
                    <a:pt x="21" y="130"/>
                  </a:cubicBezTo>
                  <a:cubicBezTo>
                    <a:pt x="41" y="137"/>
                    <a:pt x="86" y="148"/>
                    <a:pt x="110" y="124"/>
                  </a:cubicBezTo>
                  <a:cubicBezTo>
                    <a:pt x="147" y="87"/>
                    <a:pt x="134" y="0"/>
                    <a:pt x="134"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auto">
            <a:xfrm>
              <a:off x="2257425" y="1789112"/>
              <a:ext cx="342900" cy="461962"/>
            </a:xfrm>
            <a:custGeom>
              <a:avLst/>
              <a:gdLst>
                <a:gd name="T0" fmla="*/ 52 w 127"/>
                <a:gd name="T1" fmla="*/ 0 h 171"/>
                <a:gd name="T2" fmla="*/ 46 w 127"/>
                <a:gd name="T3" fmla="*/ 44 h 171"/>
                <a:gd name="T4" fmla="*/ 2 w 127"/>
                <a:gd name="T5" fmla="*/ 107 h 171"/>
                <a:gd name="T6" fmla="*/ 47 w 127"/>
                <a:gd name="T7" fmla="*/ 169 h 171"/>
                <a:gd name="T8" fmla="*/ 48 w 127"/>
                <a:gd name="T9" fmla="*/ 167 h 171"/>
                <a:gd name="T10" fmla="*/ 55 w 127"/>
                <a:gd name="T11" fmla="*/ 151 h 171"/>
                <a:gd name="T12" fmla="*/ 62 w 127"/>
                <a:gd name="T13" fmla="*/ 137 h 171"/>
                <a:gd name="T14" fmla="*/ 67 w 127"/>
                <a:gd name="T15" fmla="*/ 124 h 171"/>
                <a:gd name="T16" fmla="*/ 70 w 127"/>
                <a:gd name="T17" fmla="*/ 94 h 171"/>
                <a:gd name="T18" fmla="*/ 67 w 127"/>
                <a:gd name="T19" fmla="*/ 63 h 171"/>
                <a:gd name="T20" fmla="*/ 76 w 127"/>
                <a:gd name="T21" fmla="*/ 93 h 171"/>
                <a:gd name="T22" fmla="*/ 79 w 127"/>
                <a:gd name="T23" fmla="*/ 126 h 171"/>
                <a:gd name="T24" fmla="*/ 76 w 127"/>
                <a:gd name="T25" fmla="*/ 142 h 171"/>
                <a:gd name="T26" fmla="*/ 72 w 127"/>
                <a:gd name="T27" fmla="*/ 158 h 171"/>
                <a:gd name="T28" fmla="*/ 69 w 127"/>
                <a:gd name="T29" fmla="*/ 171 h 171"/>
                <a:gd name="T30" fmla="*/ 126 w 127"/>
                <a:gd name="T31" fmla="*/ 103 h 171"/>
                <a:gd name="T32" fmla="*/ 52 w 127"/>
                <a:gd name="T33" fmla="*/ 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7" h="171">
                  <a:moveTo>
                    <a:pt x="52" y="0"/>
                  </a:moveTo>
                  <a:cubicBezTo>
                    <a:pt x="52" y="0"/>
                    <a:pt x="60" y="19"/>
                    <a:pt x="46" y="44"/>
                  </a:cubicBezTo>
                  <a:cubicBezTo>
                    <a:pt x="30" y="73"/>
                    <a:pt x="4" y="79"/>
                    <a:pt x="2" y="107"/>
                  </a:cubicBezTo>
                  <a:cubicBezTo>
                    <a:pt x="0" y="135"/>
                    <a:pt x="30" y="158"/>
                    <a:pt x="47" y="169"/>
                  </a:cubicBezTo>
                  <a:cubicBezTo>
                    <a:pt x="47" y="169"/>
                    <a:pt x="48" y="168"/>
                    <a:pt x="48" y="167"/>
                  </a:cubicBezTo>
                  <a:cubicBezTo>
                    <a:pt x="50" y="161"/>
                    <a:pt x="52" y="156"/>
                    <a:pt x="55" y="151"/>
                  </a:cubicBezTo>
                  <a:cubicBezTo>
                    <a:pt x="57" y="146"/>
                    <a:pt x="60" y="142"/>
                    <a:pt x="62" y="137"/>
                  </a:cubicBezTo>
                  <a:cubicBezTo>
                    <a:pt x="64" y="133"/>
                    <a:pt x="66" y="128"/>
                    <a:pt x="67" y="124"/>
                  </a:cubicBezTo>
                  <a:cubicBezTo>
                    <a:pt x="70" y="114"/>
                    <a:pt x="71" y="104"/>
                    <a:pt x="70" y="94"/>
                  </a:cubicBezTo>
                  <a:cubicBezTo>
                    <a:pt x="70" y="83"/>
                    <a:pt x="69" y="73"/>
                    <a:pt x="67" y="63"/>
                  </a:cubicBezTo>
                  <a:cubicBezTo>
                    <a:pt x="71" y="73"/>
                    <a:pt x="74" y="83"/>
                    <a:pt x="76" y="93"/>
                  </a:cubicBezTo>
                  <a:cubicBezTo>
                    <a:pt x="79" y="103"/>
                    <a:pt x="80" y="114"/>
                    <a:pt x="79" y="126"/>
                  </a:cubicBezTo>
                  <a:cubicBezTo>
                    <a:pt x="79" y="131"/>
                    <a:pt x="77" y="137"/>
                    <a:pt x="76" y="142"/>
                  </a:cubicBezTo>
                  <a:cubicBezTo>
                    <a:pt x="75" y="148"/>
                    <a:pt x="73" y="153"/>
                    <a:pt x="72" y="158"/>
                  </a:cubicBezTo>
                  <a:cubicBezTo>
                    <a:pt x="70" y="162"/>
                    <a:pt x="69" y="167"/>
                    <a:pt x="69" y="171"/>
                  </a:cubicBezTo>
                  <a:cubicBezTo>
                    <a:pt x="88" y="161"/>
                    <a:pt x="127" y="137"/>
                    <a:pt x="126" y="103"/>
                  </a:cubicBezTo>
                  <a:cubicBezTo>
                    <a:pt x="124" y="51"/>
                    <a:pt x="52" y="0"/>
                    <a:pt x="52"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19"/>
            <p:cNvSpPr>
              <a:spLocks/>
            </p:cNvSpPr>
            <p:nvPr/>
          </p:nvSpPr>
          <p:spPr bwMode="auto">
            <a:xfrm>
              <a:off x="1965325" y="2317750"/>
              <a:ext cx="447675" cy="396875"/>
            </a:xfrm>
            <a:custGeom>
              <a:avLst/>
              <a:gdLst>
                <a:gd name="T0" fmla="*/ 0 w 166"/>
                <a:gd name="T1" fmla="*/ 49 h 147"/>
                <a:gd name="T2" fmla="*/ 38 w 166"/>
                <a:gd name="T3" fmla="*/ 71 h 147"/>
                <a:gd name="T4" fmla="*/ 81 w 166"/>
                <a:gd name="T5" fmla="*/ 135 h 147"/>
                <a:gd name="T6" fmla="*/ 156 w 166"/>
                <a:gd name="T7" fmla="*/ 116 h 147"/>
                <a:gd name="T8" fmla="*/ 154 w 166"/>
                <a:gd name="T9" fmla="*/ 114 h 147"/>
                <a:gd name="T10" fmla="*/ 142 w 166"/>
                <a:gd name="T11" fmla="*/ 102 h 147"/>
                <a:gd name="T12" fmla="*/ 131 w 166"/>
                <a:gd name="T13" fmla="*/ 90 h 147"/>
                <a:gd name="T14" fmla="*/ 121 w 166"/>
                <a:gd name="T15" fmla="*/ 80 h 147"/>
                <a:gd name="T16" fmla="*/ 94 w 166"/>
                <a:gd name="T17" fmla="*/ 66 h 147"/>
                <a:gd name="T18" fmla="*/ 64 w 166"/>
                <a:gd name="T19" fmla="*/ 58 h 147"/>
                <a:gd name="T20" fmla="*/ 96 w 166"/>
                <a:gd name="T21" fmla="*/ 60 h 147"/>
                <a:gd name="T22" fmla="*/ 127 w 166"/>
                <a:gd name="T23" fmla="*/ 70 h 147"/>
                <a:gd name="T24" fmla="*/ 141 w 166"/>
                <a:gd name="T25" fmla="*/ 79 h 147"/>
                <a:gd name="T26" fmla="*/ 154 w 166"/>
                <a:gd name="T27" fmla="*/ 89 h 147"/>
                <a:gd name="T28" fmla="*/ 166 w 166"/>
                <a:gd name="T29" fmla="*/ 96 h 147"/>
                <a:gd name="T30" fmla="*/ 123 w 166"/>
                <a:gd name="T31" fmla="*/ 18 h 147"/>
                <a:gd name="T32" fmla="*/ 0 w 166"/>
                <a:gd name="T33" fmla="*/ 49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6" h="147">
                  <a:moveTo>
                    <a:pt x="0" y="49"/>
                  </a:moveTo>
                  <a:cubicBezTo>
                    <a:pt x="0" y="49"/>
                    <a:pt x="20" y="48"/>
                    <a:pt x="38" y="71"/>
                  </a:cubicBezTo>
                  <a:cubicBezTo>
                    <a:pt x="59" y="96"/>
                    <a:pt x="56" y="122"/>
                    <a:pt x="81" y="135"/>
                  </a:cubicBezTo>
                  <a:cubicBezTo>
                    <a:pt x="106" y="147"/>
                    <a:pt x="139" y="127"/>
                    <a:pt x="156" y="116"/>
                  </a:cubicBezTo>
                  <a:cubicBezTo>
                    <a:pt x="155" y="115"/>
                    <a:pt x="155" y="115"/>
                    <a:pt x="154" y="114"/>
                  </a:cubicBezTo>
                  <a:cubicBezTo>
                    <a:pt x="149" y="110"/>
                    <a:pt x="145" y="106"/>
                    <a:pt x="142" y="102"/>
                  </a:cubicBezTo>
                  <a:cubicBezTo>
                    <a:pt x="138" y="98"/>
                    <a:pt x="135" y="94"/>
                    <a:pt x="131" y="90"/>
                  </a:cubicBezTo>
                  <a:cubicBezTo>
                    <a:pt x="128" y="86"/>
                    <a:pt x="125" y="83"/>
                    <a:pt x="121" y="80"/>
                  </a:cubicBezTo>
                  <a:cubicBezTo>
                    <a:pt x="113" y="74"/>
                    <a:pt x="104" y="70"/>
                    <a:pt x="94" y="66"/>
                  </a:cubicBezTo>
                  <a:cubicBezTo>
                    <a:pt x="84" y="63"/>
                    <a:pt x="74" y="60"/>
                    <a:pt x="64" y="58"/>
                  </a:cubicBezTo>
                  <a:cubicBezTo>
                    <a:pt x="74" y="58"/>
                    <a:pt x="85" y="59"/>
                    <a:pt x="96" y="60"/>
                  </a:cubicBezTo>
                  <a:cubicBezTo>
                    <a:pt x="106" y="62"/>
                    <a:pt x="117" y="65"/>
                    <a:pt x="127" y="70"/>
                  </a:cubicBezTo>
                  <a:cubicBezTo>
                    <a:pt x="132" y="72"/>
                    <a:pt x="137" y="76"/>
                    <a:pt x="141" y="79"/>
                  </a:cubicBezTo>
                  <a:cubicBezTo>
                    <a:pt x="146" y="82"/>
                    <a:pt x="150" y="86"/>
                    <a:pt x="154" y="89"/>
                  </a:cubicBezTo>
                  <a:cubicBezTo>
                    <a:pt x="158" y="92"/>
                    <a:pt x="162" y="94"/>
                    <a:pt x="166" y="96"/>
                  </a:cubicBezTo>
                  <a:cubicBezTo>
                    <a:pt x="163" y="75"/>
                    <a:pt x="155" y="30"/>
                    <a:pt x="123" y="18"/>
                  </a:cubicBezTo>
                  <a:cubicBezTo>
                    <a:pt x="74" y="0"/>
                    <a:pt x="0" y="49"/>
                    <a:pt x="0" y="49"/>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Freeform 20"/>
            <p:cNvSpPr>
              <a:spLocks/>
            </p:cNvSpPr>
            <p:nvPr/>
          </p:nvSpPr>
          <p:spPr bwMode="auto">
            <a:xfrm>
              <a:off x="2349500" y="4340224"/>
              <a:ext cx="447675" cy="396875"/>
            </a:xfrm>
            <a:custGeom>
              <a:avLst/>
              <a:gdLst>
                <a:gd name="T0" fmla="*/ 0 w 166"/>
                <a:gd name="T1" fmla="*/ 48 h 147"/>
                <a:gd name="T2" fmla="*/ 38 w 166"/>
                <a:gd name="T3" fmla="*/ 70 h 147"/>
                <a:gd name="T4" fmla="*/ 81 w 166"/>
                <a:gd name="T5" fmla="*/ 135 h 147"/>
                <a:gd name="T6" fmla="*/ 156 w 166"/>
                <a:gd name="T7" fmla="*/ 115 h 147"/>
                <a:gd name="T8" fmla="*/ 154 w 166"/>
                <a:gd name="T9" fmla="*/ 114 h 147"/>
                <a:gd name="T10" fmla="*/ 141 w 166"/>
                <a:gd name="T11" fmla="*/ 102 h 147"/>
                <a:gd name="T12" fmla="*/ 131 w 166"/>
                <a:gd name="T13" fmla="*/ 90 h 147"/>
                <a:gd name="T14" fmla="*/ 121 w 166"/>
                <a:gd name="T15" fmla="*/ 80 h 147"/>
                <a:gd name="T16" fmla="*/ 94 w 166"/>
                <a:gd name="T17" fmla="*/ 66 h 147"/>
                <a:gd name="T18" fmla="*/ 64 w 166"/>
                <a:gd name="T19" fmla="*/ 58 h 147"/>
                <a:gd name="T20" fmla="*/ 96 w 166"/>
                <a:gd name="T21" fmla="*/ 60 h 147"/>
                <a:gd name="T22" fmla="*/ 127 w 166"/>
                <a:gd name="T23" fmla="*/ 70 h 147"/>
                <a:gd name="T24" fmla="*/ 141 w 166"/>
                <a:gd name="T25" fmla="*/ 79 h 147"/>
                <a:gd name="T26" fmla="*/ 154 w 166"/>
                <a:gd name="T27" fmla="*/ 88 h 147"/>
                <a:gd name="T28" fmla="*/ 166 w 166"/>
                <a:gd name="T29" fmla="*/ 96 h 147"/>
                <a:gd name="T30" fmla="*/ 123 w 166"/>
                <a:gd name="T31" fmla="*/ 18 h 147"/>
                <a:gd name="T32" fmla="*/ 0 w 166"/>
                <a:gd name="T33" fmla="*/ 48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6" h="147">
                  <a:moveTo>
                    <a:pt x="0" y="48"/>
                  </a:moveTo>
                  <a:cubicBezTo>
                    <a:pt x="0" y="48"/>
                    <a:pt x="20" y="48"/>
                    <a:pt x="38" y="70"/>
                  </a:cubicBezTo>
                  <a:cubicBezTo>
                    <a:pt x="59" y="96"/>
                    <a:pt x="56" y="122"/>
                    <a:pt x="81" y="135"/>
                  </a:cubicBezTo>
                  <a:cubicBezTo>
                    <a:pt x="106" y="147"/>
                    <a:pt x="139" y="127"/>
                    <a:pt x="156" y="115"/>
                  </a:cubicBezTo>
                  <a:cubicBezTo>
                    <a:pt x="155" y="115"/>
                    <a:pt x="155" y="114"/>
                    <a:pt x="154" y="114"/>
                  </a:cubicBezTo>
                  <a:cubicBezTo>
                    <a:pt x="149" y="110"/>
                    <a:pt x="145" y="106"/>
                    <a:pt x="141" y="102"/>
                  </a:cubicBezTo>
                  <a:cubicBezTo>
                    <a:pt x="138" y="98"/>
                    <a:pt x="135" y="94"/>
                    <a:pt x="131" y="90"/>
                  </a:cubicBezTo>
                  <a:cubicBezTo>
                    <a:pt x="128" y="86"/>
                    <a:pt x="125" y="83"/>
                    <a:pt x="121" y="80"/>
                  </a:cubicBezTo>
                  <a:cubicBezTo>
                    <a:pt x="113" y="74"/>
                    <a:pt x="104" y="70"/>
                    <a:pt x="94" y="66"/>
                  </a:cubicBezTo>
                  <a:cubicBezTo>
                    <a:pt x="84" y="62"/>
                    <a:pt x="74" y="60"/>
                    <a:pt x="64" y="58"/>
                  </a:cubicBezTo>
                  <a:cubicBezTo>
                    <a:pt x="74" y="58"/>
                    <a:pt x="85" y="58"/>
                    <a:pt x="96" y="60"/>
                  </a:cubicBezTo>
                  <a:cubicBezTo>
                    <a:pt x="106" y="62"/>
                    <a:pt x="117" y="65"/>
                    <a:pt x="127" y="70"/>
                  </a:cubicBezTo>
                  <a:cubicBezTo>
                    <a:pt x="132" y="72"/>
                    <a:pt x="137" y="75"/>
                    <a:pt x="141" y="79"/>
                  </a:cubicBezTo>
                  <a:cubicBezTo>
                    <a:pt x="146" y="82"/>
                    <a:pt x="150" y="85"/>
                    <a:pt x="154" y="88"/>
                  </a:cubicBezTo>
                  <a:cubicBezTo>
                    <a:pt x="158" y="92"/>
                    <a:pt x="162" y="94"/>
                    <a:pt x="166" y="96"/>
                  </a:cubicBezTo>
                  <a:cubicBezTo>
                    <a:pt x="163" y="75"/>
                    <a:pt x="155" y="30"/>
                    <a:pt x="123" y="18"/>
                  </a:cubicBezTo>
                  <a:cubicBezTo>
                    <a:pt x="74" y="0"/>
                    <a:pt x="0" y="48"/>
                    <a:pt x="0" y="48"/>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21"/>
            <p:cNvSpPr>
              <a:spLocks/>
            </p:cNvSpPr>
            <p:nvPr/>
          </p:nvSpPr>
          <p:spPr bwMode="auto">
            <a:xfrm>
              <a:off x="2593975" y="1295400"/>
              <a:ext cx="415925" cy="365125"/>
            </a:xfrm>
            <a:custGeom>
              <a:avLst/>
              <a:gdLst>
                <a:gd name="T0" fmla="*/ 154 w 154"/>
                <a:gd name="T1" fmla="*/ 9 h 135"/>
                <a:gd name="T2" fmla="*/ 112 w 154"/>
                <a:gd name="T3" fmla="*/ 22 h 135"/>
                <a:gd name="T4" fmla="*/ 36 w 154"/>
                <a:gd name="T5" fmla="*/ 10 h 135"/>
                <a:gd name="T6" fmla="*/ 0 w 154"/>
                <a:gd name="T7" fmla="*/ 78 h 135"/>
                <a:gd name="T8" fmla="*/ 2 w 154"/>
                <a:gd name="T9" fmla="*/ 78 h 135"/>
                <a:gd name="T10" fmla="*/ 19 w 154"/>
                <a:gd name="T11" fmla="*/ 77 h 135"/>
                <a:gd name="T12" fmla="*/ 35 w 154"/>
                <a:gd name="T13" fmla="*/ 77 h 135"/>
                <a:gd name="T14" fmla="*/ 49 w 154"/>
                <a:gd name="T15" fmla="*/ 76 h 135"/>
                <a:gd name="T16" fmla="*/ 78 w 154"/>
                <a:gd name="T17" fmla="*/ 66 h 135"/>
                <a:gd name="T18" fmla="*/ 104 w 154"/>
                <a:gd name="T19" fmla="*/ 49 h 135"/>
                <a:gd name="T20" fmla="*/ 81 w 154"/>
                <a:gd name="T21" fmla="*/ 71 h 135"/>
                <a:gd name="T22" fmla="*/ 53 w 154"/>
                <a:gd name="T23" fmla="*/ 88 h 135"/>
                <a:gd name="T24" fmla="*/ 36 w 154"/>
                <a:gd name="T25" fmla="*/ 92 h 135"/>
                <a:gd name="T26" fmla="*/ 21 w 154"/>
                <a:gd name="T27" fmla="*/ 95 h 135"/>
                <a:gd name="T28" fmla="*/ 7 w 154"/>
                <a:gd name="T29" fmla="*/ 98 h 135"/>
                <a:gd name="T30" fmla="*/ 93 w 154"/>
                <a:gd name="T31" fmla="*/ 120 h 135"/>
                <a:gd name="T32" fmla="*/ 154 w 154"/>
                <a:gd name="T33" fmla="*/ 9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4" h="135">
                  <a:moveTo>
                    <a:pt x="154" y="9"/>
                  </a:moveTo>
                  <a:cubicBezTo>
                    <a:pt x="154" y="9"/>
                    <a:pt x="141" y="24"/>
                    <a:pt x="112" y="22"/>
                  </a:cubicBezTo>
                  <a:cubicBezTo>
                    <a:pt x="79" y="20"/>
                    <a:pt x="62" y="0"/>
                    <a:pt x="36" y="10"/>
                  </a:cubicBezTo>
                  <a:cubicBezTo>
                    <a:pt x="10" y="20"/>
                    <a:pt x="2" y="58"/>
                    <a:pt x="0" y="78"/>
                  </a:cubicBezTo>
                  <a:cubicBezTo>
                    <a:pt x="0" y="78"/>
                    <a:pt x="1" y="78"/>
                    <a:pt x="2" y="78"/>
                  </a:cubicBezTo>
                  <a:cubicBezTo>
                    <a:pt x="8" y="77"/>
                    <a:pt x="14" y="77"/>
                    <a:pt x="19" y="77"/>
                  </a:cubicBezTo>
                  <a:cubicBezTo>
                    <a:pt x="25" y="77"/>
                    <a:pt x="30" y="77"/>
                    <a:pt x="35" y="77"/>
                  </a:cubicBezTo>
                  <a:cubicBezTo>
                    <a:pt x="40" y="77"/>
                    <a:pt x="45" y="77"/>
                    <a:pt x="49" y="76"/>
                  </a:cubicBezTo>
                  <a:cubicBezTo>
                    <a:pt x="59" y="74"/>
                    <a:pt x="69" y="71"/>
                    <a:pt x="78" y="66"/>
                  </a:cubicBezTo>
                  <a:cubicBezTo>
                    <a:pt x="87" y="61"/>
                    <a:pt x="96" y="56"/>
                    <a:pt x="104" y="49"/>
                  </a:cubicBezTo>
                  <a:cubicBezTo>
                    <a:pt x="97" y="57"/>
                    <a:pt x="89" y="64"/>
                    <a:pt x="81" y="71"/>
                  </a:cubicBezTo>
                  <a:cubicBezTo>
                    <a:pt x="73" y="78"/>
                    <a:pt x="63" y="84"/>
                    <a:pt x="53" y="88"/>
                  </a:cubicBezTo>
                  <a:cubicBezTo>
                    <a:pt x="47" y="90"/>
                    <a:pt x="42" y="91"/>
                    <a:pt x="36" y="92"/>
                  </a:cubicBezTo>
                  <a:cubicBezTo>
                    <a:pt x="31" y="93"/>
                    <a:pt x="26" y="94"/>
                    <a:pt x="21" y="95"/>
                  </a:cubicBezTo>
                  <a:cubicBezTo>
                    <a:pt x="16" y="96"/>
                    <a:pt x="11" y="97"/>
                    <a:pt x="7" y="98"/>
                  </a:cubicBezTo>
                  <a:cubicBezTo>
                    <a:pt x="24" y="111"/>
                    <a:pt x="63" y="135"/>
                    <a:pt x="93" y="120"/>
                  </a:cubicBezTo>
                  <a:cubicBezTo>
                    <a:pt x="140" y="96"/>
                    <a:pt x="154" y="9"/>
                    <a:pt x="154" y="9"/>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2" name="Freeform 22"/>
            <p:cNvSpPr>
              <a:spLocks/>
            </p:cNvSpPr>
            <p:nvPr/>
          </p:nvSpPr>
          <p:spPr bwMode="auto">
            <a:xfrm>
              <a:off x="3406775" y="744537"/>
              <a:ext cx="393700" cy="400050"/>
            </a:xfrm>
            <a:custGeom>
              <a:avLst/>
              <a:gdLst>
                <a:gd name="T0" fmla="*/ 133 w 146"/>
                <a:gd name="T1" fmla="*/ 0 h 148"/>
                <a:gd name="T2" fmla="*/ 97 w 146"/>
                <a:gd name="T3" fmla="*/ 25 h 148"/>
                <a:gd name="T4" fmla="*/ 21 w 146"/>
                <a:gd name="T5" fmla="*/ 38 h 148"/>
                <a:gd name="T6" fmla="*/ 7 w 146"/>
                <a:gd name="T7" fmla="*/ 113 h 148"/>
                <a:gd name="T8" fmla="*/ 9 w 146"/>
                <a:gd name="T9" fmla="*/ 112 h 148"/>
                <a:gd name="T10" fmla="*/ 26 w 146"/>
                <a:gd name="T11" fmla="*/ 106 h 148"/>
                <a:gd name="T12" fmla="*/ 41 w 146"/>
                <a:gd name="T13" fmla="*/ 102 h 148"/>
                <a:gd name="T14" fmla="*/ 54 w 146"/>
                <a:gd name="T15" fmla="*/ 96 h 148"/>
                <a:gd name="T16" fmla="*/ 78 w 146"/>
                <a:gd name="T17" fmla="*/ 78 h 148"/>
                <a:gd name="T18" fmla="*/ 98 w 146"/>
                <a:gd name="T19" fmla="*/ 54 h 148"/>
                <a:gd name="T20" fmla="*/ 83 w 146"/>
                <a:gd name="T21" fmla="*/ 82 h 148"/>
                <a:gd name="T22" fmla="*/ 61 w 146"/>
                <a:gd name="T23" fmla="*/ 106 h 148"/>
                <a:gd name="T24" fmla="*/ 47 w 146"/>
                <a:gd name="T25" fmla="*/ 115 h 148"/>
                <a:gd name="T26" fmla="*/ 33 w 146"/>
                <a:gd name="T27" fmla="*/ 123 h 148"/>
                <a:gd name="T28" fmla="*/ 21 w 146"/>
                <a:gd name="T29" fmla="*/ 130 h 148"/>
                <a:gd name="T30" fmla="*/ 109 w 146"/>
                <a:gd name="T31" fmla="*/ 125 h 148"/>
                <a:gd name="T32" fmla="*/ 133 w 146"/>
                <a:gd name="T33"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6" h="148">
                  <a:moveTo>
                    <a:pt x="133" y="0"/>
                  </a:moveTo>
                  <a:cubicBezTo>
                    <a:pt x="133" y="0"/>
                    <a:pt x="125" y="18"/>
                    <a:pt x="97" y="25"/>
                  </a:cubicBezTo>
                  <a:cubicBezTo>
                    <a:pt x="65" y="34"/>
                    <a:pt x="43" y="19"/>
                    <a:pt x="21" y="38"/>
                  </a:cubicBezTo>
                  <a:cubicBezTo>
                    <a:pt x="0" y="55"/>
                    <a:pt x="4" y="93"/>
                    <a:pt x="7" y="113"/>
                  </a:cubicBezTo>
                  <a:cubicBezTo>
                    <a:pt x="8" y="113"/>
                    <a:pt x="9" y="112"/>
                    <a:pt x="9" y="112"/>
                  </a:cubicBezTo>
                  <a:cubicBezTo>
                    <a:pt x="15" y="109"/>
                    <a:pt x="21" y="108"/>
                    <a:pt x="26" y="106"/>
                  </a:cubicBezTo>
                  <a:cubicBezTo>
                    <a:pt x="31" y="104"/>
                    <a:pt x="36" y="103"/>
                    <a:pt x="41" y="102"/>
                  </a:cubicBezTo>
                  <a:cubicBezTo>
                    <a:pt x="46" y="100"/>
                    <a:pt x="50" y="98"/>
                    <a:pt x="54" y="96"/>
                  </a:cubicBezTo>
                  <a:cubicBezTo>
                    <a:pt x="63" y="92"/>
                    <a:pt x="71" y="85"/>
                    <a:pt x="78" y="78"/>
                  </a:cubicBezTo>
                  <a:cubicBezTo>
                    <a:pt x="85" y="71"/>
                    <a:pt x="92" y="62"/>
                    <a:pt x="98" y="54"/>
                  </a:cubicBezTo>
                  <a:cubicBezTo>
                    <a:pt x="94" y="63"/>
                    <a:pt x="89" y="73"/>
                    <a:pt x="83" y="82"/>
                  </a:cubicBezTo>
                  <a:cubicBezTo>
                    <a:pt x="77" y="91"/>
                    <a:pt x="70" y="99"/>
                    <a:pt x="61" y="106"/>
                  </a:cubicBezTo>
                  <a:cubicBezTo>
                    <a:pt x="57" y="110"/>
                    <a:pt x="52" y="113"/>
                    <a:pt x="47" y="115"/>
                  </a:cubicBezTo>
                  <a:cubicBezTo>
                    <a:pt x="42" y="118"/>
                    <a:pt x="37" y="120"/>
                    <a:pt x="33" y="123"/>
                  </a:cubicBezTo>
                  <a:cubicBezTo>
                    <a:pt x="28" y="125"/>
                    <a:pt x="24" y="127"/>
                    <a:pt x="21" y="130"/>
                  </a:cubicBezTo>
                  <a:cubicBezTo>
                    <a:pt x="41" y="137"/>
                    <a:pt x="86" y="148"/>
                    <a:pt x="109" y="125"/>
                  </a:cubicBezTo>
                  <a:cubicBezTo>
                    <a:pt x="146" y="87"/>
                    <a:pt x="133" y="0"/>
                    <a:pt x="133"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23"/>
            <p:cNvSpPr>
              <a:spLocks/>
            </p:cNvSpPr>
            <p:nvPr/>
          </p:nvSpPr>
          <p:spPr bwMode="auto">
            <a:xfrm>
              <a:off x="3944938" y="1670050"/>
              <a:ext cx="365125" cy="431800"/>
            </a:xfrm>
            <a:custGeom>
              <a:avLst/>
              <a:gdLst>
                <a:gd name="T0" fmla="*/ 118 w 135"/>
                <a:gd name="T1" fmla="*/ 160 h 160"/>
                <a:gd name="T2" fmla="*/ 109 w 135"/>
                <a:gd name="T3" fmla="*/ 117 h 160"/>
                <a:gd name="T4" fmla="*/ 127 w 135"/>
                <a:gd name="T5" fmla="*/ 41 h 160"/>
                <a:gd name="T6" fmla="*/ 62 w 135"/>
                <a:gd name="T7" fmla="*/ 0 h 160"/>
                <a:gd name="T8" fmla="*/ 62 w 135"/>
                <a:gd name="T9" fmla="*/ 2 h 160"/>
                <a:gd name="T10" fmla="*/ 62 w 135"/>
                <a:gd name="T11" fmla="*/ 20 h 160"/>
                <a:gd name="T12" fmla="*/ 60 w 135"/>
                <a:gd name="T13" fmla="*/ 35 h 160"/>
                <a:gd name="T14" fmla="*/ 60 w 135"/>
                <a:gd name="T15" fmla="*/ 50 h 160"/>
                <a:gd name="T16" fmla="*/ 68 w 135"/>
                <a:gd name="T17" fmla="*/ 79 h 160"/>
                <a:gd name="T18" fmla="*/ 82 w 135"/>
                <a:gd name="T19" fmla="*/ 106 h 160"/>
                <a:gd name="T20" fmla="*/ 62 w 135"/>
                <a:gd name="T21" fmla="*/ 82 h 160"/>
                <a:gd name="T22" fmla="*/ 48 w 135"/>
                <a:gd name="T23" fmla="*/ 52 h 160"/>
                <a:gd name="T24" fmla="*/ 45 w 135"/>
                <a:gd name="T25" fmla="*/ 35 h 160"/>
                <a:gd name="T26" fmla="*/ 44 w 135"/>
                <a:gd name="T27" fmla="*/ 19 h 160"/>
                <a:gd name="T28" fmla="*/ 42 w 135"/>
                <a:gd name="T29" fmla="*/ 6 h 160"/>
                <a:gd name="T30" fmla="*/ 13 w 135"/>
                <a:gd name="T31" fmla="*/ 90 h 160"/>
                <a:gd name="T32" fmla="*/ 118 w 135"/>
                <a:gd name="T33" fmla="*/ 16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5" h="160">
                  <a:moveTo>
                    <a:pt x="118" y="160"/>
                  </a:moveTo>
                  <a:cubicBezTo>
                    <a:pt x="118" y="160"/>
                    <a:pt x="105" y="145"/>
                    <a:pt x="109" y="117"/>
                  </a:cubicBezTo>
                  <a:cubicBezTo>
                    <a:pt x="113" y="84"/>
                    <a:pt x="135" y="69"/>
                    <a:pt x="127" y="41"/>
                  </a:cubicBezTo>
                  <a:cubicBezTo>
                    <a:pt x="119" y="15"/>
                    <a:pt x="82" y="4"/>
                    <a:pt x="62" y="0"/>
                  </a:cubicBezTo>
                  <a:cubicBezTo>
                    <a:pt x="62" y="1"/>
                    <a:pt x="62" y="1"/>
                    <a:pt x="62" y="2"/>
                  </a:cubicBezTo>
                  <a:cubicBezTo>
                    <a:pt x="63" y="8"/>
                    <a:pt x="63" y="14"/>
                    <a:pt x="62" y="20"/>
                  </a:cubicBezTo>
                  <a:cubicBezTo>
                    <a:pt x="61" y="25"/>
                    <a:pt x="61" y="30"/>
                    <a:pt x="60" y="35"/>
                  </a:cubicBezTo>
                  <a:cubicBezTo>
                    <a:pt x="60" y="40"/>
                    <a:pt x="60" y="45"/>
                    <a:pt x="60" y="50"/>
                  </a:cubicBezTo>
                  <a:cubicBezTo>
                    <a:pt x="61" y="59"/>
                    <a:pt x="64" y="69"/>
                    <a:pt x="68" y="79"/>
                  </a:cubicBezTo>
                  <a:cubicBezTo>
                    <a:pt x="72" y="88"/>
                    <a:pt x="77" y="97"/>
                    <a:pt x="82" y="106"/>
                  </a:cubicBezTo>
                  <a:cubicBezTo>
                    <a:pt x="75" y="99"/>
                    <a:pt x="68" y="90"/>
                    <a:pt x="62" y="82"/>
                  </a:cubicBezTo>
                  <a:cubicBezTo>
                    <a:pt x="57" y="73"/>
                    <a:pt x="51" y="63"/>
                    <a:pt x="48" y="52"/>
                  </a:cubicBezTo>
                  <a:cubicBezTo>
                    <a:pt x="47" y="47"/>
                    <a:pt x="46" y="41"/>
                    <a:pt x="45" y="35"/>
                  </a:cubicBezTo>
                  <a:cubicBezTo>
                    <a:pt x="45" y="30"/>
                    <a:pt x="44" y="24"/>
                    <a:pt x="44" y="19"/>
                  </a:cubicBezTo>
                  <a:cubicBezTo>
                    <a:pt x="43" y="14"/>
                    <a:pt x="43" y="10"/>
                    <a:pt x="42" y="6"/>
                  </a:cubicBezTo>
                  <a:cubicBezTo>
                    <a:pt x="27" y="22"/>
                    <a:pt x="0" y="59"/>
                    <a:pt x="13" y="90"/>
                  </a:cubicBezTo>
                  <a:cubicBezTo>
                    <a:pt x="33" y="138"/>
                    <a:pt x="118" y="160"/>
                    <a:pt x="118" y="16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4" name="Freeform 24"/>
            <p:cNvSpPr>
              <a:spLocks/>
            </p:cNvSpPr>
            <p:nvPr/>
          </p:nvSpPr>
          <p:spPr bwMode="auto">
            <a:xfrm>
              <a:off x="3411538" y="2305050"/>
              <a:ext cx="366713" cy="431800"/>
            </a:xfrm>
            <a:custGeom>
              <a:avLst/>
              <a:gdLst>
                <a:gd name="T0" fmla="*/ 119 w 136"/>
                <a:gd name="T1" fmla="*/ 160 h 160"/>
                <a:gd name="T2" fmla="*/ 109 w 136"/>
                <a:gd name="T3" fmla="*/ 117 h 160"/>
                <a:gd name="T4" fmla="*/ 127 w 136"/>
                <a:gd name="T5" fmla="*/ 42 h 160"/>
                <a:gd name="T6" fmla="*/ 63 w 136"/>
                <a:gd name="T7" fmla="*/ 0 h 160"/>
                <a:gd name="T8" fmla="*/ 63 w 136"/>
                <a:gd name="T9" fmla="*/ 3 h 160"/>
                <a:gd name="T10" fmla="*/ 63 w 136"/>
                <a:gd name="T11" fmla="*/ 20 h 160"/>
                <a:gd name="T12" fmla="*/ 61 w 136"/>
                <a:gd name="T13" fmla="*/ 36 h 160"/>
                <a:gd name="T14" fmla="*/ 61 w 136"/>
                <a:gd name="T15" fmla="*/ 50 h 160"/>
                <a:gd name="T16" fmla="*/ 68 w 136"/>
                <a:gd name="T17" fmla="*/ 79 h 160"/>
                <a:gd name="T18" fmla="*/ 83 w 136"/>
                <a:gd name="T19" fmla="*/ 107 h 160"/>
                <a:gd name="T20" fmla="*/ 63 w 136"/>
                <a:gd name="T21" fmla="*/ 82 h 160"/>
                <a:gd name="T22" fmla="*/ 49 w 136"/>
                <a:gd name="T23" fmla="*/ 53 h 160"/>
                <a:gd name="T24" fmla="*/ 46 w 136"/>
                <a:gd name="T25" fmla="*/ 36 h 160"/>
                <a:gd name="T26" fmla="*/ 44 w 136"/>
                <a:gd name="T27" fmla="*/ 20 h 160"/>
                <a:gd name="T28" fmla="*/ 42 w 136"/>
                <a:gd name="T29" fmla="*/ 6 h 160"/>
                <a:gd name="T30" fmla="*/ 13 w 136"/>
                <a:gd name="T31" fmla="*/ 90 h 160"/>
                <a:gd name="T32" fmla="*/ 119 w 136"/>
                <a:gd name="T33" fmla="*/ 16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6" h="160">
                  <a:moveTo>
                    <a:pt x="119" y="160"/>
                  </a:moveTo>
                  <a:cubicBezTo>
                    <a:pt x="119" y="160"/>
                    <a:pt x="105" y="146"/>
                    <a:pt x="109" y="117"/>
                  </a:cubicBezTo>
                  <a:cubicBezTo>
                    <a:pt x="114" y="84"/>
                    <a:pt x="136" y="69"/>
                    <a:pt x="127" y="42"/>
                  </a:cubicBezTo>
                  <a:cubicBezTo>
                    <a:pt x="119" y="16"/>
                    <a:pt x="83" y="5"/>
                    <a:pt x="63" y="0"/>
                  </a:cubicBezTo>
                  <a:cubicBezTo>
                    <a:pt x="63" y="1"/>
                    <a:pt x="63" y="2"/>
                    <a:pt x="63" y="3"/>
                  </a:cubicBezTo>
                  <a:cubicBezTo>
                    <a:pt x="64" y="9"/>
                    <a:pt x="63" y="15"/>
                    <a:pt x="63" y="20"/>
                  </a:cubicBezTo>
                  <a:cubicBezTo>
                    <a:pt x="62" y="26"/>
                    <a:pt x="61" y="31"/>
                    <a:pt x="61" y="36"/>
                  </a:cubicBezTo>
                  <a:cubicBezTo>
                    <a:pt x="60" y="41"/>
                    <a:pt x="60" y="45"/>
                    <a:pt x="61" y="50"/>
                  </a:cubicBezTo>
                  <a:cubicBezTo>
                    <a:pt x="62" y="60"/>
                    <a:pt x="64" y="70"/>
                    <a:pt x="68" y="79"/>
                  </a:cubicBezTo>
                  <a:cubicBezTo>
                    <a:pt x="72" y="89"/>
                    <a:pt x="77" y="98"/>
                    <a:pt x="83" y="107"/>
                  </a:cubicBezTo>
                  <a:cubicBezTo>
                    <a:pt x="76" y="99"/>
                    <a:pt x="69" y="91"/>
                    <a:pt x="63" y="82"/>
                  </a:cubicBezTo>
                  <a:cubicBezTo>
                    <a:pt x="57" y="73"/>
                    <a:pt x="52" y="63"/>
                    <a:pt x="49" y="53"/>
                  </a:cubicBezTo>
                  <a:cubicBezTo>
                    <a:pt x="47" y="47"/>
                    <a:pt x="46" y="41"/>
                    <a:pt x="46" y="36"/>
                  </a:cubicBezTo>
                  <a:cubicBezTo>
                    <a:pt x="45" y="30"/>
                    <a:pt x="45" y="25"/>
                    <a:pt x="44" y="20"/>
                  </a:cubicBezTo>
                  <a:cubicBezTo>
                    <a:pt x="44" y="15"/>
                    <a:pt x="43" y="10"/>
                    <a:pt x="42" y="6"/>
                  </a:cubicBezTo>
                  <a:cubicBezTo>
                    <a:pt x="28" y="22"/>
                    <a:pt x="0" y="59"/>
                    <a:pt x="13" y="90"/>
                  </a:cubicBezTo>
                  <a:cubicBezTo>
                    <a:pt x="33" y="139"/>
                    <a:pt x="119" y="160"/>
                    <a:pt x="119" y="16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25"/>
            <p:cNvSpPr>
              <a:spLocks/>
            </p:cNvSpPr>
            <p:nvPr/>
          </p:nvSpPr>
          <p:spPr bwMode="auto">
            <a:xfrm>
              <a:off x="2709863" y="1714500"/>
              <a:ext cx="366713" cy="425450"/>
            </a:xfrm>
            <a:custGeom>
              <a:avLst/>
              <a:gdLst>
                <a:gd name="T0" fmla="*/ 121 w 136"/>
                <a:gd name="T1" fmla="*/ 158 h 158"/>
                <a:gd name="T2" fmla="*/ 110 w 136"/>
                <a:gd name="T3" fmla="*/ 115 h 158"/>
                <a:gd name="T4" fmla="*/ 126 w 136"/>
                <a:gd name="T5" fmla="*/ 39 h 158"/>
                <a:gd name="T6" fmla="*/ 61 w 136"/>
                <a:gd name="T7" fmla="*/ 0 h 158"/>
                <a:gd name="T8" fmla="*/ 61 w 136"/>
                <a:gd name="T9" fmla="*/ 2 h 158"/>
                <a:gd name="T10" fmla="*/ 61 w 136"/>
                <a:gd name="T11" fmla="*/ 19 h 158"/>
                <a:gd name="T12" fmla="*/ 60 w 136"/>
                <a:gd name="T13" fmla="*/ 35 h 158"/>
                <a:gd name="T14" fmla="*/ 60 w 136"/>
                <a:gd name="T15" fmla="*/ 50 h 158"/>
                <a:gd name="T16" fmla="*/ 68 w 136"/>
                <a:gd name="T17" fmla="*/ 78 h 158"/>
                <a:gd name="T18" fmla="*/ 84 w 136"/>
                <a:gd name="T19" fmla="*/ 106 h 158"/>
                <a:gd name="T20" fmla="*/ 63 w 136"/>
                <a:gd name="T21" fmla="*/ 81 h 158"/>
                <a:gd name="T22" fmla="*/ 48 w 136"/>
                <a:gd name="T23" fmla="*/ 52 h 158"/>
                <a:gd name="T24" fmla="*/ 44 w 136"/>
                <a:gd name="T25" fmla="*/ 36 h 158"/>
                <a:gd name="T26" fmla="*/ 43 w 136"/>
                <a:gd name="T27" fmla="*/ 20 h 158"/>
                <a:gd name="T28" fmla="*/ 40 w 136"/>
                <a:gd name="T29" fmla="*/ 6 h 158"/>
                <a:gd name="T30" fmla="*/ 14 w 136"/>
                <a:gd name="T31" fmla="*/ 91 h 158"/>
                <a:gd name="T32" fmla="*/ 121 w 136"/>
                <a:gd name="T3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6" h="158">
                  <a:moveTo>
                    <a:pt x="121" y="158"/>
                  </a:moveTo>
                  <a:cubicBezTo>
                    <a:pt x="121" y="158"/>
                    <a:pt x="107" y="144"/>
                    <a:pt x="110" y="115"/>
                  </a:cubicBezTo>
                  <a:cubicBezTo>
                    <a:pt x="114" y="82"/>
                    <a:pt x="136" y="67"/>
                    <a:pt x="126" y="39"/>
                  </a:cubicBezTo>
                  <a:cubicBezTo>
                    <a:pt x="117" y="13"/>
                    <a:pt x="81" y="3"/>
                    <a:pt x="61" y="0"/>
                  </a:cubicBezTo>
                  <a:cubicBezTo>
                    <a:pt x="61" y="0"/>
                    <a:pt x="61" y="1"/>
                    <a:pt x="61" y="2"/>
                  </a:cubicBezTo>
                  <a:cubicBezTo>
                    <a:pt x="62" y="8"/>
                    <a:pt x="61" y="14"/>
                    <a:pt x="61" y="19"/>
                  </a:cubicBezTo>
                  <a:cubicBezTo>
                    <a:pt x="60" y="25"/>
                    <a:pt x="60" y="30"/>
                    <a:pt x="60" y="35"/>
                  </a:cubicBezTo>
                  <a:cubicBezTo>
                    <a:pt x="59" y="40"/>
                    <a:pt x="59" y="45"/>
                    <a:pt x="60" y="50"/>
                  </a:cubicBezTo>
                  <a:cubicBezTo>
                    <a:pt x="61" y="59"/>
                    <a:pt x="64" y="69"/>
                    <a:pt x="68" y="78"/>
                  </a:cubicBezTo>
                  <a:cubicBezTo>
                    <a:pt x="73" y="88"/>
                    <a:pt x="78" y="97"/>
                    <a:pt x="84" y="106"/>
                  </a:cubicBezTo>
                  <a:cubicBezTo>
                    <a:pt x="76" y="98"/>
                    <a:pt x="69" y="90"/>
                    <a:pt x="63" y="81"/>
                  </a:cubicBezTo>
                  <a:cubicBezTo>
                    <a:pt x="57" y="73"/>
                    <a:pt x="52" y="63"/>
                    <a:pt x="48" y="52"/>
                  </a:cubicBezTo>
                  <a:cubicBezTo>
                    <a:pt x="46" y="47"/>
                    <a:pt x="45" y="41"/>
                    <a:pt x="44" y="36"/>
                  </a:cubicBezTo>
                  <a:cubicBezTo>
                    <a:pt x="44" y="30"/>
                    <a:pt x="43" y="25"/>
                    <a:pt x="43" y="20"/>
                  </a:cubicBezTo>
                  <a:cubicBezTo>
                    <a:pt x="42" y="15"/>
                    <a:pt x="41" y="10"/>
                    <a:pt x="40" y="6"/>
                  </a:cubicBezTo>
                  <a:cubicBezTo>
                    <a:pt x="26" y="23"/>
                    <a:pt x="0" y="60"/>
                    <a:pt x="14" y="91"/>
                  </a:cubicBezTo>
                  <a:cubicBezTo>
                    <a:pt x="35" y="139"/>
                    <a:pt x="121" y="158"/>
                    <a:pt x="121" y="158"/>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Freeform 26"/>
            <p:cNvSpPr>
              <a:spLocks/>
            </p:cNvSpPr>
            <p:nvPr/>
          </p:nvSpPr>
          <p:spPr bwMode="auto">
            <a:xfrm>
              <a:off x="2311400" y="877887"/>
              <a:ext cx="404813" cy="417512"/>
            </a:xfrm>
            <a:custGeom>
              <a:avLst/>
              <a:gdLst>
                <a:gd name="T0" fmla="*/ 118 w 150"/>
                <a:gd name="T1" fmla="*/ 0 h 155"/>
                <a:gd name="T2" fmla="*/ 89 w 150"/>
                <a:gd name="T3" fmla="*/ 33 h 155"/>
                <a:gd name="T4" fmla="*/ 17 w 150"/>
                <a:gd name="T5" fmla="*/ 61 h 155"/>
                <a:gd name="T6" fmla="*/ 19 w 150"/>
                <a:gd name="T7" fmla="*/ 137 h 155"/>
                <a:gd name="T8" fmla="*/ 21 w 150"/>
                <a:gd name="T9" fmla="*/ 136 h 155"/>
                <a:gd name="T10" fmla="*/ 36 w 150"/>
                <a:gd name="T11" fmla="*/ 126 h 155"/>
                <a:gd name="T12" fmla="*/ 49 w 150"/>
                <a:gd name="T13" fmla="*/ 119 h 155"/>
                <a:gd name="T14" fmla="*/ 61 w 150"/>
                <a:gd name="T15" fmla="*/ 111 h 155"/>
                <a:gd name="T16" fmla="*/ 81 w 150"/>
                <a:gd name="T17" fmla="*/ 88 h 155"/>
                <a:gd name="T18" fmla="*/ 95 w 150"/>
                <a:gd name="T19" fmla="*/ 60 h 155"/>
                <a:gd name="T20" fmla="*/ 86 w 150"/>
                <a:gd name="T21" fmla="*/ 91 h 155"/>
                <a:gd name="T22" fmla="*/ 70 w 150"/>
                <a:gd name="T23" fmla="*/ 119 h 155"/>
                <a:gd name="T24" fmla="*/ 58 w 150"/>
                <a:gd name="T25" fmla="*/ 131 h 155"/>
                <a:gd name="T26" fmla="*/ 46 w 150"/>
                <a:gd name="T27" fmla="*/ 141 h 155"/>
                <a:gd name="T28" fmla="*/ 36 w 150"/>
                <a:gd name="T29" fmla="*/ 151 h 155"/>
                <a:gd name="T30" fmla="*/ 121 w 150"/>
                <a:gd name="T31" fmla="*/ 127 h 155"/>
                <a:gd name="T32" fmla="*/ 118 w 150"/>
                <a:gd name="T33" fmla="*/ 0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0" h="155">
                  <a:moveTo>
                    <a:pt x="118" y="0"/>
                  </a:moveTo>
                  <a:cubicBezTo>
                    <a:pt x="118" y="0"/>
                    <a:pt x="114" y="20"/>
                    <a:pt x="89" y="33"/>
                  </a:cubicBezTo>
                  <a:cubicBezTo>
                    <a:pt x="59" y="48"/>
                    <a:pt x="34" y="38"/>
                    <a:pt x="17" y="61"/>
                  </a:cubicBezTo>
                  <a:cubicBezTo>
                    <a:pt x="0" y="82"/>
                    <a:pt x="11" y="119"/>
                    <a:pt x="19" y="137"/>
                  </a:cubicBezTo>
                  <a:cubicBezTo>
                    <a:pt x="20" y="137"/>
                    <a:pt x="20" y="136"/>
                    <a:pt x="21" y="136"/>
                  </a:cubicBezTo>
                  <a:cubicBezTo>
                    <a:pt x="26" y="132"/>
                    <a:pt x="31" y="129"/>
                    <a:pt x="36" y="126"/>
                  </a:cubicBezTo>
                  <a:cubicBezTo>
                    <a:pt x="40" y="124"/>
                    <a:pt x="45" y="121"/>
                    <a:pt x="49" y="119"/>
                  </a:cubicBezTo>
                  <a:cubicBezTo>
                    <a:pt x="54" y="117"/>
                    <a:pt x="58" y="114"/>
                    <a:pt x="61" y="111"/>
                  </a:cubicBezTo>
                  <a:cubicBezTo>
                    <a:pt x="69" y="105"/>
                    <a:pt x="75" y="97"/>
                    <a:pt x="81" y="88"/>
                  </a:cubicBezTo>
                  <a:cubicBezTo>
                    <a:pt x="86" y="79"/>
                    <a:pt x="91" y="70"/>
                    <a:pt x="95" y="60"/>
                  </a:cubicBezTo>
                  <a:cubicBezTo>
                    <a:pt x="93" y="71"/>
                    <a:pt x="90" y="81"/>
                    <a:pt x="86" y="91"/>
                  </a:cubicBezTo>
                  <a:cubicBezTo>
                    <a:pt x="82" y="101"/>
                    <a:pt x="77" y="110"/>
                    <a:pt x="70" y="119"/>
                  </a:cubicBezTo>
                  <a:cubicBezTo>
                    <a:pt x="67" y="124"/>
                    <a:pt x="62" y="128"/>
                    <a:pt x="58" y="131"/>
                  </a:cubicBezTo>
                  <a:cubicBezTo>
                    <a:pt x="54" y="135"/>
                    <a:pt x="50" y="138"/>
                    <a:pt x="46" y="141"/>
                  </a:cubicBezTo>
                  <a:cubicBezTo>
                    <a:pt x="42" y="145"/>
                    <a:pt x="38" y="148"/>
                    <a:pt x="36" y="151"/>
                  </a:cubicBezTo>
                  <a:cubicBezTo>
                    <a:pt x="57" y="154"/>
                    <a:pt x="103" y="155"/>
                    <a:pt x="121" y="127"/>
                  </a:cubicBezTo>
                  <a:cubicBezTo>
                    <a:pt x="150" y="83"/>
                    <a:pt x="118" y="0"/>
                    <a:pt x="118"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27"/>
            <p:cNvSpPr>
              <a:spLocks/>
            </p:cNvSpPr>
            <p:nvPr/>
          </p:nvSpPr>
          <p:spPr bwMode="auto">
            <a:xfrm>
              <a:off x="2520950" y="2401887"/>
              <a:ext cx="342900" cy="465137"/>
            </a:xfrm>
            <a:custGeom>
              <a:avLst/>
              <a:gdLst>
                <a:gd name="T0" fmla="*/ 52 w 127"/>
                <a:gd name="T1" fmla="*/ 0 h 172"/>
                <a:gd name="T2" fmla="*/ 46 w 127"/>
                <a:gd name="T3" fmla="*/ 44 h 172"/>
                <a:gd name="T4" fmla="*/ 2 w 127"/>
                <a:gd name="T5" fmla="*/ 108 h 172"/>
                <a:gd name="T6" fmla="*/ 47 w 127"/>
                <a:gd name="T7" fmla="*/ 170 h 172"/>
                <a:gd name="T8" fmla="*/ 48 w 127"/>
                <a:gd name="T9" fmla="*/ 167 h 172"/>
                <a:gd name="T10" fmla="*/ 55 w 127"/>
                <a:gd name="T11" fmla="*/ 151 h 172"/>
                <a:gd name="T12" fmla="*/ 62 w 127"/>
                <a:gd name="T13" fmla="*/ 138 h 172"/>
                <a:gd name="T14" fmla="*/ 67 w 127"/>
                <a:gd name="T15" fmla="*/ 124 h 172"/>
                <a:gd name="T16" fmla="*/ 70 w 127"/>
                <a:gd name="T17" fmla="*/ 94 h 172"/>
                <a:gd name="T18" fmla="*/ 67 w 127"/>
                <a:gd name="T19" fmla="*/ 63 h 172"/>
                <a:gd name="T20" fmla="*/ 76 w 127"/>
                <a:gd name="T21" fmla="*/ 93 h 172"/>
                <a:gd name="T22" fmla="*/ 79 w 127"/>
                <a:gd name="T23" fmla="*/ 126 h 172"/>
                <a:gd name="T24" fmla="*/ 76 w 127"/>
                <a:gd name="T25" fmla="*/ 143 h 172"/>
                <a:gd name="T26" fmla="*/ 71 w 127"/>
                <a:gd name="T27" fmla="*/ 158 h 172"/>
                <a:gd name="T28" fmla="*/ 69 w 127"/>
                <a:gd name="T29" fmla="*/ 172 h 172"/>
                <a:gd name="T30" fmla="*/ 126 w 127"/>
                <a:gd name="T31" fmla="*/ 104 h 172"/>
                <a:gd name="T32" fmla="*/ 52 w 127"/>
                <a:gd name="T33" fmla="*/ 0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7" h="172">
                  <a:moveTo>
                    <a:pt x="52" y="0"/>
                  </a:moveTo>
                  <a:cubicBezTo>
                    <a:pt x="52" y="0"/>
                    <a:pt x="60" y="19"/>
                    <a:pt x="46" y="44"/>
                  </a:cubicBezTo>
                  <a:cubicBezTo>
                    <a:pt x="30" y="73"/>
                    <a:pt x="4" y="79"/>
                    <a:pt x="2" y="108"/>
                  </a:cubicBezTo>
                  <a:cubicBezTo>
                    <a:pt x="0" y="135"/>
                    <a:pt x="30" y="159"/>
                    <a:pt x="47" y="170"/>
                  </a:cubicBezTo>
                  <a:cubicBezTo>
                    <a:pt x="47" y="169"/>
                    <a:pt x="48" y="168"/>
                    <a:pt x="48" y="167"/>
                  </a:cubicBezTo>
                  <a:cubicBezTo>
                    <a:pt x="50" y="161"/>
                    <a:pt x="52" y="156"/>
                    <a:pt x="55" y="151"/>
                  </a:cubicBezTo>
                  <a:cubicBezTo>
                    <a:pt x="57" y="147"/>
                    <a:pt x="60" y="142"/>
                    <a:pt x="62" y="138"/>
                  </a:cubicBezTo>
                  <a:cubicBezTo>
                    <a:pt x="64" y="133"/>
                    <a:pt x="66" y="129"/>
                    <a:pt x="67" y="124"/>
                  </a:cubicBezTo>
                  <a:cubicBezTo>
                    <a:pt x="70" y="115"/>
                    <a:pt x="71" y="104"/>
                    <a:pt x="70" y="94"/>
                  </a:cubicBezTo>
                  <a:cubicBezTo>
                    <a:pt x="70" y="84"/>
                    <a:pt x="69" y="73"/>
                    <a:pt x="67" y="63"/>
                  </a:cubicBezTo>
                  <a:cubicBezTo>
                    <a:pt x="71" y="73"/>
                    <a:pt x="74" y="83"/>
                    <a:pt x="76" y="93"/>
                  </a:cubicBezTo>
                  <a:cubicBezTo>
                    <a:pt x="79" y="104"/>
                    <a:pt x="80" y="115"/>
                    <a:pt x="79" y="126"/>
                  </a:cubicBezTo>
                  <a:cubicBezTo>
                    <a:pt x="79" y="132"/>
                    <a:pt x="77" y="137"/>
                    <a:pt x="76" y="143"/>
                  </a:cubicBezTo>
                  <a:cubicBezTo>
                    <a:pt x="75" y="148"/>
                    <a:pt x="73" y="153"/>
                    <a:pt x="71" y="158"/>
                  </a:cubicBezTo>
                  <a:cubicBezTo>
                    <a:pt x="70" y="163"/>
                    <a:pt x="69" y="167"/>
                    <a:pt x="69" y="172"/>
                  </a:cubicBezTo>
                  <a:cubicBezTo>
                    <a:pt x="88" y="162"/>
                    <a:pt x="127" y="137"/>
                    <a:pt x="126" y="104"/>
                  </a:cubicBezTo>
                  <a:cubicBezTo>
                    <a:pt x="124" y="51"/>
                    <a:pt x="52" y="0"/>
                    <a:pt x="52"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Freeform 28"/>
            <p:cNvSpPr>
              <a:spLocks/>
            </p:cNvSpPr>
            <p:nvPr/>
          </p:nvSpPr>
          <p:spPr bwMode="auto">
            <a:xfrm>
              <a:off x="1022350" y="2586037"/>
              <a:ext cx="444500" cy="393700"/>
            </a:xfrm>
            <a:custGeom>
              <a:avLst/>
              <a:gdLst>
                <a:gd name="T0" fmla="*/ 0 w 165"/>
                <a:gd name="T1" fmla="*/ 48 h 146"/>
                <a:gd name="T2" fmla="*/ 38 w 165"/>
                <a:gd name="T3" fmla="*/ 70 h 146"/>
                <a:gd name="T4" fmla="*/ 81 w 165"/>
                <a:gd name="T5" fmla="*/ 134 h 146"/>
                <a:gd name="T6" fmla="*/ 156 w 165"/>
                <a:gd name="T7" fmla="*/ 115 h 146"/>
                <a:gd name="T8" fmla="*/ 154 w 165"/>
                <a:gd name="T9" fmla="*/ 114 h 146"/>
                <a:gd name="T10" fmla="*/ 141 w 165"/>
                <a:gd name="T11" fmla="*/ 102 h 146"/>
                <a:gd name="T12" fmla="*/ 131 w 165"/>
                <a:gd name="T13" fmla="*/ 90 h 146"/>
                <a:gd name="T14" fmla="*/ 121 w 165"/>
                <a:gd name="T15" fmla="*/ 80 h 146"/>
                <a:gd name="T16" fmla="*/ 94 w 165"/>
                <a:gd name="T17" fmla="*/ 66 h 146"/>
                <a:gd name="T18" fmla="*/ 64 w 165"/>
                <a:gd name="T19" fmla="*/ 58 h 146"/>
                <a:gd name="T20" fmla="*/ 96 w 165"/>
                <a:gd name="T21" fmla="*/ 60 h 146"/>
                <a:gd name="T22" fmla="*/ 127 w 165"/>
                <a:gd name="T23" fmla="*/ 70 h 146"/>
                <a:gd name="T24" fmla="*/ 141 w 165"/>
                <a:gd name="T25" fmla="*/ 79 h 146"/>
                <a:gd name="T26" fmla="*/ 154 w 165"/>
                <a:gd name="T27" fmla="*/ 88 h 146"/>
                <a:gd name="T28" fmla="*/ 165 w 165"/>
                <a:gd name="T29" fmla="*/ 96 h 146"/>
                <a:gd name="T30" fmla="*/ 123 w 165"/>
                <a:gd name="T31" fmla="*/ 18 h 146"/>
                <a:gd name="T32" fmla="*/ 0 w 165"/>
                <a:gd name="T33" fmla="*/ 48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5" h="146">
                  <a:moveTo>
                    <a:pt x="0" y="48"/>
                  </a:moveTo>
                  <a:cubicBezTo>
                    <a:pt x="0" y="48"/>
                    <a:pt x="20" y="48"/>
                    <a:pt x="38" y="70"/>
                  </a:cubicBezTo>
                  <a:cubicBezTo>
                    <a:pt x="59" y="96"/>
                    <a:pt x="55" y="122"/>
                    <a:pt x="81" y="134"/>
                  </a:cubicBezTo>
                  <a:cubicBezTo>
                    <a:pt x="106" y="146"/>
                    <a:pt x="139" y="127"/>
                    <a:pt x="156" y="115"/>
                  </a:cubicBezTo>
                  <a:cubicBezTo>
                    <a:pt x="155" y="115"/>
                    <a:pt x="154" y="114"/>
                    <a:pt x="154" y="114"/>
                  </a:cubicBezTo>
                  <a:cubicBezTo>
                    <a:pt x="149" y="110"/>
                    <a:pt x="145" y="106"/>
                    <a:pt x="141" y="102"/>
                  </a:cubicBezTo>
                  <a:cubicBezTo>
                    <a:pt x="138" y="98"/>
                    <a:pt x="135" y="94"/>
                    <a:pt x="131" y="90"/>
                  </a:cubicBezTo>
                  <a:cubicBezTo>
                    <a:pt x="128" y="86"/>
                    <a:pt x="124" y="83"/>
                    <a:pt x="121" y="80"/>
                  </a:cubicBezTo>
                  <a:cubicBezTo>
                    <a:pt x="113" y="74"/>
                    <a:pt x="104" y="69"/>
                    <a:pt x="94" y="66"/>
                  </a:cubicBezTo>
                  <a:cubicBezTo>
                    <a:pt x="84" y="62"/>
                    <a:pt x="74" y="60"/>
                    <a:pt x="64" y="58"/>
                  </a:cubicBezTo>
                  <a:cubicBezTo>
                    <a:pt x="74" y="58"/>
                    <a:pt x="85" y="58"/>
                    <a:pt x="96" y="60"/>
                  </a:cubicBezTo>
                  <a:cubicBezTo>
                    <a:pt x="106" y="62"/>
                    <a:pt x="117" y="65"/>
                    <a:pt x="127" y="70"/>
                  </a:cubicBezTo>
                  <a:cubicBezTo>
                    <a:pt x="132" y="72"/>
                    <a:pt x="137" y="75"/>
                    <a:pt x="141" y="79"/>
                  </a:cubicBezTo>
                  <a:cubicBezTo>
                    <a:pt x="146" y="82"/>
                    <a:pt x="150" y="85"/>
                    <a:pt x="154" y="88"/>
                  </a:cubicBezTo>
                  <a:cubicBezTo>
                    <a:pt x="158" y="91"/>
                    <a:pt x="162" y="94"/>
                    <a:pt x="165" y="96"/>
                  </a:cubicBezTo>
                  <a:cubicBezTo>
                    <a:pt x="163" y="75"/>
                    <a:pt x="155" y="29"/>
                    <a:pt x="123" y="18"/>
                  </a:cubicBezTo>
                  <a:cubicBezTo>
                    <a:pt x="74" y="0"/>
                    <a:pt x="0" y="48"/>
                    <a:pt x="0" y="48"/>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29"/>
            <p:cNvSpPr>
              <a:spLocks/>
            </p:cNvSpPr>
            <p:nvPr/>
          </p:nvSpPr>
          <p:spPr bwMode="auto">
            <a:xfrm>
              <a:off x="1139825" y="1905000"/>
              <a:ext cx="358775" cy="465137"/>
            </a:xfrm>
            <a:custGeom>
              <a:avLst/>
              <a:gdLst>
                <a:gd name="T0" fmla="*/ 65 w 133"/>
                <a:gd name="T1" fmla="*/ 172 h 172"/>
                <a:gd name="T2" fmla="*/ 77 w 133"/>
                <a:gd name="T3" fmla="*/ 129 h 172"/>
                <a:gd name="T4" fmla="*/ 128 w 133"/>
                <a:gd name="T5" fmla="*/ 71 h 172"/>
                <a:gd name="T6" fmla="*/ 90 w 133"/>
                <a:gd name="T7" fmla="*/ 4 h 172"/>
                <a:gd name="T8" fmla="*/ 89 w 133"/>
                <a:gd name="T9" fmla="*/ 7 h 172"/>
                <a:gd name="T10" fmla="*/ 80 w 133"/>
                <a:gd name="T11" fmla="*/ 22 h 172"/>
                <a:gd name="T12" fmla="*/ 71 w 133"/>
                <a:gd name="T13" fmla="*/ 35 h 172"/>
                <a:gd name="T14" fmla="*/ 65 w 133"/>
                <a:gd name="T15" fmla="*/ 48 h 172"/>
                <a:gd name="T16" fmla="*/ 58 w 133"/>
                <a:gd name="T17" fmla="*/ 77 h 172"/>
                <a:gd name="T18" fmla="*/ 58 w 133"/>
                <a:gd name="T19" fmla="*/ 108 h 172"/>
                <a:gd name="T20" fmla="*/ 52 w 133"/>
                <a:gd name="T21" fmla="*/ 77 h 172"/>
                <a:gd name="T22" fmla="*/ 53 w 133"/>
                <a:gd name="T23" fmla="*/ 44 h 172"/>
                <a:gd name="T24" fmla="*/ 58 w 133"/>
                <a:gd name="T25" fmla="*/ 28 h 172"/>
                <a:gd name="T26" fmla="*/ 64 w 133"/>
                <a:gd name="T27" fmla="*/ 13 h 172"/>
                <a:gd name="T28" fmla="*/ 69 w 133"/>
                <a:gd name="T29" fmla="*/ 0 h 172"/>
                <a:gd name="T30" fmla="*/ 4 w 133"/>
                <a:gd name="T31" fmla="*/ 61 h 172"/>
                <a:gd name="T32" fmla="*/ 65 w 133"/>
                <a:gd name="T33" fmla="*/ 17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3" h="172">
                  <a:moveTo>
                    <a:pt x="65" y="172"/>
                  </a:moveTo>
                  <a:cubicBezTo>
                    <a:pt x="65" y="172"/>
                    <a:pt x="60" y="153"/>
                    <a:pt x="77" y="129"/>
                  </a:cubicBezTo>
                  <a:cubicBezTo>
                    <a:pt x="96" y="102"/>
                    <a:pt x="122" y="99"/>
                    <a:pt x="128" y="71"/>
                  </a:cubicBezTo>
                  <a:cubicBezTo>
                    <a:pt x="133" y="44"/>
                    <a:pt x="105" y="17"/>
                    <a:pt x="90" y="4"/>
                  </a:cubicBezTo>
                  <a:cubicBezTo>
                    <a:pt x="89" y="5"/>
                    <a:pt x="89" y="6"/>
                    <a:pt x="89" y="7"/>
                  </a:cubicBezTo>
                  <a:cubicBezTo>
                    <a:pt x="86" y="12"/>
                    <a:pt x="83" y="17"/>
                    <a:pt x="80" y="22"/>
                  </a:cubicBezTo>
                  <a:cubicBezTo>
                    <a:pt x="77" y="26"/>
                    <a:pt x="74" y="30"/>
                    <a:pt x="71" y="35"/>
                  </a:cubicBezTo>
                  <a:cubicBezTo>
                    <a:pt x="69" y="39"/>
                    <a:pt x="66" y="43"/>
                    <a:pt x="65" y="48"/>
                  </a:cubicBezTo>
                  <a:cubicBezTo>
                    <a:pt x="61" y="57"/>
                    <a:pt x="59" y="67"/>
                    <a:pt x="58" y="77"/>
                  </a:cubicBezTo>
                  <a:cubicBezTo>
                    <a:pt x="57" y="87"/>
                    <a:pt x="57" y="98"/>
                    <a:pt x="58" y="108"/>
                  </a:cubicBezTo>
                  <a:cubicBezTo>
                    <a:pt x="55" y="98"/>
                    <a:pt x="53" y="88"/>
                    <a:pt x="52" y="77"/>
                  </a:cubicBezTo>
                  <a:cubicBezTo>
                    <a:pt x="51" y="66"/>
                    <a:pt x="51" y="55"/>
                    <a:pt x="53" y="44"/>
                  </a:cubicBezTo>
                  <a:cubicBezTo>
                    <a:pt x="54" y="39"/>
                    <a:pt x="56" y="33"/>
                    <a:pt x="58" y="28"/>
                  </a:cubicBezTo>
                  <a:cubicBezTo>
                    <a:pt x="60" y="23"/>
                    <a:pt x="62" y="18"/>
                    <a:pt x="64" y="13"/>
                  </a:cubicBezTo>
                  <a:cubicBezTo>
                    <a:pt x="66" y="9"/>
                    <a:pt x="68" y="4"/>
                    <a:pt x="69" y="0"/>
                  </a:cubicBezTo>
                  <a:cubicBezTo>
                    <a:pt x="49" y="8"/>
                    <a:pt x="7" y="28"/>
                    <a:pt x="4" y="61"/>
                  </a:cubicBezTo>
                  <a:cubicBezTo>
                    <a:pt x="0" y="113"/>
                    <a:pt x="65" y="172"/>
                    <a:pt x="65" y="172"/>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30"/>
            <p:cNvSpPr>
              <a:spLocks/>
            </p:cNvSpPr>
            <p:nvPr/>
          </p:nvSpPr>
          <p:spPr bwMode="auto">
            <a:xfrm>
              <a:off x="1571625" y="1295400"/>
              <a:ext cx="342900" cy="461962"/>
            </a:xfrm>
            <a:custGeom>
              <a:avLst/>
              <a:gdLst>
                <a:gd name="T0" fmla="*/ 52 w 127"/>
                <a:gd name="T1" fmla="*/ 0 h 171"/>
                <a:gd name="T2" fmla="*/ 46 w 127"/>
                <a:gd name="T3" fmla="*/ 43 h 171"/>
                <a:gd name="T4" fmla="*/ 2 w 127"/>
                <a:gd name="T5" fmla="*/ 107 h 171"/>
                <a:gd name="T6" fmla="*/ 47 w 127"/>
                <a:gd name="T7" fmla="*/ 169 h 171"/>
                <a:gd name="T8" fmla="*/ 48 w 127"/>
                <a:gd name="T9" fmla="*/ 167 h 171"/>
                <a:gd name="T10" fmla="*/ 55 w 127"/>
                <a:gd name="T11" fmla="*/ 151 h 171"/>
                <a:gd name="T12" fmla="*/ 62 w 127"/>
                <a:gd name="T13" fmla="*/ 137 h 171"/>
                <a:gd name="T14" fmla="*/ 67 w 127"/>
                <a:gd name="T15" fmla="*/ 123 h 171"/>
                <a:gd name="T16" fmla="*/ 71 w 127"/>
                <a:gd name="T17" fmla="*/ 93 h 171"/>
                <a:gd name="T18" fmla="*/ 67 w 127"/>
                <a:gd name="T19" fmla="*/ 62 h 171"/>
                <a:gd name="T20" fmla="*/ 77 w 127"/>
                <a:gd name="T21" fmla="*/ 93 h 171"/>
                <a:gd name="T22" fmla="*/ 79 w 127"/>
                <a:gd name="T23" fmla="*/ 125 h 171"/>
                <a:gd name="T24" fmla="*/ 76 w 127"/>
                <a:gd name="T25" fmla="*/ 142 h 171"/>
                <a:gd name="T26" fmla="*/ 72 w 127"/>
                <a:gd name="T27" fmla="*/ 157 h 171"/>
                <a:gd name="T28" fmla="*/ 69 w 127"/>
                <a:gd name="T29" fmla="*/ 171 h 171"/>
                <a:gd name="T30" fmla="*/ 126 w 127"/>
                <a:gd name="T31" fmla="*/ 103 h 171"/>
                <a:gd name="T32" fmla="*/ 52 w 127"/>
                <a:gd name="T33" fmla="*/ 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7" h="171">
                  <a:moveTo>
                    <a:pt x="52" y="0"/>
                  </a:moveTo>
                  <a:cubicBezTo>
                    <a:pt x="52" y="0"/>
                    <a:pt x="60" y="18"/>
                    <a:pt x="46" y="43"/>
                  </a:cubicBezTo>
                  <a:cubicBezTo>
                    <a:pt x="30" y="72"/>
                    <a:pt x="4" y="78"/>
                    <a:pt x="2" y="107"/>
                  </a:cubicBezTo>
                  <a:cubicBezTo>
                    <a:pt x="0" y="134"/>
                    <a:pt x="30" y="158"/>
                    <a:pt x="47" y="169"/>
                  </a:cubicBezTo>
                  <a:cubicBezTo>
                    <a:pt x="48" y="168"/>
                    <a:pt x="48" y="168"/>
                    <a:pt x="48" y="167"/>
                  </a:cubicBezTo>
                  <a:cubicBezTo>
                    <a:pt x="50" y="161"/>
                    <a:pt x="52" y="156"/>
                    <a:pt x="55" y="151"/>
                  </a:cubicBezTo>
                  <a:cubicBezTo>
                    <a:pt x="57" y="146"/>
                    <a:pt x="60" y="141"/>
                    <a:pt x="62" y="137"/>
                  </a:cubicBezTo>
                  <a:cubicBezTo>
                    <a:pt x="64" y="132"/>
                    <a:pt x="66" y="128"/>
                    <a:pt x="67" y="123"/>
                  </a:cubicBezTo>
                  <a:cubicBezTo>
                    <a:pt x="70" y="114"/>
                    <a:pt x="71" y="104"/>
                    <a:pt x="71" y="93"/>
                  </a:cubicBezTo>
                  <a:cubicBezTo>
                    <a:pt x="70" y="83"/>
                    <a:pt x="69" y="73"/>
                    <a:pt x="67" y="62"/>
                  </a:cubicBezTo>
                  <a:cubicBezTo>
                    <a:pt x="71" y="72"/>
                    <a:pt x="74" y="82"/>
                    <a:pt x="77" y="93"/>
                  </a:cubicBezTo>
                  <a:cubicBezTo>
                    <a:pt x="79" y="103"/>
                    <a:pt x="80" y="114"/>
                    <a:pt x="79" y="125"/>
                  </a:cubicBezTo>
                  <a:cubicBezTo>
                    <a:pt x="79" y="131"/>
                    <a:pt x="78" y="137"/>
                    <a:pt x="76" y="142"/>
                  </a:cubicBezTo>
                  <a:cubicBezTo>
                    <a:pt x="75" y="147"/>
                    <a:pt x="73" y="153"/>
                    <a:pt x="72" y="157"/>
                  </a:cubicBezTo>
                  <a:cubicBezTo>
                    <a:pt x="70" y="162"/>
                    <a:pt x="69" y="167"/>
                    <a:pt x="69" y="171"/>
                  </a:cubicBezTo>
                  <a:cubicBezTo>
                    <a:pt x="88" y="161"/>
                    <a:pt x="127" y="137"/>
                    <a:pt x="126" y="103"/>
                  </a:cubicBezTo>
                  <a:cubicBezTo>
                    <a:pt x="125" y="51"/>
                    <a:pt x="52" y="0"/>
                    <a:pt x="52"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31"/>
            <p:cNvSpPr>
              <a:spLocks/>
            </p:cNvSpPr>
            <p:nvPr/>
          </p:nvSpPr>
          <p:spPr bwMode="auto">
            <a:xfrm>
              <a:off x="1712913" y="1751012"/>
              <a:ext cx="444500" cy="396875"/>
            </a:xfrm>
            <a:custGeom>
              <a:avLst/>
              <a:gdLst>
                <a:gd name="T0" fmla="*/ 0 w 165"/>
                <a:gd name="T1" fmla="*/ 49 h 147"/>
                <a:gd name="T2" fmla="*/ 38 w 165"/>
                <a:gd name="T3" fmla="*/ 71 h 147"/>
                <a:gd name="T4" fmla="*/ 81 w 165"/>
                <a:gd name="T5" fmla="*/ 135 h 147"/>
                <a:gd name="T6" fmla="*/ 155 w 165"/>
                <a:gd name="T7" fmla="*/ 116 h 147"/>
                <a:gd name="T8" fmla="*/ 153 w 165"/>
                <a:gd name="T9" fmla="*/ 114 h 147"/>
                <a:gd name="T10" fmla="*/ 141 w 165"/>
                <a:gd name="T11" fmla="*/ 102 h 147"/>
                <a:gd name="T12" fmla="*/ 131 w 165"/>
                <a:gd name="T13" fmla="*/ 90 h 147"/>
                <a:gd name="T14" fmla="*/ 120 w 165"/>
                <a:gd name="T15" fmla="*/ 80 h 147"/>
                <a:gd name="T16" fmla="*/ 94 w 165"/>
                <a:gd name="T17" fmla="*/ 66 h 147"/>
                <a:gd name="T18" fmla="*/ 63 w 165"/>
                <a:gd name="T19" fmla="*/ 58 h 147"/>
                <a:gd name="T20" fmla="*/ 95 w 165"/>
                <a:gd name="T21" fmla="*/ 60 h 147"/>
                <a:gd name="T22" fmla="*/ 126 w 165"/>
                <a:gd name="T23" fmla="*/ 70 h 147"/>
                <a:gd name="T24" fmla="*/ 141 w 165"/>
                <a:gd name="T25" fmla="*/ 79 h 147"/>
                <a:gd name="T26" fmla="*/ 153 w 165"/>
                <a:gd name="T27" fmla="*/ 89 h 147"/>
                <a:gd name="T28" fmla="*/ 165 w 165"/>
                <a:gd name="T29" fmla="*/ 97 h 147"/>
                <a:gd name="T30" fmla="*/ 123 w 165"/>
                <a:gd name="T31" fmla="*/ 18 h 147"/>
                <a:gd name="T32" fmla="*/ 0 w 165"/>
                <a:gd name="T33" fmla="*/ 49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5" h="147">
                  <a:moveTo>
                    <a:pt x="0" y="49"/>
                  </a:moveTo>
                  <a:cubicBezTo>
                    <a:pt x="0" y="49"/>
                    <a:pt x="20" y="49"/>
                    <a:pt x="38" y="71"/>
                  </a:cubicBezTo>
                  <a:cubicBezTo>
                    <a:pt x="59" y="97"/>
                    <a:pt x="55" y="123"/>
                    <a:pt x="81" y="135"/>
                  </a:cubicBezTo>
                  <a:cubicBezTo>
                    <a:pt x="106" y="147"/>
                    <a:pt x="139" y="128"/>
                    <a:pt x="155" y="116"/>
                  </a:cubicBezTo>
                  <a:cubicBezTo>
                    <a:pt x="155" y="115"/>
                    <a:pt x="154" y="115"/>
                    <a:pt x="153" y="114"/>
                  </a:cubicBezTo>
                  <a:cubicBezTo>
                    <a:pt x="149" y="110"/>
                    <a:pt x="145" y="106"/>
                    <a:pt x="141" y="102"/>
                  </a:cubicBezTo>
                  <a:cubicBezTo>
                    <a:pt x="137" y="98"/>
                    <a:pt x="134" y="94"/>
                    <a:pt x="131" y="90"/>
                  </a:cubicBezTo>
                  <a:cubicBezTo>
                    <a:pt x="127" y="87"/>
                    <a:pt x="124" y="83"/>
                    <a:pt x="120" y="80"/>
                  </a:cubicBezTo>
                  <a:cubicBezTo>
                    <a:pt x="112" y="74"/>
                    <a:pt x="103" y="70"/>
                    <a:pt x="94" y="66"/>
                  </a:cubicBezTo>
                  <a:cubicBezTo>
                    <a:pt x="84" y="63"/>
                    <a:pt x="74" y="60"/>
                    <a:pt x="63" y="58"/>
                  </a:cubicBezTo>
                  <a:cubicBezTo>
                    <a:pt x="74" y="58"/>
                    <a:pt x="84" y="59"/>
                    <a:pt x="95" y="60"/>
                  </a:cubicBezTo>
                  <a:cubicBezTo>
                    <a:pt x="106" y="62"/>
                    <a:pt x="116" y="65"/>
                    <a:pt x="126" y="70"/>
                  </a:cubicBezTo>
                  <a:cubicBezTo>
                    <a:pt x="131" y="72"/>
                    <a:pt x="136" y="76"/>
                    <a:pt x="141" y="79"/>
                  </a:cubicBezTo>
                  <a:cubicBezTo>
                    <a:pt x="145" y="82"/>
                    <a:pt x="149" y="86"/>
                    <a:pt x="153" y="89"/>
                  </a:cubicBezTo>
                  <a:cubicBezTo>
                    <a:pt x="157" y="92"/>
                    <a:pt x="161" y="95"/>
                    <a:pt x="165" y="97"/>
                  </a:cubicBezTo>
                  <a:cubicBezTo>
                    <a:pt x="163" y="75"/>
                    <a:pt x="154" y="30"/>
                    <a:pt x="123" y="18"/>
                  </a:cubicBezTo>
                  <a:cubicBezTo>
                    <a:pt x="74" y="0"/>
                    <a:pt x="0" y="49"/>
                    <a:pt x="0" y="49"/>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2" name="Freeform 32"/>
            <p:cNvSpPr>
              <a:spLocks/>
            </p:cNvSpPr>
            <p:nvPr/>
          </p:nvSpPr>
          <p:spPr bwMode="auto">
            <a:xfrm>
              <a:off x="4306888" y="1192212"/>
              <a:ext cx="396875" cy="446087"/>
            </a:xfrm>
            <a:custGeom>
              <a:avLst/>
              <a:gdLst>
                <a:gd name="T0" fmla="*/ 99 w 147"/>
                <a:gd name="T1" fmla="*/ 0 h 165"/>
                <a:gd name="T2" fmla="*/ 77 w 147"/>
                <a:gd name="T3" fmla="*/ 38 h 165"/>
                <a:gd name="T4" fmla="*/ 12 w 147"/>
                <a:gd name="T5" fmla="*/ 81 h 165"/>
                <a:gd name="T6" fmla="*/ 32 w 147"/>
                <a:gd name="T7" fmla="*/ 155 h 165"/>
                <a:gd name="T8" fmla="*/ 33 w 147"/>
                <a:gd name="T9" fmla="*/ 153 h 165"/>
                <a:gd name="T10" fmla="*/ 45 w 147"/>
                <a:gd name="T11" fmla="*/ 141 h 165"/>
                <a:gd name="T12" fmla="*/ 57 w 147"/>
                <a:gd name="T13" fmla="*/ 131 h 165"/>
                <a:gd name="T14" fmla="*/ 67 w 147"/>
                <a:gd name="T15" fmla="*/ 120 h 165"/>
                <a:gd name="T16" fmla="*/ 81 w 147"/>
                <a:gd name="T17" fmla="*/ 94 h 165"/>
                <a:gd name="T18" fmla="*/ 89 w 147"/>
                <a:gd name="T19" fmla="*/ 63 h 165"/>
                <a:gd name="T20" fmla="*/ 87 w 147"/>
                <a:gd name="T21" fmla="*/ 95 h 165"/>
                <a:gd name="T22" fmla="*/ 77 w 147"/>
                <a:gd name="T23" fmla="*/ 126 h 165"/>
                <a:gd name="T24" fmla="*/ 68 w 147"/>
                <a:gd name="T25" fmla="*/ 141 h 165"/>
                <a:gd name="T26" fmla="*/ 58 w 147"/>
                <a:gd name="T27" fmla="*/ 153 h 165"/>
                <a:gd name="T28" fmla="*/ 51 w 147"/>
                <a:gd name="T29" fmla="*/ 165 h 165"/>
                <a:gd name="T30" fmla="*/ 129 w 147"/>
                <a:gd name="T31" fmla="*/ 123 h 165"/>
                <a:gd name="T32" fmla="*/ 99 w 147"/>
                <a:gd name="T33"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7" h="165">
                  <a:moveTo>
                    <a:pt x="99" y="0"/>
                  </a:moveTo>
                  <a:cubicBezTo>
                    <a:pt x="99" y="0"/>
                    <a:pt x="99" y="20"/>
                    <a:pt x="77" y="38"/>
                  </a:cubicBezTo>
                  <a:cubicBezTo>
                    <a:pt x="51" y="59"/>
                    <a:pt x="25" y="55"/>
                    <a:pt x="12" y="81"/>
                  </a:cubicBezTo>
                  <a:cubicBezTo>
                    <a:pt x="0" y="106"/>
                    <a:pt x="20" y="139"/>
                    <a:pt x="32" y="155"/>
                  </a:cubicBezTo>
                  <a:cubicBezTo>
                    <a:pt x="32" y="155"/>
                    <a:pt x="33" y="154"/>
                    <a:pt x="33" y="153"/>
                  </a:cubicBezTo>
                  <a:cubicBezTo>
                    <a:pt x="37" y="149"/>
                    <a:pt x="41" y="145"/>
                    <a:pt x="45" y="141"/>
                  </a:cubicBezTo>
                  <a:cubicBezTo>
                    <a:pt x="49" y="137"/>
                    <a:pt x="53" y="134"/>
                    <a:pt x="57" y="131"/>
                  </a:cubicBezTo>
                  <a:cubicBezTo>
                    <a:pt x="61" y="127"/>
                    <a:pt x="64" y="124"/>
                    <a:pt x="67" y="120"/>
                  </a:cubicBezTo>
                  <a:cubicBezTo>
                    <a:pt x="73" y="112"/>
                    <a:pt x="77" y="103"/>
                    <a:pt x="81" y="94"/>
                  </a:cubicBezTo>
                  <a:cubicBezTo>
                    <a:pt x="85" y="84"/>
                    <a:pt x="87" y="74"/>
                    <a:pt x="89" y="63"/>
                  </a:cubicBezTo>
                  <a:cubicBezTo>
                    <a:pt x="89" y="74"/>
                    <a:pt x="89" y="85"/>
                    <a:pt x="87" y="95"/>
                  </a:cubicBezTo>
                  <a:cubicBezTo>
                    <a:pt x="85" y="106"/>
                    <a:pt x="82" y="116"/>
                    <a:pt x="77" y="126"/>
                  </a:cubicBezTo>
                  <a:cubicBezTo>
                    <a:pt x="75" y="131"/>
                    <a:pt x="72" y="136"/>
                    <a:pt x="68" y="141"/>
                  </a:cubicBezTo>
                  <a:cubicBezTo>
                    <a:pt x="65" y="145"/>
                    <a:pt x="62" y="149"/>
                    <a:pt x="58" y="153"/>
                  </a:cubicBezTo>
                  <a:cubicBezTo>
                    <a:pt x="55" y="157"/>
                    <a:pt x="53" y="161"/>
                    <a:pt x="51" y="165"/>
                  </a:cubicBezTo>
                  <a:cubicBezTo>
                    <a:pt x="72" y="163"/>
                    <a:pt x="117" y="154"/>
                    <a:pt x="129" y="123"/>
                  </a:cubicBezTo>
                  <a:cubicBezTo>
                    <a:pt x="147" y="74"/>
                    <a:pt x="99" y="0"/>
                    <a:pt x="99"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Freeform 33"/>
            <p:cNvSpPr>
              <a:spLocks/>
            </p:cNvSpPr>
            <p:nvPr/>
          </p:nvSpPr>
          <p:spPr bwMode="auto">
            <a:xfrm>
              <a:off x="3473450" y="1708150"/>
              <a:ext cx="396875" cy="403225"/>
            </a:xfrm>
            <a:custGeom>
              <a:avLst/>
              <a:gdLst>
                <a:gd name="T0" fmla="*/ 134 w 147"/>
                <a:gd name="T1" fmla="*/ 0 h 149"/>
                <a:gd name="T2" fmla="*/ 98 w 147"/>
                <a:gd name="T3" fmla="*/ 26 h 149"/>
                <a:gd name="T4" fmla="*/ 22 w 147"/>
                <a:gd name="T5" fmla="*/ 38 h 149"/>
                <a:gd name="T6" fmla="*/ 8 w 147"/>
                <a:gd name="T7" fmla="*/ 113 h 149"/>
                <a:gd name="T8" fmla="*/ 10 w 147"/>
                <a:gd name="T9" fmla="*/ 112 h 149"/>
                <a:gd name="T10" fmla="*/ 26 w 147"/>
                <a:gd name="T11" fmla="*/ 106 h 149"/>
                <a:gd name="T12" fmla="*/ 41 w 147"/>
                <a:gd name="T13" fmla="*/ 102 h 149"/>
                <a:gd name="T14" fmla="*/ 55 w 147"/>
                <a:gd name="T15" fmla="*/ 96 h 149"/>
                <a:gd name="T16" fmla="*/ 79 w 147"/>
                <a:gd name="T17" fmla="*/ 78 h 149"/>
                <a:gd name="T18" fmla="*/ 99 w 147"/>
                <a:gd name="T19" fmla="*/ 54 h 149"/>
                <a:gd name="T20" fmla="*/ 83 w 147"/>
                <a:gd name="T21" fmla="*/ 82 h 149"/>
                <a:gd name="T22" fmla="*/ 61 w 147"/>
                <a:gd name="T23" fmla="*/ 106 h 149"/>
                <a:gd name="T24" fmla="*/ 47 w 147"/>
                <a:gd name="T25" fmla="*/ 116 h 149"/>
                <a:gd name="T26" fmla="*/ 33 w 147"/>
                <a:gd name="T27" fmla="*/ 123 h 149"/>
                <a:gd name="T28" fmla="*/ 21 w 147"/>
                <a:gd name="T29" fmla="*/ 130 h 149"/>
                <a:gd name="T30" fmla="*/ 110 w 147"/>
                <a:gd name="T31" fmla="*/ 125 h 149"/>
                <a:gd name="T32" fmla="*/ 134 w 147"/>
                <a:gd name="T33"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7" h="149">
                  <a:moveTo>
                    <a:pt x="134" y="0"/>
                  </a:moveTo>
                  <a:cubicBezTo>
                    <a:pt x="134" y="0"/>
                    <a:pt x="126" y="19"/>
                    <a:pt x="98" y="26"/>
                  </a:cubicBezTo>
                  <a:cubicBezTo>
                    <a:pt x="66" y="34"/>
                    <a:pt x="44" y="19"/>
                    <a:pt x="22" y="38"/>
                  </a:cubicBezTo>
                  <a:cubicBezTo>
                    <a:pt x="0" y="55"/>
                    <a:pt x="4" y="93"/>
                    <a:pt x="8" y="113"/>
                  </a:cubicBezTo>
                  <a:cubicBezTo>
                    <a:pt x="9" y="113"/>
                    <a:pt x="9" y="113"/>
                    <a:pt x="10" y="112"/>
                  </a:cubicBezTo>
                  <a:cubicBezTo>
                    <a:pt x="16" y="110"/>
                    <a:pt x="21" y="108"/>
                    <a:pt x="26" y="106"/>
                  </a:cubicBezTo>
                  <a:cubicBezTo>
                    <a:pt x="31" y="105"/>
                    <a:pt x="36" y="103"/>
                    <a:pt x="41" y="102"/>
                  </a:cubicBezTo>
                  <a:cubicBezTo>
                    <a:pt x="46" y="100"/>
                    <a:pt x="50" y="99"/>
                    <a:pt x="55" y="96"/>
                  </a:cubicBezTo>
                  <a:cubicBezTo>
                    <a:pt x="63" y="92"/>
                    <a:pt x="71" y="85"/>
                    <a:pt x="79" y="78"/>
                  </a:cubicBezTo>
                  <a:cubicBezTo>
                    <a:pt x="86" y="71"/>
                    <a:pt x="93" y="63"/>
                    <a:pt x="99" y="54"/>
                  </a:cubicBezTo>
                  <a:cubicBezTo>
                    <a:pt x="94" y="64"/>
                    <a:pt x="89" y="73"/>
                    <a:pt x="83" y="82"/>
                  </a:cubicBezTo>
                  <a:cubicBezTo>
                    <a:pt x="77" y="91"/>
                    <a:pt x="70" y="99"/>
                    <a:pt x="61" y="106"/>
                  </a:cubicBezTo>
                  <a:cubicBezTo>
                    <a:pt x="57" y="110"/>
                    <a:pt x="52" y="113"/>
                    <a:pt x="47" y="116"/>
                  </a:cubicBezTo>
                  <a:cubicBezTo>
                    <a:pt x="42" y="118"/>
                    <a:pt x="38" y="121"/>
                    <a:pt x="33" y="123"/>
                  </a:cubicBezTo>
                  <a:cubicBezTo>
                    <a:pt x="29" y="125"/>
                    <a:pt x="25" y="128"/>
                    <a:pt x="21" y="130"/>
                  </a:cubicBezTo>
                  <a:cubicBezTo>
                    <a:pt x="41" y="137"/>
                    <a:pt x="86" y="149"/>
                    <a:pt x="110" y="125"/>
                  </a:cubicBezTo>
                  <a:cubicBezTo>
                    <a:pt x="147" y="88"/>
                    <a:pt x="134" y="0"/>
                    <a:pt x="134"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Freeform 34"/>
            <p:cNvSpPr>
              <a:spLocks/>
            </p:cNvSpPr>
            <p:nvPr/>
          </p:nvSpPr>
          <p:spPr bwMode="auto">
            <a:xfrm>
              <a:off x="3873500" y="952500"/>
              <a:ext cx="363538" cy="431800"/>
            </a:xfrm>
            <a:custGeom>
              <a:avLst/>
              <a:gdLst>
                <a:gd name="T0" fmla="*/ 119 w 135"/>
                <a:gd name="T1" fmla="*/ 160 h 160"/>
                <a:gd name="T2" fmla="*/ 109 w 135"/>
                <a:gd name="T3" fmla="*/ 117 h 160"/>
                <a:gd name="T4" fmla="*/ 127 w 135"/>
                <a:gd name="T5" fmla="*/ 42 h 160"/>
                <a:gd name="T6" fmla="*/ 62 w 135"/>
                <a:gd name="T7" fmla="*/ 0 h 160"/>
                <a:gd name="T8" fmla="*/ 63 w 135"/>
                <a:gd name="T9" fmla="*/ 2 h 160"/>
                <a:gd name="T10" fmla="*/ 62 w 135"/>
                <a:gd name="T11" fmla="*/ 20 h 160"/>
                <a:gd name="T12" fmla="*/ 60 w 135"/>
                <a:gd name="T13" fmla="*/ 35 h 160"/>
                <a:gd name="T14" fmla="*/ 60 w 135"/>
                <a:gd name="T15" fmla="*/ 50 h 160"/>
                <a:gd name="T16" fmla="*/ 68 w 135"/>
                <a:gd name="T17" fmla="*/ 79 h 160"/>
                <a:gd name="T18" fmla="*/ 82 w 135"/>
                <a:gd name="T19" fmla="*/ 107 h 160"/>
                <a:gd name="T20" fmla="*/ 63 w 135"/>
                <a:gd name="T21" fmla="*/ 82 h 160"/>
                <a:gd name="T22" fmla="*/ 48 w 135"/>
                <a:gd name="T23" fmla="*/ 52 h 160"/>
                <a:gd name="T24" fmla="*/ 45 w 135"/>
                <a:gd name="T25" fmla="*/ 35 h 160"/>
                <a:gd name="T26" fmla="*/ 44 w 135"/>
                <a:gd name="T27" fmla="*/ 20 h 160"/>
                <a:gd name="T28" fmla="*/ 42 w 135"/>
                <a:gd name="T29" fmla="*/ 6 h 160"/>
                <a:gd name="T30" fmla="*/ 13 w 135"/>
                <a:gd name="T31" fmla="*/ 90 h 160"/>
                <a:gd name="T32" fmla="*/ 119 w 135"/>
                <a:gd name="T33" fmla="*/ 16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5" h="160">
                  <a:moveTo>
                    <a:pt x="119" y="160"/>
                  </a:moveTo>
                  <a:cubicBezTo>
                    <a:pt x="119" y="160"/>
                    <a:pt x="105" y="145"/>
                    <a:pt x="109" y="117"/>
                  </a:cubicBezTo>
                  <a:cubicBezTo>
                    <a:pt x="114" y="84"/>
                    <a:pt x="135" y="69"/>
                    <a:pt x="127" y="42"/>
                  </a:cubicBezTo>
                  <a:cubicBezTo>
                    <a:pt x="119" y="15"/>
                    <a:pt x="82" y="4"/>
                    <a:pt x="62" y="0"/>
                  </a:cubicBezTo>
                  <a:cubicBezTo>
                    <a:pt x="63" y="1"/>
                    <a:pt x="63" y="1"/>
                    <a:pt x="63" y="2"/>
                  </a:cubicBezTo>
                  <a:cubicBezTo>
                    <a:pt x="63" y="8"/>
                    <a:pt x="63" y="14"/>
                    <a:pt x="62" y="20"/>
                  </a:cubicBezTo>
                  <a:cubicBezTo>
                    <a:pt x="62" y="25"/>
                    <a:pt x="61" y="30"/>
                    <a:pt x="60" y="35"/>
                  </a:cubicBezTo>
                  <a:cubicBezTo>
                    <a:pt x="60" y="40"/>
                    <a:pt x="60" y="45"/>
                    <a:pt x="60" y="50"/>
                  </a:cubicBezTo>
                  <a:cubicBezTo>
                    <a:pt x="61" y="59"/>
                    <a:pt x="64" y="69"/>
                    <a:pt x="68" y="79"/>
                  </a:cubicBezTo>
                  <a:cubicBezTo>
                    <a:pt x="72" y="88"/>
                    <a:pt x="77" y="98"/>
                    <a:pt x="82" y="107"/>
                  </a:cubicBezTo>
                  <a:cubicBezTo>
                    <a:pt x="75" y="99"/>
                    <a:pt x="69" y="91"/>
                    <a:pt x="63" y="82"/>
                  </a:cubicBezTo>
                  <a:cubicBezTo>
                    <a:pt x="57" y="73"/>
                    <a:pt x="52" y="63"/>
                    <a:pt x="48" y="52"/>
                  </a:cubicBezTo>
                  <a:cubicBezTo>
                    <a:pt x="47" y="47"/>
                    <a:pt x="46" y="41"/>
                    <a:pt x="45" y="35"/>
                  </a:cubicBezTo>
                  <a:cubicBezTo>
                    <a:pt x="45" y="30"/>
                    <a:pt x="44" y="25"/>
                    <a:pt x="44" y="20"/>
                  </a:cubicBezTo>
                  <a:cubicBezTo>
                    <a:pt x="44" y="15"/>
                    <a:pt x="43" y="10"/>
                    <a:pt x="42" y="6"/>
                  </a:cubicBezTo>
                  <a:cubicBezTo>
                    <a:pt x="28" y="22"/>
                    <a:pt x="0" y="59"/>
                    <a:pt x="13" y="90"/>
                  </a:cubicBezTo>
                  <a:cubicBezTo>
                    <a:pt x="33" y="138"/>
                    <a:pt x="119" y="160"/>
                    <a:pt x="119" y="16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35"/>
            <p:cNvSpPr>
              <a:spLocks/>
            </p:cNvSpPr>
            <p:nvPr/>
          </p:nvSpPr>
          <p:spPr bwMode="auto">
            <a:xfrm>
              <a:off x="3546475" y="1257300"/>
              <a:ext cx="393700" cy="396875"/>
            </a:xfrm>
            <a:custGeom>
              <a:avLst/>
              <a:gdLst>
                <a:gd name="T0" fmla="*/ 12 w 146"/>
                <a:gd name="T1" fmla="*/ 147 h 147"/>
                <a:gd name="T2" fmla="*/ 48 w 146"/>
                <a:gd name="T3" fmla="*/ 122 h 147"/>
                <a:gd name="T4" fmla="*/ 125 w 146"/>
                <a:gd name="T5" fmla="*/ 111 h 147"/>
                <a:gd name="T6" fmla="*/ 139 w 146"/>
                <a:gd name="T7" fmla="*/ 36 h 147"/>
                <a:gd name="T8" fmla="*/ 137 w 146"/>
                <a:gd name="T9" fmla="*/ 37 h 147"/>
                <a:gd name="T10" fmla="*/ 121 w 146"/>
                <a:gd name="T11" fmla="*/ 43 h 147"/>
                <a:gd name="T12" fmla="*/ 106 w 146"/>
                <a:gd name="T13" fmla="*/ 47 h 147"/>
                <a:gd name="T14" fmla="*/ 92 w 146"/>
                <a:gd name="T15" fmla="*/ 52 h 147"/>
                <a:gd name="T16" fmla="*/ 68 w 146"/>
                <a:gd name="T17" fmla="*/ 70 h 147"/>
                <a:gd name="T18" fmla="*/ 48 w 146"/>
                <a:gd name="T19" fmla="*/ 94 h 147"/>
                <a:gd name="T20" fmla="*/ 63 w 146"/>
                <a:gd name="T21" fmla="*/ 66 h 147"/>
                <a:gd name="T22" fmla="*/ 85 w 146"/>
                <a:gd name="T23" fmla="*/ 42 h 147"/>
                <a:gd name="T24" fmla="*/ 100 w 146"/>
                <a:gd name="T25" fmla="*/ 33 h 147"/>
                <a:gd name="T26" fmla="*/ 114 w 146"/>
                <a:gd name="T27" fmla="*/ 26 h 147"/>
                <a:gd name="T28" fmla="*/ 126 w 146"/>
                <a:gd name="T29" fmla="*/ 19 h 147"/>
                <a:gd name="T30" fmla="*/ 37 w 146"/>
                <a:gd name="T31" fmla="*/ 23 h 147"/>
                <a:gd name="T32" fmla="*/ 12 w 146"/>
                <a:gd name="T33"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6" h="147">
                  <a:moveTo>
                    <a:pt x="12" y="147"/>
                  </a:moveTo>
                  <a:cubicBezTo>
                    <a:pt x="12" y="147"/>
                    <a:pt x="20" y="129"/>
                    <a:pt x="48" y="122"/>
                  </a:cubicBezTo>
                  <a:cubicBezTo>
                    <a:pt x="80" y="115"/>
                    <a:pt x="102" y="129"/>
                    <a:pt x="125" y="111"/>
                  </a:cubicBezTo>
                  <a:cubicBezTo>
                    <a:pt x="146" y="94"/>
                    <a:pt x="143" y="56"/>
                    <a:pt x="139" y="36"/>
                  </a:cubicBezTo>
                  <a:cubicBezTo>
                    <a:pt x="138" y="36"/>
                    <a:pt x="138" y="37"/>
                    <a:pt x="137" y="37"/>
                  </a:cubicBezTo>
                  <a:cubicBezTo>
                    <a:pt x="131" y="40"/>
                    <a:pt x="126" y="41"/>
                    <a:pt x="121" y="43"/>
                  </a:cubicBezTo>
                  <a:cubicBezTo>
                    <a:pt x="115" y="44"/>
                    <a:pt x="110" y="46"/>
                    <a:pt x="106" y="47"/>
                  </a:cubicBezTo>
                  <a:cubicBezTo>
                    <a:pt x="101" y="48"/>
                    <a:pt x="96" y="50"/>
                    <a:pt x="92" y="52"/>
                  </a:cubicBezTo>
                  <a:cubicBezTo>
                    <a:pt x="83" y="57"/>
                    <a:pt x="75" y="63"/>
                    <a:pt x="68" y="70"/>
                  </a:cubicBezTo>
                  <a:cubicBezTo>
                    <a:pt x="61" y="77"/>
                    <a:pt x="54" y="86"/>
                    <a:pt x="48" y="94"/>
                  </a:cubicBezTo>
                  <a:cubicBezTo>
                    <a:pt x="52" y="84"/>
                    <a:pt x="57" y="75"/>
                    <a:pt x="63" y="66"/>
                  </a:cubicBezTo>
                  <a:cubicBezTo>
                    <a:pt x="69" y="58"/>
                    <a:pt x="77" y="49"/>
                    <a:pt x="85" y="42"/>
                  </a:cubicBezTo>
                  <a:cubicBezTo>
                    <a:pt x="90" y="39"/>
                    <a:pt x="95" y="36"/>
                    <a:pt x="100" y="33"/>
                  </a:cubicBezTo>
                  <a:cubicBezTo>
                    <a:pt x="105" y="31"/>
                    <a:pt x="110" y="28"/>
                    <a:pt x="114" y="26"/>
                  </a:cubicBezTo>
                  <a:cubicBezTo>
                    <a:pt x="119" y="24"/>
                    <a:pt x="123" y="21"/>
                    <a:pt x="126" y="19"/>
                  </a:cubicBezTo>
                  <a:cubicBezTo>
                    <a:pt x="106" y="12"/>
                    <a:pt x="61" y="0"/>
                    <a:pt x="37" y="23"/>
                  </a:cubicBezTo>
                  <a:cubicBezTo>
                    <a:pt x="0" y="60"/>
                    <a:pt x="12" y="147"/>
                    <a:pt x="12" y="14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36"/>
            <p:cNvSpPr>
              <a:spLocks/>
            </p:cNvSpPr>
            <p:nvPr/>
          </p:nvSpPr>
          <p:spPr bwMode="auto">
            <a:xfrm>
              <a:off x="4468813" y="3924299"/>
              <a:ext cx="363538" cy="431800"/>
            </a:xfrm>
            <a:custGeom>
              <a:avLst/>
              <a:gdLst>
                <a:gd name="T0" fmla="*/ 118 w 135"/>
                <a:gd name="T1" fmla="*/ 160 h 160"/>
                <a:gd name="T2" fmla="*/ 109 w 135"/>
                <a:gd name="T3" fmla="*/ 117 h 160"/>
                <a:gd name="T4" fmla="*/ 127 w 135"/>
                <a:gd name="T5" fmla="*/ 42 h 160"/>
                <a:gd name="T6" fmla="*/ 62 w 135"/>
                <a:gd name="T7" fmla="*/ 0 h 160"/>
                <a:gd name="T8" fmla="*/ 62 w 135"/>
                <a:gd name="T9" fmla="*/ 2 h 160"/>
                <a:gd name="T10" fmla="*/ 62 w 135"/>
                <a:gd name="T11" fmla="*/ 20 h 160"/>
                <a:gd name="T12" fmla="*/ 60 w 135"/>
                <a:gd name="T13" fmla="*/ 35 h 160"/>
                <a:gd name="T14" fmla="*/ 60 w 135"/>
                <a:gd name="T15" fmla="*/ 50 h 160"/>
                <a:gd name="T16" fmla="*/ 68 w 135"/>
                <a:gd name="T17" fmla="*/ 79 h 160"/>
                <a:gd name="T18" fmla="*/ 82 w 135"/>
                <a:gd name="T19" fmla="*/ 107 h 160"/>
                <a:gd name="T20" fmla="*/ 62 w 135"/>
                <a:gd name="T21" fmla="*/ 82 h 160"/>
                <a:gd name="T22" fmla="*/ 48 w 135"/>
                <a:gd name="T23" fmla="*/ 52 h 160"/>
                <a:gd name="T24" fmla="*/ 45 w 135"/>
                <a:gd name="T25" fmla="*/ 36 h 160"/>
                <a:gd name="T26" fmla="*/ 44 w 135"/>
                <a:gd name="T27" fmla="*/ 20 h 160"/>
                <a:gd name="T28" fmla="*/ 42 w 135"/>
                <a:gd name="T29" fmla="*/ 6 h 160"/>
                <a:gd name="T30" fmla="*/ 13 w 135"/>
                <a:gd name="T31" fmla="*/ 90 h 160"/>
                <a:gd name="T32" fmla="*/ 118 w 135"/>
                <a:gd name="T33" fmla="*/ 16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5" h="160">
                  <a:moveTo>
                    <a:pt x="118" y="160"/>
                  </a:moveTo>
                  <a:cubicBezTo>
                    <a:pt x="118" y="160"/>
                    <a:pt x="105" y="145"/>
                    <a:pt x="109" y="117"/>
                  </a:cubicBezTo>
                  <a:cubicBezTo>
                    <a:pt x="113" y="84"/>
                    <a:pt x="135" y="69"/>
                    <a:pt x="127" y="42"/>
                  </a:cubicBezTo>
                  <a:cubicBezTo>
                    <a:pt x="119" y="15"/>
                    <a:pt x="82" y="4"/>
                    <a:pt x="62" y="0"/>
                  </a:cubicBezTo>
                  <a:cubicBezTo>
                    <a:pt x="62" y="1"/>
                    <a:pt x="62" y="2"/>
                    <a:pt x="62" y="2"/>
                  </a:cubicBezTo>
                  <a:cubicBezTo>
                    <a:pt x="63" y="9"/>
                    <a:pt x="62" y="14"/>
                    <a:pt x="62" y="20"/>
                  </a:cubicBezTo>
                  <a:cubicBezTo>
                    <a:pt x="61" y="25"/>
                    <a:pt x="61" y="30"/>
                    <a:pt x="60" y="35"/>
                  </a:cubicBezTo>
                  <a:cubicBezTo>
                    <a:pt x="60" y="40"/>
                    <a:pt x="60" y="45"/>
                    <a:pt x="60" y="50"/>
                  </a:cubicBezTo>
                  <a:cubicBezTo>
                    <a:pt x="61" y="60"/>
                    <a:pt x="64" y="69"/>
                    <a:pt x="68" y="79"/>
                  </a:cubicBezTo>
                  <a:cubicBezTo>
                    <a:pt x="72" y="88"/>
                    <a:pt x="77" y="98"/>
                    <a:pt x="82" y="107"/>
                  </a:cubicBezTo>
                  <a:cubicBezTo>
                    <a:pt x="75" y="99"/>
                    <a:pt x="68" y="91"/>
                    <a:pt x="62" y="82"/>
                  </a:cubicBezTo>
                  <a:cubicBezTo>
                    <a:pt x="56" y="73"/>
                    <a:pt x="51" y="63"/>
                    <a:pt x="48" y="52"/>
                  </a:cubicBezTo>
                  <a:cubicBezTo>
                    <a:pt x="47" y="47"/>
                    <a:pt x="46" y="41"/>
                    <a:pt x="45" y="36"/>
                  </a:cubicBezTo>
                  <a:cubicBezTo>
                    <a:pt x="44" y="30"/>
                    <a:pt x="44" y="25"/>
                    <a:pt x="44" y="20"/>
                  </a:cubicBezTo>
                  <a:cubicBezTo>
                    <a:pt x="43" y="15"/>
                    <a:pt x="43" y="10"/>
                    <a:pt x="42" y="6"/>
                  </a:cubicBezTo>
                  <a:cubicBezTo>
                    <a:pt x="27" y="22"/>
                    <a:pt x="0" y="59"/>
                    <a:pt x="13" y="90"/>
                  </a:cubicBezTo>
                  <a:cubicBezTo>
                    <a:pt x="33" y="138"/>
                    <a:pt x="118" y="160"/>
                    <a:pt x="118" y="16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37"/>
            <p:cNvSpPr>
              <a:spLocks/>
            </p:cNvSpPr>
            <p:nvPr/>
          </p:nvSpPr>
          <p:spPr bwMode="auto">
            <a:xfrm>
              <a:off x="4867275" y="3721099"/>
              <a:ext cx="395288" cy="446087"/>
            </a:xfrm>
            <a:custGeom>
              <a:avLst/>
              <a:gdLst>
                <a:gd name="T0" fmla="*/ 98 w 146"/>
                <a:gd name="T1" fmla="*/ 0 h 165"/>
                <a:gd name="T2" fmla="*/ 76 w 146"/>
                <a:gd name="T3" fmla="*/ 38 h 165"/>
                <a:gd name="T4" fmla="*/ 12 w 146"/>
                <a:gd name="T5" fmla="*/ 81 h 165"/>
                <a:gd name="T6" fmla="*/ 31 w 146"/>
                <a:gd name="T7" fmla="*/ 156 h 165"/>
                <a:gd name="T8" fmla="*/ 32 w 146"/>
                <a:gd name="T9" fmla="*/ 154 h 165"/>
                <a:gd name="T10" fmla="*/ 45 w 146"/>
                <a:gd name="T11" fmla="*/ 141 h 165"/>
                <a:gd name="T12" fmla="*/ 56 w 146"/>
                <a:gd name="T13" fmla="*/ 131 h 165"/>
                <a:gd name="T14" fmla="*/ 66 w 146"/>
                <a:gd name="T15" fmla="*/ 120 h 165"/>
                <a:gd name="T16" fmla="*/ 80 w 146"/>
                <a:gd name="T17" fmla="*/ 94 h 165"/>
                <a:gd name="T18" fmla="*/ 89 w 146"/>
                <a:gd name="T19" fmla="*/ 64 h 165"/>
                <a:gd name="T20" fmla="*/ 86 w 146"/>
                <a:gd name="T21" fmla="*/ 95 h 165"/>
                <a:gd name="T22" fmla="*/ 77 w 146"/>
                <a:gd name="T23" fmla="*/ 127 h 165"/>
                <a:gd name="T24" fmla="*/ 68 w 146"/>
                <a:gd name="T25" fmla="*/ 141 h 165"/>
                <a:gd name="T26" fmla="*/ 58 w 146"/>
                <a:gd name="T27" fmla="*/ 154 h 165"/>
                <a:gd name="T28" fmla="*/ 50 w 146"/>
                <a:gd name="T29" fmla="*/ 165 h 165"/>
                <a:gd name="T30" fmla="*/ 128 w 146"/>
                <a:gd name="T31" fmla="*/ 123 h 165"/>
                <a:gd name="T32" fmla="*/ 98 w 146"/>
                <a:gd name="T33"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6" h="165">
                  <a:moveTo>
                    <a:pt x="98" y="0"/>
                  </a:moveTo>
                  <a:cubicBezTo>
                    <a:pt x="98" y="0"/>
                    <a:pt x="98" y="20"/>
                    <a:pt x="76" y="38"/>
                  </a:cubicBezTo>
                  <a:cubicBezTo>
                    <a:pt x="50" y="59"/>
                    <a:pt x="24" y="55"/>
                    <a:pt x="12" y="81"/>
                  </a:cubicBezTo>
                  <a:cubicBezTo>
                    <a:pt x="0" y="106"/>
                    <a:pt x="19" y="139"/>
                    <a:pt x="31" y="156"/>
                  </a:cubicBezTo>
                  <a:cubicBezTo>
                    <a:pt x="31" y="155"/>
                    <a:pt x="32" y="154"/>
                    <a:pt x="32" y="154"/>
                  </a:cubicBezTo>
                  <a:cubicBezTo>
                    <a:pt x="36" y="149"/>
                    <a:pt x="40" y="145"/>
                    <a:pt x="45" y="141"/>
                  </a:cubicBezTo>
                  <a:cubicBezTo>
                    <a:pt x="49" y="138"/>
                    <a:pt x="53" y="134"/>
                    <a:pt x="56" y="131"/>
                  </a:cubicBezTo>
                  <a:cubicBezTo>
                    <a:pt x="60" y="128"/>
                    <a:pt x="63" y="124"/>
                    <a:pt x="66" y="120"/>
                  </a:cubicBezTo>
                  <a:cubicBezTo>
                    <a:pt x="72" y="113"/>
                    <a:pt x="77" y="104"/>
                    <a:pt x="80" y="94"/>
                  </a:cubicBezTo>
                  <a:cubicBezTo>
                    <a:pt x="84" y="84"/>
                    <a:pt x="87" y="74"/>
                    <a:pt x="89" y="64"/>
                  </a:cubicBezTo>
                  <a:cubicBezTo>
                    <a:pt x="89" y="74"/>
                    <a:pt x="88" y="85"/>
                    <a:pt x="86" y="95"/>
                  </a:cubicBezTo>
                  <a:cubicBezTo>
                    <a:pt x="85" y="106"/>
                    <a:pt x="82" y="117"/>
                    <a:pt x="77" y="127"/>
                  </a:cubicBezTo>
                  <a:cubicBezTo>
                    <a:pt x="74" y="132"/>
                    <a:pt x="71" y="137"/>
                    <a:pt x="68" y="141"/>
                  </a:cubicBezTo>
                  <a:cubicBezTo>
                    <a:pt x="64" y="146"/>
                    <a:pt x="61" y="150"/>
                    <a:pt x="58" y="154"/>
                  </a:cubicBezTo>
                  <a:cubicBezTo>
                    <a:pt x="55" y="158"/>
                    <a:pt x="52" y="162"/>
                    <a:pt x="50" y="165"/>
                  </a:cubicBezTo>
                  <a:cubicBezTo>
                    <a:pt x="71" y="163"/>
                    <a:pt x="117" y="155"/>
                    <a:pt x="128" y="123"/>
                  </a:cubicBezTo>
                  <a:cubicBezTo>
                    <a:pt x="146" y="74"/>
                    <a:pt x="98" y="0"/>
                    <a:pt x="98"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Freeform 38"/>
            <p:cNvSpPr>
              <a:spLocks/>
            </p:cNvSpPr>
            <p:nvPr/>
          </p:nvSpPr>
          <p:spPr bwMode="auto">
            <a:xfrm>
              <a:off x="4402138" y="4398962"/>
              <a:ext cx="393700" cy="396875"/>
            </a:xfrm>
            <a:custGeom>
              <a:avLst/>
              <a:gdLst>
                <a:gd name="T0" fmla="*/ 12 w 146"/>
                <a:gd name="T1" fmla="*/ 147 h 147"/>
                <a:gd name="T2" fmla="*/ 48 w 146"/>
                <a:gd name="T3" fmla="*/ 122 h 147"/>
                <a:gd name="T4" fmla="*/ 125 w 146"/>
                <a:gd name="T5" fmla="*/ 111 h 147"/>
                <a:gd name="T6" fmla="*/ 139 w 146"/>
                <a:gd name="T7" fmla="*/ 36 h 147"/>
                <a:gd name="T8" fmla="*/ 137 w 146"/>
                <a:gd name="T9" fmla="*/ 37 h 147"/>
                <a:gd name="T10" fmla="*/ 121 w 146"/>
                <a:gd name="T11" fmla="*/ 43 h 147"/>
                <a:gd name="T12" fmla="*/ 106 w 146"/>
                <a:gd name="T13" fmla="*/ 47 h 147"/>
                <a:gd name="T14" fmla="*/ 92 w 146"/>
                <a:gd name="T15" fmla="*/ 52 h 147"/>
                <a:gd name="T16" fmla="*/ 68 w 146"/>
                <a:gd name="T17" fmla="*/ 70 h 147"/>
                <a:gd name="T18" fmla="*/ 48 w 146"/>
                <a:gd name="T19" fmla="*/ 94 h 147"/>
                <a:gd name="T20" fmla="*/ 64 w 146"/>
                <a:gd name="T21" fmla="*/ 66 h 147"/>
                <a:gd name="T22" fmla="*/ 86 w 146"/>
                <a:gd name="T23" fmla="*/ 42 h 147"/>
                <a:gd name="T24" fmla="*/ 100 w 146"/>
                <a:gd name="T25" fmla="*/ 33 h 147"/>
                <a:gd name="T26" fmla="*/ 114 w 146"/>
                <a:gd name="T27" fmla="*/ 26 h 147"/>
                <a:gd name="T28" fmla="*/ 126 w 146"/>
                <a:gd name="T29" fmla="*/ 19 h 147"/>
                <a:gd name="T30" fmla="*/ 38 w 146"/>
                <a:gd name="T31" fmla="*/ 23 h 147"/>
                <a:gd name="T32" fmla="*/ 12 w 146"/>
                <a:gd name="T33"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6" h="147">
                  <a:moveTo>
                    <a:pt x="12" y="147"/>
                  </a:moveTo>
                  <a:cubicBezTo>
                    <a:pt x="12" y="147"/>
                    <a:pt x="20" y="129"/>
                    <a:pt x="48" y="122"/>
                  </a:cubicBezTo>
                  <a:cubicBezTo>
                    <a:pt x="81" y="115"/>
                    <a:pt x="102" y="129"/>
                    <a:pt x="125" y="111"/>
                  </a:cubicBezTo>
                  <a:cubicBezTo>
                    <a:pt x="146" y="94"/>
                    <a:pt x="143" y="56"/>
                    <a:pt x="139" y="36"/>
                  </a:cubicBezTo>
                  <a:cubicBezTo>
                    <a:pt x="139" y="36"/>
                    <a:pt x="138" y="37"/>
                    <a:pt x="137" y="37"/>
                  </a:cubicBezTo>
                  <a:cubicBezTo>
                    <a:pt x="132" y="40"/>
                    <a:pt x="126" y="41"/>
                    <a:pt x="121" y="43"/>
                  </a:cubicBezTo>
                  <a:cubicBezTo>
                    <a:pt x="116" y="44"/>
                    <a:pt x="111" y="46"/>
                    <a:pt x="106" y="47"/>
                  </a:cubicBezTo>
                  <a:cubicBezTo>
                    <a:pt x="101" y="49"/>
                    <a:pt x="97" y="50"/>
                    <a:pt x="92" y="52"/>
                  </a:cubicBezTo>
                  <a:cubicBezTo>
                    <a:pt x="84" y="57"/>
                    <a:pt x="76" y="63"/>
                    <a:pt x="68" y="70"/>
                  </a:cubicBezTo>
                  <a:cubicBezTo>
                    <a:pt x="61" y="78"/>
                    <a:pt x="54" y="86"/>
                    <a:pt x="48" y="94"/>
                  </a:cubicBezTo>
                  <a:cubicBezTo>
                    <a:pt x="52" y="85"/>
                    <a:pt x="58" y="75"/>
                    <a:pt x="64" y="66"/>
                  </a:cubicBezTo>
                  <a:cubicBezTo>
                    <a:pt x="70" y="58"/>
                    <a:pt x="77" y="49"/>
                    <a:pt x="86" y="42"/>
                  </a:cubicBezTo>
                  <a:cubicBezTo>
                    <a:pt x="90" y="39"/>
                    <a:pt x="95" y="36"/>
                    <a:pt x="100" y="33"/>
                  </a:cubicBezTo>
                  <a:cubicBezTo>
                    <a:pt x="105" y="31"/>
                    <a:pt x="110" y="28"/>
                    <a:pt x="114" y="26"/>
                  </a:cubicBezTo>
                  <a:cubicBezTo>
                    <a:pt x="119" y="24"/>
                    <a:pt x="123" y="21"/>
                    <a:pt x="126" y="19"/>
                  </a:cubicBezTo>
                  <a:cubicBezTo>
                    <a:pt x="106" y="12"/>
                    <a:pt x="62" y="0"/>
                    <a:pt x="38" y="23"/>
                  </a:cubicBezTo>
                  <a:cubicBezTo>
                    <a:pt x="0" y="60"/>
                    <a:pt x="12" y="147"/>
                    <a:pt x="12" y="14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39"/>
            <p:cNvSpPr>
              <a:spLocks/>
            </p:cNvSpPr>
            <p:nvPr/>
          </p:nvSpPr>
          <p:spPr bwMode="auto">
            <a:xfrm>
              <a:off x="2044700" y="1363662"/>
              <a:ext cx="395288" cy="401637"/>
            </a:xfrm>
            <a:custGeom>
              <a:avLst/>
              <a:gdLst>
                <a:gd name="T0" fmla="*/ 133 w 147"/>
                <a:gd name="T1" fmla="*/ 0 h 149"/>
                <a:gd name="T2" fmla="*/ 97 w 147"/>
                <a:gd name="T3" fmla="*/ 26 h 149"/>
                <a:gd name="T4" fmla="*/ 21 w 147"/>
                <a:gd name="T5" fmla="*/ 38 h 149"/>
                <a:gd name="T6" fmla="*/ 8 w 147"/>
                <a:gd name="T7" fmla="*/ 114 h 149"/>
                <a:gd name="T8" fmla="*/ 10 w 147"/>
                <a:gd name="T9" fmla="*/ 113 h 149"/>
                <a:gd name="T10" fmla="*/ 26 w 147"/>
                <a:gd name="T11" fmla="*/ 106 h 149"/>
                <a:gd name="T12" fmla="*/ 41 w 147"/>
                <a:gd name="T13" fmla="*/ 102 h 149"/>
                <a:gd name="T14" fmla="*/ 54 w 147"/>
                <a:gd name="T15" fmla="*/ 96 h 149"/>
                <a:gd name="T16" fmla="*/ 78 w 147"/>
                <a:gd name="T17" fmla="*/ 78 h 149"/>
                <a:gd name="T18" fmla="*/ 98 w 147"/>
                <a:gd name="T19" fmla="*/ 54 h 149"/>
                <a:gd name="T20" fmla="*/ 83 w 147"/>
                <a:gd name="T21" fmla="*/ 82 h 149"/>
                <a:gd name="T22" fmla="*/ 61 w 147"/>
                <a:gd name="T23" fmla="*/ 106 h 149"/>
                <a:gd name="T24" fmla="*/ 47 w 147"/>
                <a:gd name="T25" fmla="*/ 116 h 149"/>
                <a:gd name="T26" fmla="*/ 33 w 147"/>
                <a:gd name="T27" fmla="*/ 123 h 149"/>
                <a:gd name="T28" fmla="*/ 21 w 147"/>
                <a:gd name="T29" fmla="*/ 131 h 149"/>
                <a:gd name="T30" fmla="*/ 110 w 147"/>
                <a:gd name="T31" fmla="*/ 125 h 149"/>
                <a:gd name="T32" fmla="*/ 133 w 147"/>
                <a:gd name="T33"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7" h="149">
                  <a:moveTo>
                    <a:pt x="133" y="0"/>
                  </a:moveTo>
                  <a:cubicBezTo>
                    <a:pt x="133" y="0"/>
                    <a:pt x="125" y="18"/>
                    <a:pt x="97" y="26"/>
                  </a:cubicBezTo>
                  <a:cubicBezTo>
                    <a:pt x="65" y="34"/>
                    <a:pt x="43" y="20"/>
                    <a:pt x="21" y="38"/>
                  </a:cubicBezTo>
                  <a:cubicBezTo>
                    <a:pt x="0" y="56"/>
                    <a:pt x="4" y="94"/>
                    <a:pt x="8" y="114"/>
                  </a:cubicBezTo>
                  <a:cubicBezTo>
                    <a:pt x="8" y="113"/>
                    <a:pt x="9" y="113"/>
                    <a:pt x="10" y="113"/>
                  </a:cubicBezTo>
                  <a:cubicBezTo>
                    <a:pt x="15" y="110"/>
                    <a:pt x="21" y="108"/>
                    <a:pt x="26" y="106"/>
                  </a:cubicBezTo>
                  <a:cubicBezTo>
                    <a:pt x="31" y="105"/>
                    <a:pt x="36" y="103"/>
                    <a:pt x="41" y="102"/>
                  </a:cubicBezTo>
                  <a:cubicBezTo>
                    <a:pt x="46" y="100"/>
                    <a:pt x="50" y="99"/>
                    <a:pt x="54" y="96"/>
                  </a:cubicBezTo>
                  <a:cubicBezTo>
                    <a:pt x="63" y="92"/>
                    <a:pt x="71" y="85"/>
                    <a:pt x="78" y="78"/>
                  </a:cubicBezTo>
                  <a:cubicBezTo>
                    <a:pt x="86" y="71"/>
                    <a:pt x="92" y="63"/>
                    <a:pt x="98" y="54"/>
                  </a:cubicBezTo>
                  <a:cubicBezTo>
                    <a:pt x="94" y="64"/>
                    <a:pt x="89" y="73"/>
                    <a:pt x="83" y="82"/>
                  </a:cubicBezTo>
                  <a:cubicBezTo>
                    <a:pt x="77" y="91"/>
                    <a:pt x="70" y="99"/>
                    <a:pt x="61" y="106"/>
                  </a:cubicBezTo>
                  <a:cubicBezTo>
                    <a:pt x="57" y="110"/>
                    <a:pt x="52" y="113"/>
                    <a:pt x="47" y="116"/>
                  </a:cubicBezTo>
                  <a:cubicBezTo>
                    <a:pt x="42" y="118"/>
                    <a:pt x="37" y="121"/>
                    <a:pt x="33" y="123"/>
                  </a:cubicBezTo>
                  <a:cubicBezTo>
                    <a:pt x="28" y="125"/>
                    <a:pt x="24" y="128"/>
                    <a:pt x="21" y="131"/>
                  </a:cubicBezTo>
                  <a:cubicBezTo>
                    <a:pt x="41" y="137"/>
                    <a:pt x="86" y="149"/>
                    <a:pt x="110" y="125"/>
                  </a:cubicBezTo>
                  <a:cubicBezTo>
                    <a:pt x="147" y="87"/>
                    <a:pt x="133" y="0"/>
                    <a:pt x="133"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40"/>
            <p:cNvSpPr>
              <a:spLocks/>
            </p:cNvSpPr>
            <p:nvPr/>
          </p:nvSpPr>
          <p:spPr bwMode="auto">
            <a:xfrm>
              <a:off x="4711700" y="2882900"/>
              <a:ext cx="447675" cy="396875"/>
            </a:xfrm>
            <a:custGeom>
              <a:avLst/>
              <a:gdLst>
                <a:gd name="T0" fmla="*/ 0 w 166"/>
                <a:gd name="T1" fmla="*/ 49 h 147"/>
                <a:gd name="T2" fmla="*/ 39 w 166"/>
                <a:gd name="T3" fmla="*/ 71 h 147"/>
                <a:gd name="T4" fmla="*/ 82 w 166"/>
                <a:gd name="T5" fmla="*/ 135 h 147"/>
                <a:gd name="T6" fmla="*/ 156 w 166"/>
                <a:gd name="T7" fmla="*/ 116 h 147"/>
                <a:gd name="T8" fmla="*/ 154 w 166"/>
                <a:gd name="T9" fmla="*/ 114 h 147"/>
                <a:gd name="T10" fmla="*/ 142 w 166"/>
                <a:gd name="T11" fmla="*/ 102 h 147"/>
                <a:gd name="T12" fmla="*/ 131 w 166"/>
                <a:gd name="T13" fmla="*/ 90 h 147"/>
                <a:gd name="T14" fmla="*/ 121 w 166"/>
                <a:gd name="T15" fmla="*/ 80 h 147"/>
                <a:gd name="T16" fmla="*/ 94 w 166"/>
                <a:gd name="T17" fmla="*/ 66 h 147"/>
                <a:gd name="T18" fmla="*/ 64 w 166"/>
                <a:gd name="T19" fmla="*/ 58 h 147"/>
                <a:gd name="T20" fmla="*/ 96 w 166"/>
                <a:gd name="T21" fmla="*/ 61 h 147"/>
                <a:gd name="T22" fmla="*/ 127 w 166"/>
                <a:gd name="T23" fmla="*/ 70 h 147"/>
                <a:gd name="T24" fmla="*/ 141 w 166"/>
                <a:gd name="T25" fmla="*/ 79 h 147"/>
                <a:gd name="T26" fmla="*/ 154 w 166"/>
                <a:gd name="T27" fmla="*/ 89 h 147"/>
                <a:gd name="T28" fmla="*/ 166 w 166"/>
                <a:gd name="T29" fmla="*/ 97 h 147"/>
                <a:gd name="T30" fmla="*/ 123 w 166"/>
                <a:gd name="T31" fmla="*/ 18 h 147"/>
                <a:gd name="T32" fmla="*/ 0 w 166"/>
                <a:gd name="T33" fmla="*/ 49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6" h="147">
                  <a:moveTo>
                    <a:pt x="0" y="49"/>
                  </a:moveTo>
                  <a:cubicBezTo>
                    <a:pt x="0" y="49"/>
                    <a:pt x="20" y="49"/>
                    <a:pt x="39" y="71"/>
                  </a:cubicBezTo>
                  <a:cubicBezTo>
                    <a:pt x="60" y="97"/>
                    <a:pt x="56" y="123"/>
                    <a:pt x="82" y="135"/>
                  </a:cubicBezTo>
                  <a:cubicBezTo>
                    <a:pt x="106" y="147"/>
                    <a:pt x="139" y="128"/>
                    <a:pt x="156" y="116"/>
                  </a:cubicBezTo>
                  <a:cubicBezTo>
                    <a:pt x="155" y="115"/>
                    <a:pt x="155" y="115"/>
                    <a:pt x="154" y="114"/>
                  </a:cubicBezTo>
                  <a:cubicBezTo>
                    <a:pt x="149" y="111"/>
                    <a:pt x="145" y="106"/>
                    <a:pt x="142" y="102"/>
                  </a:cubicBezTo>
                  <a:cubicBezTo>
                    <a:pt x="138" y="98"/>
                    <a:pt x="135" y="94"/>
                    <a:pt x="131" y="90"/>
                  </a:cubicBezTo>
                  <a:cubicBezTo>
                    <a:pt x="128" y="87"/>
                    <a:pt x="125" y="83"/>
                    <a:pt x="121" y="80"/>
                  </a:cubicBezTo>
                  <a:cubicBezTo>
                    <a:pt x="113" y="75"/>
                    <a:pt x="104" y="70"/>
                    <a:pt x="94" y="66"/>
                  </a:cubicBezTo>
                  <a:cubicBezTo>
                    <a:pt x="84" y="63"/>
                    <a:pt x="74" y="60"/>
                    <a:pt x="64" y="58"/>
                  </a:cubicBezTo>
                  <a:cubicBezTo>
                    <a:pt x="75" y="58"/>
                    <a:pt x="85" y="59"/>
                    <a:pt x="96" y="61"/>
                  </a:cubicBezTo>
                  <a:cubicBezTo>
                    <a:pt x="106" y="62"/>
                    <a:pt x="117" y="65"/>
                    <a:pt x="127" y="70"/>
                  </a:cubicBezTo>
                  <a:cubicBezTo>
                    <a:pt x="132" y="73"/>
                    <a:pt x="137" y="76"/>
                    <a:pt x="141" y="79"/>
                  </a:cubicBezTo>
                  <a:cubicBezTo>
                    <a:pt x="146" y="82"/>
                    <a:pt x="150" y="86"/>
                    <a:pt x="154" y="89"/>
                  </a:cubicBezTo>
                  <a:cubicBezTo>
                    <a:pt x="158" y="92"/>
                    <a:pt x="162" y="95"/>
                    <a:pt x="166" y="97"/>
                  </a:cubicBezTo>
                  <a:cubicBezTo>
                    <a:pt x="163" y="75"/>
                    <a:pt x="155" y="30"/>
                    <a:pt x="123" y="18"/>
                  </a:cubicBezTo>
                  <a:cubicBezTo>
                    <a:pt x="74" y="0"/>
                    <a:pt x="0" y="49"/>
                    <a:pt x="0" y="49"/>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41"/>
            <p:cNvSpPr>
              <a:spLocks/>
            </p:cNvSpPr>
            <p:nvPr/>
          </p:nvSpPr>
          <p:spPr bwMode="auto">
            <a:xfrm>
              <a:off x="4932363" y="1892300"/>
              <a:ext cx="342900" cy="461962"/>
            </a:xfrm>
            <a:custGeom>
              <a:avLst/>
              <a:gdLst>
                <a:gd name="T0" fmla="*/ 53 w 127"/>
                <a:gd name="T1" fmla="*/ 0 h 171"/>
                <a:gd name="T2" fmla="*/ 46 w 127"/>
                <a:gd name="T3" fmla="*/ 44 h 171"/>
                <a:gd name="T4" fmla="*/ 2 w 127"/>
                <a:gd name="T5" fmla="*/ 107 h 171"/>
                <a:gd name="T6" fmla="*/ 48 w 127"/>
                <a:gd name="T7" fmla="*/ 169 h 171"/>
                <a:gd name="T8" fmla="*/ 48 w 127"/>
                <a:gd name="T9" fmla="*/ 167 h 171"/>
                <a:gd name="T10" fmla="*/ 55 w 127"/>
                <a:gd name="T11" fmla="*/ 151 h 171"/>
                <a:gd name="T12" fmla="*/ 62 w 127"/>
                <a:gd name="T13" fmla="*/ 137 h 171"/>
                <a:gd name="T14" fmla="*/ 68 w 127"/>
                <a:gd name="T15" fmla="*/ 124 h 171"/>
                <a:gd name="T16" fmla="*/ 71 w 127"/>
                <a:gd name="T17" fmla="*/ 94 h 171"/>
                <a:gd name="T18" fmla="*/ 67 w 127"/>
                <a:gd name="T19" fmla="*/ 63 h 171"/>
                <a:gd name="T20" fmla="*/ 77 w 127"/>
                <a:gd name="T21" fmla="*/ 93 h 171"/>
                <a:gd name="T22" fmla="*/ 79 w 127"/>
                <a:gd name="T23" fmla="*/ 126 h 171"/>
                <a:gd name="T24" fmla="*/ 76 w 127"/>
                <a:gd name="T25" fmla="*/ 143 h 171"/>
                <a:gd name="T26" fmla="*/ 72 w 127"/>
                <a:gd name="T27" fmla="*/ 158 h 171"/>
                <a:gd name="T28" fmla="*/ 69 w 127"/>
                <a:gd name="T29" fmla="*/ 171 h 171"/>
                <a:gd name="T30" fmla="*/ 126 w 127"/>
                <a:gd name="T31" fmla="*/ 103 h 171"/>
                <a:gd name="T32" fmla="*/ 53 w 127"/>
                <a:gd name="T33" fmla="*/ 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7" h="171">
                  <a:moveTo>
                    <a:pt x="53" y="0"/>
                  </a:moveTo>
                  <a:cubicBezTo>
                    <a:pt x="53" y="0"/>
                    <a:pt x="60" y="19"/>
                    <a:pt x="46" y="44"/>
                  </a:cubicBezTo>
                  <a:cubicBezTo>
                    <a:pt x="30" y="73"/>
                    <a:pt x="4" y="79"/>
                    <a:pt x="2" y="107"/>
                  </a:cubicBezTo>
                  <a:cubicBezTo>
                    <a:pt x="0" y="135"/>
                    <a:pt x="31" y="158"/>
                    <a:pt x="48" y="169"/>
                  </a:cubicBezTo>
                  <a:cubicBezTo>
                    <a:pt x="48" y="169"/>
                    <a:pt x="48" y="168"/>
                    <a:pt x="48" y="167"/>
                  </a:cubicBezTo>
                  <a:cubicBezTo>
                    <a:pt x="50" y="161"/>
                    <a:pt x="53" y="156"/>
                    <a:pt x="55" y="151"/>
                  </a:cubicBezTo>
                  <a:cubicBezTo>
                    <a:pt x="57" y="146"/>
                    <a:pt x="60" y="142"/>
                    <a:pt x="62" y="137"/>
                  </a:cubicBezTo>
                  <a:cubicBezTo>
                    <a:pt x="64" y="133"/>
                    <a:pt x="66" y="128"/>
                    <a:pt x="68" y="124"/>
                  </a:cubicBezTo>
                  <a:cubicBezTo>
                    <a:pt x="70" y="114"/>
                    <a:pt x="71" y="104"/>
                    <a:pt x="71" y="94"/>
                  </a:cubicBezTo>
                  <a:cubicBezTo>
                    <a:pt x="71" y="84"/>
                    <a:pt x="69" y="73"/>
                    <a:pt x="67" y="63"/>
                  </a:cubicBezTo>
                  <a:cubicBezTo>
                    <a:pt x="71" y="73"/>
                    <a:pt x="75" y="83"/>
                    <a:pt x="77" y="93"/>
                  </a:cubicBezTo>
                  <a:cubicBezTo>
                    <a:pt x="79" y="104"/>
                    <a:pt x="80" y="115"/>
                    <a:pt x="79" y="126"/>
                  </a:cubicBezTo>
                  <a:cubicBezTo>
                    <a:pt x="79" y="131"/>
                    <a:pt x="78" y="137"/>
                    <a:pt x="76" y="143"/>
                  </a:cubicBezTo>
                  <a:cubicBezTo>
                    <a:pt x="75" y="148"/>
                    <a:pt x="73" y="153"/>
                    <a:pt x="72" y="158"/>
                  </a:cubicBezTo>
                  <a:cubicBezTo>
                    <a:pt x="71" y="163"/>
                    <a:pt x="69" y="167"/>
                    <a:pt x="69" y="171"/>
                  </a:cubicBezTo>
                  <a:cubicBezTo>
                    <a:pt x="88" y="162"/>
                    <a:pt x="127" y="137"/>
                    <a:pt x="126" y="103"/>
                  </a:cubicBezTo>
                  <a:cubicBezTo>
                    <a:pt x="125" y="51"/>
                    <a:pt x="53" y="0"/>
                    <a:pt x="53"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42"/>
            <p:cNvSpPr>
              <a:spLocks/>
            </p:cNvSpPr>
            <p:nvPr/>
          </p:nvSpPr>
          <p:spPr bwMode="auto">
            <a:xfrm>
              <a:off x="4641850" y="2389187"/>
              <a:ext cx="444500" cy="393700"/>
            </a:xfrm>
            <a:custGeom>
              <a:avLst/>
              <a:gdLst>
                <a:gd name="T0" fmla="*/ 0 w 165"/>
                <a:gd name="T1" fmla="*/ 48 h 146"/>
                <a:gd name="T2" fmla="*/ 38 w 165"/>
                <a:gd name="T3" fmla="*/ 70 h 146"/>
                <a:gd name="T4" fmla="*/ 81 w 165"/>
                <a:gd name="T5" fmla="*/ 134 h 146"/>
                <a:gd name="T6" fmla="*/ 155 w 165"/>
                <a:gd name="T7" fmla="*/ 115 h 146"/>
                <a:gd name="T8" fmla="*/ 153 w 165"/>
                <a:gd name="T9" fmla="*/ 114 h 146"/>
                <a:gd name="T10" fmla="*/ 141 w 165"/>
                <a:gd name="T11" fmla="*/ 101 h 146"/>
                <a:gd name="T12" fmla="*/ 131 w 165"/>
                <a:gd name="T13" fmla="*/ 90 h 146"/>
                <a:gd name="T14" fmla="*/ 120 w 165"/>
                <a:gd name="T15" fmla="*/ 80 h 146"/>
                <a:gd name="T16" fmla="*/ 93 w 165"/>
                <a:gd name="T17" fmla="*/ 66 h 146"/>
                <a:gd name="T18" fmla="*/ 63 w 165"/>
                <a:gd name="T19" fmla="*/ 57 h 146"/>
                <a:gd name="T20" fmla="*/ 95 w 165"/>
                <a:gd name="T21" fmla="*/ 60 h 146"/>
                <a:gd name="T22" fmla="*/ 126 w 165"/>
                <a:gd name="T23" fmla="*/ 69 h 146"/>
                <a:gd name="T24" fmla="*/ 141 w 165"/>
                <a:gd name="T25" fmla="*/ 78 h 146"/>
                <a:gd name="T26" fmla="*/ 153 w 165"/>
                <a:gd name="T27" fmla="*/ 88 h 146"/>
                <a:gd name="T28" fmla="*/ 165 w 165"/>
                <a:gd name="T29" fmla="*/ 96 h 146"/>
                <a:gd name="T30" fmla="*/ 123 w 165"/>
                <a:gd name="T31" fmla="*/ 18 h 146"/>
                <a:gd name="T32" fmla="*/ 0 w 165"/>
                <a:gd name="T33" fmla="*/ 48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5" h="146">
                  <a:moveTo>
                    <a:pt x="0" y="48"/>
                  </a:moveTo>
                  <a:cubicBezTo>
                    <a:pt x="0" y="48"/>
                    <a:pt x="20" y="48"/>
                    <a:pt x="38" y="70"/>
                  </a:cubicBezTo>
                  <a:cubicBezTo>
                    <a:pt x="59" y="96"/>
                    <a:pt x="55" y="122"/>
                    <a:pt x="81" y="134"/>
                  </a:cubicBezTo>
                  <a:cubicBezTo>
                    <a:pt x="106" y="146"/>
                    <a:pt x="139" y="127"/>
                    <a:pt x="155" y="115"/>
                  </a:cubicBezTo>
                  <a:cubicBezTo>
                    <a:pt x="155" y="115"/>
                    <a:pt x="154" y="114"/>
                    <a:pt x="153" y="114"/>
                  </a:cubicBezTo>
                  <a:cubicBezTo>
                    <a:pt x="148" y="110"/>
                    <a:pt x="144" y="106"/>
                    <a:pt x="141" y="101"/>
                  </a:cubicBezTo>
                  <a:cubicBezTo>
                    <a:pt x="137" y="97"/>
                    <a:pt x="134" y="93"/>
                    <a:pt x="131" y="90"/>
                  </a:cubicBezTo>
                  <a:cubicBezTo>
                    <a:pt x="127" y="86"/>
                    <a:pt x="124" y="83"/>
                    <a:pt x="120" y="80"/>
                  </a:cubicBezTo>
                  <a:cubicBezTo>
                    <a:pt x="112" y="74"/>
                    <a:pt x="103" y="69"/>
                    <a:pt x="93" y="66"/>
                  </a:cubicBezTo>
                  <a:cubicBezTo>
                    <a:pt x="84" y="62"/>
                    <a:pt x="74" y="60"/>
                    <a:pt x="63" y="57"/>
                  </a:cubicBezTo>
                  <a:cubicBezTo>
                    <a:pt x="74" y="58"/>
                    <a:pt x="84" y="58"/>
                    <a:pt x="95" y="60"/>
                  </a:cubicBezTo>
                  <a:cubicBezTo>
                    <a:pt x="106" y="61"/>
                    <a:pt x="116" y="64"/>
                    <a:pt x="126" y="69"/>
                  </a:cubicBezTo>
                  <a:cubicBezTo>
                    <a:pt x="131" y="72"/>
                    <a:pt x="136" y="75"/>
                    <a:pt x="141" y="78"/>
                  </a:cubicBezTo>
                  <a:cubicBezTo>
                    <a:pt x="145" y="82"/>
                    <a:pt x="149" y="85"/>
                    <a:pt x="153" y="88"/>
                  </a:cubicBezTo>
                  <a:cubicBezTo>
                    <a:pt x="157" y="91"/>
                    <a:pt x="161" y="94"/>
                    <a:pt x="165" y="96"/>
                  </a:cubicBezTo>
                  <a:cubicBezTo>
                    <a:pt x="163" y="75"/>
                    <a:pt x="154" y="29"/>
                    <a:pt x="123" y="18"/>
                  </a:cubicBezTo>
                  <a:cubicBezTo>
                    <a:pt x="74" y="0"/>
                    <a:pt x="0" y="48"/>
                    <a:pt x="0" y="48"/>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43"/>
            <p:cNvSpPr>
              <a:spLocks/>
            </p:cNvSpPr>
            <p:nvPr/>
          </p:nvSpPr>
          <p:spPr bwMode="auto">
            <a:xfrm>
              <a:off x="3662363" y="3541712"/>
              <a:ext cx="401638" cy="431800"/>
            </a:xfrm>
            <a:custGeom>
              <a:avLst/>
              <a:gdLst>
                <a:gd name="T0" fmla="*/ 109 w 149"/>
                <a:gd name="T1" fmla="*/ 0 h 160"/>
                <a:gd name="T2" fmla="*/ 83 w 149"/>
                <a:gd name="T3" fmla="*/ 36 h 160"/>
                <a:gd name="T4" fmla="*/ 14 w 149"/>
                <a:gd name="T5" fmla="*/ 72 h 160"/>
                <a:gd name="T6" fmla="*/ 26 w 149"/>
                <a:gd name="T7" fmla="*/ 148 h 160"/>
                <a:gd name="T8" fmla="*/ 27 w 149"/>
                <a:gd name="T9" fmla="*/ 147 h 160"/>
                <a:gd name="T10" fmla="*/ 41 w 149"/>
                <a:gd name="T11" fmla="*/ 135 h 160"/>
                <a:gd name="T12" fmla="*/ 54 w 149"/>
                <a:gd name="T13" fmla="*/ 126 h 160"/>
                <a:gd name="T14" fmla="*/ 65 w 149"/>
                <a:gd name="T15" fmla="*/ 117 h 160"/>
                <a:gd name="T16" fmla="*/ 81 w 149"/>
                <a:gd name="T17" fmla="*/ 92 h 160"/>
                <a:gd name="T18" fmla="*/ 93 w 149"/>
                <a:gd name="T19" fmla="*/ 63 h 160"/>
                <a:gd name="T20" fmla="*/ 87 w 149"/>
                <a:gd name="T21" fmla="*/ 94 h 160"/>
                <a:gd name="T22" fmla="*/ 74 w 149"/>
                <a:gd name="T23" fmla="*/ 124 h 160"/>
                <a:gd name="T24" fmla="*/ 64 w 149"/>
                <a:gd name="T25" fmla="*/ 138 h 160"/>
                <a:gd name="T26" fmla="*/ 53 w 149"/>
                <a:gd name="T27" fmla="*/ 149 h 160"/>
                <a:gd name="T28" fmla="*/ 44 w 149"/>
                <a:gd name="T29" fmla="*/ 160 h 160"/>
                <a:gd name="T30" fmla="*/ 126 w 149"/>
                <a:gd name="T31" fmla="*/ 126 h 160"/>
                <a:gd name="T32" fmla="*/ 109 w 149"/>
                <a:gd name="T33" fmla="*/ 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9" h="160">
                  <a:moveTo>
                    <a:pt x="109" y="0"/>
                  </a:moveTo>
                  <a:cubicBezTo>
                    <a:pt x="109" y="0"/>
                    <a:pt x="107" y="20"/>
                    <a:pt x="83" y="36"/>
                  </a:cubicBezTo>
                  <a:cubicBezTo>
                    <a:pt x="55" y="54"/>
                    <a:pt x="29" y="48"/>
                    <a:pt x="14" y="72"/>
                  </a:cubicBezTo>
                  <a:cubicBezTo>
                    <a:pt x="0" y="96"/>
                    <a:pt x="16" y="131"/>
                    <a:pt x="26" y="148"/>
                  </a:cubicBezTo>
                  <a:cubicBezTo>
                    <a:pt x="26" y="148"/>
                    <a:pt x="27" y="147"/>
                    <a:pt x="27" y="147"/>
                  </a:cubicBezTo>
                  <a:cubicBezTo>
                    <a:pt x="32" y="142"/>
                    <a:pt x="36" y="139"/>
                    <a:pt x="41" y="135"/>
                  </a:cubicBezTo>
                  <a:cubicBezTo>
                    <a:pt x="45" y="132"/>
                    <a:pt x="50" y="129"/>
                    <a:pt x="54" y="126"/>
                  </a:cubicBezTo>
                  <a:cubicBezTo>
                    <a:pt x="58" y="123"/>
                    <a:pt x="61" y="120"/>
                    <a:pt x="65" y="117"/>
                  </a:cubicBezTo>
                  <a:cubicBezTo>
                    <a:pt x="71" y="110"/>
                    <a:pt x="77" y="101"/>
                    <a:pt x="81" y="92"/>
                  </a:cubicBezTo>
                  <a:cubicBezTo>
                    <a:pt x="86" y="83"/>
                    <a:pt x="89" y="73"/>
                    <a:pt x="93" y="63"/>
                  </a:cubicBezTo>
                  <a:cubicBezTo>
                    <a:pt x="91" y="73"/>
                    <a:pt x="90" y="84"/>
                    <a:pt x="87" y="94"/>
                  </a:cubicBezTo>
                  <a:cubicBezTo>
                    <a:pt x="84" y="104"/>
                    <a:pt x="80" y="115"/>
                    <a:pt x="74" y="124"/>
                  </a:cubicBezTo>
                  <a:cubicBezTo>
                    <a:pt x="71" y="129"/>
                    <a:pt x="68" y="134"/>
                    <a:pt x="64" y="138"/>
                  </a:cubicBezTo>
                  <a:cubicBezTo>
                    <a:pt x="60" y="142"/>
                    <a:pt x="56" y="145"/>
                    <a:pt x="53" y="149"/>
                  </a:cubicBezTo>
                  <a:cubicBezTo>
                    <a:pt x="49" y="153"/>
                    <a:pt x="46" y="156"/>
                    <a:pt x="44" y="160"/>
                  </a:cubicBezTo>
                  <a:cubicBezTo>
                    <a:pt x="65" y="160"/>
                    <a:pt x="111" y="156"/>
                    <a:pt x="126" y="126"/>
                  </a:cubicBezTo>
                  <a:cubicBezTo>
                    <a:pt x="149" y="79"/>
                    <a:pt x="109" y="0"/>
                    <a:pt x="109"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4" name="Freeform 44"/>
            <p:cNvSpPr>
              <a:spLocks/>
            </p:cNvSpPr>
            <p:nvPr/>
          </p:nvSpPr>
          <p:spPr bwMode="auto">
            <a:xfrm>
              <a:off x="5164138" y="2543175"/>
              <a:ext cx="404813" cy="428625"/>
            </a:xfrm>
            <a:custGeom>
              <a:avLst/>
              <a:gdLst>
                <a:gd name="T0" fmla="*/ 110 w 150"/>
                <a:gd name="T1" fmla="*/ 0 h 159"/>
                <a:gd name="T2" fmla="*/ 84 w 150"/>
                <a:gd name="T3" fmla="*/ 35 h 159"/>
                <a:gd name="T4" fmla="*/ 15 w 150"/>
                <a:gd name="T5" fmla="*/ 71 h 159"/>
                <a:gd name="T6" fmla="*/ 26 w 150"/>
                <a:gd name="T7" fmla="*/ 147 h 159"/>
                <a:gd name="T8" fmla="*/ 27 w 150"/>
                <a:gd name="T9" fmla="*/ 145 h 159"/>
                <a:gd name="T10" fmla="*/ 41 w 150"/>
                <a:gd name="T11" fmla="*/ 134 h 159"/>
                <a:gd name="T12" fmla="*/ 54 w 150"/>
                <a:gd name="T13" fmla="*/ 125 h 159"/>
                <a:gd name="T14" fmla="*/ 65 w 150"/>
                <a:gd name="T15" fmla="*/ 116 h 159"/>
                <a:gd name="T16" fmla="*/ 82 w 150"/>
                <a:gd name="T17" fmla="*/ 91 h 159"/>
                <a:gd name="T18" fmla="*/ 93 w 150"/>
                <a:gd name="T19" fmla="*/ 62 h 159"/>
                <a:gd name="T20" fmla="*/ 87 w 150"/>
                <a:gd name="T21" fmla="*/ 93 h 159"/>
                <a:gd name="T22" fmla="*/ 74 w 150"/>
                <a:gd name="T23" fmla="*/ 123 h 159"/>
                <a:gd name="T24" fmla="*/ 64 w 150"/>
                <a:gd name="T25" fmla="*/ 136 h 159"/>
                <a:gd name="T26" fmla="*/ 53 w 150"/>
                <a:gd name="T27" fmla="*/ 148 h 159"/>
                <a:gd name="T28" fmla="*/ 44 w 150"/>
                <a:gd name="T29" fmla="*/ 159 h 159"/>
                <a:gd name="T30" fmla="*/ 126 w 150"/>
                <a:gd name="T31" fmla="*/ 125 h 159"/>
                <a:gd name="T32" fmla="*/ 110 w 150"/>
                <a:gd name="T33" fmla="*/ 0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0" h="159">
                  <a:moveTo>
                    <a:pt x="110" y="0"/>
                  </a:moveTo>
                  <a:cubicBezTo>
                    <a:pt x="110" y="0"/>
                    <a:pt x="108" y="20"/>
                    <a:pt x="84" y="35"/>
                  </a:cubicBezTo>
                  <a:cubicBezTo>
                    <a:pt x="56" y="53"/>
                    <a:pt x="30" y="46"/>
                    <a:pt x="15" y="71"/>
                  </a:cubicBezTo>
                  <a:cubicBezTo>
                    <a:pt x="0" y="94"/>
                    <a:pt x="16" y="129"/>
                    <a:pt x="26" y="147"/>
                  </a:cubicBezTo>
                  <a:cubicBezTo>
                    <a:pt x="26" y="146"/>
                    <a:pt x="27" y="146"/>
                    <a:pt x="27" y="145"/>
                  </a:cubicBezTo>
                  <a:cubicBezTo>
                    <a:pt x="32" y="141"/>
                    <a:pt x="36" y="137"/>
                    <a:pt x="41" y="134"/>
                  </a:cubicBezTo>
                  <a:cubicBezTo>
                    <a:pt x="45" y="131"/>
                    <a:pt x="50" y="128"/>
                    <a:pt x="54" y="125"/>
                  </a:cubicBezTo>
                  <a:cubicBezTo>
                    <a:pt x="58" y="122"/>
                    <a:pt x="61" y="119"/>
                    <a:pt x="65" y="116"/>
                  </a:cubicBezTo>
                  <a:cubicBezTo>
                    <a:pt x="72" y="109"/>
                    <a:pt x="77" y="100"/>
                    <a:pt x="82" y="91"/>
                  </a:cubicBezTo>
                  <a:cubicBezTo>
                    <a:pt x="86" y="82"/>
                    <a:pt x="90" y="72"/>
                    <a:pt x="93" y="62"/>
                  </a:cubicBezTo>
                  <a:cubicBezTo>
                    <a:pt x="92" y="72"/>
                    <a:pt x="90" y="83"/>
                    <a:pt x="87" y="93"/>
                  </a:cubicBezTo>
                  <a:cubicBezTo>
                    <a:pt x="85" y="103"/>
                    <a:pt x="80" y="114"/>
                    <a:pt x="74" y="123"/>
                  </a:cubicBezTo>
                  <a:cubicBezTo>
                    <a:pt x="71" y="128"/>
                    <a:pt x="68" y="132"/>
                    <a:pt x="64" y="136"/>
                  </a:cubicBezTo>
                  <a:cubicBezTo>
                    <a:pt x="60" y="140"/>
                    <a:pt x="56" y="144"/>
                    <a:pt x="53" y="148"/>
                  </a:cubicBezTo>
                  <a:cubicBezTo>
                    <a:pt x="49" y="151"/>
                    <a:pt x="46" y="155"/>
                    <a:pt x="44" y="159"/>
                  </a:cubicBezTo>
                  <a:cubicBezTo>
                    <a:pt x="65" y="159"/>
                    <a:pt x="111" y="156"/>
                    <a:pt x="126" y="125"/>
                  </a:cubicBezTo>
                  <a:cubicBezTo>
                    <a:pt x="150" y="79"/>
                    <a:pt x="110" y="0"/>
                    <a:pt x="110"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5" name="Freeform 45"/>
            <p:cNvSpPr>
              <a:spLocks/>
            </p:cNvSpPr>
            <p:nvPr/>
          </p:nvSpPr>
          <p:spPr bwMode="auto">
            <a:xfrm>
              <a:off x="4357688" y="1854200"/>
              <a:ext cx="439738" cy="396875"/>
            </a:xfrm>
            <a:custGeom>
              <a:avLst/>
              <a:gdLst>
                <a:gd name="T0" fmla="*/ 163 w 163"/>
                <a:gd name="T1" fmla="*/ 102 h 147"/>
                <a:gd name="T2" fmla="*/ 126 w 163"/>
                <a:gd name="T3" fmla="*/ 79 h 147"/>
                <a:gd name="T4" fmla="*/ 86 w 163"/>
                <a:gd name="T5" fmla="*/ 13 h 147"/>
                <a:gd name="T6" fmla="*/ 11 w 163"/>
                <a:gd name="T7" fmla="*/ 29 h 147"/>
                <a:gd name="T8" fmla="*/ 13 w 163"/>
                <a:gd name="T9" fmla="*/ 30 h 147"/>
                <a:gd name="T10" fmla="*/ 25 w 163"/>
                <a:gd name="T11" fmla="*/ 43 h 147"/>
                <a:gd name="T12" fmla="*/ 34 w 163"/>
                <a:gd name="T13" fmla="*/ 55 h 147"/>
                <a:gd name="T14" fmla="*/ 45 w 163"/>
                <a:gd name="T15" fmla="*/ 66 h 147"/>
                <a:gd name="T16" fmla="*/ 70 w 163"/>
                <a:gd name="T17" fmla="*/ 81 h 147"/>
                <a:gd name="T18" fmla="*/ 100 w 163"/>
                <a:gd name="T19" fmla="*/ 90 h 147"/>
                <a:gd name="T20" fmla="*/ 69 w 163"/>
                <a:gd name="T21" fmla="*/ 87 h 147"/>
                <a:gd name="T22" fmla="*/ 38 w 163"/>
                <a:gd name="T23" fmla="*/ 76 h 147"/>
                <a:gd name="T24" fmla="*/ 24 w 163"/>
                <a:gd name="T25" fmla="*/ 66 h 147"/>
                <a:gd name="T26" fmla="*/ 12 w 163"/>
                <a:gd name="T27" fmla="*/ 56 h 147"/>
                <a:gd name="T28" fmla="*/ 0 w 163"/>
                <a:gd name="T29" fmla="*/ 48 h 147"/>
                <a:gd name="T30" fmla="*/ 39 w 163"/>
                <a:gd name="T31" fmla="*/ 127 h 147"/>
                <a:gd name="T32" fmla="*/ 163 w 163"/>
                <a:gd name="T33" fmla="*/ 102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3" h="147">
                  <a:moveTo>
                    <a:pt x="163" y="102"/>
                  </a:moveTo>
                  <a:cubicBezTo>
                    <a:pt x="163" y="102"/>
                    <a:pt x="143" y="102"/>
                    <a:pt x="126" y="79"/>
                  </a:cubicBezTo>
                  <a:cubicBezTo>
                    <a:pt x="106" y="52"/>
                    <a:pt x="111" y="26"/>
                    <a:pt x="86" y="13"/>
                  </a:cubicBezTo>
                  <a:cubicBezTo>
                    <a:pt x="62" y="0"/>
                    <a:pt x="28" y="18"/>
                    <a:pt x="11" y="29"/>
                  </a:cubicBezTo>
                  <a:cubicBezTo>
                    <a:pt x="12" y="29"/>
                    <a:pt x="12" y="30"/>
                    <a:pt x="13" y="30"/>
                  </a:cubicBezTo>
                  <a:cubicBezTo>
                    <a:pt x="17" y="34"/>
                    <a:pt x="21" y="39"/>
                    <a:pt x="25" y="43"/>
                  </a:cubicBezTo>
                  <a:cubicBezTo>
                    <a:pt x="28" y="47"/>
                    <a:pt x="31" y="51"/>
                    <a:pt x="34" y="55"/>
                  </a:cubicBezTo>
                  <a:cubicBezTo>
                    <a:pt x="38" y="59"/>
                    <a:pt x="41" y="62"/>
                    <a:pt x="45" y="66"/>
                  </a:cubicBezTo>
                  <a:cubicBezTo>
                    <a:pt x="52" y="72"/>
                    <a:pt x="61" y="77"/>
                    <a:pt x="70" y="81"/>
                  </a:cubicBezTo>
                  <a:cubicBezTo>
                    <a:pt x="80" y="85"/>
                    <a:pt x="90" y="88"/>
                    <a:pt x="100" y="90"/>
                  </a:cubicBezTo>
                  <a:cubicBezTo>
                    <a:pt x="90" y="90"/>
                    <a:pt x="79" y="89"/>
                    <a:pt x="69" y="87"/>
                  </a:cubicBezTo>
                  <a:cubicBezTo>
                    <a:pt x="58" y="84"/>
                    <a:pt x="48" y="81"/>
                    <a:pt x="38" y="76"/>
                  </a:cubicBezTo>
                  <a:cubicBezTo>
                    <a:pt x="33" y="73"/>
                    <a:pt x="28" y="70"/>
                    <a:pt x="24" y="66"/>
                  </a:cubicBezTo>
                  <a:cubicBezTo>
                    <a:pt x="20" y="63"/>
                    <a:pt x="16" y="59"/>
                    <a:pt x="12" y="56"/>
                  </a:cubicBezTo>
                  <a:cubicBezTo>
                    <a:pt x="8" y="52"/>
                    <a:pt x="4" y="50"/>
                    <a:pt x="0" y="48"/>
                  </a:cubicBezTo>
                  <a:cubicBezTo>
                    <a:pt x="2" y="69"/>
                    <a:pt x="8" y="115"/>
                    <a:pt x="39" y="127"/>
                  </a:cubicBezTo>
                  <a:cubicBezTo>
                    <a:pt x="88" y="147"/>
                    <a:pt x="163" y="102"/>
                    <a:pt x="163" y="102"/>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46"/>
            <p:cNvSpPr>
              <a:spLocks/>
            </p:cNvSpPr>
            <p:nvPr/>
          </p:nvSpPr>
          <p:spPr bwMode="auto">
            <a:xfrm>
              <a:off x="977900" y="3044825"/>
              <a:ext cx="400050" cy="366712"/>
            </a:xfrm>
            <a:custGeom>
              <a:avLst/>
              <a:gdLst>
                <a:gd name="T0" fmla="*/ 148 w 148"/>
                <a:gd name="T1" fmla="*/ 1 h 136"/>
                <a:gd name="T2" fmla="*/ 107 w 148"/>
                <a:gd name="T3" fmla="*/ 18 h 136"/>
                <a:gd name="T4" fmla="*/ 30 w 148"/>
                <a:gd name="T5" fmla="*/ 13 h 136"/>
                <a:gd name="T6" fmla="*/ 0 w 148"/>
                <a:gd name="T7" fmla="*/ 84 h 136"/>
                <a:gd name="T8" fmla="*/ 2 w 148"/>
                <a:gd name="T9" fmla="*/ 83 h 136"/>
                <a:gd name="T10" fmla="*/ 20 w 148"/>
                <a:gd name="T11" fmla="*/ 81 h 136"/>
                <a:gd name="T12" fmla="*/ 35 w 148"/>
                <a:gd name="T13" fmla="*/ 80 h 136"/>
                <a:gd name="T14" fmla="*/ 50 w 148"/>
                <a:gd name="T15" fmla="*/ 78 h 136"/>
                <a:gd name="T16" fmla="*/ 77 w 148"/>
                <a:gd name="T17" fmla="*/ 65 h 136"/>
                <a:gd name="T18" fmla="*/ 102 w 148"/>
                <a:gd name="T19" fmla="*/ 46 h 136"/>
                <a:gd name="T20" fmla="*/ 81 w 148"/>
                <a:gd name="T21" fmla="*/ 70 h 136"/>
                <a:gd name="T22" fmla="*/ 54 w 148"/>
                <a:gd name="T23" fmla="*/ 89 h 136"/>
                <a:gd name="T24" fmla="*/ 38 w 148"/>
                <a:gd name="T25" fmla="*/ 95 h 136"/>
                <a:gd name="T26" fmla="*/ 23 w 148"/>
                <a:gd name="T27" fmla="*/ 99 h 136"/>
                <a:gd name="T28" fmla="*/ 10 w 148"/>
                <a:gd name="T29" fmla="*/ 103 h 136"/>
                <a:gd name="T30" fmla="*/ 97 w 148"/>
                <a:gd name="T31" fmla="*/ 117 h 136"/>
                <a:gd name="T32" fmla="*/ 148 w 148"/>
                <a:gd name="T33" fmla="*/ 1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8" h="136">
                  <a:moveTo>
                    <a:pt x="148" y="1"/>
                  </a:moveTo>
                  <a:cubicBezTo>
                    <a:pt x="148" y="1"/>
                    <a:pt x="136" y="17"/>
                    <a:pt x="107" y="18"/>
                  </a:cubicBezTo>
                  <a:cubicBezTo>
                    <a:pt x="74" y="19"/>
                    <a:pt x="56" y="0"/>
                    <a:pt x="30" y="13"/>
                  </a:cubicBezTo>
                  <a:cubicBezTo>
                    <a:pt x="6" y="26"/>
                    <a:pt x="1" y="64"/>
                    <a:pt x="0" y="84"/>
                  </a:cubicBezTo>
                  <a:cubicBezTo>
                    <a:pt x="1" y="84"/>
                    <a:pt x="2" y="84"/>
                    <a:pt x="2" y="83"/>
                  </a:cubicBezTo>
                  <a:cubicBezTo>
                    <a:pt x="9" y="82"/>
                    <a:pt x="14" y="81"/>
                    <a:pt x="20" y="81"/>
                  </a:cubicBezTo>
                  <a:cubicBezTo>
                    <a:pt x="25" y="81"/>
                    <a:pt x="30" y="80"/>
                    <a:pt x="35" y="80"/>
                  </a:cubicBezTo>
                  <a:cubicBezTo>
                    <a:pt x="40" y="80"/>
                    <a:pt x="45" y="79"/>
                    <a:pt x="50" y="78"/>
                  </a:cubicBezTo>
                  <a:cubicBezTo>
                    <a:pt x="59" y="75"/>
                    <a:pt x="68" y="71"/>
                    <a:pt x="77" y="65"/>
                  </a:cubicBezTo>
                  <a:cubicBezTo>
                    <a:pt x="86" y="60"/>
                    <a:pt x="94" y="53"/>
                    <a:pt x="102" y="46"/>
                  </a:cubicBezTo>
                  <a:cubicBezTo>
                    <a:pt x="95" y="54"/>
                    <a:pt x="88" y="63"/>
                    <a:pt x="81" y="70"/>
                  </a:cubicBezTo>
                  <a:cubicBezTo>
                    <a:pt x="73" y="77"/>
                    <a:pt x="64" y="84"/>
                    <a:pt x="54" y="89"/>
                  </a:cubicBezTo>
                  <a:cubicBezTo>
                    <a:pt x="49" y="91"/>
                    <a:pt x="43" y="93"/>
                    <a:pt x="38" y="95"/>
                  </a:cubicBezTo>
                  <a:cubicBezTo>
                    <a:pt x="33" y="96"/>
                    <a:pt x="28" y="98"/>
                    <a:pt x="23" y="99"/>
                  </a:cubicBezTo>
                  <a:cubicBezTo>
                    <a:pt x="18" y="100"/>
                    <a:pt x="13" y="102"/>
                    <a:pt x="10" y="103"/>
                  </a:cubicBezTo>
                  <a:cubicBezTo>
                    <a:pt x="28" y="115"/>
                    <a:pt x="69" y="136"/>
                    <a:pt x="97" y="117"/>
                  </a:cubicBezTo>
                  <a:cubicBezTo>
                    <a:pt x="141" y="89"/>
                    <a:pt x="148" y="1"/>
                    <a:pt x="148" y="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47"/>
            <p:cNvSpPr>
              <a:spLocks/>
            </p:cNvSpPr>
            <p:nvPr/>
          </p:nvSpPr>
          <p:spPr bwMode="auto">
            <a:xfrm>
              <a:off x="1177925" y="3532187"/>
              <a:ext cx="455613" cy="346075"/>
            </a:xfrm>
            <a:custGeom>
              <a:avLst/>
              <a:gdLst>
                <a:gd name="T0" fmla="*/ 169 w 169"/>
                <a:gd name="T1" fmla="*/ 39 h 128"/>
                <a:gd name="T2" fmla="*/ 125 w 169"/>
                <a:gd name="T3" fmla="*/ 37 h 128"/>
                <a:gd name="T4" fmla="*/ 57 w 169"/>
                <a:gd name="T5" fmla="*/ 1 h 128"/>
                <a:gd name="T6" fmla="*/ 0 w 169"/>
                <a:gd name="T7" fmla="*/ 52 h 128"/>
                <a:gd name="T8" fmla="*/ 3 w 169"/>
                <a:gd name="T9" fmla="*/ 53 h 128"/>
                <a:gd name="T10" fmla="*/ 19 w 169"/>
                <a:gd name="T11" fmla="*/ 58 h 128"/>
                <a:gd name="T12" fmla="*/ 34 w 169"/>
                <a:gd name="T13" fmla="*/ 63 h 128"/>
                <a:gd name="T14" fmla="*/ 48 w 169"/>
                <a:gd name="T15" fmla="*/ 67 h 128"/>
                <a:gd name="T16" fmla="*/ 78 w 169"/>
                <a:gd name="T17" fmla="*/ 67 h 128"/>
                <a:gd name="T18" fmla="*/ 109 w 169"/>
                <a:gd name="T19" fmla="*/ 61 h 128"/>
                <a:gd name="T20" fmla="*/ 80 w 169"/>
                <a:gd name="T21" fmla="*/ 73 h 128"/>
                <a:gd name="T22" fmla="*/ 47 w 169"/>
                <a:gd name="T23" fmla="*/ 79 h 128"/>
                <a:gd name="T24" fmla="*/ 30 w 169"/>
                <a:gd name="T25" fmla="*/ 78 h 128"/>
                <a:gd name="T26" fmla="*/ 15 w 169"/>
                <a:gd name="T27" fmla="*/ 75 h 128"/>
                <a:gd name="T28" fmla="*/ 1 w 169"/>
                <a:gd name="T29" fmla="*/ 74 h 128"/>
                <a:gd name="T30" fmla="*/ 75 w 169"/>
                <a:gd name="T31" fmla="*/ 123 h 128"/>
                <a:gd name="T32" fmla="*/ 169 w 169"/>
                <a:gd name="T33" fmla="*/ 39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9" h="128">
                  <a:moveTo>
                    <a:pt x="169" y="39"/>
                  </a:moveTo>
                  <a:cubicBezTo>
                    <a:pt x="169" y="39"/>
                    <a:pt x="152" y="49"/>
                    <a:pt x="125" y="37"/>
                  </a:cubicBezTo>
                  <a:cubicBezTo>
                    <a:pt x="95" y="24"/>
                    <a:pt x="86" y="0"/>
                    <a:pt x="57" y="1"/>
                  </a:cubicBezTo>
                  <a:cubicBezTo>
                    <a:pt x="30" y="2"/>
                    <a:pt x="10" y="34"/>
                    <a:pt x="0" y="52"/>
                  </a:cubicBezTo>
                  <a:cubicBezTo>
                    <a:pt x="1" y="53"/>
                    <a:pt x="2" y="53"/>
                    <a:pt x="3" y="53"/>
                  </a:cubicBezTo>
                  <a:cubicBezTo>
                    <a:pt x="9" y="54"/>
                    <a:pt x="14" y="56"/>
                    <a:pt x="19" y="58"/>
                  </a:cubicBezTo>
                  <a:cubicBezTo>
                    <a:pt x="25" y="60"/>
                    <a:pt x="29" y="62"/>
                    <a:pt x="34" y="63"/>
                  </a:cubicBezTo>
                  <a:cubicBezTo>
                    <a:pt x="39" y="65"/>
                    <a:pt x="43" y="66"/>
                    <a:pt x="48" y="67"/>
                  </a:cubicBezTo>
                  <a:cubicBezTo>
                    <a:pt x="58" y="69"/>
                    <a:pt x="68" y="69"/>
                    <a:pt x="78" y="67"/>
                  </a:cubicBezTo>
                  <a:cubicBezTo>
                    <a:pt x="88" y="66"/>
                    <a:pt x="99" y="63"/>
                    <a:pt x="109" y="61"/>
                  </a:cubicBezTo>
                  <a:cubicBezTo>
                    <a:pt x="99" y="65"/>
                    <a:pt x="90" y="70"/>
                    <a:pt x="80" y="73"/>
                  </a:cubicBezTo>
                  <a:cubicBezTo>
                    <a:pt x="69" y="77"/>
                    <a:pt x="59" y="79"/>
                    <a:pt x="47" y="79"/>
                  </a:cubicBezTo>
                  <a:cubicBezTo>
                    <a:pt x="42" y="80"/>
                    <a:pt x="36" y="79"/>
                    <a:pt x="30" y="78"/>
                  </a:cubicBezTo>
                  <a:cubicBezTo>
                    <a:pt x="25" y="77"/>
                    <a:pt x="20" y="76"/>
                    <a:pt x="15" y="75"/>
                  </a:cubicBezTo>
                  <a:cubicBezTo>
                    <a:pt x="10" y="74"/>
                    <a:pt x="5" y="74"/>
                    <a:pt x="1" y="74"/>
                  </a:cubicBezTo>
                  <a:cubicBezTo>
                    <a:pt x="13" y="92"/>
                    <a:pt x="41" y="128"/>
                    <a:pt x="75" y="123"/>
                  </a:cubicBezTo>
                  <a:cubicBezTo>
                    <a:pt x="127" y="116"/>
                    <a:pt x="169" y="39"/>
                    <a:pt x="169" y="39"/>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8" name="Freeform 48"/>
            <p:cNvSpPr>
              <a:spLocks/>
            </p:cNvSpPr>
            <p:nvPr/>
          </p:nvSpPr>
          <p:spPr bwMode="auto">
            <a:xfrm>
              <a:off x="1374775" y="2984500"/>
              <a:ext cx="385763" cy="457200"/>
            </a:xfrm>
            <a:custGeom>
              <a:avLst/>
              <a:gdLst>
                <a:gd name="T0" fmla="*/ 55 w 143"/>
                <a:gd name="T1" fmla="*/ 169 h 169"/>
                <a:gd name="T2" fmla="*/ 74 w 143"/>
                <a:gd name="T3" fmla="*/ 129 h 169"/>
                <a:gd name="T4" fmla="*/ 134 w 143"/>
                <a:gd name="T5" fmla="*/ 80 h 169"/>
                <a:gd name="T6" fmla="*/ 108 w 143"/>
                <a:gd name="T7" fmla="*/ 8 h 169"/>
                <a:gd name="T8" fmla="*/ 106 w 143"/>
                <a:gd name="T9" fmla="*/ 10 h 169"/>
                <a:gd name="T10" fmla="*/ 95 w 143"/>
                <a:gd name="T11" fmla="*/ 23 h 169"/>
                <a:gd name="T12" fmla="*/ 85 w 143"/>
                <a:gd name="T13" fmla="*/ 35 h 169"/>
                <a:gd name="T14" fmla="*/ 76 w 143"/>
                <a:gd name="T15" fmla="*/ 46 h 169"/>
                <a:gd name="T16" fmla="*/ 64 w 143"/>
                <a:gd name="T17" fmla="*/ 74 h 169"/>
                <a:gd name="T18" fmla="*/ 59 w 143"/>
                <a:gd name="T19" fmla="*/ 105 h 169"/>
                <a:gd name="T20" fmla="*/ 58 w 143"/>
                <a:gd name="T21" fmla="*/ 73 h 169"/>
                <a:gd name="T22" fmla="*/ 65 w 143"/>
                <a:gd name="T23" fmla="*/ 41 h 169"/>
                <a:gd name="T24" fmla="*/ 73 w 143"/>
                <a:gd name="T25" fmla="*/ 26 h 169"/>
                <a:gd name="T26" fmla="*/ 81 w 143"/>
                <a:gd name="T27" fmla="*/ 12 h 169"/>
                <a:gd name="T28" fmla="*/ 88 w 143"/>
                <a:gd name="T29" fmla="*/ 0 h 169"/>
                <a:gd name="T30" fmla="*/ 14 w 143"/>
                <a:gd name="T31" fmla="*/ 49 h 169"/>
                <a:gd name="T32" fmla="*/ 55 w 143"/>
                <a:gd name="T33" fmla="*/ 169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3" h="169">
                  <a:moveTo>
                    <a:pt x="55" y="169"/>
                  </a:moveTo>
                  <a:cubicBezTo>
                    <a:pt x="55" y="169"/>
                    <a:pt x="53" y="149"/>
                    <a:pt x="74" y="129"/>
                  </a:cubicBezTo>
                  <a:cubicBezTo>
                    <a:pt x="97" y="105"/>
                    <a:pt x="124" y="107"/>
                    <a:pt x="134" y="80"/>
                  </a:cubicBezTo>
                  <a:cubicBezTo>
                    <a:pt x="143" y="54"/>
                    <a:pt x="121" y="23"/>
                    <a:pt x="108" y="8"/>
                  </a:cubicBezTo>
                  <a:cubicBezTo>
                    <a:pt x="107" y="8"/>
                    <a:pt x="107" y="9"/>
                    <a:pt x="106" y="10"/>
                  </a:cubicBezTo>
                  <a:cubicBezTo>
                    <a:pt x="103" y="15"/>
                    <a:pt x="99" y="19"/>
                    <a:pt x="95" y="23"/>
                  </a:cubicBezTo>
                  <a:cubicBezTo>
                    <a:pt x="92" y="27"/>
                    <a:pt x="88" y="31"/>
                    <a:pt x="85" y="35"/>
                  </a:cubicBezTo>
                  <a:cubicBezTo>
                    <a:pt x="81" y="38"/>
                    <a:pt x="78" y="42"/>
                    <a:pt x="76" y="46"/>
                  </a:cubicBezTo>
                  <a:cubicBezTo>
                    <a:pt x="71" y="54"/>
                    <a:pt x="67" y="64"/>
                    <a:pt x="64" y="74"/>
                  </a:cubicBezTo>
                  <a:cubicBezTo>
                    <a:pt x="62" y="84"/>
                    <a:pt x="60" y="94"/>
                    <a:pt x="59" y="105"/>
                  </a:cubicBezTo>
                  <a:cubicBezTo>
                    <a:pt x="58" y="94"/>
                    <a:pt x="57" y="83"/>
                    <a:pt x="58" y="73"/>
                  </a:cubicBezTo>
                  <a:cubicBezTo>
                    <a:pt x="59" y="62"/>
                    <a:pt x="61" y="51"/>
                    <a:pt x="65" y="41"/>
                  </a:cubicBezTo>
                  <a:cubicBezTo>
                    <a:pt x="67" y="35"/>
                    <a:pt x="70" y="30"/>
                    <a:pt x="73" y="26"/>
                  </a:cubicBezTo>
                  <a:cubicBezTo>
                    <a:pt x="75" y="21"/>
                    <a:pt x="78" y="16"/>
                    <a:pt x="81" y="12"/>
                  </a:cubicBezTo>
                  <a:cubicBezTo>
                    <a:pt x="84" y="8"/>
                    <a:pt x="86" y="4"/>
                    <a:pt x="88" y="0"/>
                  </a:cubicBezTo>
                  <a:cubicBezTo>
                    <a:pt x="67" y="4"/>
                    <a:pt x="22" y="16"/>
                    <a:pt x="14" y="49"/>
                  </a:cubicBezTo>
                  <a:cubicBezTo>
                    <a:pt x="0" y="100"/>
                    <a:pt x="55" y="169"/>
                    <a:pt x="55" y="169"/>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49"/>
            <p:cNvSpPr>
              <a:spLocks/>
            </p:cNvSpPr>
            <p:nvPr/>
          </p:nvSpPr>
          <p:spPr bwMode="auto">
            <a:xfrm>
              <a:off x="1954213" y="3757612"/>
              <a:ext cx="404813" cy="414337"/>
            </a:xfrm>
            <a:custGeom>
              <a:avLst/>
              <a:gdLst>
                <a:gd name="T0" fmla="*/ 123 w 150"/>
                <a:gd name="T1" fmla="*/ 0 h 154"/>
                <a:gd name="T2" fmla="*/ 92 w 150"/>
                <a:gd name="T3" fmla="*/ 31 h 154"/>
                <a:gd name="T4" fmla="*/ 18 w 150"/>
                <a:gd name="T5" fmla="*/ 55 h 154"/>
                <a:gd name="T6" fmla="*/ 17 w 150"/>
                <a:gd name="T7" fmla="*/ 132 h 154"/>
                <a:gd name="T8" fmla="*/ 19 w 150"/>
                <a:gd name="T9" fmla="*/ 130 h 154"/>
                <a:gd name="T10" fmla="*/ 34 w 150"/>
                <a:gd name="T11" fmla="*/ 122 h 154"/>
                <a:gd name="T12" fmla="*/ 48 w 150"/>
                <a:gd name="T13" fmla="*/ 115 h 154"/>
                <a:gd name="T14" fmla="*/ 60 w 150"/>
                <a:gd name="T15" fmla="*/ 107 h 154"/>
                <a:gd name="T16" fmla="*/ 81 w 150"/>
                <a:gd name="T17" fmla="*/ 86 h 154"/>
                <a:gd name="T18" fmla="*/ 97 w 150"/>
                <a:gd name="T19" fmla="*/ 59 h 154"/>
                <a:gd name="T20" fmla="*/ 86 w 150"/>
                <a:gd name="T21" fmla="*/ 89 h 154"/>
                <a:gd name="T22" fmla="*/ 68 w 150"/>
                <a:gd name="T23" fmla="*/ 116 h 154"/>
                <a:gd name="T24" fmla="*/ 56 w 150"/>
                <a:gd name="T25" fmla="*/ 128 h 154"/>
                <a:gd name="T26" fmla="*/ 43 w 150"/>
                <a:gd name="T27" fmla="*/ 137 h 154"/>
                <a:gd name="T28" fmla="*/ 32 w 150"/>
                <a:gd name="T29" fmla="*/ 146 h 154"/>
                <a:gd name="T30" fmla="*/ 119 w 150"/>
                <a:gd name="T31" fmla="*/ 127 h 154"/>
                <a:gd name="T32" fmla="*/ 123 w 150"/>
                <a:gd name="T3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0" h="154">
                  <a:moveTo>
                    <a:pt x="123" y="0"/>
                  </a:moveTo>
                  <a:cubicBezTo>
                    <a:pt x="123" y="0"/>
                    <a:pt x="118" y="20"/>
                    <a:pt x="92" y="31"/>
                  </a:cubicBezTo>
                  <a:cubicBezTo>
                    <a:pt x="61" y="44"/>
                    <a:pt x="37" y="33"/>
                    <a:pt x="18" y="55"/>
                  </a:cubicBezTo>
                  <a:cubicBezTo>
                    <a:pt x="0" y="75"/>
                    <a:pt x="10" y="112"/>
                    <a:pt x="17" y="132"/>
                  </a:cubicBezTo>
                  <a:cubicBezTo>
                    <a:pt x="17" y="131"/>
                    <a:pt x="18" y="131"/>
                    <a:pt x="19" y="130"/>
                  </a:cubicBezTo>
                  <a:cubicBezTo>
                    <a:pt x="24" y="127"/>
                    <a:pt x="29" y="124"/>
                    <a:pt x="34" y="122"/>
                  </a:cubicBezTo>
                  <a:cubicBezTo>
                    <a:pt x="39" y="119"/>
                    <a:pt x="43" y="117"/>
                    <a:pt x="48" y="115"/>
                  </a:cubicBezTo>
                  <a:cubicBezTo>
                    <a:pt x="52" y="113"/>
                    <a:pt x="56" y="110"/>
                    <a:pt x="60" y="107"/>
                  </a:cubicBezTo>
                  <a:cubicBezTo>
                    <a:pt x="68" y="102"/>
                    <a:pt x="75" y="94"/>
                    <a:pt x="81" y="86"/>
                  </a:cubicBezTo>
                  <a:cubicBezTo>
                    <a:pt x="87" y="77"/>
                    <a:pt x="92" y="68"/>
                    <a:pt x="97" y="59"/>
                  </a:cubicBezTo>
                  <a:cubicBezTo>
                    <a:pt x="94" y="69"/>
                    <a:pt x="91" y="79"/>
                    <a:pt x="86" y="89"/>
                  </a:cubicBezTo>
                  <a:cubicBezTo>
                    <a:pt x="82" y="98"/>
                    <a:pt x="76" y="108"/>
                    <a:pt x="68" y="116"/>
                  </a:cubicBezTo>
                  <a:cubicBezTo>
                    <a:pt x="65" y="120"/>
                    <a:pt x="60" y="124"/>
                    <a:pt x="56" y="128"/>
                  </a:cubicBezTo>
                  <a:cubicBezTo>
                    <a:pt x="51" y="131"/>
                    <a:pt x="47" y="134"/>
                    <a:pt x="43" y="137"/>
                  </a:cubicBezTo>
                  <a:cubicBezTo>
                    <a:pt x="39" y="140"/>
                    <a:pt x="35" y="143"/>
                    <a:pt x="32" y="146"/>
                  </a:cubicBezTo>
                  <a:cubicBezTo>
                    <a:pt x="53" y="150"/>
                    <a:pt x="99" y="154"/>
                    <a:pt x="119" y="127"/>
                  </a:cubicBezTo>
                  <a:cubicBezTo>
                    <a:pt x="150" y="85"/>
                    <a:pt x="123" y="0"/>
                    <a:pt x="123"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50" name="Freeform 50"/>
            <p:cNvSpPr>
              <a:spLocks/>
            </p:cNvSpPr>
            <p:nvPr/>
          </p:nvSpPr>
          <p:spPr bwMode="auto">
            <a:xfrm>
              <a:off x="1444625" y="3959224"/>
              <a:ext cx="366713" cy="400050"/>
            </a:xfrm>
            <a:custGeom>
              <a:avLst/>
              <a:gdLst>
                <a:gd name="T0" fmla="*/ 1 w 136"/>
                <a:gd name="T1" fmla="*/ 0 h 148"/>
                <a:gd name="T2" fmla="*/ 18 w 136"/>
                <a:gd name="T3" fmla="*/ 41 h 148"/>
                <a:gd name="T4" fmla="*/ 13 w 136"/>
                <a:gd name="T5" fmla="*/ 118 h 148"/>
                <a:gd name="T6" fmla="*/ 84 w 136"/>
                <a:gd name="T7" fmla="*/ 148 h 148"/>
                <a:gd name="T8" fmla="*/ 83 w 136"/>
                <a:gd name="T9" fmla="*/ 146 h 148"/>
                <a:gd name="T10" fmla="*/ 81 w 136"/>
                <a:gd name="T11" fmla="*/ 128 h 148"/>
                <a:gd name="T12" fmla="*/ 80 w 136"/>
                <a:gd name="T13" fmla="*/ 113 h 148"/>
                <a:gd name="T14" fmla="*/ 78 w 136"/>
                <a:gd name="T15" fmla="*/ 98 h 148"/>
                <a:gd name="T16" fmla="*/ 65 w 136"/>
                <a:gd name="T17" fmla="*/ 71 h 148"/>
                <a:gd name="T18" fmla="*/ 46 w 136"/>
                <a:gd name="T19" fmla="*/ 46 h 148"/>
                <a:gd name="T20" fmla="*/ 70 w 136"/>
                <a:gd name="T21" fmla="*/ 67 h 148"/>
                <a:gd name="T22" fmla="*/ 89 w 136"/>
                <a:gd name="T23" fmla="*/ 94 h 148"/>
                <a:gd name="T24" fmla="*/ 95 w 136"/>
                <a:gd name="T25" fmla="*/ 110 h 148"/>
                <a:gd name="T26" fmla="*/ 99 w 136"/>
                <a:gd name="T27" fmla="*/ 125 h 148"/>
                <a:gd name="T28" fmla="*/ 103 w 136"/>
                <a:gd name="T29" fmla="*/ 138 h 148"/>
                <a:gd name="T30" fmla="*/ 117 w 136"/>
                <a:gd name="T31" fmla="*/ 51 h 148"/>
                <a:gd name="T32" fmla="*/ 1 w 136"/>
                <a:gd name="T33"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6" h="148">
                  <a:moveTo>
                    <a:pt x="1" y="0"/>
                  </a:moveTo>
                  <a:cubicBezTo>
                    <a:pt x="1" y="0"/>
                    <a:pt x="17" y="12"/>
                    <a:pt x="18" y="41"/>
                  </a:cubicBezTo>
                  <a:cubicBezTo>
                    <a:pt x="19" y="74"/>
                    <a:pt x="0" y="92"/>
                    <a:pt x="13" y="118"/>
                  </a:cubicBezTo>
                  <a:cubicBezTo>
                    <a:pt x="26" y="142"/>
                    <a:pt x="64" y="147"/>
                    <a:pt x="84" y="148"/>
                  </a:cubicBezTo>
                  <a:cubicBezTo>
                    <a:pt x="84" y="147"/>
                    <a:pt x="84" y="146"/>
                    <a:pt x="83" y="146"/>
                  </a:cubicBezTo>
                  <a:cubicBezTo>
                    <a:pt x="82" y="139"/>
                    <a:pt x="81" y="134"/>
                    <a:pt x="81" y="128"/>
                  </a:cubicBezTo>
                  <a:cubicBezTo>
                    <a:pt x="81" y="123"/>
                    <a:pt x="80" y="118"/>
                    <a:pt x="80" y="113"/>
                  </a:cubicBezTo>
                  <a:cubicBezTo>
                    <a:pt x="80" y="108"/>
                    <a:pt x="79" y="103"/>
                    <a:pt x="78" y="98"/>
                  </a:cubicBezTo>
                  <a:cubicBezTo>
                    <a:pt x="75" y="89"/>
                    <a:pt x="71" y="80"/>
                    <a:pt x="65" y="71"/>
                  </a:cubicBezTo>
                  <a:cubicBezTo>
                    <a:pt x="60" y="62"/>
                    <a:pt x="53" y="54"/>
                    <a:pt x="46" y="46"/>
                  </a:cubicBezTo>
                  <a:cubicBezTo>
                    <a:pt x="54" y="53"/>
                    <a:pt x="62" y="60"/>
                    <a:pt x="70" y="67"/>
                  </a:cubicBezTo>
                  <a:cubicBezTo>
                    <a:pt x="77" y="75"/>
                    <a:pt x="84" y="84"/>
                    <a:pt x="89" y="94"/>
                  </a:cubicBezTo>
                  <a:cubicBezTo>
                    <a:pt x="91" y="99"/>
                    <a:pt x="93" y="105"/>
                    <a:pt x="95" y="110"/>
                  </a:cubicBezTo>
                  <a:cubicBezTo>
                    <a:pt x="96" y="115"/>
                    <a:pt x="98" y="120"/>
                    <a:pt x="99" y="125"/>
                  </a:cubicBezTo>
                  <a:cubicBezTo>
                    <a:pt x="100" y="130"/>
                    <a:pt x="102" y="135"/>
                    <a:pt x="103" y="138"/>
                  </a:cubicBezTo>
                  <a:cubicBezTo>
                    <a:pt x="115" y="120"/>
                    <a:pt x="136" y="79"/>
                    <a:pt x="117" y="51"/>
                  </a:cubicBezTo>
                  <a:cubicBezTo>
                    <a:pt x="89" y="7"/>
                    <a:pt x="1" y="0"/>
                    <a:pt x="1"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Freeform 51"/>
            <p:cNvSpPr>
              <a:spLocks/>
            </p:cNvSpPr>
            <p:nvPr/>
          </p:nvSpPr>
          <p:spPr bwMode="auto">
            <a:xfrm>
              <a:off x="1868488" y="4306887"/>
              <a:ext cx="404813" cy="415925"/>
            </a:xfrm>
            <a:custGeom>
              <a:avLst/>
              <a:gdLst>
                <a:gd name="T0" fmla="*/ 123 w 150"/>
                <a:gd name="T1" fmla="*/ 0 h 154"/>
                <a:gd name="T2" fmla="*/ 92 w 150"/>
                <a:gd name="T3" fmla="*/ 31 h 154"/>
                <a:gd name="T4" fmla="*/ 18 w 150"/>
                <a:gd name="T5" fmla="*/ 55 h 154"/>
                <a:gd name="T6" fmla="*/ 16 w 150"/>
                <a:gd name="T7" fmla="*/ 132 h 154"/>
                <a:gd name="T8" fmla="*/ 18 w 150"/>
                <a:gd name="T9" fmla="*/ 130 h 154"/>
                <a:gd name="T10" fmla="*/ 33 w 150"/>
                <a:gd name="T11" fmla="*/ 122 h 154"/>
                <a:gd name="T12" fmla="*/ 47 w 150"/>
                <a:gd name="T13" fmla="*/ 115 h 154"/>
                <a:gd name="T14" fmla="*/ 60 w 150"/>
                <a:gd name="T15" fmla="*/ 107 h 154"/>
                <a:gd name="T16" fmla="*/ 81 w 150"/>
                <a:gd name="T17" fmla="*/ 86 h 154"/>
                <a:gd name="T18" fmla="*/ 97 w 150"/>
                <a:gd name="T19" fmla="*/ 59 h 154"/>
                <a:gd name="T20" fmla="*/ 86 w 150"/>
                <a:gd name="T21" fmla="*/ 89 h 154"/>
                <a:gd name="T22" fmla="*/ 68 w 150"/>
                <a:gd name="T23" fmla="*/ 116 h 154"/>
                <a:gd name="T24" fmla="*/ 56 w 150"/>
                <a:gd name="T25" fmla="*/ 128 h 154"/>
                <a:gd name="T26" fmla="*/ 43 w 150"/>
                <a:gd name="T27" fmla="*/ 137 h 154"/>
                <a:gd name="T28" fmla="*/ 32 w 150"/>
                <a:gd name="T29" fmla="*/ 146 h 154"/>
                <a:gd name="T30" fmla="*/ 119 w 150"/>
                <a:gd name="T31" fmla="*/ 127 h 154"/>
                <a:gd name="T32" fmla="*/ 123 w 150"/>
                <a:gd name="T3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0" h="154">
                  <a:moveTo>
                    <a:pt x="123" y="0"/>
                  </a:moveTo>
                  <a:cubicBezTo>
                    <a:pt x="123" y="0"/>
                    <a:pt x="118" y="20"/>
                    <a:pt x="92" y="31"/>
                  </a:cubicBezTo>
                  <a:cubicBezTo>
                    <a:pt x="61" y="44"/>
                    <a:pt x="37" y="33"/>
                    <a:pt x="18" y="55"/>
                  </a:cubicBezTo>
                  <a:cubicBezTo>
                    <a:pt x="0" y="75"/>
                    <a:pt x="9" y="112"/>
                    <a:pt x="16" y="132"/>
                  </a:cubicBezTo>
                  <a:cubicBezTo>
                    <a:pt x="17" y="131"/>
                    <a:pt x="18" y="131"/>
                    <a:pt x="18" y="130"/>
                  </a:cubicBezTo>
                  <a:cubicBezTo>
                    <a:pt x="23" y="127"/>
                    <a:pt x="28" y="124"/>
                    <a:pt x="33" y="122"/>
                  </a:cubicBezTo>
                  <a:cubicBezTo>
                    <a:pt x="38" y="119"/>
                    <a:pt x="43" y="117"/>
                    <a:pt x="47" y="115"/>
                  </a:cubicBezTo>
                  <a:cubicBezTo>
                    <a:pt x="52" y="113"/>
                    <a:pt x="56" y="110"/>
                    <a:pt x="60" y="107"/>
                  </a:cubicBezTo>
                  <a:cubicBezTo>
                    <a:pt x="68" y="102"/>
                    <a:pt x="75" y="94"/>
                    <a:pt x="81" y="86"/>
                  </a:cubicBezTo>
                  <a:cubicBezTo>
                    <a:pt x="87" y="77"/>
                    <a:pt x="92" y="68"/>
                    <a:pt x="97" y="59"/>
                  </a:cubicBezTo>
                  <a:cubicBezTo>
                    <a:pt x="94" y="69"/>
                    <a:pt x="90" y="79"/>
                    <a:pt x="86" y="89"/>
                  </a:cubicBezTo>
                  <a:cubicBezTo>
                    <a:pt x="81" y="98"/>
                    <a:pt x="76" y="108"/>
                    <a:pt x="68" y="116"/>
                  </a:cubicBezTo>
                  <a:cubicBezTo>
                    <a:pt x="64" y="121"/>
                    <a:pt x="60" y="124"/>
                    <a:pt x="56" y="128"/>
                  </a:cubicBezTo>
                  <a:cubicBezTo>
                    <a:pt x="51" y="131"/>
                    <a:pt x="47" y="134"/>
                    <a:pt x="43" y="137"/>
                  </a:cubicBezTo>
                  <a:cubicBezTo>
                    <a:pt x="39" y="140"/>
                    <a:pt x="35" y="143"/>
                    <a:pt x="32" y="146"/>
                  </a:cubicBezTo>
                  <a:cubicBezTo>
                    <a:pt x="53" y="150"/>
                    <a:pt x="99" y="154"/>
                    <a:pt x="119" y="127"/>
                  </a:cubicBezTo>
                  <a:cubicBezTo>
                    <a:pt x="150" y="85"/>
                    <a:pt x="123" y="0"/>
                    <a:pt x="123"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52" name="Freeform 52"/>
            <p:cNvSpPr>
              <a:spLocks/>
            </p:cNvSpPr>
            <p:nvPr/>
          </p:nvSpPr>
          <p:spPr bwMode="auto">
            <a:xfrm>
              <a:off x="1725613" y="3438524"/>
              <a:ext cx="363538" cy="400050"/>
            </a:xfrm>
            <a:custGeom>
              <a:avLst/>
              <a:gdLst>
                <a:gd name="T0" fmla="*/ 1 w 135"/>
                <a:gd name="T1" fmla="*/ 0 h 148"/>
                <a:gd name="T2" fmla="*/ 18 w 135"/>
                <a:gd name="T3" fmla="*/ 41 h 148"/>
                <a:gd name="T4" fmla="*/ 13 w 135"/>
                <a:gd name="T5" fmla="*/ 118 h 148"/>
                <a:gd name="T6" fmla="*/ 84 w 135"/>
                <a:gd name="T7" fmla="*/ 148 h 148"/>
                <a:gd name="T8" fmla="*/ 83 w 135"/>
                <a:gd name="T9" fmla="*/ 146 h 148"/>
                <a:gd name="T10" fmla="*/ 81 w 135"/>
                <a:gd name="T11" fmla="*/ 128 h 148"/>
                <a:gd name="T12" fmla="*/ 80 w 135"/>
                <a:gd name="T13" fmla="*/ 113 h 148"/>
                <a:gd name="T14" fmla="*/ 78 w 135"/>
                <a:gd name="T15" fmla="*/ 98 h 148"/>
                <a:gd name="T16" fmla="*/ 65 w 135"/>
                <a:gd name="T17" fmla="*/ 71 h 148"/>
                <a:gd name="T18" fmla="*/ 46 w 135"/>
                <a:gd name="T19" fmla="*/ 46 h 148"/>
                <a:gd name="T20" fmla="*/ 70 w 135"/>
                <a:gd name="T21" fmla="*/ 67 h 148"/>
                <a:gd name="T22" fmla="*/ 89 w 135"/>
                <a:gd name="T23" fmla="*/ 94 h 148"/>
                <a:gd name="T24" fmla="*/ 95 w 135"/>
                <a:gd name="T25" fmla="*/ 110 h 148"/>
                <a:gd name="T26" fmla="*/ 99 w 135"/>
                <a:gd name="T27" fmla="*/ 125 h 148"/>
                <a:gd name="T28" fmla="*/ 103 w 135"/>
                <a:gd name="T29" fmla="*/ 139 h 148"/>
                <a:gd name="T30" fmla="*/ 117 w 135"/>
                <a:gd name="T31" fmla="*/ 51 h 148"/>
                <a:gd name="T32" fmla="*/ 1 w 135"/>
                <a:gd name="T33"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5" h="148">
                  <a:moveTo>
                    <a:pt x="1" y="0"/>
                  </a:moveTo>
                  <a:cubicBezTo>
                    <a:pt x="1" y="0"/>
                    <a:pt x="17" y="12"/>
                    <a:pt x="18" y="41"/>
                  </a:cubicBezTo>
                  <a:cubicBezTo>
                    <a:pt x="19" y="74"/>
                    <a:pt x="0" y="92"/>
                    <a:pt x="13" y="118"/>
                  </a:cubicBezTo>
                  <a:cubicBezTo>
                    <a:pt x="26" y="143"/>
                    <a:pt x="64" y="147"/>
                    <a:pt x="84" y="148"/>
                  </a:cubicBezTo>
                  <a:cubicBezTo>
                    <a:pt x="84" y="147"/>
                    <a:pt x="84" y="146"/>
                    <a:pt x="83" y="146"/>
                  </a:cubicBezTo>
                  <a:cubicBezTo>
                    <a:pt x="82" y="140"/>
                    <a:pt x="81" y="134"/>
                    <a:pt x="81" y="128"/>
                  </a:cubicBezTo>
                  <a:cubicBezTo>
                    <a:pt x="81" y="123"/>
                    <a:pt x="80" y="118"/>
                    <a:pt x="80" y="113"/>
                  </a:cubicBezTo>
                  <a:cubicBezTo>
                    <a:pt x="80" y="108"/>
                    <a:pt x="79" y="103"/>
                    <a:pt x="78" y="98"/>
                  </a:cubicBezTo>
                  <a:cubicBezTo>
                    <a:pt x="75" y="89"/>
                    <a:pt x="71" y="80"/>
                    <a:pt x="65" y="71"/>
                  </a:cubicBezTo>
                  <a:cubicBezTo>
                    <a:pt x="59" y="62"/>
                    <a:pt x="53" y="54"/>
                    <a:pt x="46" y="46"/>
                  </a:cubicBezTo>
                  <a:cubicBezTo>
                    <a:pt x="54" y="53"/>
                    <a:pt x="62" y="60"/>
                    <a:pt x="70" y="67"/>
                  </a:cubicBezTo>
                  <a:cubicBezTo>
                    <a:pt x="77" y="75"/>
                    <a:pt x="84" y="84"/>
                    <a:pt x="89" y="94"/>
                  </a:cubicBezTo>
                  <a:cubicBezTo>
                    <a:pt x="91" y="99"/>
                    <a:pt x="93" y="105"/>
                    <a:pt x="95" y="110"/>
                  </a:cubicBezTo>
                  <a:cubicBezTo>
                    <a:pt x="96" y="115"/>
                    <a:pt x="98" y="121"/>
                    <a:pt x="99" y="125"/>
                  </a:cubicBezTo>
                  <a:cubicBezTo>
                    <a:pt x="100" y="130"/>
                    <a:pt x="102" y="135"/>
                    <a:pt x="103" y="139"/>
                  </a:cubicBezTo>
                  <a:cubicBezTo>
                    <a:pt x="115" y="120"/>
                    <a:pt x="135" y="79"/>
                    <a:pt x="117" y="51"/>
                  </a:cubicBezTo>
                  <a:cubicBezTo>
                    <a:pt x="89" y="7"/>
                    <a:pt x="1" y="0"/>
                    <a:pt x="1"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53" name="Freeform 53"/>
            <p:cNvSpPr>
              <a:spLocks/>
            </p:cNvSpPr>
            <p:nvPr/>
          </p:nvSpPr>
          <p:spPr bwMode="auto">
            <a:xfrm>
              <a:off x="4611688" y="1530350"/>
              <a:ext cx="396875" cy="401637"/>
            </a:xfrm>
            <a:custGeom>
              <a:avLst/>
              <a:gdLst>
                <a:gd name="T0" fmla="*/ 134 w 147"/>
                <a:gd name="T1" fmla="*/ 0 h 149"/>
                <a:gd name="T2" fmla="*/ 98 w 147"/>
                <a:gd name="T3" fmla="*/ 26 h 149"/>
                <a:gd name="T4" fmla="*/ 21 w 147"/>
                <a:gd name="T5" fmla="*/ 38 h 149"/>
                <a:gd name="T6" fmla="*/ 8 w 147"/>
                <a:gd name="T7" fmla="*/ 114 h 149"/>
                <a:gd name="T8" fmla="*/ 10 w 147"/>
                <a:gd name="T9" fmla="*/ 112 h 149"/>
                <a:gd name="T10" fmla="*/ 26 w 147"/>
                <a:gd name="T11" fmla="*/ 106 h 149"/>
                <a:gd name="T12" fmla="*/ 41 w 147"/>
                <a:gd name="T13" fmla="*/ 102 h 149"/>
                <a:gd name="T14" fmla="*/ 55 w 147"/>
                <a:gd name="T15" fmla="*/ 96 h 149"/>
                <a:gd name="T16" fmla="*/ 78 w 147"/>
                <a:gd name="T17" fmla="*/ 78 h 149"/>
                <a:gd name="T18" fmla="*/ 98 w 147"/>
                <a:gd name="T19" fmla="*/ 54 h 149"/>
                <a:gd name="T20" fmla="*/ 83 w 147"/>
                <a:gd name="T21" fmla="*/ 82 h 149"/>
                <a:gd name="T22" fmla="*/ 61 w 147"/>
                <a:gd name="T23" fmla="*/ 106 h 149"/>
                <a:gd name="T24" fmla="*/ 47 w 147"/>
                <a:gd name="T25" fmla="*/ 116 h 149"/>
                <a:gd name="T26" fmla="*/ 33 w 147"/>
                <a:gd name="T27" fmla="*/ 123 h 149"/>
                <a:gd name="T28" fmla="*/ 21 w 147"/>
                <a:gd name="T29" fmla="*/ 130 h 149"/>
                <a:gd name="T30" fmla="*/ 110 w 147"/>
                <a:gd name="T31" fmla="*/ 125 h 149"/>
                <a:gd name="T32" fmla="*/ 134 w 147"/>
                <a:gd name="T33"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7" h="149">
                  <a:moveTo>
                    <a:pt x="134" y="0"/>
                  </a:moveTo>
                  <a:cubicBezTo>
                    <a:pt x="134" y="0"/>
                    <a:pt x="125" y="18"/>
                    <a:pt x="98" y="26"/>
                  </a:cubicBezTo>
                  <a:cubicBezTo>
                    <a:pt x="65" y="34"/>
                    <a:pt x="43" y="20"/>
                    <a:pt x="21" y="38"/>
                  </a:cubicBezTo>
                  <a:cubicBezTo>
                    <a:pt x="0" y="56"/>
                    <a:pt x="4" y="94"/>
                    <a:pt x="8" y="114"/>
                  </a:cubicBezTo>
                  <a:cubicBezTo>
                    <a:pt x="8" y="113"/>
                    <a:pt x="9" y="113"/>
                    <a:pt x="10" y="112"/>
                  </a:cubicBezTo>
                  <a:cubicBezTo>
                    <a:pt x="15" y="110"/>
                    <a:pt x="21" y="108"/>
                    <a:pt x="26" y="106"/>
                  </a:cubicBezTo>
                  <a:cubicBezTo>
                    <a:pt x="31" y="105"/>
                    <a:pt x="36" y="103"/>
                    <a:pt x="41" y="102"/>
                  </a:cubicBezTo>
                  <a:cubicBezTo>
                    <a:pt x="46" y="100"/>
                    <a:pt x="50" y="99"/>
                    <a:pt x="55" y="96"/>
                  </a:cubicBezTo>
                  <a:cubicBezTo>
                    <a:pt x="63" y="92"/>
                    <a:pt x="71" y="85"/>
                    <a:pt x="78" y="78"/>
                  </a:cubicBezTo>
                  <a:cubicBezTo>
                    <a:pt x="86" y="71"/>
                    <a:pt x="92" y="63"/>
                    <a:pt x="98" y="54"/>
                  </a:cubicBezTo>
                  <a:cubicBezTo>
                    <a:pt x="94" y="64"/>
                    <a:pt x="89" y="73"/>
                    <a:pt x="83" y="82"/>
                  </a:cubicBezTo>
                  <a:cubicBezTo>
                    <a:pt x="77" y="91"/>
                    <a:pt x="70" y="99"/>
                    <a:pt x="61" y="106"/>
                  </a:cubicBezTo>
                  <a:cubicBezTo>
                    <a:pt x="57" y="110"/>
                    <a:pt x="52" y="113"/>
                    <a:pt x="47" y="116"/>
                  </a:cubicBezTo>
                  <a:cubicBezTo>
                    <a:pt x="42" y="118"/>
                    <a:pt x="37" y="121"/>
                    <a:pt x="33" y="123"/>
                  </a:cubicBezTo>
                  <a:cubicBezTo>
                    <a:pt x="29" y="125"/>
                    <a:pt x="24" y="128"/>
                    <a:pt x="21" y="130"/>
                  </a:cubicBezTo>
                  <a:cubicBezTo>
                    <a:pt x="41" y="137"/>
                    <a:pt x="86" y="149"/>
                    <a:pt x="110" y="125"/>
                  </a:cubicBezTo>
                  <a:cubicBezTo>
                    <a:pt x="147" y="87"/>
                    <a:pt x="134" y="0"/>
                    <a:pt x="134"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grpSp>
        <p:nvGrpSpPr>
          <p:cNvPr id="3" name="Grupo 2"/>
          <p:cNvGrpSpPr/>
          <p:nvPr/>
        </p:nvGrpSpPr>
        <p:grpSpPr>
          <a:xfrm>
            <a:off x="6601161" y="1949450"/>
            <a:ext cx="2192514" cy="1577414"/>
            <a:chOff x="6601161" y="1949450"/>
            <a:chExt cx="2192514" cy="1577414"/>
          </a:xfrm>
        </p:grpSpPr>
        <p:sp>
          <p:nvSpPr>
            <p:cNvPr id="56" name="Freeform 56"/>
            <p:cNvSpPr>
              <a:spLocks noEditPoints="1"/>
            </p:cNvSpPr>
            <p:nvPr/>
          </p:nvSpPr>
          <p:spPr bwMode="auto">
            <a:xfrm>
              <a:off x="7470775" y="1949450"/>
              <a:ext cx="839788" cy="838200"/>
            </a:xfrm>
            <a:custGeom>
              <a:avLst/>
              <a:gdLst>
                <a:gd name="T0" fmla="*/ 44 w 311"/>
                <a:gd name="T1" fmla="*/ 160 h 311"/>
                <a:gd name="T2" fmla="*/ 0 w 311"/>
                <a:gd name="T3" fmla="*/ 155 h 311"/>
                <a:gd name="T4" fmla="*/ 44 w 311"/>
                <a:gd name="T5" fmla="*/ 150 h 311"/>
                <a:gd name="T6" fmla="*/ 73 w 311"/>
                <a:gd name="T7" fmla="*/ 231 h 311"/>
                <a:gd name="T8" fmla="*/ 50 w 311"/>
                <a:gd name="T9" fmla="*/ 256 h 311"/>
                <a:gd name="T10" fmla="*/ 55 w 311"/>
                <a:gd name="T11" fmla="*/ 261 h 311"/>
                <a:gd name="T12" fmla="*/ 80 w 311"/>
                <a:gd name="T13" fmla="*/ 238 h 311"/>
                <a:gd name="T14" fmla="*/ 73 w 311"/>
                <a:gd name="T15" fmla="*/ 231 h 311"/>
                <a:gd name="T16" fmla="*/ 77 w 311"/>
                <a:gd name="T17" fmla="*/ 82 h 311"/>
                <a:gd name="T18" fmla="*/ 80 w 311"/>
                <a:gd name="T19" fmla="*/ 73 h 311"/>
                <a:gd name="T20" fmla="*/ 52 w 311"/>
                <a:gd name="T21" fmla="*/ 51 h 311"/>
                <a:gd name="T22" fmla="*/ 52 w 311"/>
                <a:gd name="T23" fmla="*/ 59 h 311"/>
                <a:gd name="T24" fmla="*/ 155 w 311"/>
                <a:gd name="T25" fmla="*/ 49 h 311"/>
                <a:gd name="T26" fmla="*/ 161 w 311"/>
                <a:gd name="T27" fmla="*/ 5 h 311"/>
                <a:gd name="T28" fmla="*/ 150 w 311"/>
                <a:gd name="T29" fmla="*/ 5 h 311"/>
                <a:gd name="T30" fmla="*/ 155 w 311"/>
                <a:gd name="T31" fmla="*/ 49 h 311"/>
                <a:gd name="T32" fmla="*/ 155 w 311"/>
                <a:gd name="T33" fmla="*/ 252 h 311"/>
                <a:gd name="T34" fmla="*/ 155 w 311"/>
                <a:gd name="T35" fmla="*/ 59 h 311"/>
                <a:gd name="T36" fmla="*/ 155 w 311"/>
                <a:gd name="T37" fmla="*/ 69 h 311"/>
                <a:gd name="T38" fmla="*/ 155 w 311"/>
                <a:gd name="T39" fmla="*/ 242 h 311"/>
                <a:gd name="T40" fmla="*/ 155 w 311"/>
                <a:gd name="T41" fmla="*/ 69 h 311"/>
                <a:gd name="T42" fmla="*/ 150 w 311"/>
                <a:gd name="T43" fmla="*/ 267 h 311"/>
                <a:gd name="T44" fmla="*/ 155 w 311"/>
                <a:gd name="T45" fmla="*/ 311 h 311"/>
                <a:gd name="T46" fmla="*/ 161 w 311"/>
                <a:gd name="T47" fmla="*/ 267 h 311"/>
                <a:gd name="T48" fmla="*/ 238 w 311"/>
                <a:gd name="T49" fmla="*/ 231 h 311"/>
                <a:gd name="T50" fmla="*/ 231 w 311"/>
                <a:gd name="T51" fmla="*/ 238 h 311"/>
                <a:gd name="T52" fmla="*/ 256 w 311"/>
                <a:gd name="T53" fmla="*/ 261 h 311"/>
                <a:gd name="T54" fmla="*/ 261 w 311"/>
                <a:gd name="T55" fmla="*/ 256 h 311"/>
                <a:gd name="T56" fmla="*/ 238 w 311"/>
                <a:gd name="T57" fmla="*/ 231 h 311"/>
                <a:gd name="T58" fmla="*/ 231 w 311"/>
                <a:gd name="T59" fmla="*/ 73 h 311"/>
                <a:gd name="T60" fmla="*/ 234 w 311"/>
                <a:gd name="T61" fmla="*/ 82 h 311"/>
                <a:gd name="T62" fmla="*/ 259 w 311"/>
                <a:gd name="T63" fmla="*/ 59 h 311"/>
                <a:gd name="T64" fmla="*/ 259 w 311"/>
                <a:gd name="T65" fmla="*/ 51 h 311"/>
                <a:gd name="T66" fmla="*/ 306 w 311"/>
                <a:gd name="T67" fmla="*/ 150 h 311"/>
                <a:gd name="T68" fmla="*/ 262 w 311"/>
                <a:gd name="T69" fmla="*/ 155 h 311"/>
                <a:gd name="T70" fmla="*/ 306 w 311"/>
                <a:gd name="T71" fmla="*/ 160 h 311"/>
                <a:gd name="T72" fmla="*/ 306 w 311"/>
                <a:gd name="T73" fmla="*/ 150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11" h="311">
                  <a:moveTo>
                    <a:pt x="49" y="155"/>
                  </a:moveTo>
                  <a:cubicBezTo>
                    <a:pt x="49" y="158"/>
                    <a:pt x="47" y="160"/>
                    <a:pt x="44" y="160"/>
                  </a:cubicBezTo>
                  <a:cubicBezTo>
                    <a:pt x="5" y="160"/>
                    <a:pt x="5" y="160"/>
                    <a:pt x="5" y="160"/>
                  </a:cubicBezTo>
                  <a:cubicBezTo>
                    <a:pt x="2" y="160"/>
                    <a:pt x="0" y="158"/>
                    <a:pt x="0" y="155"/>
                  </a:cubicBezTo>
                  <a:cubicBezTo>
                    <a:pt x="0" y="153"/>
                    <a:pt x="2" y="150"/>
                    <a:pt x="5" y="150"/>
                  </a:cubicBezTo>
                  <a:cubicBezTo>
                    <a:pt x="44" y="150"/>
                    <a:pt x="44" y="150"/>
                    <a:pt x="44" y="150"/>
                  </a:cubicBezTo>
                  <a:cubicBezTo>
                    <a:pt x="47" y="150"/>
                    <a:pt x="49" y="153"/>
                    <a:pt x="49" y="155"/>
                  </a:cubicBezTo>
                  <a:close/>
                  <a:moveTo>
                    <a:pt x="73" y="231"/>
                  </a:moveTo>
                  <a:cubicBezTo>
                    <a:pt x="52" y="252"/>
                    <a:pt x="52" y="252"/>
                    <a:pt x="52" y="252"/>
                  </a:cubicBezTo>
                  <a:cubicBezTo>
                    <a:pt x="51" y="253"/>
                    <a:pt x="50" y="254"/>
                    <a:pt x="50" y="256"/>
                  </a:cubicBezTo>
                  <a:cubicBezTo>
                    <a:pt x="50" y="257"/>
                    <a:pt x="51" y="258"/>
                    <a:pt x="52" y="259"/>
                  </a:cubicBezTo>
                  <a:cubicBezTo>
                    <a:pt x="53" y="260"/>
                    <a:pt x="54" y="261"/>
                    <a:pt x="55" y="261"/>
                  </a:cubicBezTo>
                  <a:cubicBezTo>
                    <a:pt x="56" y="261"/>
                    <a:pt x="58" y="260"/>
                    <a:pt x="59" y="259"/>
                  </a:cubicBezTo>
                  <a:cubicBezTo>
                    <a:pt x="80" y="238"/>
                    <a:pt x="80" y="238"/>
                    <a:pt x="80" y="238"/>
                  </a:cubicBezTo>
                  <a:cubicBezTo>
                    <a:pt x="82" y="236"/>
                    <a:pt x="82" y="233"/>
                    <a:pt x="80" y="231"/>
                  </a:cubicBezTo>
                  <a:cubicBezTo>
                    <a:pt x="78" y="229"/>
                    <a:pt x="75" y="229"/>
                    <a:pt x="73" y="231"/>
                  </a:cubicBezTo>
                  <a:close/>
                  <a:moveTo>
                    <a:pt x="73" y="80"/>
                  </a:moveTo>
                  <a:cubicBezTo>
                    <a:pt x="74" y="81"/>
                    <a:pt x="75" y="82"/>
                    <a:pt x="77" y="82"/>
                  </a:cubicBezTo>
                  <a:cubicBezTo>
                    <a:pt x="78" y="82"/>
                    <a:pt x="79" y="81"/>
                    <a:pt x="80" y="80"/>
                  </a:cubicBezTo>
                  <a:cubicBezTo>
                    <a:pt x="82" y="78"/>
                    <a:pt x="82" y="75"/>
                    <a:pt x="80" y="73"/>
                  </a:cubicBezTo>
                  <a:cubicBezTo>
                    <a:pt x="59" y="51"/>
                    <a:pt x="59" y="51"/>
                    <a:pt x="59" y="51"/>
                  </a:cubicBezTo>
                  <a:cubicBezTo>
                    <a:pt x="57" y="49"/>
                    <a:pt x="54" y="49"/>
                    <a:pt x="52" y="51"/>
                  </a:cubicBezTo>
                  <a:cubicBezTo>
                    <a:pt x="51" y="52"/>
                    <a:pt x="50" y="54"/>
                    <a:pt x="50" y="55"/>
                  </a:cubicBezTo>
                  <a:cubicBezTo>
                    <a:pt x="50" y="56"/>
                    <a:pt x="51" y="58"/>
                    <a:pt x="52" y="59"/>
                  </a:cubicBezTo>
                  <a:lnTo>
                    <a:pt x="73" y="80"/>
                  </a:lnTo>
                  <a:close/>
                  <a:moveTo>
                    <a:pt x="155" y="49"/>
                  </a:moveTo>
                  <a:cubicBezTo>
                    <a:pt x="158" y="49"/>
                    <a:pt x="161" y="47"/>
                    <a:pt x="161" y="44"/>
                  </a:cubicBezTo>
                  <a:cubicBezTo>
                    <a:pt x="161" y="5"/>
                    <a:pt x="161" y="5"/>
                    <a:pt x="161" y="5"/>
                  </a:cubicBezTo>
                  <a:cubicBezTo>
                    <a:pt x="161" y="2"/>
                    <a:pt x="158" y="0"/>
                    <a:pt x="155" y="0"/>
                  </a:cubicBezTo>
                  <a:cubicBezTo>
                    <a:pt x="153" y="0"/>
                    <a:pt x="150" y="2"/>
                    <a:pt x="150" y="5"/>
                  </a:cubicBezTo>
                  <a:cubicBezTo>
                    <a:pt x="150" y="44"/>
                    <a:pt x="150" y="44"/>
                    <a:pt x="150" y="44"/>
                  </a:cubicBezTo>
                  <a:cubicBezTo>
                    <a:pt x="150" y="47"/>
                    <a:pt x="153" y="49"/>
                    <a:pt x="155" y="49"/>
                  </a:cubicBezTo>
                  <a:close/>
                  <a:moveTo>
                    <a:pt x="252" y="155"/>
                  </a:moveTo>
                  <a:cubicBezTo>
                    <a:pt x="252" y="209"/>
                    <a:pt x="209" y="252"/>
                    <a:pt x="155" y="252"/>
                  </a:cubicBezTo>
                  <a:cubicBezTo>
                    <a:pt x="102" y="252"/>
                    <a:pt x="59" y="209"/>
                    <a:pt x="59" y="155"/>
                  </a:cubicBezTo>
                  <a:cubicBezTo>
                    <a:pt x="59" y="102"/>
                    <a:pt x="102" y="59"/>
                    <a:pt x="155" y="59"/>
                  </a:cubicBezTo>
                  <a:cubicBezTo>
                    <a:pt x="209" y="59"/>
                    <a:pt x="252" y="102"/>
                    <a:pt x="252" y="155"/>
                  </a:cubicBezTo>
                  <a:close/>
                  <a:moveTo>
                    <a:pt x="155" y="69"/>
                  </a:moveTo>
                  <a:cubicBezTo>
                    <a:pt x="108" y="69"/>
                    <a:pt x="69" y="108"/>
                    <a:pt x="69" y="155"/>
                  </a:cubicBezTo>
                  <a:cubicBezTo>
                    <a:pt x="69" y="203"/>
                    <a:pt x="108" y="242"/>
                    <a:pt x="155" y="242"/>
                  </a:cubicBezTo>
                  <a:cubicBezTo>
                    <a:pt x="203" y="242"/>
                    <a:pt x="242" y="203"/>
                    <a:pt x="242" y="155"/>
                  </a:cubicBezTo>
                  <a:cubicBezTo>
                    <a:pt x="242" y="108"/>
                    <a:pt x="203" y="69"/>
                    <a:pt x="155" y="69"/>
                  </a:cubicBezTo>
                  <a:close/>
                  <a:moveTo>
                    <a:pt x="155" y="262"/>
                  </a:moveTo>
                  <a:cubicBezTo>
                    <a:pt x="153" y="262"/>
                    <a:pt x="150" y="264"/>
                    <a:pt x="150" y="267"/>
                  </a:cubicBezTo>
                  <a:cubicBezTo>
                    <a:pt x="150" y="306"/>
                    <a:pt x="150" y="306"/>
                    <a:pt x="150" y="306"/>
                  </a:cubicBezTo>
                  <a:cubicBezTo>
                    <a:pt x="150" y="309"/>
                    <a:pt x="153" y="311"/>
                    <a:pt x="155" y="311"/>
                  </a:cubicBezTo>
                  <a:cubicBezTo>
                    <a:pt x="158" y="311"/>
                    <a:pt x="161" y="309"/>
                    <a:pt x="161" y="306"/>
                  </a:cubicBezTo>
                  <a:cubicBezTo>
                    <a:pt x="161" y="267"/>
                    <a:pt x="161" y="267"/>
                    <a:pt x="161" y="267"/>
                  </a:cubicBezTo>
                  <a:cubicBezTo>
                    <a:pt x="161" y="264"/>
                    <a:pt x="158" y="262"/>
                    <a:pt x="155" y="262"/>
                  </a:cubicBezTo>
                  <a:close/>
                  <a:moveTo>
                    <a:pt x="238" y="231"/>
                  </a:moveTo>
                  <a:cubicBezTo>
                    <a:pt x="236" y="229"/>
                    <a:pt x="233" y="229"/>
                    <a:pt x="231" y="231"/>
                  </a:cubicBezTo>
                  <a:cubicBezTo>
                    <a:pt x="229" y="233"/>
                    <a:pt x="229" y="236"/>
                    <a:pt x="231" y="238"/>
                  </a:cubicBezTo>
                  <a:cubicBezTo>
                    <a:pt x="252" y="259"/>
                    <a:pt x="252" y="259"/>
                    <a:pt x="252" y="259"/>
                  </a:cubicBezTo>
                  <a:cubicBezTo>
                    <a:pt x="253" y="260"/>
                    <a:pt x="255" y="261"/>
                    <a:pt x="256" y="261"/>
                  </a:cubicBezTo>
                  <a:cubicBezTo>
                    <a:pt x="257" y="261"/>
                    <a:pt x="258" y="260"/>
                    <a:pt x="259" y="259"/>
                  </a:cubicBezTo>
                  <a:cubicBezTo>
                    <a:pt x="260" y="258"/>
                    <a:pt x="261" y="257"/>
                    <a:pt x="261" y="256"/>
                  </a:cubicBezTo>
                  <a:cubicBezTo>
                    <a:pt x="261" y="254"/>
                    <a:pt x="260" y="253"/>
                    <a:pt x="259" y="252"/>
                  </a:cubicBezTo>
                  <a:lnTo>
                    <a:pt x="238" y="231"/>
                  </a:lnTo>
                  <a:close/>
                  <a:moveTo>
                    <a:pt x="252" y="51"/>
                  </a:moveTo>
                  <a:cubicBezTo>
                    <a:pt x="231" y="73"/>
                    <a:pt x="231" y="73"/>
                    <a:pt x="231" y="73"/>
                  </a:cubicBezTo>
                  <a:cubicBezTo>
                    <a:pt x="229" y="75"/>
                    <a:pt x="229" y="78"/>
                    <a:pt x="231" y="80"/>
                  </a:cubicBezTo>
                  <a:cubicBezTo>
                    <a:pt x="232" y="81"/>
                    <a:pt x="233" y="82"/>
                    <a:pt x="234" y="82"/>
                  </a:cubicBezTo>
                  <a:cubicBezTo>
                    <a:pt x="236" y="82"/>
                    <a:pt x="237" y="81"/>
                    <a:pt x="238" y="80"/>
                  </a:cubicBezTo>
                  <a:cubicBezTo>
                    <a:pt x="259" y="59"/>
                    <a:pt x="259" y="59"/>
                    <a:pt x="259" y="59"/>
                  </a:cubicBezTo>
                  <a:cubicBezTo>
                    <a:pt x="260" y="58"/>
                    <a:pt x="261" y="56"/>
                    <a:pt x="261" y="55"/>
                  </a:cubicBezTo>
                  <a:cubicBezTo>
                    <a:pt x="261" y="54"/>
                    <a:pt x="260" y="52"/>
                    <a:pt x="259" y="51"/>
                  </a:cubicBezTo>
                  <a:cubicBezTo>
                    <a:pt x="257" y="49"/>
                    <a:pt x="254" y="49"/>
                    <a:pt x="252" y="51"/>
                  </a:cubicBezTo>
                  <a:close/>
                  <a:moveTo>
                    <a:pt x="306" y="150"/>
                  </a:moveTo>
                  <a:cubicBezTo>
                    <a:pt x="267" y="150"/>
                    <a:pt x="267" y="150"/>
                    <a:pt x="267" y="150"/>
                  </a:cubicBezTo>
                  <a:cubicBezTo>
                    <a:pt x="264" y="150"/>
                    <a:pt x="262" y="153"/>
                    <a:pt x="262" y="155"/>
                  </a:cubicBezTo>
                  <a:cubicBezTo>
                    <a:pt x="262" y="158"/>
                    <a:pt x="264" y="160"/>
                    <a:pt x="267" y="160"/>
                  </a:cubicBezTo>
                  <a:cubicBezTo>
                    <a:pt x="306" y="160"/>
                    <a:pt x="306" y="160"/>
                    <a:pt x="306" y="160"/>
                  </a:cubicBezTo>
                  <a:cubicBezTo>
                    <a:pt x="309" y="160"/>
                    <a:pt x="311" y="158"/>
                    <a:pt x="311" y="155"/>
                  </a:cubicBezTo>
                  <a:cubicBezTo>
                    <a:pt x="311" y="153"/>
                    <a:pt x="309" y="150"/>
                    <a:pt x="306" y="15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58" name="TextBox 956"/>
            <p:cNvSpPr txBox="1">
              <a:spLocks noChangeArrowheads="1"/>
            </p:cNvSpPr>
            <p:nvPr/>
          </p:nvSpPr>
          <p:spPr bwMode="auto">
            <a:xfrm>
              <a:off x="6610685" y="2949783"/>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59" name="TextBox 956"/>
            <p:cNvSpPr txBox="1">
              <a:spLocks noChangeArrowheads="1"/>
            </p:cNvSpPr>
            <p:nvPr/>
          </p:nvSpPr>
          <p:spPr bwMode="auto">
            <a:xfrm>
              <a:off x="6601161" y="2582894"/>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grpSp>
      <p:grpSp>
        <p:nvGrpSpPr>
          <p:cNvPr id="4" name="Grupo 3"/>
          <p:cNvGrpSpPr/>
          <p:nvPr/>
        </p:nvGrpSpPr>
        <p:grpSpPr>
          <a:xfrm>
            <a:off x="9115761" y="2119312"/>
            <a:ext cx="2192514" cy="1417077"/>
            <a:chOff x="9115761" y="2119312"/>
            <a:chExt cx="2192514" cy="1417077"/>
          </a:xfrm>
        </p:grpSpPr>
        <p:sp>
          <p:nvSpPr>
            <p:cNvPr id="54" name="Freeform 54"/>
            <p:cNvSpPr>
              <a:spLocks noEditPoints="1"/>
            </p:cNvSpPr>
            <p:nvPr/>
          </p:nvSpPr>
          <p:spPr bwMode="auto">
            <a:xfrm>
              <a:off x="9979025" y="2119312"/>
              <a:ext cx="1060450" cy="533400"/>
            </a:xfrm>
            <a:custGeom>
              <a:avLst/>
              <a:gdLst>
                <a:gd name="T0" fmla="*/ 116 w 393"/>
                <a:gd name="T1" fmla="*/ 193 h 198"/>
                <a:gd name="T2" fmla="*/ 74 w 393"/>
                <a:gd name="T3" fmla="*/ 198 h 198"/>
                <a:gd name="T4" fmla="*/ 13 w 393"/>
                <a:gd name="T5" fmla="*/ 189 h 198"/>
                <a:gd name="T6" fmla="*/ 34 w 393"/>
                <a:gd name="T7" fmla="*/ 141 h 198"/>
                <a:gd name="T8" fmla="*/ 52 w 393"/>
                <a:gd name="T9" fmla="*/ 131 h 198"/>
                <a:gd name="T10" fmla="*/ 63 w 393"/>
                <a:gd name="T11" fmla="*/ 43 h 198"/>
                <a:gd name="T12" fmla="*/ 116 w 393"/>
                <a:gd name="T13" fmla="*/ 78 h 198"/>
                <a:gd name="T14" fmla="*/ 101 w 393"/>
                <a:gd name="T15" fmla="*/ 136 h 198"/>
                <a:gd name="T16" fmla="*/ 106 w 393"/>
                <a:gd name="T17" fmla="*/ 146 h 198"/>
                <a:gd name="T18" fmla="*/ 88 w 393"/>
                <a:gd name="T19" fmla="*/ 132 h 198"/>
                <a:gd name="T20" fmla="*/ 83 w 393"/>
                <a:gd name="T21" fmla="*/ 51 h 198"/>
                <a:gd name="T22" fmla="*/ 41 w 393"/>
                <a:gd name="T23" fmla="*/ 78 h 198"/>
                <a:gd name="T24" fmla="*/ 50 w 393"/>
                <a:gd name="T25" fmla="*/ 144 h 198"/>
                <a:gd name="T26" fmla="*/ 12 w 393"/>
                <a:gd name="T27" fmla="*/ 165 h 198"/>
                <a:gd name="T28" fmla="*/ 29 w 393"/>
                <a:gd name="T29" fmla="*/ 185 h 198"/>
                <a:gd name="T30" fmla="*/ 115 w 393"/>
                <a:gd name="T31" fmla="*/ 187 h 198"/>
                <a:gd name="T32" fmla="*/ 203 w 393"/>
                <a:gd name="T33" fmla="*/ 196 h 198"/>
                <a:gd name="T34" fmla="*/ 143 w 393"/>
                <a:gd name="T35" fmla="*/ 190 h 198"/>
                <a:gd name="T36" fmla="*/ 118 w 393"/>
                <a:gd name="T37" fmla="*/ 149 h 198"/>
                <a:gd name="T38" fmla="*/ 169 w 393"/>
                <a:gd name="T39" fmla="*/ 119 h 198"/>
                <a:gd name="T40" fmla="*/ 152 w 393"/>
                <a:gd name="T41" fmla="*/ 45 h 198"/>
                <a:gd name="T42" fmla="*/ 217 w 393"/>
                <a:gd name="T43" fmla="*/ 2 h 198"/>
                <a:gd name="T44" fmla="*/ 230 w 393"/>
                <a:gd name="T45" fmla="*/ 112 h 198"/>
                <a:gd name="T46" fmla="*/ 254 w 393"/>
                <a:gd name="T47" fmla="*/ 126 h 198"/>
                <a:gd name="T48" fmla="*/ 280 w 393"/>
                <a:gd name="T49" fmla="*/ 184 h 198"/>
                <a:gd name="T50" fmla="*/ 156 w 393"/>
                <a:gd name="T51" fmla="*/ 134 h 198"/>
                <a:gd name="T52" fmla="*/ 130 w 393"/>
                <a:gd name="T53" fmla="*/ 176 h 198"/>
                <a:gd name="T54" fmla="*/ 261 w 393"/>
                <a:gd name="T55" fmla="*/ 182 h 198"/>
                <a:gd name="T56" fmla="*/ 282 w 393"/>
                <a:gd name="T57" fmla="*/ 155 h 198"/>
                <a:gd name="T58" fmla="*/ 234 w 393"/>
                <a:gd name="T59" fmla="*/ 127 h 198"/>
                <a:gd name="T60" fmla="*/ 246 w 393"/>
                <a:gd name="T61" fmla="*/ 45 h 198"/>
                <a:gd name="T62" fmla="*/ 191 w 393"/>
                <a:gd name="T63" fmla="*/ 10 h 198"/>
                <a:gd name="T64" fmla="*/ 185 w 393"/>
                <a:gd name="T65" fmla="*/ 114 h 198"/>
                <a:gd name="T66" fmla="*/ 363 w 393"/>
                <a:gd name="T67" fmla="*/ 146 h 198"/>
                <a:gd name="T68" fmla="*/ 347 w 393"/>
                <a:gd name="T69" fmla="*/ 137 h 198"/>
                <a:gd name="T70" fmla="*/ 337 w 393"/>
                <a:gd name="T71" fmla="*/ 57 h 198"/>
                <a:gd name="T72" fmla="*/ 288 w 393"/>
                <a:gd name="T73" fmla="*/ 89 h 198"/>
                <a:gd name="T74" fmla="*/ 302 w 393"/>
                <a:gd name="T75" fmla="*/ 141 h 198"/>
                <a:gd name="T76" fmla="*/ 314 w 393"/>
                <a:gd name="T77" fmla="*/ 139 h 198"/>
                <a:gd name="T78" fmla="*/ 318 w 393"/>
                <a:gd name="T79" fmla="*/ 66 h 198"/>
                <a:gd name="T80" fmla="*/ 356 w 393"/>
                <a:gd name="T81" fmla="*/ 89 h 198"/>
                <a:gd name="T82" fmla="*/ 348 w 393"/>
                <a:gd name="T83" fmla="*/ 149 h 198"/>
                <a:gd name="T84" fmla="*/ 382 w 393"/>
                <a:gd name="T85" fmla="*/ 168 h 198"/>
                <a:gd name="T86" fmla="*/ 367 w 393"/>
                <a:gd name="T87" fmla="*/ 185 h 198"/>
                <a:gd name="T88" fmla="*/ 293 w 393"/>
                <a:gd name="T89" fmla="*/ 187 h 198"/>
                <a:gd name="T90" fmla="*/ 291 w 393"/>
                <a:gd name="T91" fmla="*/ 195 h 198"/>
                <a:gd name="T92" fmla="*/ 326 w 393"/>
                <a:gd name="T93" fmla="*/ 198 h 198"/>
                <a:gd name="T94" fmla="*/ 392 w 393"/>
                <a:gd name="T95" fmla="*/ 177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93" h="198">
                  <a:moveTo>
                    <a:pt x="115" y="187"/>
                  </a:moveTo>
                  <a:cubicBezTo>
                    <a:pt x="116" y="188"/>
                    <a:pt x="116" y="189"/>
                    <a:pt x="117" y="190"/>
                  </a:cubicBezTo>
                  <a:cubicBezTo>
                    <a:pt x="117" y="191"/>
                    <a:pt x="116" y="193"/>
                    <a:pt x="116" y="193"/>
                  </a:cubicBezTo>
                  <a:cubicBezTo>
                    <a:pt x="115" y="194"/>
                    <a:pt x="114" y="195"/>
                    <a:pt x="113" y="195"/>
                  </a:cubicBezTo>
                  <a:cubicBezTo>
                    <a:pt x="101" y="197"/>
                    <a:pt x="88" y="198"/>
                    <a:pt x="74" y="198"/>
                  </a:cubicBezTo>
                  <a:cubicBezTo>
                    <a:pt x="74" y="198"/>
                    <a:pt x="74" y="198"/>
                    <a:pt x="74" y="198"/>
                  </a:cubicBezTo>
                  <a:cubicBezTo>
                    <a:pt x="74" y="198"/>
                    <a:pt x="74" y="198"/>
                    <a:pt x="74" y="198"/>
                  </a:cubicBezTo>
                  <a:cubicBezTo>
                    <a:pt x="56" y="197"/>
                    <a:pt x="41" y="197"/>
                    <a:pt x="27" y="193"/>
                  </a:cubicBezTo>
                  <a:cubicBezTo>
                    <a:pt x="22" y="192"/>
                    <a:pt x="17" y="191"/>
                    <a:pt x="13" y="189"/>
                  </a:cubicBezTo>
                  <a:cubicBezTo>
                    <a:pt x="4" y="185"/>
                    <a:pt x="2" y="179"/>
                    <a:pt x="1" y="175"/>
                  </a:cubicBezTo>
                  <a:cubicBezTo>
                    <a:pt x="0" y="169"/>
                    <a:pt x="2" y="164"/>
                    <a:pt x="6" y="159"/>
                  </a:cubicBezTo>
                  <a:cubicBezTo>
                    <a:pt x="13" y="152"/>
                    <a:pt x="22" y="147"/>
                    <a:pt x="34" y="141"/>
                  </a:cubicBezTo>
                  <a:cubicBezTo>
                    <a:pt x="37" y="140"/>
                    <a:pt x="41" y="138"/>
                    <a:pt x="44" y="137"/>
                  </a:cubicBezTo>
                  <a:cubicBezTo>
                    <a:pt x="47" y="136"/>
                    <a:pt x="47" y="136"/>
                    <a:pt x="47" y="136"/>
                  </a:cubicBezTo>
                  <a:cubicBezTo>
                    <a:pt x="50" y="135"/>
                    <a:pt x="52" y="133"/>
                    <a:pt x="52" y="131"/>
                  </a:cubicBezTo>
                  <a:cubicBezTo>
                    <a:pt x="53" y="129"/>
                    <a:pt x="52" y="127"/>
                    <a:pt x="50" y="125"/>
                  </a:cubicBezTo>
                  <a:cubicBezTo>
                    <a:pt x="38" y="112"/>
                    <a:pt x="32" y="97"/>
                    <a:pt x="33" y="78"/>
                  </a:cubicBezTo>
                  <a:cubicBezTo>
                    <a:pt x="33" y="60"/>
                    <a:pt x="44" y="48"/>
                    <a:pt x="63" y="43"/>
                  </a:cubicBezTo>
                  <a:cubicBezTo>
                    <a:pt x="67" y="42"/>
                    <a:pt x="71" y="42"/>
                    <a:pt x="74" y="42"/>
                  </a:cubicBezTo>
                  <a:cubicBezTo>
                    <a:pt x="78" y="42"/>
                    <a:pt x="82" y="42"/>
                    <a:pt x="86" y="43"/>
                  </a:cubicBezTo>
                  <a:cubicBezTo>
                    <a:pt x="105" y="48"/>
                    <a:pt x="115" y="60"/>
                    <a:pt x="116" y="78"/>
                  </a:cubicBezTo>
                  <a:cubicBezTo>
                    <a:pt x="117" y="97"/>
                    <a:pt x="111" y="113"/>
                    <a:pt x="98" y="125"/>
                  </a:cubicBezTo>
                  <a:cubicBezTo>
                    <a:pt x="97" y="127"/>
                    <a:pt x="96" y="129"/>
                    <a:pt x="96" y="131"/>
                  </a:cubicBezTo>
                  <a:cubicBezTo>
                    <a:pt x="97" y="133"/>
                    <a:pt x="98" y="135"/>
                    <a:pt x="101" y="136"/>
                  </a:cubicBezTo>
                  <a:cubicBezTo>
                    <a:pt x="106" y="138"/>
                    <a:pt x="106" y="138"/>
                    <a:pt x="106" y="138"/>
                  </a:cubicBezTo>
                  <a:cubicBezTo>
                    <a:pt x="108" y="138"/>
                    <a:pt x="109" y="141"/>
                    <a:pt x="108" y="143"/>
                  </a:cubicBezTo>
                  <a:cubicBezTo>
                    <a:pt x="108" y="144"/>
                    <a:pt x="107" y="145"/>
                    <a:pt x="106" y="146"/>
                  </a:cubicBezTo>
                  <a:cubicBezTo>
                    <a:pt x="105" y="146"/>
                    <a:pt x="104" y="146"/>
                    <a:pt x="103" y="146"/>
                  </a:cubicBezTo>
                  <a:cubicBezTo>
                    <a:pt x="98" y="144"/>
                    <a:pt x="98" y="144"/>
                    <a:pt x="98" y="144"/>
                  </a:cubicBezTo>
                  <a:cubicBezTo>
                    <a:pt x="93" y="142"/>
                    <a:pt x="89" y="137"/>
                    <a:pt x="88" y="132"/>
                  </a:cubicBezTo>
                  <a:cubicBezTo>
                    <a:pt x="87" y="128"/>
                    <a:pt x="88" y="123"/>
                    <a:pt x="92" y="119"/>
                  </a:cubicBezTo>
                  <a:cubicBezTo>
                    <a:pt x="103" y="109"/>
                    <a:pt x="108" y="95"/>
                    <a:pt x="107" y="78"/>
                  </a:cubicBezTo>
                  <a:cubicBezTo>
                    <a:pt x="107" y="64"/>
                    <a:pt x="99" y="55"/>
                    <a:pt x="83" y="51"/>
                  </a:cubicBezTo>
                  <a:cubicBezTo>
                    <a:pt x="80" y="51"/>
                    <a:pt x="77" y="50"/>
                    <a:pt x="74" y="50"/>
                  </a:cubicBezTo>
                  <a:cubicBezTo>
                    <a:pt x="71" y="50"/>
                    <a:pt x="68" y="51"/>
                    <a:pt x="65" y="51"/>
                  </a:cubicBezTo>
                  <a:cubicBezTo>
                    <a:pt x="50" y="55"/>
                    <a:pt x="42" y="64"/>
                    <a:pt x="41" y="78"/>
                  </a:cubicBezTo>
                  <a:cubicBezTo>
                    <a:pt x="41" y="95"/>
                    <a:pt x="46" y="108"/>
                    <a:pt x="56" y="119"/>
                  </a:cubicBezTo>
                  <a:cubicBezTo>
                    <a:pt x="60" y="123"/>
                    <a:pt x="62" y="128"/>
                    <a:pt x="61" y="132"/>
                  </a:cubicBezTo>
                  <a:cubicBezTo>
                    <a:pt x="60" y="137"/>
                    <a:pt x="56" y="142"/>
                    <a:pt x="50" y="144"/>
                  </a:cubicBezTo>
                  <a:cubicBezTo>
                    <a:pt x="48" y="145"/>
                    <a:pt x="48" y="145"/>
                    <a:pt x="48" y="145"/>
                  </a:cubicBezTo>
                  <a:cubicBezTo>
                    <a:pt x="44" y="146"/>
                    <a:pt x="41" y="147"/>
                    <a:pt x="38" y="149"/>
                  </a:cubicBezTo>
                  <a:cubicBezTo>
                    <a:pt x="26" y="154"/>
                    <a:pt x="19" y="159"/>
                    <a:pt x="12" y="165"/>
                  </a:cubicBezTo>
                  <a:cubicBezTo>
                    <a:pt x="10" y="168"/>
                    <a:pt x="9" y="171"/>
                    <a:pt x="9" y="173"/>
                  </a:cubicBezTo>
                  <a:cubicBezTo>
                    <a:pt x="10" y="176"/>
                    <a:pt x="12" y="179"/>
                    <a:pt x="17" y="181"/>
                  </a:cubicBezTo>
                  <a:cubicBezTo>
                    <a:pt x="20" y="183"/>
                    <a:pt x="24" y="184"/>
                    <a:pt x="29" y="185"/>
                  </a:cubicBezTo>
                  <a:cubicBezTo>
                    <a:pt x="43" y="188"/>
                    <a:pt x="57" y="189"/>
                    <a:pt x="74" y="189"/>
                  </a:cubicBezTo>
                  <a:cubicBezTo>
                    <a:pt x="87" y="189"/>
                    <a:pt x="100" y="189"/>
                    <a:pt x="112" y="187"/>
                  </a:cubicBezTo>
                  <a:cubicBezTo>
                    <a:pt x="113" y="187"/>
                    <a:pt x="114" y="187"/>
                    <a:pt x="115" y="187"/>
                  </a:cubicBezTo>
                  <a:close/>
                  <a:moveTo>
                    <a:pt x="280" y="184"/>
                  </a:moveTo>
                  <a:cubicBezTo>
                    <a:pt x="275" y="187"/>
                    <a:pt x="270" y="189"/>
                    <a:pt x="263" y="190"/>
                  </a:cubicBezTo>
                  <a:cubicBezTo>
                    <a:pt x="245" y="194"/>
                    <a:pt x="226" y="195"/>
                    <a:pt x="203" y="196"/>
                  </a:cubicBezTo>
                  <a:cubicBezTo>
                    <a:pt x="203" y="196"/>
                    <a:pt x="203" y="196"/>
                    <a:pt x="203" y="196"/>
                  </a:cubicBezTo>
                  <a:cubicBezTo>
                    <a:pt x="203" y="196"/>
                    <a:pt x="203" y="196"/>
                    <a:pt x="203" y="196"/>
                  </a:cubicBezTo>
                  <a:cubicBezTo>
                    <a:pt x="181" y="195"/>
                    <a:pt x="162" y="194"/>
                    <a:pt x="143" y="190"/>
                  </a:cubicBezTo>
                  <a:cubicBezTo>
                    <a:pt x="137" y="189"/>
                    <a:pt x="131" y="187"/>
                    <a:pt x="126" y="184"/>
                  </a:cubicBezTo>
                  <a:cubicBezTo>
                    <a:pt x="115" y="179"/>
                    <a:pt x="112" y="172"/>
                    <a:pt x="111" y="167"/>
                  </a:cubicBezTo>
                  <a:cubicBezTo>
                    <a:pt x="110" y="161"/>
                    <a:pt x="113" y="154"/>
                    <a:pt x="118" y="149"/>
                  </a:cubicBezTo>
                  <a:cubicBezTo>
                    <a:pt x="127" y="140"/>
                    <a:pt x="137" y="133"/>
                    <a:pt x="153" y="126"/>
                  </a:cubicBezTo>
                  <a:cubicBezTo>
                    <a:pt x="157" y="124"/>
                    <a:pt x="162" y="122"/>
                    <a:pt x="166" y="120"/>
                  </a:cubicBezTo>
                  <a:cubicBezTo>
                    <a:pt x="169" y="119"/>
                    <a:pt x="169" y="119"/>
                    <a:pt x="169" y="119"/>
                  </a:cubicBezTo>
                  <a:cubicBezTo>
                    <a:pt x="173" y="118"/>
                    <a:pt x="176" y="115"/>
                    <a:pt x="177" y="112"/>
                  </a:cubicBezTo>
                  <a:cubicBezTo>
                    <a:pt x="177" y="109"/>
                    <a:pt x="176" y="106"/>
                    <a:pt x="174" y="104"/>
                  </a:cubicBezTo>
                  <a:cubicBezTo>
                    <a:pt x="158" y="88"/>
                    <a:pt x="151" y="69"/>
                    <a:pt x="152" y="45"/>
                  </a:cubicBezTo>
                  <a:cubicBezTo>
                    <a:pt x="152" y="22"/>
                    <a:pt x="165" y="8"/>
                    <a:pt x="189" y="2"/>
                  </a:cubicBezTo>
                  <a:cubicBezTo>
                    <a:pt x="194" y="0"/>
                    <a:pt x="199" y="0"/>
                    <a:pt x="203" y="0"/>
                  </a:cubicBezTo>
                  <a:cubicBezTo>
                    <a:pt x="208" y="0"/>
                    <a:pt x="213" y="0"/>
                    <a:pt x="217" y="2"/>
                  </a:cubicBezTo>
                  <a:cubicBezTo>
                    <a:pt x="241" y="7"/>
                    <a:pt x="254" y="22"/>
                    <a:pt x="255" y="45"/>
                  </a:cubicBezTo>
                  <a:cubicBezTo>
                    <a:pt x="256" y="69"/>
                    <a:pt x="248" y="89"/>
                    <a:pt x="233" y="104"/>
                  </a:cubicBezTo>
                  <a:cubicBezTo>
                    <a:pt x="230" y="106"/>
                    <a:pt x="229" y="109"/>
                    <a:pt x="230" y="112"/>
                  </a:cubicBezTo>
                  <a:cubicBezTo>
                    <a:pt x="231" y="115"/>
                    <a:pt x="233" y="118"/>
                    <a:pt x="237" y="119"/>
                  </a:cubicBezTo>
                  <a:cubicBezTo>
                    <a:pt x="240" y="120"/>
                    <a:pt x="240" y="120"/>
                    <a:pt x="240" y="120"/>
                  </a:cubicBezTo>
                  <a:cubicBezTo>
                    <a:pt x="245" y="122"/>
                    <a:pt x="249" y="124"/>
                    <a:pt x="254" y="126"/>
                  </a:cubicBezTo>
                  <a:cubicBezTo>
                    <a:pt x="269" y="133"/>
                    <a:pt x="280" y="140"/>
                    <a:pt x="289" y="149"/>
                  </a:cubicBezTo>
                  <a:cubicBezTo>
                    <a:pt x="292" y="153"/>
                    <a:pt x="295" y="160"/>
                    <a:pt x="294" y="168"/>
                  </a:cubicBezTo>
                  <a:cubicBezTo>
                    <a:pt x="293" y="173"/>
                    <a:pt x="290" y="180"/>
                    <a:pt x="280" y="184"/>
                  </a:cubicBezTo>
                  <a:close/>
                  <a:moveTo>
                    <a:pt x="173" y="127"/>
                  </a:moveTo>
                  <a:cubicBezTo>
                    <a:pt x="169" y="128"/>
                    <a:pt x="169" y="128"/>
                    <a:pt x="169" y="128"/>
                  </a:cubicBezTo>
                  <a:cubicBezTo>
                    <a:pt x="165" y="130"/>
                    <a:pt x="160" y="132"/>
                    <a:pt x="156" y="134"/>
                  </a:cubicBezTo>
                  <a:cubicBezTo>
                    <a:pt x="142" y="140"/>
                    <a:pt x="132" y="147"/>
                    <a:pt x="124" y="155"/>
                  </a:cubicBezTo>
                  <a:cubicBezTo>
                    <a:pt x="121" y="158"/>
                    <a:pt x="119" y="162"/>
                    <a:pt x="120" y="166"/>
                  </a:cubicBezTo>
                  <a:cubicBezTo>
                    <a:pt x="120" y="170"/>
                    <a:pt x="124" y="174"/>
                    <a:pt x="130" y="176"/>
                  </a:cubicBezTo>
                  <a:cubicBezTo>
                    <a:pt x="134" y="179"/>
                    <a:pt x="139" y="180"/>
                    <a:pt x="145" y="182"/>
                  </a:cubicBezTo>
                  <a:cubicBezTo>
                    <a:pt x="163" y="186"/>
                    <a:pt x="181" y="187"/>
                    <a:pt x="203" y="187"/>
                  </a:cubicBezTo>
                  <a:cubicBezTo>
                    <a:pt x="225" y="187"/>
                    <a:pt x="244" y="186"/>
                    <a:pt x="261" y="182"/>
                  </a:cubicBezTo>
                  <a:cubicBezTo>
                    <a:pt x="267" y="180"/>
                    <a:pt x="272" y="179"/>
                    <a:pt x="277" y="176"/>
                  </a:cubicBezTo>
                  <a:cubicBezTo>
                    <a:pt x="282" y="174"/>
                    <a:pt x="285" y="171"/>
                    <a:pt x="286" y="166"/>
                  </a:cubicBezTo>
                  <a:cubicBezTo>
                    <a:pt x="286" y="162"/>
                    <a:pt x="285" y="157"/>
                    <a:pt x="282" y="155"/>
                  </a:cubicBezTo>
                  <a:cubicBezTo>
                    <a:pt x="275" y="147"/>
                    <a:pt x="265" y="140"/>
                    <a:pt x="250" y="134"/>
                  </a:cubicBezTo>
                  <a:cubicBezTo>
                    <a:pt x="246" y="132"/>
                    <a:pt x="242" y="130"/>
                    <a:pt x="237" y="128"/>
                  </a:cubicBezTo>
                  <a:cubicBezTo>
                    <a:pt x="234" y="127"/>
                    <a:pt x="234" y="127"/>
                    <a:pt x="234" y="127"/>
                  </a:cubicBezTo>
                  <a:cubicBezTo>
                    <a:pt x="227" y="124"/>
                    <a:pt x="223" y="120"/>
                    <a:pt x="222" y="114"/>
                  </a:cubicBezTo>
                  <a:cubicBezTo>
                    <a:pt x="220" y="108"/>
                    <a:pt x="222" y="102"/>
                    <a:pt x="227" y="98"/>
                  </a:cubicBezTo>
                  <a:cubicBezTo>
                    <a:pt x="241" y="84"/>
                    <a:pt x="247" y="66"/>
                    <a:pt x="246" y="45"/>
                  </a:cubicBezTo>
                  <a:cubicBezTo>
                    <a:pt x="246" y="26"/>
                    <a:pt x="235" y="15"/>
                    <a:pt x="215" y="10"/>
                  </a:cubicBezTo>
                  <a:cubicBezTo>
                    <a:pt x="211" y="9"/>
                    <a:pt x="207" y="8"/>
                    <a:pt x="203" y="8"/>
                  </a:cubicBezTo>
                  <a:cubicBezTo>
                    <a:pt x="199" y="8"/>
                    <a:pt x="195" y="9"/>
                    <a:pt x="191" y="10"/>
                  </a:cubicBezTo>
                  <a:cubicBezTo>
                    <a:pt x="171" y="15"/>
                    <a:pt x="161" y="26"/>
                    <a:pt x="160" y="45"/>
                  </a:cubicBezTo>
                  <a:cubicBezTo>
                    <a:pt x="159" y="66"/>
                    <a:pt x="166" y="84"/>
                    <a:pt x="180" y="98"/>
                  </a:cubicBezTo>
                  <a:cubicBezTo>
                    <a:pt x="184" y="102"/>
                    <a:pt x="186" y="108"/>
                    <a:pt x="185" y="114"/>
                  </a:cubicBezTo>
                  <a:cubicBezTo>
                    <a:pt x="184" y="120"/>
                    <a:pt x="179" y="125"/>
                    <a:pt x="173" y="127"/>
                  </a:cubicBezTo>
                  <a:close/>
                  <a:moveTo>
                    <a:pt x="388" y="162"/>
                  </a:moveTo>
                  <a:cubicBezTo>
                    <a:pt x="382" y="156"/>
                    <a:pt x="374" y="151"/>
                    <a:pt x="363" y="146"/>
                  </a:cubicBezTo>
                  <a:cubicBezTo>
                    <a:pt x="360" y="144"/>
                    <a:pt x="356" y="143"/>
                    <a:pt x="353" y="142"/>
                  </a:cubicBezTo>
                  <a:cubicBezTo>
                    <a:pt x="351" y="141"/>
                    <a:pt x="351" y="141"/>
                    <a:pt x="351" y="141"/>
                  </a:cubicBezTo>
                  <a:cubicBezTo>
                    <a:pt x="348" y="140"/>
                    <a:pt x="347" y="138"/>
                    <a:pt x="347" y="137"/>
                  </a:cubicBezTo>
                  <a:cubicBezTo>
                    <a:pt x="346" y="135"/>
                    <a:pt x="347" y="134"/>
                    <a:pt x="348" y="132"/>
                  </a:cubicBezTo>
                  <a:cubicBezTo>
                    <a:pt x="360" y="121"/>
                    <a:pt x="365" y="106"/>
                    <a:pt x="364" y="89"/>
                  </a:cubicBezTo>
                  <a:cubicBezTo>
                    <a:pt x="364" y="72"/>
                    <a:pt x="354" y="62"/>
                    <a:pt x="337" y="57"/>
                  </a:cubicBezTo>
                  <a:cubicBezTo>
                    <a:pt x="333" y="56"/>
                    <a:pt x="330" y="56"/>
                    <a:pt x="326" y="56"/>
                  </a:cubicBezTo>
                  <a:cubicBezTo>
                    <a:pt x="323" y="56"/>
                    <a:pt x="319" y="56"/>
                    <a:pt x="316" y="57"/>
                  </a:cubicBezTo>
                  <a:cubicBezTo>
                    <a:pt x="298" y="62"/>
                    <a:pt x="289" y="72"/>
                    <a:pt x="288" y="89"/>
                  </a:cubicBezTo>
                  <a:cubicBezTo>
                    <a:pt x="288" y="107"/>
                    <a:pt x="293" y="121"/>
                    <a:pt x="304" y="132"/>
                  </a:cubicBezTo>
                  <a:cubicBezTo>
                    <a:pt x="306" y="134"/>
                    <a:pt x="306" y="135"/>
                    <a:pt x="306" y="137"/>
                  </a:cubicBezTo>
                  <a:cubicBezTo>
                    <a:pt x="306" y="139"/>
                    <a:pt x="304" y="140"/>
                    <a:pt x="302" y="141"/>
                  </a:cubicBezTo>
                  <a:cubicBezTo>
                    <a:pt x="300" y="142"/>
                    <a:pt x="299" y="144"/>
                    <a:pt x="299" y="147"/>
                  </a:cubicBezTo>
                  <a:cubicBezTo>
                    <a:pt x="300" y="149"/>
                    <a:pt x="303" y="150"/>
                    <a:pt x="305" y="149"/>
                  </a:cubicBezTo>
                  <a:cubicBezTo>
                    <a:pt x="310" y="147"/>
                    <a:pt x="313" y="143"/>
                    <a:pt x="314" y="139"/>
                  </a:cubicBezTo>
                  <a:cubicBezTo>
                    <a:pt x="315" y="134"/>
                    <a:pt x="314" y="130"/>
                    <a:pt x="310" y="126"/>
                  </a:cubicBezTo>
                  <a:cubicBezTo>
                    <a:pt x="301" y="116"/>
                    <a:pt x="296" y="104"/>
                    <a:pt x="297" y="89"/>
                  </a:cubicBezTo>
                  <a:cubicBezTo>
                    <a:pt x="297" y="77"/>
                    <a:pt x="304" y="69"/>
                    <a:pt x="318" y="66"/>
                  </a:cubicBezTo>
                  <a:cubicBezTo>
                    <a:pt x="321" y="65"/>
                    <a:pt x="324" y="65"/>
                    <a:pt x="326" y="64"/>
                  </a:cubicBezTo>
                  <a:cubicBezTo>
                    <a:pt x="329" y="65"/>
                    <a:pt x="332" y="65"/>
                    <a:pt x="335" y="66"/>
                  </a:cubicBezTo>
                  <a:cubicBezTo>
                    <a:pt x="349" y="69"/>
                    <a:pt x="355" y="77"/>
                    <a:pt x="356" y="89"/>
                  </a:cubicBezTo>
                  <a:cubicBezTo>
                    <a:pt x="356" y="104"/>
                    <a:pt x="352" y="117"/>
                    <a:pt x="342" y="126"/>
                  </a:cubicBezTo>
                  <a:cubicBezTo>
                    <a:pt x="339" y="129"/>
                    <a:pt x="337" y="134"/>
                    <a:pt x="338" y="138"/>
                  </a:cubicBezTo>
                  <a:cubicBezTo>
                    <a:pt x="339" y="143"/>
                    <a:pt x="343" y="147"/>
                    <a:pt x="348" y="149"/>
                  </a:cubicBezTo>
                  <a:cubicBezTo>
                    <a:pt x="350" y="150"/>
                    <a:pt x="350" y="150"/>
                    <a:pt x="350" y="150"/>
                  </a:cubicBezTo>
                  <a:cubicBezTo>
                    <a:pt x="353" y="151"/>
                    <a:pt x="356" y="152"/>
                    <a:pt x="359" y="154"/>
                  </a:cubicBezTo>
                  <a:cubicBezTo>
                    <a:pt x="369" y="158"/>
                    <a:pt x="376" y="163"/>
                    <a:pt x="382" y="168"/>
                  </a:cubicBezTo>
                  <a:cubicBezTo>
                    <a:pt x="383" y="170"/>
                    <a:pt x="384" y="173"/>
                    <a:pt x="384" y="175"/>
                  </a:cubicBezTo>
                  <a:cubicBezTo>
                    <a:pt x="383" y="178"/>
                    <a:pt x="381" y="180"/>
                    <a:pt x="378" y="182"/>
                  </a:cubicBezTo>
                  <a:cubicBezTo>
                    <a:pt x="375" y="183"/>
                    <a:pt x="371" y="185"/>
                    <a:pt x="367" y="185"/>
                  </a:cubicBezTo>
                  <a:cubicBezTo>
                    <a:pt x="355" y="188"/>
                    <a:pt x="342" y="189"/>
                    <a:pt x="326" y="189"/>
                  </a:cubicBezTo>
                  <a:cubicBezTo>
                    <a:pt x="324" y="189"/>
                    <a:pt x="324" y="189"/>
                    <a:pt x="324" y="189"/>
                  </a:cubicBezTo>
                  <a:cubicBezTo>
                    <a:pt x="312" y="189"/>
                    <a:pt x="303" y="189"/>
                    <a:pt x="293" y="187"/>
                  </a:cubicBezTo>
                  <a:cubicBezTo>
                    <a:pt x="290" y="187"/>
                    <a:pt x="288" y="188"/>
                    <a:pt x="288" y="190"/>
                  </a:cubicBezTo>
                  <a:cubicBezTo>
                    <a:pt x="287" y="192"/>
                    <a:pt x="288" y="193"/>
                    <a:pt x="288" y="194"/>
                  </a:cubicBezTo>
                  <a:cubicBezTo>
                    <a:pt x="289" y="195"/>
                    <a:pt x="290" y="195"/>
                    <a:pt x="291" y="195"/>
                  </a:cubicBezTo>
                  <a:cubicBezTo>
                    <a:pt x="302" y="197"/>
                    <a:pt x="311" y="198"/>
                    <a:pt x="324" y="198"/>
                  </a:cubicBezTo>
                  <a:cubicBezTo>
                    <a:pt x="326" y="198"/>
                    <a:pt x="326" y="198"/>
                    <a:pt x="326" y="198"/>
                  </a:cubicBezTo>
                  <a:cubicBezTo>
                    <a:pt x="326" y="198"/>
                    <a:pt x="326" y="198"/>
                    <a:pt x="326" y="198"/>
                  </a:cubicBezTo>
                  <a:cubicBezTo>
                    <a:pt x="343" y="198"/>
                    <a:pt x="356" y="197"/>
                    <a:pt x="369" y="194"/>
                  </a:cubicBezTo>
                  <a:cubicBezTo>
                    <a:pt x="374" y="193"/>
                    <a:pt x="378" y="191"/>
                    <a:pt x="382" y="190"/>
                  </a:cubicBezTo>
                  <a:cubicBezTo>
                    <a:pt x="388" y="187"/>
                    <a:pt x="391" y="182"/>
                    <a:pt x="392" y="177"/>
                  </a:cubicBezTo>
                  <a:cubicBezTo>
                    <a:pt x="393" y="172"/>
                    <a:pt x="391" y="166"/>
                    <a:pt x="388" y="162"/>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60" name="TextBox 956"/>
            <p:cNvSpPr txBox="1">
              <a:spLocks noChangeArrowheads="1"/>
            </p:cNvSpPr>
            <p:nvPr/>
          </p:nvSpPr>
          <p:spPr bwMode="auto">
            <a:xfrm>
              <a:off x="9125285" y="29593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61" name="TextBox 956"/>
            <p:cNvSpPr txBox="1">
              <a:spLocks noChangeArrowheads="1"/>
            </p:cNvSpPr>
            <p:nvPr/>
          </p:nvSpPr>
          <p:spPr bwMode="auto">
            <a:xfrm>
              <a:off x="9115761" y="25924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grpSp>
      <p:grpSp>
        <p:nvGrpSpPr>
          <p:cNvPr id="66" name="Grupo 65"/>
          <p:cNvGrpSpPr/>
          <p:nvPr/>
        </p:nvGrpSpPr>
        <p:grpSpPr>
          <a:xfrm>
            <a:off x="6601161" y="4078287"/>
            <a:ext cx="2192514" cy="1467877"/>
            <a:chOff x="6601161" y="4078287"/>
            <a:chExt cx="2192514" cy="1467877"/>
          </a:xfrm>
        </p:grpSpPr>
        <p:sp>
          <p:nvSpPr>
            <p:cNvPr id="55" name="Freeform 55"/>
            <p:cNvSpPr>
              <a:spLocks noEditPoints="1"/>
            </p:cNvSpPr>
            <p:nvPr/>
          </p:nvSpPr>
          <p:spPr bwMode="auto">
            <a:xfrm>
              <a:off x="7562850" y="4078287"/>
              <a:ext cx="649288" cy="760412"/>
            </a:xfrm>
            <a:custGeom>
              <a:avLst/>
              <a:gdLst>
                <a:gd name="T0" fmla="*/ 26 w 241"/>
                <a:gd name="T1" fmla="*/ 129 h 282"/>
                <a:gd name="T2" fmla="*/ 0 w 241"/>
                <a:gd name="T3" fmla="*/ 124 h 282"/>
                <a:gd name="T4" fmla="*/ 26 w 241"/>
                <a:gd name="T5" fmla="*/ 119 h 282"/>
                <a:gd name="T6" fmla="*/ 138 w 241"/>
                <a:gd name="T7" fmla="*/ 272 h 282"/>
                <a:gd name="T8" fmla="*/ 94 w 241"/>
                <a:gd name="T9" fmla="*/ 277 h 282"/>
                <a:gd name="T10" fmla="*/ 138 w 241"/>
                <a:gd name="T11" fmla="*/ 282 h 282"/>
                <a:gd name="T12" fmla="*/ 138 w 241"/>
                <a:gd name="T13" fmla="*/ 272 h 282"/>
                <a:gd name="T14" fmla="*/ 52 w 241"/>
                <a:gd name="T15" fmla="*/ 64 h 282"/>
                <a:gd name="T16" fmla="*/ 56 w 241"/>
                <a:gd name="T17" fmla="*/ 55 h 282"/>
                <a:gd name="T18" fmla="*/ 31 w 241"/>
                <a:gd name="T19" fmla="*/ 37 h 282"/>
                <a:gd name="T20" fmla="*/ 48 w 241"/>
                <a:gd name="T21" fmla="*/ 62 h 282"/>
                <a:gd name="T22" fmla="*/ 189 w 241"/>
                <a:gd name="T23" fmla="*/ 62 h 282"/>
                <a:gd name="T24" fmla="*/ 207 w 241"/>
                <a:gd name="T25" fmla="*/ 37 h 282"/>
                <a:gd name="T26" fmla="*/ 182 w 241"/>
                <a:gd name="T27" fmla="*/ 55 h 282"/>
                <a:gd name="T28" fmla="*/ 182 w 241"/>
                <a:gd name="T29" fmla="*/ 62 h 282"/>
                <a:gd name="T30" fmla="*/ 118 w 241"/>
                <a:gd name="T31" fmla="*/ 40 h 282"/>
                <a:gd name="T32" fmla="*/ 123 w 241"/>
                <a:gd name="T33" fmla="*/ 5 h 282"/>
                <a:gd name="T34" fmla="*/ 113 w 241"/>
                <a:gd name="T35" fmla="*/ 5 h 282"/>
                <a:gd name="T36" fmla="*/ 118 w 241"/>
                <a:gd name="T37" fmla="*/ 40 h 282"/>
                <a:gd name="T38" fmla="*/ 88 w 241"/>
                <a:gd name="T39" fmla="*/ 254 h 282"/>
                <a:gd name="T40" fmla="*/ 88 w 241"/>
                <a:gd name="T41" fmla="*/ 264 h 282"/>
                <a:gd name="T42" fmla="*/ 155 w 241"/>
                <a:gd name="T43" fmla="*/ 259 h 282"/>
                <a:gd name="T44" fmla="*/ 195 w 241"/>
                <a:gd name="T45" fmla="*/ 104 h 282"/>
                <a:gd name="T46" fmla="*/ 163 w 241"/>
                <a:gd name="T47" fmla="*/ 204 h 282"/>
                <a:gd name="T48" fmla="*/ 159 w 241"/>
                <a:gd name="T49" fmla="*/ 231 h 282"/>
                <a:gd name="T50" fmla="*/ 118 w 241"/>
                <a:gd name="T51" fmla="*/ 244 h 282"/>
                <a:gd name="T52" fmla="*/ 77 w 241"/>
                <a:gd name="T53" fmla="*/ 231 h 282"/>
                <a:gd name="T54" fmla="*/ 73 w 241"/>
                <a:gd name="T55" fmla="*/ 204 h 282"/>
                <a:gd name="T56" fmla="*/ 41 w 241"/>
                <a:gd name="T57" fmla="*/ 104 h 282"/>
                <a:gd name="T58" fmla="*/ 195 w 241"/>
                <a:gd name="T59" fmla="*/ 104 h 282"/>
                <a:gd name="T60" fmla="*/ 118 w 241"/>
                <a:gd name="T61" fmla="*/ 61 h 282"/>
                <a:gd name="T62" fmla="*/ 61 w 241"/>
                <a:gd name="T63" fmla="*/ 159 h 282"/>
                <a:gd name="T64" fmla="*/ 86 w 241"/>
                <a:gd name="T65" fmla="*/ 218 h 282"/>
                <a:gd name="T66" fmla="*/ 95 w 241"/>
                <a:gd name="T67" fmla="*/ 234 h 282"/>
                <a:gd name="T68" fmla="*/ 149 w 241"/>
                <a:gd name="T69" fmla="*/ 229 h 282"/>
                <a:gd name="T70" fmla="*/ 154 w 241"/>
                <a:gd name="T71" fmla="*/ 199 h 282"/>
                <a:gd name="T72" fmla="*/ 185 w 241"/>
                <a:gd name="T73" fmla="*/ 107 h 282"/>
                <a:gd name="T74" fmla="*/ 211 w 241"/>
                <a:gd name="T75" fmla="*/ 115 h 282"/>
                <a:gd name="T76" fmla="*/ 211 w 241"/>
                <a:gd name="T77" fmla="*/ 126 h 282"/>
                <a:gd name="T78" fmla="*/ 241 w 241"/>
                <a:gd name="T79" fmla="*/ 120 h 282"/>
                <a:gd name="T80" fmla="*/ 121 w 241"/>
                <a:gd name="T81" fmla="*/ 76 h 282"/>
                <a:gd name="T82" fmla="*/ 66 w 241"/>
                <a:gd name="T83" fmla="*/ 119 h 282"/>
                <a:gd name="T84" fmla="*/ 71 w 241"/>
                <a:gd name="T85" fmla="*/ 121 h 282"/>
                <a:gd name="T86" fmla="*/ 121 w 241"/>
                <a:gd name="T87" fmla="*/ 86 h 282"/>
                <a:gd name="T88" fmla="*/ 121 w 241"/>
                <a:gd name="T89" fmla="*/ 76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41" h="282">
                  <a:moveTo>
                    <a:pt x="31" y="124"/>
                  </a:moveTo>
                  <a:cubicBezTo>
                    <a:pt x="31" y="127"/>
                    <a:pt x="28" y="129"/>
                    <a:pt x="26" y="129"/>
                  </a:cubicBezTo>
                  <a:cubicBezTo>
                    <a:pt x="5" y="129"/>
                    <a:pt x="5" y="129"/>
                    <a:pt x="5" y="129"/>
                  </a:cubicBezTo>
                  <a:cubicBezTo>
                    <a:pt x="2" y="129"/>
                    <a:pt x="0" y="127"/>
                    <a:pt x="0" y="124"/>
                  </a:cubicBezTo>
                  <a:cubicBezTo>
                    <a:pt x="0" y="121"/>
                    <a:pt x="2" y="119"/>
                    <a:pt x="5" y="119"/>
                  </a:cubicBezTo>
                  <a:cubicBezTo>
                    <a:pt x="26" y="119"/>
                    <a:pt x="26" y="119"/>
                    <a:pt x="26" y="119"/>
                  </a:cubicBezTo>
                  <a:cubicBezTo>
                    <a:pt x="28" y="119"/>
                    <a:pt x="31" y="121"/>
                    <a:pt x="31" y="124"/>
                  </a:cubicBezTo>
                  <a:close/>
                  <a:moveTo>
                    <a:pt x="138" y="272"/>
                  </a:moveTo>
                  <a:cubicBezTo>
                    <a:pt x="99" y="272"/>
                    <a:pt x="99" y="272"/>
                    <a:pt x="99" y="272"/>
                  </a:cubicBezTo>
                  <a:cubicBezTo>
                    <a:pt x="96" y="272"/>
                    <a:pt x="94" y="274"/>
                    <a:pt x="94" y="277"/>
                  </a:cubicBezTo>
                  <a:cubicBezTo>
                    <a:pt x="94" y="280"/>
                    <a:pt x="96" y="282"/>
                    <a:pt x="99" y="282"/>
                  </a:cubicBezTo>
                  <a:cubicBezTo>
                    <a:pt x="138" y="282"/>
                    <a:pt x="138" y="282"/>
                    <a:pt x="138" y="282"/>
                  </a:cubicBezTo>
                  <a:cubicBezTo>
                    <a:pt x="141" y="282"/>
                    <a:pt x="144" y="280"/>
                    <a:pt x="144" y="277"/>
                  </a:cubicBezTo>
                  <a:cubicBezTo>
                    <a:pt x="144" y="274"/>
                    <a:pt x="141" y="272"/>
                    <a:pt x="138" y="272"/>
                  </a:cubicBezTo>
                  <a:close/>
                  <a:moveTo>
                    <a:pt x="48" y="62"/>
                  </a:moveTo>
                  <a:cubicBezTo>
                    <a:pt x="49" y="63"/>
                    <a:pt x="51" y="64"/>
                    <a:pt x="52" y="64"/>
                  </a:cubicBezTo>
                  <a:cubicBezTo>
                    <a:pt x="53" y="64"/>
                    <a:pt x="55" y="63"/>
                    <a:pt x="56" y="62"/>
                  </a:cubicBezTo>
                  <a:cubicBezTo>
                    <a:pt x="58" y="60"/>
                    <a:pt x="58" y="57"/>
                    <a:pt x="56" y="55"/>
                  </a:cubicBezTo>
                  <a:cubicBezTo>
                    <a:pt x="38" y="37"/>
                    <a:pt x="38" y="37"/>
                    <a:pt x="38" y="37"/>
                  </a:cubicBezTo>
                  <a:cubicBezTo>
                    <a:pt x="36" y="35"/>
                    <a:pt x="33" y="35"/>
                    <a:pt x="31" y="37"/>
                  </a:cubicBezTo>
                  <a:cubicBezTo>
                    <a:pt x="29" y="39"/>
                    <a:pt x="29" y="42"/>
                    <a:pt x="31" y="44"/>
                  </a:cubicBezTo>
                  <a:lnTo>
                    <a:pt x="48" y="62"/>
                  </a:lnTo>
                  <a:close/>
                  <a:moveTo>
                    <a:pt x="186" y="64"/>
                  </a:moveTo>
                  <a:cubicBezTo>
                    <a:pt x="187" y="64"/>
                    <a:pt x="188" y="63"/>
                    <a:pt x="189" y="62"/>
                  </a:cubicBezTo>
                  <a:cubicBezTo>
                    <a:pt x="207" y="44"/>
                    <a:pt x="207" y="44"/>
                    <a:pt x="207" y="44"/>
                  </a:cubicBezTo>
                  <a:cubicBezTo>
                    <a:pt x="209" y="42"/>
                    <a:pt x="209" y="39"/>
                    <a:pt x="207" y="37"/>
                  </a:cubicBezTo>
                  <a:cubicBezTo>
                    <a:pt x="205" y="35"/>
                    <a:pt x="202" y="35"/>
                    <a:pt x="200" y="37"/>
                  </a:cubicBezTo>
                  <a:cubicBezTo>
                    <a:pt x="182" y="55"/>
                    <a:pt x="182" y="55"/>
                    <a:pt x="182" y="55"/>
                  </a:cubicBezTo>
                  <a:cubicBezTo>
                    <a:pt x="181" y="56"/>
                    <a:pt x="180" y="57"/>
                    <a:pt x="180" y="58"/>
                  </a:cubicBezTo>
                  <a:cubicBezTo>
                    <a:pt x="180" y="60"/>
                    <a:pt x="181" y="61"/>
                    <a:pt x="182" y="62"/>
                  </a:cubicBezTo>
                  <a:cubicBezTo>
                    <a:pt x="183" y="63"/>
                    <a:pt x="184" y="64"/>
                    <a:pt x="186" y="64"/>
                  </a:cubicBezTo>
                  <a:close/>
                  <a:moveTo>
                    <a:pt x="118" y="40"/>
                  </a:moveTo>
                  <a:cubicBezTo>
                    <a:pt x="121" y="40"/>
                    <a:pt x="123" y="38"/>
                    <a:pt x="123" y="35"/>
                  </a:cubicBezTo>
                  <a:cubicBezTo>
                    <a:pt x="123" y="5"/>
                    <a:pt x="123" y="5"/>
                    <a:pt x="123" y="5"/>
                  </a:cubicBezTo>
                  <a:cubicBezTo>
                    <a:pt x="123" y="2"/>
                    <a:pt x="121" y="0"/>
                    <a:pt x="118" y="0"/>
                  </a:cubicBezTo>
                  <a:cubicBezTo>
                    <a:pt x="115" y="0"/>
                    <a:pt x="113" y="2"/>
                    <a:pt x="113" y="5"/>
                  </a:cubicBezTo>
                  <a:cubicBezTo>
                    <a:pt x="113" y="35"/>
                    <a:pt x="113" y="35"/>
                    <a:pt x="113" y="35"/>
                  </a:cubicBezTo>
                  <a:cubicBezTo>
                    <a:pt x="113" y="38"/>
                    <a:pt x="115" y="40"/>
                    <a:pt x="118" y="40"/>
                  </a:cubicBezTo>
                  <a:close/>
                  <a:moveTo>
                    <a:pt x="149" y="254"/>
                  </a:moveTo>
                  <a:cubicBezTo>
                    <a:pt x="88" y="254"/>
                    <a:pt x="88" y="254"/>
                    <a:pt x="88" y="254"/>
                  </a:cubicBezTo>
                  <a:cubicBezTo>
                    <a:pt x="85" y="254"/>
                    <a:pt x="83" y="256"/>
                    <a:pt x="83" y="259"/>
                  </a:cubicBezTo>
                  <a:cubicBezTo>
                    <a:pt x="83" y="262"/>
                    <a:pt x="85" y="264"/>
                    <a:pt x="88" y="264"/>
                  </a:cubicBezTo>
                  <a:cubicBezTo>
                    <a:pt x="149" y="264"/>
                    <a:pt x="149" y="264"/>
                    <a:pt x="149" y="264"/>
                  </a:cubicBezTo>
                  <a:cubicBezTo>
                    <a:pt x="152" y="264"/>
                    <a:pt x="155" y="262"/>
                    <a:pt x="155" y="259"/>
                  </a:cubicBezTo>
                  <a:cubicBezTo>
                    <a:pt x="155" y="256"/>
                    <a:pt x="152" y="254"/>
                    <a:pt x="149" y="254"/>
                  </a:cubicBezTo>
                  <a:close/>
                  <a:moveTo>
                    <a:pt x="195" y="104"/>
                  </a:moveTo>
                  <a:cubicBezTo>
                    <a:pt x="201" y="126"/>
                    <a:pt x="193" y="148"/>
                    <a:pt x="185" y="163"/>
                  </a:cubicBezTo>
                  <a:cubicBezTo>
                    <a:pt x="177" y="178"/>
                    <a:pt x="171" y="189"/>
                    <a:pt x="163" y="204"/>
                  </a:cubicBezTo>
                  <a:cubicBezTo>
                    <a:pt x="161" y="208"/>
                    <a:pt x="161" y="213"/>
                    <a:pt x="160" y="219"/>
                  </a:cubicBezTo>
                  <a:cubicBezTo>
                    <a:pt x="160" y="223"/>
                    <a:pt x="160" y="227"/>
                    <a:pt x="159" y="231"/>
                  </a:cubicBezTo>
                  <a:cubicBezTo>
                    <a:pt x="157" y="241"/>
                    <a:pt x="152" y="244"/>
                    <a:pt x="141" y="244"/>
                  </a:cubicBezTo>
                  <a:cubicBezTo>
                    <a:pt x="118" y="244"/>
                    <a:pt x="118" y="244"/>
                    <a:pt x="118" y="244"/>
                  </a:cubicBezTo>
                  <a:cubicBezTo>
                    <a:pt x="95" y="244"/>
                    <a:pt x="95" y="244"/>
                    <a:pt x="95" y="244"/>
                  </a:cubicBezTo>
                  <a:cubicBezTo>
                    <a:pt x="84" y="244"/>
                    <a:pt x="79" y="241"/>
                    <a:pt x="77" y="231"/>
                  </a:cubicBezTo>
                  <a:cubicBezTo>
                    <a:pt x="76" y="227"/>
                    <a:pt x="76" y="223"/>
                    <a:pt x="76" y="219"/>
                  </a:cubicBezTo>
                  <a:cubicBezTo>
                    <a:pt x="76" y="213"/>
                    <a:pt x="76" y="208"/>
                    <a:pt x="73" y="204"/>
                  </a:cubicBezTo>
                  <a:cubicBezTo>
                    <a:pt x="65" y="189"/>
                    <a:pt x="59" y="178"/>
                    <a:pt x="52" y="163"/>
                  </a:cubicBezTo>
                  <a:cubicBezTo>
                    <a:pt x="44" y="148"/>
                    <a:pt x="36" y="126"/>
                    <a:pt x="41" y="104"/>
                  </a:cubicBezTo>
                  <a:cubicBezTo>
                    <a:pt x="48" y="78"/>
                    <a:pt x="76" y="50"/>
                    <a:pt x="118" y="50"/>
                  </a:cubicBezTo>
                  <a:cubicBezTo>
                    <a:pt x="160" y="50"/>
                    <a:pt x="188" y="78"/>
                    <a:pt x="195" y="104"/>
                  </a:cubicBezTo>
                  <a:close/>
                  <a:moveTo>
                    <a:pt x="185" y="107"/>
                  </a:moveTo>
                  <a:cubicBezTo>
                    <a:pt x="179" y="84"/>
                    <a:pt x="155" y="61"/>
                    <a:pt x="118" y="61"/>
                  </a:cubicBezTo>
                  <a:cubicBezTo>
                    <a:pt x="82" y="61"/>
                    <a:pt x="57" y="84"/>
                    <a:pt x="51" y="107"/>
                  </a:cubicBezTo>
                  <a:cubicBezTo>
                    <a:pt x="47" y="121"/>
                    <a:pt x="51" y="140"/>
                    <a:pt x="61" y="159"/>
                  </a:cubicBezTo>
                  <a:cubicBezTo>
                    <a:pt x="69" y="174"/>
                    <a:pt x="74" y="184"/>
                    <a:pt x="82" y="199"/>
                  </a:cubicBezTo>
                  <a:cubicBezTo>
                    <a:pt x="86" y="205"/>
                    <a:pt x="86" y="212"/>
                    <a:pt x="86" y="218"/>
                  </a:cubicBezTo>
                  <a:cubicBezTo>
                    <a:pt x="86" y="222"/>
                    <a:pt x="87" y="226"/>
                    <a:pt x="87" y="229"/>
                  </a:cubicBezTo>
                  <a:cubicBezTo>
                    <a:pt x="88" y="233"/>
                    <a:pt x="89" y="234"/>
                    <a:pt x="95" y="234"/>
                  </a:cubicBezTo>
                  <a:cubicBezTo>
                    <a:pt x="96" y="234"/>
                    <a:pt x="140" y="234"/>
                    <a:pt x="141" y="234"/>
                  </a:cubicBezTo>
                  <a:cubicBezTo>
                    <a:pt x="148" y="234"/>
                    <a:pt x="148" y="233"/>
                    <a:pt x="149" y="229"/>
                  </a:cubicBezTo>
                  <a:cubicBezTo>
                    <a:pt x="150" y="226"/>
                    <a:pt x="150" y="222"/>
                    <a:pt x="150" y="218"/>
                  </a:cubicBezTo>
                  <a:cubicBezTo>
                    <a:pt x="150" y="212"/>
                    <a:pt x="151" y="205"/>
                    <a:pt x="154" y="199"/>
                  </a:cubicBezTo>
                  <a:cubicBezTo>
                    <a:pt x="162" y="184"/>
                    <a:pt x="168" y="174"/>
                    <a:pt x="176" y="159"/>
                  </a:cubicBezTo>
                  <a:cubicBezTo>
                    <a:pt x="185" y="140"/>
                    <a:pt x="189" y="121"/>
                    <a:pt x="185" y="107"/>
                  </a:cubicBezTo>
                  <a:close/>
                  <a:moveTo>
                    <a:pt x="236" y="115"/>
                  </a:moveTo>
                  <a:cubicBezTo>
                    <a:pt x="211" y="115"/>
                    <a:pt x="211" y="115"/>
                    <a:pt x="211" y="115"/>
                  </a:cubicBezTo>
                  <a:cubicBezTo>
                    <a:pt x="208" y="115"/>
                    <a:pt x="206" y="118"/>
                    <a:pt x="206" y="120"/>
                  </a:cubicBezTo>
                  <a:cubicBezTo>
                    <a:pt x="206" y="123"/>
                    <a:pt x="208" y="126"/>
                    <a:pt x="211" y="126"/>
                  </a:cubicBezTo>
                  <a:cubicBezTo>
                    <a:pt x="236" y="126"/>
                    <a:pt x="236" y="126"/>
                    <a:pt x="236" y="126"/>
                  </a:cubicBezTo>
                  <a:cubicBezTo>
                    <a:pt x="239" y="126"/>
                    <a:pt x="241" y="123"/>
                    <a:pt x="241" y="120"/>
                  </a:cubicBezTo>
                  <a:cubicBezTo>
                    <a:pt x="241" y="118"/>
                    <a:pt x="239" y="115"/>
                    <a:pt x="236" y="115"/>
                  </a:cubicBezTo>
                  <a:close/>
                  <a:moveTo>
                    <a:pt x="121" y="76"/>
                  </a:moveTo>
                  <a:cubicBezTo>
                    <a:pt x="91" y="76"/>
                    <a:pt x="71" y="96"/>
                    <a:pt x="66" y="115"/>
                  </a:cubicBezTo>
                  <a:cubicBezTo>
                    <a:pt x="65" y="116"/>
                    <a:pt x="66" y="118"/>
                    <a:pt x="66" y="119"/>
                  </a:cubicBezTo>
                  <a:cubicBezTo>
                    <a:pt x="67" y="120"/>
                    <a:pt x="68" y="121"/>
                    <a:pt x="69" y="121"/>
                  </a:cubicBezTo>
                  <a:cubicBezTo>
                    <a:pt x="70" y="121"/>
                    <a:pt x="70" y="121"/>
                    <a:pt x="71" y="121"/>
                  </a:cubicBezTo>
                  <a:cubicBezTo>
                    <a:pt x="73" y="121"/>
                    <a:pt x="75" y="120"/>
                    <a:pt x="76" y="117"/>
                  </a:cubicBezTo>
                  <a:cubicBezTo>
                    <a:pt x="80" y="102"/>
                    <a:pt x="97" y="86"/>
                    <a:pt x="121" y="86"/>
                  </a:cubicBezTo>
                  <a:cubicBezTo>
                    <a:pt x="124" y="86"/>
                    <a:pt x="126" y="84"/>
                    <a:pt x="126" y="81"/>
                  </a:cubicBezTo>
                  <a:cubicBezTo>
                    <a:pt x="126" y="78"/>
                    <a:pt x="124" y="76"/>
                    <a:pt x="121" y="76"/>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62" name="TextBox 956"/>
            <p:cNvSpPr txBox="1">
              <a:spLocks noChangeArrowheads="1"/>
            </p:cNvSpPr>
            <p:nvPr/>
          </p:nvSpPr>
          <p:spPr bwMode="auto">
            <a:xfrm>
              <a:off x="6610685" y="4969083"/>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63" name="TextBox 956"/>
            <p:cNvSpPr txBox="1">
              <a:spLocks noChangeArrowheads="1"/>
            </p:cNvSpPr>
            <p:nvPr/>
          </p:nvSpPr>
          <p:spPr bwMode="auto">
            <a:xfrm>
              <a:off x="6601161" y="4602194"/>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grpSp>
      <p:grpSp>
        <p:nvGrpSpPr>
          <p:cNvPr id="67" name="Grupo 66"/>
          <p:cNvGrpSpPr/>
          <p:nvPr/>
        </p:nvGrpSpPr>
        <p:grpSpPr>
          <a:xfrm>
            <a:off x="9115761" y="4164012"/>
            <a:ext cx="2192514" cy="1391677"/>
            <a:chOff x="9115761" y="4164012"/>
            <a:chExt cx="2192514" cy="1391677"/>
          </a:xfrm>
        </p:grpSpPr>
        <p:sp>
          <p:nvSpPr>
            <p:cNvPr id="57" name="Freeform 57"/>
            <p:cNvSpPr>
              <a:spLocks noEditPoints="1"/>
            </p:cNvSpPr>
            <p:nvPr/>
          </p:nvSpPr>
          <p:spPr bwMode="auto">
            <a:xfrm>
              <a:off x="10193338" y="4164012"/>
              <a:ext cx="742950" cy="712787"/>
            </a:xfrm>
            <a:custGeom>
              <a:avLst/>
              <a:gdLst>
                <a:gd name="T0" fmla="*/ 121 w 276"/>
                <a:gd name="T1" fmla="*/ 143 h 264"/>
                <a:gd name="T2" fmla="*/ 121 w 276"/>
                <a:gd name="T3" fmla="*/ 259 h 264"/>
                <a:gd name="T4" fmla="*/ 116 w 276"/>
                <a:gd name="T5" fmla="*/ 264 h 264"/>
                <a:gd name="T6" fmla="*/ 111 w 276"/>
                <a:gd name="T7" fmla="*/ 259 h 264"/>
                <a:gd name="T8" fmla="*/ 111 w 276"/>
                <a:gd name="T9" fmla="*/ 143 h 264"/>
                <a:gd name="T10" fmla="*/ 116 w 276"/>
                <a:gd name="T11" fmla="*/ 138 h 264"/>
                <a:gd name="T12" fmla="*/ 121 w 276"/>
                <a:gd name="T13" fmla="*/ 143 h 264"/>
                <a:gd name="T14" fmla="*/ 91 w 276"/>
                <a:gd name="T15" fmla="*/ 120 h 264"/>
                <a:gd name="T16" fmla="*/ 86 w 276"/>
                <a:gd name="T17" fmla="*/ 125 h 264"/>
                <a:gd name="T18" fmla="*/ 86 w 276"/>
                <a:gd name="T19" fmla="*/ 240 h 264"/>
                <a:gd name="T20" fmla="*/ 91 w 276"/>
                <a:gd name="T21" fmla="*/ 245 h 264"/>
                <a:gd name="T22" fmla="*/ 96 w 276"/>
                <a:gd name="T23" fmla="*/ 240 h 264"/>
                <a:gd name="T24" fmla="*/ 96 w 276"/>
                <a:gd name="T25" fmla="*/ 125 h 264"/>
                <a:gd name="T26" fmla="*/ 91 w 276"/>
                <a:gd name="T27" fmla="*/ 120 h 264"/>
                <a:gd name="T28" fmla="*/ 165 w 276"/>
                <a:gd name="T29" fmla="*/ 113 h 264"/>
                <a:gd name="T30" fmla="*/ 160 w 276"/>
                <a:gd name="T31" fmla="*/ 119 h 264"/>
                <a:gd name="T32" fmla="*/ 160 w 276"/>
                <a:gd name="T33" fmla="*/ 234 h 264"/>
                <a:gd name="T34" fmla="*/ 165 w 276"/>
                <a:gd name="T35" fmla="*/ 239 h 264"/>
                <a:gd name="T36" fmla="*/ 170 w 276"/>
                <a:gd name="T37" fmla="*/ 234 h 264"/>
                <a:gd name="T38" fmla="*/ 170 w 276"/>
                <a:gd name="T39" fmla="*/ 119 h 264"/>
                <a:gd name="T40" fmla="*/ 165 w 276"/>
                <a:gd name="T41" fmla="*/ 113 h 264"/>
                <a:gd name="T42" fmla="*/ 141 w 276"/>
                <a:gd name="T43" fmla="*/ 93 h 264"/>
                <a:gd name="T44" fmla="*/ 136 w 276"/>
                <a:gd name="T45" fmla="*/ 98 h 264"/>
                <a:gd name="T46" fmla="*/ 136 w 276"/>
                <a:gd name="T47" fmla="*/ 214 h 264"/>
                <a:gd name="T48" fmla="*/ 141 w 276"/>
                <a:gd name="T49" fmla="*/ 219 h 264"/>
                <a:gd name="T50" fmla="*/ 146 w 276"/>
                <a:gd name="T51" fmla="*/ 214 h 264"/>
                <a:gd name="T52" fmla="*/ 146 w 276"/>
                <a:gd name="T53" fmla="*/ 98 h 264"/>
                <a:gd name="T54" fmla="*/ 141 w 276"/>
                <a:gd name="T55" fmla="*/ 93 h 264"/>
                <a:gd name="T56" fmla="*/ 215 w 276"/>
                <a:gd name="T57" fmla="*/ 67 h 264"/>
                <a:gd name="T58" fmla="*/ 195 w 276"/>
                <a:gd name="T59" fmla="*/ 67 h 264"/>
                <a:gd name="T60" fmla="*/ 124 w 276"/>
                <a:gd name="T61" fmla="*/ 0 h 264"/>
                <a:gd name="T62" fmla="*/ 53 w 276"/>
                <a:gd name="T63" fmla="*/ 67 h 264"/>
                <a:gd name="T64" fmla="*/ 0 w 276"/>
                <a:gd name="T65" fmla="*/ 127 h 264"/>
                <a:gd name="T66" fmla="*/ 61 w 276"/>
                <a:gd name="T67" fmla="*/ 188 h 264"/>
                <a:gd name="T68" fmla="*/ 66 w 276"/>
                <a:gd name="T69" fmla="*/ 182 h 264"/>
                <a:gd name="T70" fmla="*/ 61 w 276"/>
                <a:gd name="T71" fmla="*/ 177 h 264"/>
                <a:gd name="T72" fmla="*/ 10 w 276"/>
                <a:gd name="T73" fmla="*/ 127 h 264"/>
                <a:gd name="T74" fmla="*/ 57 w 276"/>
                <a:gd name="T75" fmla="*/ 77 h 264"/>
                <a:gd name="T76" fmla="*/ 58 w 276"/>
                <a:gd name="T77" fmla="*/ 77 h 264"/>
                <a:gd name="T78" fmla="*/ 63 w 276"/>
                <a:gd name="T79" fmla="*/ 72 h 264"/>
                <a:gd name="T80" fmla="*/ 124 w 276"/>
                <a:gd name="T81" fmla="*/ 10 h 264"/>
                <a:gd name="T82" fmla="*/ 185 w 276"/>
                <a:gd name="T83" fmla="*/ 70 h 264"/>
                <a:gd name="T84" fmla="*/ 185 w 276"/>
                <a:gd name="T85" fmla="*/ 72 h 264"/>
                <a:gd name="T86" fmla="*/ 190 w 276"/>
                <a:gd name="T87" fmla="*/ 77 h 264"/>
                <a:gd name="T88" fmla="*/ 215 w 276"/>
                <a:gd name="T89" fmla="*/ 77 h 264"/>
                <a:gd name="T90" fmla="*/ 266 w 276"/>
                <a:gd name="T91" fmla="*/ 127 h 264"/>
                <a:gd name="T92" fmla="*/ 215 w 276"/>
                <a:gd name="T93" fmla="*/ 177 h 264"/>
                <a:gd name="T94" fmla="*/ 189 w 276"/>
                <a:gd name="T95" fmla="*/ 177 h 264"/>
                <a:gd name="T96" fmla="*/ 184 w 276"/>
                <a:gd name="T97" fmla="*/ 182 h 264"/>
                <a:gd name="T98" fmla="*/ 189 w 276"/>
                <a:gd name="T99" fmla="*/ 188 h 264"/>
                <a:gd name="T100" fmla="*/ 215 w 276"/>
                <a:gd name="T101" fmla="*/ 188 h 264"/>
                <a:gd name="T102" fmla="*/ 276 w 276"/>
                <a:gd name="T103" fmla="*/ 127 h 264"/>
                <a:gd name="T104" fmla="*/ 215 w 276"/>
                <a:gd name="T105" fmla="*/ 6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76" h="264">
                  <a:moveTo>
                    <a:pt x="121" y="143"/>
                  </a:moveTo>
                  <a:cubicBezTo>
                    <a:pt x="121" y="259"/>
                    <a:pt x="121" y="259"/>
                    <a:pt x="121" y="259"/>
                  </a:cubicBezTo>
                  <a:cubicBezTo>
                    <a:pt x="121" y="262"/>
                    <a:pt x="119" y="264"/>
                    <a:pt x="116" y="264"/>
                  </a:cubicBezTo>
                  <a:cubicBezTo>
                    <a:pt x="113" y="264"/>
                    <a:pt x="111" y="262"/>
                    <a:pt x="111" y="259"/>
                  </a:cubicBezTo>
                  <a:cubicBezTo>
                    <a:pt x="111" y="143"/>
                    <a:pt x="111" y="143"/>
                    <a:pt x="111" y="143"/>
                  </a:cubicBezTo>
                  <a:cubicBezTo>
                    <a:pt x="111" y="141"/>
                    <a:pt x="113" y="138"/>
                    <a:pt x="116" y="138"/>
                  </a:cubicBezTo>
                  <a:cubicBezTo>
                    <a:pt x="119" y="138"/>
                    <a:pt x="121" y="141"/>
                    <a:pt x="121" y="143"/>
                  </a:cubicBezTo>
                  <a:close/>
                  <a:moveTo>
                    <a:pt x="91" y="120"/>
                  </a:moveTo>
                  <a:cubicBezTo>
                    <a:pt x="88" y="120"/>
                    <a:pt x="86" y="122"/>
                    <a:pt x="86" y="125"/>
                  </a:cubicBezTo>
                  <a:cubicBezTo>
                    <a:pt x="86" y="240"/>
                    <a:pt x="86" y="240"/>
                    <a:pt x="86" y="240"/>
                  </a:cubicBezTo>
                  <a:cubicBezTo>
                    <a:pt x="86" y="243"/>
                    <a:pt x="88" y="245"/>
                    <a:pt x="91" y="245"/>
                  </a:cubicBezTo>
                  <a:cubicBezTo>
                    <a:pt x="94" y="245"/>
                    <a:pt x="96" y="243"/>
                    <a:pt x="96" y="240"/>
                  </a:cubicBezTo>
                  <a:cubicBezTo>
                    <a:pt x="96" y="125"/>
                    <a:pt x="96" y="125"/>
                    <a:pt x="96" y="125"/>
                  </a:cubicBezTo>
                  <a:cubicBezTo>
                    <a:pt x="96" y="122"/>
                    <a:pt x="94" y="120"/>
                    <a:pt x="91" y="120"/>
                  </a:cubicBezTo>
                  <a:close/>
                  <a:moveTo>
                    <a:pt x="165" y="113"/>
                  </a:moveTo>
                  <a:cubicBezTo>
                    <a:pt x="163" y="113"/>
                    <a:pt x="160" y="116"/>
                    <a:pt x="160" y="119"/>
                  </a:cubicBezTo>
                  <a:cubicBezTo>
                    <a:pt x="160" y="234"/>
                    <a:pt x="160" y="234"/>
                    <a:pt x="160" y="234"/>
                  </a:cubicBezTo>
                  <a:cubicBezTo>
                    <a:pt x="160" y="237"/>
                    <a:pt x="163" y="239"/>
                    <a:pt x="165" y="239"/>
                  </a:cubicBezTo>
                  <a:cubicBezTo>
                    <a:pt x="168" y="239"/>
                    <a:pt x="170" y="237"/>
                    <a:pt x="170" y="234"/>
                  </a:cubicBezTo>
                  <a:cubicBezTo>
                    <a:pt x="170" y="119"/>
                    <a:pt x="170" y="119"/>
                    <a:pt x="170" y="119"/>
                  </a:cubicBezTo>
                  <a:cubicBezTo>
                    <a:pt x="170" y="116"/>
                    <a:pt x="168" y="113"/>
                    <a:pt x="165" y="113"/>
                  </a:cubicBezTo>
                  <a:close/>
                  <a:moveTo>
                    <a:pt x="141" y="93"/>
                  </a:moveTo>
                  <a:cubicBezTo>
                    <a:pt x="138" y="93"/>
                    <a:pt x="136" y="96"/>
                    <a:pt x="136" y="98"/>
                  </a:cubicBezTo>
                  <a:cubicBezTo>
                    <a:pt x="136" y="214"/>
                    <a:pt x="136" y="214"/>
                    <a:pt x="136" y="214"/>
                  </a:cubicBezTo>
                  <a:cubicBezTo>
                    <a:pt x="136" y="217"/>
                    <a:pt x="138" y="219"/>
                    <a:pt x="141" y="219"/>
                  </a:cubicBezTo>
                  <a:cubicBezTo>
                    <a:pt x="143" y="219"/>
                    <a:pt x="146" y="217"/>
                    <a:pt x="146" y="214"/>
                  </a:cubicBezTo>
                  <a:cubicBezTo>
                    <a:pt x="146" y="98"/>
                    <a:pt x="146" y="98"/>
                    <a:pt x="146" y="98"/>
                  </a:cubicBezTo>
                  <a:cubicBezTo>
                    <a:pt x="146" y="96"/>
                    <a:pt x="143" y="93"/>
                    <a:pt x="141" y="93"/>
                  </a:cubicBezTo>
                  <a:close/>
                  <a:moveTo>
                    <a:pt x="215" y="67"/>
                  </a:moveTo>
                  <a:cubicBezTo>
                    <a:pt x="195" y="67"/>
                    <a:pt x="195" y="67"/>
                    <a:pt x="195" y="67"/>
                  </a:cubicBezTo>
                  <a:cubicBezTo>
                    <a:pt x="192" y="29"/>
                    <a:pt x="161" y="0"/>
                    <a:pt x="124" y="0"/>
                  </a:cubicBezTo>
                  <a:cubicBezTo>
                    <a:pt x="86" y="0"/>
                    <a:pt x="55" y="30"/>
                    <a:pt x="53" y="67"/>
                  </a:cubicBezTo>
                  <a:cubicBezTo>
                    <a:pt x="23" y="72"/>
                    <a:pt x="0" y="98"/>
                    <a:pt x="0" y="127"/>
                  </a:cubicBezTo>
                  <a:cubicBezTo>
                    <a:pt x="0" y="160"/>
                    <a:pt x="27" y="188"/>
                    <a:pt x="61" y="188"/>
                  </a:cubicBezTo>
                  <a:cubicBezTo>
                    <a:pt x="63" y="188"/>
                    <a:pt x="66" y="185"/>
                    <a:pt x="66" y="182"/>
                  </a:cubicBezTo>
                  <a:cubicBezTo>
                    <a:pt x="66" y="180"/>
                    <a:pt x="63" y="177"/>
                    <a:pt x="61" y="177"/>
                  </a:cubicBezTo>
                  <a:cubicBezTo>
                    <a:pt x="33" y="177"/>
                    <a:pt x="10" y="155"/>
                    <a:pt x="10" y="127"/>
                  </a:cubicBezTo>
                  <a:cubicBezTo>
                    <a:pt x="10" y="102"/>
                    <a:pt x="31" y="79"/>
                    <a:pt x="57" y="77"/>
                  </a:cubicBezTo>
                  <a:cubicBezTo>
                    <a:pt x="58" y="77"/>
                    <a:pt x="58" y="77"/>
                    <a:pt x="58" y="77"/>
                  </a:cubicBezTo>
                  <a:cubicBezTo>
                    <a:pt x="61" y="77"/>
                    <a:pt x="63" y="74"/>
                    <a:pt x="63" y="72"/>
                  </a:cubicBezTo>
                  <a:cubicBezTo>
                    <a:pt x="63" y="38"/>
                    <a:pt x="90" y="10"/>
                    <a:pt x="124" y="10"/>
                  </a:cubicBezTo>
                  <a:cubicBezTo>
                    <a:pt x="157" y="10"/>
                    <a:pt x="184" y="37"/>
                    <a:pt x="185" y="70"/>
                  </a:cubicBezTo>
                  <a:cubicBezTo>
                    <a:pt x="185" y="70"/>
                    <a:pt x="185" y="71"/>
                    <a:pt x="185" y="72"/>
                  </a:cubicBezTo>
                  <a:cubicBezTo>
                    <a:pt x="185" y="74"/>
                    <a:pt x="187" y="77"/>
                    <a:pt x="190" y="77"/>
                  </a:cubicBezTo>
                  <a:cubicBezTo>
                    <a:pt x="215" y="77"/>
                    <a:pt x="215" y="77"/>
                    <a:pt x="215" y="77"/>
                  </a:cubicBezTo>
                  <a:cubicBezTo>
                    <a:pt x="243" y="77"/>
                    <a:pt x="266" y="99"/>
                    <a:pt x="266" y="127"/>
                  </a:cubicBezTo>
                  <a:cubicBezTo>
                    <a:pt x="266" y="155"/>
                    <a:pt x="243" y="177"/>
                    <a:pt x="215" y="177"/>
                  </a:cubicBezTo>
                  <a:cubicBezTo>
                    <a:pt x="189" y="177"/>
                    <a:pt x="189" y="177"/>
                    <a:pt x="189" y="177"/>
                  </a:cubicBezTo>
                  <a:cubicBezTo>
                    <a:pt x="186" y="177"/>
                    <a:pt x="184" y="180"/>
                    <a:pt x="184" y="182"/>
                  </a:cubicBezTo>
                  <a:cubicBezTo>
                    <a:pt x="184" y="185"/>
                    <a:pt x="186" y="188"/>
                    <a:pt x="189" y="188"/>
                  </a:cubicBezTo>
                  <a:cubicBezTo>
                    <a:pt x="215" y="188"/>
                    <a:pt x="215" y="188"/>
                    <a:pt x="215" y="188"/>
                  </a:cubicBezTo>
                  <a:cubicBezTo>
                    <a:pt x="249" y="188"/>
                    <a:pt x="276" y="160"/>
                    <a:pt x="276" y="127"/>
                  </a:cubicBezTo>
                  <a:cubicBezTo>
                    <a:pt x="276" y="94"/>
                    <a:pt x="249" y="67"/>
                    <a:pt x="215" y="6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64" name="TextBox 956"/>
            <p:cNvSpPr txBox="1">
              <a:spLocks noChangeArrowheads="1"/>
            </p:cNvSpPr>
            <p:nvPr/>
          </p:nvSpPr>
          <p:spPr bwMode="auto">
            <a:xfrm>
              <a:off x="9125285" y="49786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65" name="TextBox 956"/>
            <p:cNvSpPr txBox="1">
              <a:spLocks noChangeArrowheads="1"/>
            </p:cNvSpPr>
            <p:nvPr/>
          </p:nvSpPr>
          <p:spPr bwMode="auto">
            <a:xfrm>
              <a:off x="9115761" y="46117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grpSp>
    </p:spTree>
    <p:extLst>
      <p:ext uri="{BB962C8B-B14F-4D97-AF65-F5344CB8AC3E}">
        <p14:creationId xmlns:p14="http://schemas.microsoft.com/office/powerpoint/2010/main" val="2519693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par>
                          <p:cTn id="8" fill="hold">
                            <p:stCondLst>
                              <p:cond delay="500"/>
                            </p:stCondLst>
                            <p:childTnLst>
                              <p:par>
                                <p:cTn id="9" presetID="21" presetClass="entr" presetSubtype="1"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heel(1)">
                                      <p:cBhvr>
                                        <p:cTn id="11" dur="2000"/>
                                        <p:tgtEl>
                                          <p:spTgt spid="2"/>
                                        </p:tgtEl>
                                      </p:cBhvr>
                                    </p:animEffect>
                                  </p:childTnLst>
                                </p:cTn>
                              </p:par>
                            </p:childTnLst>
                          </p:cTn>
                        </p:par>
                        <p:par>
                          <p:cTn id="12" fill="hold">
                            <p:stCondLst>
                              <p:cond delay="2500"/>
                            </p:stCondLst>
                            <p:childTnLst>
                              <p:par>
                                <p:cTn id="13" presetID="31" presetClass="entr" presetSubtype="0"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1000" fill="hold"/>
                                        <p:tgtEl>
                                          <p:spTgt spid="3"/>
                                        </p:tgtEl>
                                        <p:attrNameLst>
                                          <p:attrName>ppt_w</p:attrName>
                                        </p:attrNameLst>
                                      </p:cBhvr>
                                      <p:tavLst>
                                        <p:tav tm="0">
                                          <p:val>
                                            <p:fltVal val="0"/>
                                          </p:val>
                                        </p:tav>
                                        <p:tav tm="100000">
                                          <p:val>
                                            <p:strVal val="#ppt_w"/>
                                          </p:val>
                                        </p:tav>
                                      </p:tavLst>
                                    </p:anim>
                                    <p:anim calcmode="lin" valueType="num">
                                      <p:cBhvr>
                                        <p:cTn id="16" dur="1000" fill="hold"/>
                                        <p:tgtEl>
                                          <p:spTgt spid="3"/>
                                        </p:tgtEl>
                                        <p:attrNameLst>
                                          <p:attrName>ppt_h</p:attrName>
                                        </p:attrNameLst>
                                      </p:cBhvr>
                                      <p:tavLst>
                                        <p:tav tm="0">
                                          <p:val>
                                            <p:fltVal val="0"/>
                                          </p:val>
                                        </p:tav>
                                        <p:tav tm="100000">
                                          <p:val>
                                            <p:strVal val="#ppt_h"/>
                                          </p:val>
                                        </p:tav>
                                      </p:tavLst>
                                    </p:anim>
                                    <p:anim calcmode="lin" valueType="num">
                                      <p:cBhvr>
                                        <p:cTn id="17" dur="1000" fill="hold"/>
                                        <p:tgtEl>
                                          <p:spTgt spid="3"/>
                                        </p:tgtEl>
                                        <p:attrNameLst>
                                          <p:attrName>style.rotation</p:attrName>
                                        </p:attrNameLst>
                                      </p:cBhvr>
                                      <p:tavLst>
                                        <p:tav tm="0">
                                          <p:val>
                                            <p:fltVal val="90"/>
                                          </p:val>
                                        </p:tav>
                                        <p:tav tm="100000">
                                          <p:val>
                                            <p:fltVal val="0"/>
                                          </p:val>
                                        </p:tav>
                                      </p:tavLst>
                                    </p:anim>
                                    <p:animEffect transition="in" filter="fade">
                                      <p:cBhvr>
                                        <p:cTn id="18" dur="1000"/>
                                        <p:tgtEl>
                                          <p:spTgt spid="3"/>
                                        </p:tgtEl>
                                      </p:cBhvr>
                                    </p:animEffect>
                                  </p:childTnLst>
                                </p:cTn>
                              </p:par>
                            </p:childTnLst>
                          </p:cTn>
                        </p:par>
                        <p:par>
                          <p:cTn id="19" fill="hold">
                            <p:stCondLst>
                              <p:cond delay="3500"/>
                            </p:stCondLst>
                            <p:childTnLst>
                              <p:par>
                                <p:cTn id="20" presetID="31" presetClass="entr" presetSubtype="0" fill="hold" nodeType="after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1000" fill="hold"/>
                                        <p:tgtEl>
                                          <p:spTgt spid="4"/>
                                        </p:tgtEl>
                                        <p:attrNameLst>
                                          <p:attrName>ppt_w</p:attrName>
                                        </p:attrNameLst>
                                      </p:cBhvr>
                                      <p:tavLst>
                                        <p:tav tm="0">
                                          <p:val>
                                            <p:fltVal val="0"/>
                                          </p:val>
                                        </p:tav>
                                        <p:tav tm="100000">
                                          <p:val>
                                            <p:strVal val="#ppt_w"/>
                                          </p:val>
                                        </p:tav>
                                      </p:tavLst>
                                    </p:anim>
                                    <p:anim calcmode="lin" valueType="num">
                                      <p:cBhvr>
                                        <p:cTn id="23" dur="1000" fill="hold"/>
                                        <p:tgtEl>
                                          <p:spTgt spid="4"/>
                                        </p:tgtEl>
                                        <p:attrNameLst>
                                          <p:attrName>ppt_h</p:attrName>
                                        </p:attrNameLst>
                                      </p:cBhvr>
                                      <p:tavLst>
                                        <p:tav tm="0">
                                          <p:val>
                                            <p:fltVal val="0"/>
                                          </p:val>
                                        </p:tav>
                                        <p:tav tm="100000">
                                          <p:val>
                                            <p:strVal val="#ppt_h"/>
                                          </p:val>
                                        </p:tav>
                                      </p:tavLst>
                                    </p:anim>
                                    <p:anim calcmode="lin" valueType="num">
                                      <p:cBhvr>
                                        <p:cTn id="24" dur="1000" fill="hold"/>
                                        <p:tgtEl>
                                          <p:spTgt spid="4"/>
                                        </p:tgtEl>
                                        <p:attrNameLst>
                                          <p:attrName>style.rotation</p:attrName>
                                        </p:attrNameLst>
                                      </p:cBhvr>
                                      <p:tavLst>
                                        <p:tav tm="0">
                                          <p:val>
                                            <p:fltVal val="90"/>
                                          </p:val>
                                        </p:tav>
                                        <p:tav tm="100000">
                                          <p:val>
                                            <p:fltVal val="0"/>
                                          </p:val>
                                        </p:tav>
                                      </p:tavLst>
                                    </p:anim>
                                    <p:animEffect transition="in" filter="fade">
                                      <p:cBhvr>
                                        <p:cTn id="25" dur="1000"/>
                                        <p:tgtEl>
                                          <p:spTgt spid="4"/>
                                        </p:tgtEl>
                                      </p:cBhvr>
                                    </p:animEffect>
                                  </p:childTnLst>
                                </p:cTn>
                              </p:par>
                            </p:childTnLst>
                          </p:cTn>
                        </p:par>
                        <p:par>
                          <p:cTn id="26" fill="hold">
                            <p:stCondLst>
                              <p:cond delay="4500"/>
                            </p:stCondLst>
                            <p:childTnLst>
                              <p:par>
                                <p:cTn id="27" presetID="31" presetClass="entr" presetSubtype="0" fill="hold" nodeType="afterEffect">
                                  <p:stCondLst>
                                    <p:cond delay="0"/>
                                  </p:stCondLst>
                                  <p:childTnLst>
                                    <p:set>
                                      <p:cBhvr>
                                        <p:cTn id="28" dur="1" fill="hold">
                                          <p:stCondLst>
                                            <p:cond delay="0"/>
                                          </p:stCondLst>
                                        </p:cTn>
                                        <p:tgtEl>
                                          <p:spTgt spid="66"/>
                                        </p:tgtEl>
                                        <p:attrNameLst>
                                          <p:attrName>style.visibility</p:attrName>
                                        </p:attrNameLst>
                                      </p:cBhvr>
                                      <p:to>
                                        <p:strVal val="visible"/>
                                      </p:to>
                                    </p:set>
                                    <p:anim calcmode="lin" valueType="num">
                                      <p:cBhvr>
                                        <p:cTn id="29" dur="1000" fill="hold"/>
                                        <p:tgtEl>
                                          <p:spTgt spid="66"/>
                                        </p:tgtEl>
                                        <p:attrNameLst>
                                          <p:attrName>ppt_w</p:attrName>
                                        </p:attrNameLst>
                                      </p:cBhvr>
                                      <p:tavLst>
                                        <p:tav tm="0">
                                          <p:val>
                                            <p:fltVal val="0"/>
                                          </p:val>
                                        </p:tav>
                                        <p:tav tm="100000">
                                          <p:val>
                                            <p:strVal val="#ppt_w"/>
                                          </p:val>
                                        </p:tav>
                                      </p:tavLst>
                                    </p:anim>
                                    <p:anim calcmode="lin" valueType="num">
                                      <p:cBhvr>
                                        <p:cTn id="30" dur="1000" fill="hold"/>
                                        <p:tgtEl>
                                          <p:spTgt spid="66"/>
                                        </p:tgtEl>
                                        <p:attrNameLst>
                                          <p:attrName>ppt_h</p:attrName>
                                        </p:attrNameLst>
                                      </p:cBhvr>
                                      <p:tavLst>
                                        <p:tav tm="0">
                                          <p:val>
                                            <p:fltVal val="0"/>
                                          </p:val>
                                        </p:tav>
                                        <p:tav tm="100000">
                                          <p:val>
                                            <p:strVal val="#ppt_h"/>
                                          </p:val>
                                        </p:tav>
                                      </p:tavLst>
                                    </p:anim>
                                    <p:anim calcmode="lin" valueType="num">
                                      <p:cBhvr>
                                        <p:cTn id="31" dur="1000" fill="hold"/>
                                        <p:tgtEl>
                                          <p:spTgt spid="66"/>
                                        </p:tgtEl>
                                        <p:attrNameLst>
                                          <p:attrName>style.rotation</p:attrName>
                                        </p:attrNameLst>
                                      </p:cBhvr>
                                      <p:tavLst>
                                        <p:tav tm="0">
                                          <p:val>
                                            <p:fltVal val="90"/>
                                          </p:val>
                                        </p:tav>
                                        <p:tav tm="100000">
                                          <p:val>
                                            <p:fltVal val="0"/>
                                          </p:val>
                                        </p:tav>
                                      </p:tavLst>
                                    </p:anim>
                                    <p:animEffect transition="in" filter="fade">
                                      <p:cBhvr>
                                        <p:cTn id="32" dur="1000"/>
                                        <p:tgtEl>
                                          <p:spTgt spid="66"/>
                                        </p:tgtEl>
                                      </p:cBhvr>
                                    </p:animEffect>
                                  </p:childTnLst>
                                </p:cTn>
                              </p:par>
                            </p:childTnLst>
                          </p:cTn>
                        </p:par>
                        <p:par>
                          <p:cTn id="33" fill="hold">
                            <p:stCondLst>
                              <p:cond delay="5500"/>
                            </p:stCondLst>
                            <p:childTnLst>
                              <p:par>
                                <p:cTn id="34" presetID="31" presetClass="entr" presetSubtype="0" fill="hold" nodeType="afterEffect">
                                  <p:stCondLst>
                                    <p:cond delay="0"/>
                                  </p:stCondLst>
                                  <p:childTnLst>
                                    <p:set>
                                      <p:cBhvr>
                                        <p:cTn id="35" dur="1" fill="hold">
                                          <p:stCondLst>
                                            <p:cond delay="0"/>
                                          </p:stCondLst>
                                        </p:cTn>
                                        <p:tgtEl>
                                          <p:spTgt spid="67"/>
                                        </p:tgtEl>
                                        <p:attrNameLst>
                                          <p:attrName>style.visibility</p:attrName>
                                        </p:attrNameLst>
                                      </p:cBhvr>
                                      <p:to>
                                        <p:strVal val="visible"/>
                                      </p:to>
                                    </p:set>
                                    <p:anim calcmode="lin" valueType="num">
                                      <p:cBhvr>
                                        <p:cTn id="36" dur="1000" fill="hold"/>
                                        <p:tgtEl>
                                          <p:spTgt spid="67"/>
                                        </p:tgtEl>
                                        <p:attrNameLst>
                                          <p:attrName>ppt_w</p:attrName>
                                        </p:attrNameLst>
                                      </p:cBhvr>
                                      <p:tavLst>
                                        <p:tav tm="0">
                                          <p:val>
                                            <p:fltVal val="0"/>
                                          </p:val>
                                        </p:tav>
                                        <p:tav tm="100000">
                                          <p:val>
                                            <p:strVal val="#ppt_w"/>
                                          </p:val>
                                        </p:tav>
                                      </p:tavLst>
                                    </p:anim>
                                    <p:anim calcmode="lin" valueType="num">
                                      <p:cBhvr>
                                        <p:cTn id="37" dur="1000" fill="hold"/>
                                        <p:tgtEl>
                                          <p:spTgt spid="67"/>
                                        </p:tgtEl>
                                        <p:attrNameLst>
                                          <p:attrName>ppt_h</p:attrName>
                                        </p:attrNameLst>
                                      </p:cBhvr>
                                      <p:tavLst>
                                        <p:tav tm="0">
                                          <p:val>
                                            <p:fltVal val="0"/>
                                          </p:val>
                                        </p:tav>
                                        <p:tav tm="100000">
                                          <p:val>
                                            <p:strVal val="#ppt_h"/>
                                          </p:val>
                                        </p:tav>
                                      </p:tavLst>
                                    </p:anim>
                                    <p:anim calcmode="lin" valueType="num">
                                      <p:cBhvr>
                                        <p:cTn id="38" dur="1000" fill="hold"/>
                                        <p:tgtEl>
                                          <p:spTgt spid="67"/>
                                        </p:tgtEl>
                                        <p:attrNameLst>
                                          <p:attrName>style.rotation</p:attrName>
                                        </p:attrNameLst>
                                      </p:cBhvr>
                                      <p:tavLst>
                                        <p:tav tm="0">
                                          <p:val>
                                            <p:fltVal val="90"/>
                                          </p:val>
                                        </p:tav>
                                        <p:tav tm="100000">
                                          <p:val>
                                            <p:fltVal val="0"/>
                                          </p:val>
                                        </p:tav>
                                      </p:tavLst>
                                    </p:anim>
                                    <p:animEffect transition="in" filter="fade">
                                      <p:cBhvr>
                                        <p:cTn id="39" dur="10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a:grpSpLocks noChangeAspect="1"/>
          </p:cNvGrpSpPr>
          <p:nvPr/>
        </p:nvGrpSpPr>
        <p:grpSpPr bwMode="auto">
          <a:xfrm>
            <a:off x="2012943" y="1028699"/>
            <a:ext cx="5013087" cy="4638675"/>
            <a:chOff x="1605" y="91"/>
            <a:chExt cx="4472" cy="4138"/>
          </a:xfrm>
        </p:grpSpPr>
        <p:sp>
          <p:nvSpPr>
            <p:cNvPr id="5" name="Freeform 5"/>
            <p:cNvSpPr>
              <a:spLocks/>
            </p:cNvSpPr>
            <p:nvPr/>
          </p:nvSpPr>
          <p:spPr bwMode="auto">
            <a:xfrm>
              <a:off x="4539" y="1847"/>
              <a:ext cx="1514" cy="1074"/>
            </a:xfrm>
            <a:custGeom>
              <a:avLst/>
              <a:gdLst>
                <a:gd name="T0" fmla="*/ 496 w 640"/>
                <a:gd name="T1" fmla="*/ 454 h 454"/>
                <a:gd name="T2" fmla="*/ 605 w 640"/>
                <a:gd name="T3" fmla="*/ 310 h 454"/>
                <a:gd name="T4" fmla="*/ 605 w 640"/>
                <a:gd name="T5" fmla="*/ 310 h 454"/>
                <a:gd name="T6" fmla="*/ 426 w 640"/>
                <a:gd name="T7" fmla="*/ 0 h 454"/>
                <a:gd name="T8" fmla="*/ 11 w 640"/>
                <a:gd name="T9" fmla="*/ 240 h 454"/>
                <a:gd name="T10" fmla="*/ 134 w 640"/>
                <a:gd name="T11" fmla="*/ 454 h 454"/>
                <a:gd name="T12" fmla="*/ 0 w 640"/>
                <a:gd name="T13" fmla="*/ 454 h 454"/>
                <a:gd name="T14" fmla="*/ 0 w 640"/>
                <a:gd name="T15" fmla="*/ 454 h 454"/>
                <a:gd name="T16" fmla="*/ 496 w 640"/>
                <a:gd name="T17" fmla="*/ 454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0" h="454">
                  <a:moveTo>
                    <a:pt x="496" y="454"/>
                  </a:moveTo>
                  <a:cubicBezTo>
                    <a:pt x="565" y="454"/>
                    <a:pt x="640" y="400"/>
                    <a:pt x="605" y="310"/>
                  </a:cubicBezTo>
                  <a:cubicBezTo>
                    <a:pt x="605" y="310"/>
                    <a:pt x="605" y="310"/>
                    <a:pt x="605" y="310"/>
                  </a:cubicBezTo>
                  <a:cubicBezTo>
                    <a:pt x="426" y="0"/>
                    <a:pt x="426" y="0"/>
                    <a:pt x="426" y="0"/>
                  </a:cubicBezTo>
                  <a:cubicBezTo>
                    <a:pt x="11" y="240"/>
                    <a:pt x="11" y="240"/>
                    <a:pt x="11" y="240"/>
                  </a:cubicBezTo>
                  <a:cubicBezTo>
                    <a:pt x="134" y="454"/>
                    <a:pt x="134" y="454"/>
                    <a:pt x="134" y="454"/>
                  </a:cubicBezTo>
                  <a:cubicBezTo>
                    <a:pt x="0" y="454"/>
                    <a:pt x="0" y="454"/>
                    <a:pt x="0" y="454"/>
                  </a:cubicBezTo>
                  <a:cubicBezTo>
                    <a:pt x="0" y="454"/>
                    <a:pt x="0" y="454"/>
                    <a:pt x="0" y="454"/>
                  </a:cubicBezTo>
                  <a:lnTo>
                    <a:pt x="496" y="454"/>
                  </a:lnTo>
                  <a:close/>
                </a:path>
              </a:pathLst>
            </a:custGeom>
            <a:solidFill>
              <a:schemeClr val="accent2">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p:cNvSpPr>
              <a:spLocks/>
            </p:cNvSpPr>
            <p:nvPr/>
          </p:nvSpPr>
          <p:spPr bwMode="auto">
            <a:xfrm>
              <a:off x="2313" y="2642"/>
              <a:ext cx="1093" cy="1412"/>
            </a:xfrm>
            <a:custGeom>
              <a:avLst/>
              <a:gdLst>
                <a:gd name="T0" fmla="*/ 462 w 462"/>
                <a:gd name="T1" fmla="*/ 118 h 597"/>
                <a:gd name="T2" fmla="*/ 216 w 462"/>
                <a:gd name="T3" fmla="*/ 118 h 597"/>
                <a:gd name="T4" fmla="*/ 284 w 462"/>
                <a:gd name="T5" fmla="*/ 1 h 597"/>
                <a:gd name="T6" fmla="*/ 283 w 462"/>
                <a:gd name="T7" fmla="*/ 0 h 597"/>
                <a:gd name="T8" fmla="*/ 34 w 462"/>
                <a:gd name="T9" fmla="*/ 430 h 597"/>
                <a:gd name="T10" fmla="*/ 105 w 462"/>
                <a:gd name="T11" fmla="*/ 596 h 597"/>
                <a:gd name="T12" fmla="*/ 104 w 462"/>
                <a:gd name="T13" fmla="*/ 597 h 597"/>
                <a:gd name="T14" fmla="*/ 462 w 462"/>
                <a:gd name="T15" fmla="*/ 597 h 597"/>
                <a:gd name="T16" fmla="*/ 462 w 462"/>
                <a:gd name="T17" fmla="*/ 118 h 5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2" h="597">
                  <a:moveTo>
                    <a:pt x="462" y="118"/>
                  </a:moveTo>
                  <a:cubicBezTo>
                    <a:pt x="216" y="118"/>
                    <a:pt x="216" y="118"/>
                    <a:pt x="216" y="118"/>
                  </a:cubicBezTo>
                  <a:cubicBezTo>
                    <a:pt x="284" y="1"/>
                    <a:pt x="284" y="1"/>
                    <a:pt x="284" y="1"/>
                  </a:cubicBezTo>
                  <a:cubicBezTo>
                    <a:pt x="283" y="0"/>
                    <a:pt x="283" y="0"/>
                    <a:pt x="283" y="0"/>
                  </a:cubicBezTo>
                  <a:cubicBezTo>
                    <a:pt x="34" y="430"/>
                    <a:pt x="34" y="430"/>
                    <a:pt x="34" y="430"/>
                  </a:cubicBezTo>
                  <a:cubicBezTo>
                    <a:pt x="0" y="489"/>
                    <a:pt x="10" y="581"/>
                    <a:pt x="105" y="596"/>
                  </a:cubicBezTo>
                  <a:cubicBezTo>
                    <a:pt x="104" y="597"/>
                    <a:pt x="104" y="597"/>
                    <a:pt x="104" y="597"/>
                  </a:cubicBezTo>
                  <a:cubicBezTo>
                    <a:pt x="462" y="597"/>
                    <a:pt x="462" y="597"/>
                    <a:pt x="462" y="597"/>
                  </a:cubicBezTo>
                  <a:lnTo>
                    <a:pt x="462" y="118"/>
                  </a:lnTo>
                  <a:close/>
                </a:path>
              </a:pathLst>
            </a:custGeom>
            <a:solidFill>
              <a:schemeClr val="accent3">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p:cNvSpPr>
              <a:spLocks/>
            </p:cNvSpPr>
            <p:nvPr/>
          </p:nvSpPr>
          <p:spPr bwMode="auto">
            <a:xfrm>
              <a:off x="2568" y="186"/>
              <a:ext cx="1432" cy="1476"/>
            </a:xfrm>
            <a:custGeom>
              <a:avLst/>
              <a:gdLst>
                <a:gd name="T0" fmla="*/ 357 w 605"/>
                <a:gd name="T1" fmla="*/ 97 h 624"/>
                <a:gd name="T2" fmla="*/ 179 w 605"/>
                <a:gd name="T3" fmla="*/ 75 h 624"/>
                <a:gd name="T4" fmla="*/ 179 w 605"/>
                <a:gd name="T5" fmla="*/ 75 h 624"/>
                <a:gd name="T6" fmla="*/ 0 w 605"/>
                <a:gd name="T7" fmla="*/ 384 h 624"/>
                <a:gd name="T8" fmla="*/ 415 w 605"/>
                <a:gd name="T9" fmla="*/ 624 h 624"/>
                <a:gd name="T10" fmla="*/ 538 w 605"/>
                <a:gd name="T11" fmla="*/ 412 h 624"/>
                <a:gd name="T12" fmla="*/ 604 w 605"/>
                <a:gd name="T13" fmla="*/ 527 h 624"/>
                <a:gd name="T14" fmla="*/ 605 w 605"/>
                <a:gd name="T15" fmla="*/ 527 h 624"/>
                <a:gd name="T16" fmla="*/ 357 w 605"/>
                <a:gd name="T17" fmla="*/ 97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5" h="624">
                  <a:moveTo>
                    <a:pt x="357" y="97"/>
                  </a:moveTo>
                  <a:cubicBezTo>
                    <a:pt x="323" y="38"/>
                    <a:pt x="239" y="0"/>
                    <a:pt x="179" y="75"/>
                  </a:cubicBezTo>
                  <a:cubicBezTo>
                    <a:pt x="179" y="75"/>
                    <a:pt x="179" y="75"/>
                    <a:pt x="179" y="75"/>
                  </a:cubicBezTo>
                  <a:cubicBezTo>
                    <a:pt x="0" y="384"/>
                    <a:pt x="0" y="384"/>
                    <a:pt x="0" y="384"/>
                  </a:cubicBezTo>
                  <a:cubicBezTo>
                    <a:pt x="415" y="624"/>
                    <a:pt x="415" y="624"/>
                    <a:pt x="415" y="624"/>
                  </a:cubicBezTo>
                  <a:cubicBezTo>
                    <a:pt x="538" y="412"/>
                    <a:pt x="538" y="412"/>
                    <a:pt x="538" y="412"/>
                  </a:cubicBezTo>
                  <a:cubicBezTo>
                    <a:pt x="604" y="527"/>
                    <a:pt x="604" y="527"/>
                    <a:pt x="604" y="527"/>
                  </a:cubicBezTo>
                  <a:cubicBezTo>
                    <a:pt x="605" y="527"/>
                    <a:pt x="605" y="527"/>
                    <a:pt x="605" y="527"/>
                  </a:cubicBezTo>
                  <a:lnTo>
                    <a:pt x="357" y="97"/>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p:cNvSpPr>
              <a:spLocks/>
            </p:cNvSpPr>
            <p:nvPr/>
          </p:nvSpPr>
          <p:spPr bwMode="auto">
            <a:xfrm>
              <a:off x="1605" y="1735"/>
              <a:ext cx="1628" cy="2319"/>
            </a:xfrm>
            <a:custGeom>
              <a:avLst/>
              <a:gdLst>
                <a:gd name="T0" fmla="*/ 688 w 688"/>
                <a:gd name="T1" fmla="*/ 348 h 980"/>
                <a:gd name="T2" fmla="*/ 526 w 688"/>
                <a:gd name="T3" fmla="*/ 0 h 980"/>
                <a:gd name="T4" fmla="*/ 144 w 688"/>
                <a:gd name="T5" fmla="*/ 34 h 980"/>
                <a:gd name="T6" fmla="*/ 209 w 688"/>
                <a:gd name="T7" fmla="*/ 71 h 980"/>
                <a:gd name="T8" fmla="*/ 34 w 688"/>
                <a:gd name="T9" fmla="*/ 376 h 980"/>
                <a:gd name="T10" fmla="*/ 34 w 688"/>
                <a:gd name="T11" fmla="*/ 567 h 980"/>
                <a:gd name="T12" fmla="*/ 217 w 688"/>
                <a:gd name="T13" fmla="*/ 884 h 980"/>
                <a:gd name="T14" fmla="*/ 383 w 688"/>
                <a:gd name="T15" fmla="*/ 980 h 980"/>
                <a:gd name="T16" fmla="*/ 403 w 688"/>
                <a:gd name="T17" fmla="*/ 980 h 980"/>
                <a:gd name="T18" fmla="*/ 404 w 688"/>
                <a:gd name="T19" fmla="*/ 979 h 980"/>
                <a:gd name="T20" fmla="*/ 333 w 688"/>
                <a:gd name="T21" fmla="*/ 813 h 980"/>
                <a:gd name="T22" fmla="*/ 582 w 688"/>
                <a:gd name="T23" fmla="*/ 383 h 980"/>
                <a:gd name="T24" fmla="*/ 583 w 688"/>
                <a:gd name="T25" fmla="*/ 384 h 980"/>
                <a:gd name="T26" fmla="*/ 625 w 688"/>
                <a:gd name="T27" fmla="*/ 311 h 980"/>
                <a:gd name="T28" fmla="*/ 688 w 688"/>
                <a:gd name="T29" fmla="*/ 348 h 9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8" h="980">
                  <a:moveTo>
                    <a:pt x="688" y="348"/>
                  </a:moveTo>
                  <a:cubicBezTo>
                    <a:pt x="526" y="0"/>
                    <a:pt x="526" y="0"/>
                    <a:pt x="526" y="0"/>
                  </a:cubicBezTo>
                  <a:cubicBezTo>
                    <a:pt x="144" y="34"/>
                    <a:pt x="144" y="34"/>
                    <a:pt x="144" y="34"/>
                  </a:cubicBezTo>
                  <a:cubicBezTo>
                    <a:pt x="209" y="71"/>
                    <a:pt x="209" y="71"/>
                    <a:pt x="209" y="71"/>
                  </a:cubicBezTo>
                  <a:cubicBezTo>
                    <a:pt x="34" y="376"/>
                    <a:pt x="34" y="376"/>
                    <a:pt x="34" y="376"/>
                  </a:cubicBezTo>
                  <a:cubicBezTo>
                    <a:pt x="0" y="435"/>
                    <a:pt x="0" y="508"/>
                    <a:pt x="34" y="567"/>
                  </a:cubicBezTo>
                  <a:cubicBezTo>
                    <a:pt x="217" y="884"/>
                    <a:pt x="217" y="884"/>
                    <a:pt x="217" y="884"/>
                  </a:cubicBezTo>
                  <a:cubicBezTo>
                    <a:pt x="251" y="944"/>
                    <a:pt x="314" y="980"/>
                    <a:pt x="383" y="980"/>
                  </a:cubicBezTo>
                  <a:cubicBezTo>
                    <a:pt x="403" y="980"/>
                    <a:pt x="403" y="980"/>
                    <a:pt x="403" y="980"/>
                  </a:cubicBezTo>
                  <a:cubicBezTo>
                    <a:pt x="404" y="979"/>
                    <a:pt x="404" y="979"/>
                    <a:pt x="404" y="979"/>
                  </a:cubicBezTo>
                  <a:cubicBezTo>
                    <a:pt x="309" y="964"/>
                    <a:pt x="299" y="872"/>
                    <a:pt x="333" y="813"/>
                  </a:cubicBezTo>
                  <a:cubicBezTo>
                    <a:pt x="582" y="383"/>
                    <a:pt x="582" y="383"/>
                    <a:pt x="582" y="383"/>
                  </a:cubicBezTo>
                  <a:cubicBezTo>
                    <a:pt x="583" y="384"/>
                    <a:pt x="583" y="384"/>
                    <a:pt x="583" y="384"/>
                  </a:cubicBezTo>
                  <a:cubicBezTo>
                    <a:pt x="625" y="311"/>
                    <a:pt x="625" y="311"/>
                    <a:pt x="625" y="311"/>
                  </a:cubicBezTo>
                  <a:lnTo>
                    <a:pt x="688" y="348"/>
                  </a:lnTo>
                  <a:close/>
                </a:path>
              </a:pathLst>
            </a:custGeom>
            <a:solidFill>
              <a:schemeClr val="accent3">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p:cNvSpPr>
              <a:spLocks/>
            </p:cNvSpPr>
            <p:nvPr/>
          </p:nvSpPr>
          <p:spPr bwMode="auto">
            <a:xfrm>
              <a:off x="2992" y="91"/>
              <a:ext cx="2243" cy="1680"/>
            </a:xfrm>
            <a:custGeom>
              <a:avLst/>
              <a:gdLst>
                <a:gd name="T0" fmla="*/ 883 w 948"/>
                <a:gd name="T1" fmla="*/ 400 h 710"/>
                <a:gd name="T2" fmla="*/ 707 w 948"/>
                <a:gd name="T3" fmla="*/ 96 h 710"/>
                <a:gd name="T4" fmla="*/ 541 w 948"/>
                <a:gd name="T5" fmla="*/ 0 h 710"/>
                <a:gd name="T6" fmla="*/ 176 w 948"/>
                <a:gd name="T7" fmla="*/ 0 h 710"/>
                <a:gd name="T8" fmla="*/ 10 w 948"/>
                <a:gd name="T9" fmla="*/ 96 h 710"/>
                <a:gd name="T10" fmla="*/ 0 w 948"/>
                <a:gd name="T11" fmla="*/ 115 h 710"/>
                <a:gd name="T12" fmla="*/ 0 w 948"/>
                <a:gd name="T13" fmla="*/ 115 h 710"/>
                <a:gd name="T14" fmla="*/ 178 w 948"/>
                <a:gd name="T15" fmla="*/ 137 h 710"/>
                <a:gd name="T16" fmla="*/ 426 w 948"/>
                <a:gd name="T17" fmla="*/ 567 h 710"/>
                <a:gd name="T18" fmla="*/ 425 w 948"/>
                <a:gd name="T19" fmla="*/ 567 h 710"/>
                <a:gd name="T20" fmla="*/ 467 w 948"/>
                <a:gd name="T21" fmla="*/ 640 h 710"/>
                <a:gd name="T22" fmla="*/ 404 w 948"/>
                <a:gd name="T23" fmla="*/ 677 h 710"/>
                <a:gd name="T24" fmla="*/ 786 w 948"/>
                <a:gd name="T25" fmla="*/ 710 h 710"/>
                <a:gd name="T26" fmla="*/ 948 w 948"/>
                <a:gd name="T27" fmla="*/ 363 h 710"/>
                <a:gd name="T28" fmla="*/ 883 w 948"/>
                <a:gd name="T29" fmla="*/ 400 h 7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48" h="710">
                  <a:moveTo>
                    <a:pt x="883" y="400"/>
                  </a:moveTo>
                  <a:cubicBezTo>
                    <a:pt x="707" y="96"/>
                    <a:pt x="707" y="96"/>
                    <a:pt x="707" y="96"/>
                  </a:cubicBezTo>
                  <a:cubicBezTo>
                    <a:pt x="673" y="37"/>
                    <a:pt x="609" y="0"/>
                    <a:pt x="541" y="0"/>
                  </a:cubicBezTo>
                  <a:cubicBezTo>
                    <a:pt x="176" y="0"/>
                    <a:pt x="176" y="0"/>
                    <a:pt x="176" y="0"/>
                  </a:cubicBezTo>
                  <a:cubicBezTo>
                    <a:pt x="108" y="0"/>
                    <a:pt x="45" y="37"/>
                    <a:pt x="10" y="96"/>
                  </a:cubicBezTo>
                  <a:cubicBezTo>
                    <a:pt x="0" y="115"/>
                    <a:pt x="0" y="115"/>
                    <a:pt x="0" y="115"/>
                  </a:cubicBezTo>
                  <a:cubicBezTo>
                    <a:pt x="0" y="115"/>
                    <a:pt x="0" y="115"/>
                    <a:pt x="0" y="115"/>
                  </a:cubicBezTo>
                  <a:cubicBezTo>
                    <a:pt x="60" y="40"/>
                    <a:pt x="144" y="78"/>
                    <a:pt x="178" y="137"/>
                  </a:cubicBezTo>
                  <a:cubicBezTo>
                    <a:pt x="426" y="567"/>
                    <a:pt x="426" y="567"/>
                    <a:pt x="426" y="567"/>
                  </a:cubicBezTo>
                  <a:cubicBezTo>
                    <a:pt x="425" y="567"/>
                    <a:pt x="425" y="567"/>
                    <a:pt x="425" y="567"/>
                  </a:cubicBezTo>
                  <a:cubicBezTo>
                    <a:pt x="467" y="640"/>
                    <a:pt x="467" y="640"/>
                    <a:pt x="467" y="640"/>
                  </a:cubicBezTo>
                  <a:cubicBezTo>
                    <a:pt x="404" y="677"/>
                    <a:pt x="404" y="677"/>
                    <a:pt x="404" y="677"/>
                  </a:cubicBezTo>
                  <a:cubicBezTo>
                    <a:pt x="786" y="710"/>
                    <a:pt x="786" y="710"/>
                    <a:pt x="786" y="710"/>
                  </a:cubicBezTo>
                  <a:cubicBezTo>
                    <a:pt x="948" y="363"/>
                    <a:pt x="948" y="363"/>
                    <a:pt x="948" y="363"/>
                  </a:cubicBezTo>
                  <a:lnTo>
                    <a:pt x="883" y="40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p:cNvSpPr>
              <a:spLocks/>
            </p:cNvSpPr>
            <p:nvPr/>
          </p:nvSpPr>
          <p:spPr bwMode="auto">
            <a:xfrm>
              <a:off x="3820" y="2580"/>
              <a:ext cx="2257" cy="1649"/>
            </a:xfrm>
            <a:custGeom>
              <a:avLst/>
              <a:gdLst>
                <a:gd name="T0" fmla="*/ 920 w 954"/>
                <a:gd name="T1" fmla="*/ 19 h 697"/>
                <a:gd name="T2" fmla="*/ 909 w 954"/>
                <a:gd name="T3" fmla="*/ 0 h 697"/>
                <a:gd name="T4" fmla="*/ 909 w 954"/>
                <a:gd name="T5" fmla="*/ 0 h 697"/>
                <a:gd name="T6" fmla="*/ 800 w 954"/>
                <a:gd name="T7" fmla="*/ 144 h 697"/>
                <a:gd name="T8" fmla="*/ 304 w 954"/>
                <a:gd name="T9" fmla="*/ 144 h 697"/>
                <a:gd name="T10" fmla="*/ 304 w 954"/>
                <a:gd name="T11" fmla="*/ 144 h 697"/>
                <a:gd name="T12" fmla="*/ 220 w 954"/>
                <a:gd name="T13" fmla="*/ 144 h 697"/>
                <a:gd name="T14" fmla="*/ 220 w 954"/>
                <a:gd name="T15" fmla="*/ 69 h 697"/>
                <a:gd name="T16" fmla="*/ 0 w 954"/>
                <a:gd name="T17" fmla="*/ 383 h 697"/>
                <a:gd name="T18" fmla="*/ 220 w 954"/>
                <a:gd name="T19" fmla="*/ 697 h 697"/>
                <a:gd name="T20" fmla="*/ 220 w 954"/>
                <a:gd name="T21" fmla="*/ 623 h 697"/>
                <a:gd name="T22" fmla="*/ 571 w 954"/>
                <a:gd name="T23" fmla="*/ 623 h 697"/>
                <a:gd name="T24" fmla="*/ 736 w 954"/>
                <a:gd name="T25" fmla="*/ 527 h 697"/>
                <a:gd name="T26" fmla="*/ 920 w 954"/>
                <a:gd name="T27" fmla="*/ 210 h 697"/>
                <a:gd name="T28" fmla="*/ 920 w 954"/>
                <a:gd name="T29" fmla="*/ 19 h 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54" h="697">
                  <a:moveTo>
                    <a:pt x="920" y="19"/>
                  </a:moveTo>
                  <a:cubicBezTo>
                    <a:pt x="909" y="0"/>
                    <a:pt x="909" y="0"/>
                    <a:pt x="909" y="0"/>
                  </a:cubicBezTo>
                  <a:cubicBezTo>
                    <a:pt x="909" y="0"/>
                    <a:pt x="909" y="0"/>
                    <a:pt x="909" y="0"/>
                  </a:cubicBezTo>
                  <a:cubicBezTo>
                    <a:pt x="944" y="90"/>
                    <a:pt x="869" y="144"/>
                    <a:pt x="800" y="144"/>
                  </a:cubicBezTo>
                  <a:cubicBezTo>
                    <a:pt x="304" y="144"/>
                    <a:pt x="304" y="144"/>
                    <a:pt x="304" y="144"/>
                  </a:cubicBezTo>
                  <a:cubicBezTo>
                    <a:pt x="304" y="144"/>
                    <a:pt x="304" y="144"/>
                    <a:pt x="304" y="144"/>
                  </a:cubicBezTo>
                  <a:cubicBezTo>
                    <a:pt x="220" y="144"/>
                    <a:pt x="220" y="144"/>
                    <a:pt x="220" y="144"/>
                  </a:cubicBezTo>
                  <a:cubicBezTo>
                    <a:pt x="220" y="69"/>
                    <a:pt x="220" y="69"/>
                    <a:pt x="220" y="69"/>
                  </a:cubicBezTo>
                  <a:cubicBezTo>
                    <a:pt x="0" y="383"/>
                    <a:pt x="0" y="383"/>
                    <a:pt x="0" y="383"/>
                  </a:cubicBezTo>
                  <a:cubicBezTo>
                    <a:pt x="220" y="697"/>
                    <a:pt x="220" y="697"/>
                    <a:pt x="220" y="697"/>
                  </a:cubicBezTo>
                  <a:cubicBezTo>
                    <a:pt x="220" y="623"/>
                    <a:pt x="220" y="623"/>
                    <a:pt x="220" y="623"/>
                  </a:cubicBezTo>
                  <a:cubicBezTo>
                    <a:pt x="571" y="623"/>
                    <a:pt x="571" y="623"/>
                    <a:pt x="571" y="623"/>
                  </a:cubicBezTo>
                  <a:cubicBezTo>
                    <a:pt x="639" y="623"/>
                    <a:pt x="702" y="587"/>
                    <a:pt x="736" y="527"/>
                  </a:cubicBezTo>
                  <a:cubicBezTo>
                    <a:pt x="920" y="210"/>
                    <a:pt x="920" y="210"/>
                    <a:pt x="920" y="210"/>
                  </a:cubicBezTo>
                  <a:cubicBezTo>
                    <a:pt x="954" y="151"/>
                    <a:pt x="954" y="78"/>
                    <a:pt x="920" y="19"/>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p:cNvSpPr>
              <a:spLocks noEditPoints="1"/>
            </p:cNvSpPr>
            <p:nvPr/>
          </p:nvSpPr>
          <p:spPr bwMode="auto">
            <a:xfrm>
              <a:off x="4066" y="611"/>
              <a:ext cx="644" cy="540"/>
            </a:xfrm>
            <a:custGeom>
              <a:avLst/>
              <a:gdLst>
                <a:gd name="T0" fmla="*/ 36 w 272"/>
                <a:gd name="T1" fmla="*/ 185 h 228"/>
                <a:gd name="T2" fmla="*/ 36 w 272"/>
                <a:gd name="T3" fmla="*/ 124 h 228"/>
                <a:gd name="T4" fmla="*/ 45 w 272"/>
                <a:gd name="T5" fmla="*/ 115 h 228"/>
                <a:gd name="T6" fmla="*/ 60 w 272"/>
                <a:gd name="T7" fmla="*/ 115 h 228"/>
                <a:gd name="T8" fmla="*/ 69 w 272"/>
                <a:gd name="T9" fmla="*/ 124 h 228"/>
                <a:gd name="T10" fmla="*/ 69 w 272"/>
                <a:gd name="T11" fmla="*/ 185 h 228"/>
                <a:gd name="T12" fmla="*/ 60 w 272"/>
                <a:gd name="T13" fmla="*/ 194 h 228"/>
                <a:gd name="T14" fmla="*/ 45 w 272"/>
                <a:gd name="T15" fmla="*/ 194 h 228"/>
                <a:gd name="T16" fmla="*/ 36 w 272"/>
                <a:gd name="T17" fmla="*/ 185 h 228"/>
                <a:gd name="T18" fmla="*/ 100 w 272"/>
                <a:gd name="T19" fmla="*/ 93 h 228"/>
                <a:gd name="T20" fmla="*/ 91 w 272"/>
                <a:gd name="T21" fmla="*/ 102 h 228"/>
                <a:gd name="T22" fmla="*/ 91 w 272"/>
                <a:gd name="T23" fmla="*/ 185 h 228"/>
                <a:gd name="T24" fmla="*/ 100 w 272"/>
                <a:gd name="T25" fmla="*/ 194 h 228"/>
                <a:gd name="T26" fmla="*/ 115 w 272"/>
                <a:gd name="T27" fmla="*/ 194 h 228"/>
                <a:gd name="T28" fmla="*/ 124 w 272"/>
                <a:gd name="T29" fmla="*/ 185 h 228"/>
                <a:gd name="T30" fmla="*/ 124 w 272"/>
                <a:gd name="T31" fmla="*/ 102 h 228"/>
                <a:gd name="T32" fmla="*/ 115 w 272"/>
                <a:gd name="T33" fmla="*/ 93 h 228"/>
                <a:gd name="T34" fmla="*/ 100 w 272"/>
                <a:gd name="T35" fmla="*/ 93 h 228"/>
                <a:gd name="T36" fmla="*/ 154 w 272"/>
                <a:gd name="T37" fmla="*/ 74 h 228"/>
                <a:gd name="T38" fmla="*/ 145 w 272"/>
                <a:gd name="T39" fmla="*/ 83 h 228"/>
                <a:gd name="T40" fmla="*/ 145 w 272"/>
                <a:gd name="T41" fmla="*/ 185 h 228"/>
                <a:gd name="T42" fmla="*/ 154 w 272"/>
                <a:gd name="T43" fmla="*/ 194 h 228"/>
                <a:gd name="T44" fmla="*/ 169 w 272"/>
                <a:gd name="T45" fmla="*/ 194 h 228"/>
                <a:gd name="T46" fmla="*/ 178 w 272"/>
                <a:gd name="T47" fmla="*/ 185 h 228"/>
                <a:gd name="T48" fmla="*/ 178 w 272"/>
                <a:gd name="T49" fmla="*/ 83 h 228"/>
                <a:gd name="T50" fmla="*/ 169 w 272"/>
                <a:gd name="T51" fmla="*/ 74 h 228"/>
                <a:gd name="T52" fmla="*/ 154 w 272"/>
                <a:gd name="T53" fmla="*/ 74 h 228"/>
                <a:gd name="T54" fmla="*/ 209 w 272"/>
                <a:gd name="T55" fmla="*/ 55 h 228"/>
                <a:gd name="T56" fmla="*/ 200 w 272"/>
                <a:gd name="T57" fmla="*/ 64 h 228"/>
                <a:gd name="T58" fmla="*/ 200 w 272"/>
                <a:gd name="T59" fmla="*/ 185 h 228"/>
                <a:gd name="T60" fmla="*/ 209 w 272"/>
                <a:gd name="T61" fmla="*/ 194 h 228"/>
                <a:gd name="T62" fmla="*/ 224 w 272"/>
                <a:gd name="T63" fmla="*/ 194 h 228"/>
                <a:gd name="T64" fmla="*/ 232 w 272"/>
                <a:gd name="T65" fmla="*/ 185 h 228"/>
                <a:gd name="T66" fmla="*/ 232 w 272"/>
                <a:gd name="T67" fmla="*/ 64 h 228"/>
                <a:gd name="T68" fmla="*/ 224 w 272"/>
                <a:gd name="T69" fmla="*/ 55 h 228"/>
                <a:gd name="T70" fmla="*/ 209 w 272"/>
                <a:gd name="T71" fmla="*/ 55 h 228"/>
                <a:gd name="T72" fmla="*/ 40 w 272"/>
                <a:gd name="T73" fmla="*/ 91 h 228"/>
                <a:gd name="T74" fmla="*/ 202 w 272"/>
                <a:gd name="T75" fmla="*/ 30 h 228"/>
                <a:gd name="T76" fmla="*/ 206 w 272"/>
                <a:gd name="T77" fmla="*/ 39 h 228"/>
                <a:gd name="T78" fmla="*/ 224 w 272"/>
                <a:gd name="T79" fmla="*/ 12 h 228"/>
                <a:gd name="T80" fmla="*/ 192 w 272"/>
                <a:gd name="T81" fmla="*/ 10 h 228"/>
                <a:gd name="T82" fmla="*/ 196 w 272"/>
                <a:gd name="T83" fmla="*/ 20 h 228"/>
                <a:gd name="T84" fmla="*/ 38 w 272"/>
                <a:gd name="T85" fmla="*/ 79 h 228"/>
                <a:gd name="T86" fmla="*/ 40 w 272"/>
                <a:gd name="T87" fmla="*/ 91 h 228"/>
                <a:gd name="T88" fmla="*/ 272 w 272"/>
                <a:gd name="T89" fmla="*/ 212 h 228"/>
                <a:gd name="T90" fmla="*/ 244 w 272"/>
                <a:gd name="T91" fmla="*/ 196 h 228"/>
                <a:gd name="T92" fmla="*/ 244 w 272"/>
                <a:gd name="T93" fmla="*/ 206 h 228"/>
                <a:gd name="T94" fmla="*/ 22 w 272"/>
                <a:gd name="T95" fmla="*/ 206 h 228"/>
                <a:gd name="T96" fmla="*/ 22 w 272"/>
                <a:gd name="T97" fmla="*/ 28 h 228"/>
                <a:gd name="T98" fmla="*/ 32 w 272"/>
                <a:gd name="T99" fmla="*/ 28 h 228"/>
                <a:gd name="T100" fmla="*/ 16 w 272"/>
                <a:gd name="T101" fmla="*/ 0 h 228"/>
                <a:gd name="T102" fmla="*/ 0 w 272"/>
                <a:gd name="T103" fmla="*/ 28 h 228"/>
                <a:gd name="T104" fmla="*/ 10 w 272"/>
                <a:gd name="T105" fmla="*/ 28 h 228"/>
                <a:gd name="T106" fmla="*/ 10 w 272"/>
                <a:gd name="T107" fmla="*/ 206 h 228"/>
                <a:gd name="T108" fmla="*/ 10 w 272"/>
                <a:gd name="T109" fmla="*/ 212 h 228"/>
                <a:gd name="T110" fmla="*/ 10 w 272"/>
                <a:gd name="T111" fmla="*/ 218 h 228"/>
                <a:gd name="T112" fmla="*/ 244 w 272"/>
                <a:gd name="T113" fmla="*/ 218 h 228"/>
                <a:gd name="T114" fmla="*/ 244 w 272"/>
                <a:gd name="T115" fmla="*/ 228 h 228"/>
                <a:gd name="T116" fmla="*/ 272 w 272"/>
                <a:gd name="T117" fmla="*/ 212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72" h="228">
                  <a:moveTo>
                    <a:pt x="36" y="185"/>
                  </a:moveTo>
                  <a:cubicBezTo>
                    <a:pt x="36" y="124"/>
                    <a:pt x="36" y="124"/>
                    <a:pt x="36" y="124"/>
                  </a:cubicBezTo>
                  <a:cubicBezTo>
                    <a:pt x="36" y="119"/>
                    <a:pt x="40" y="115"/>
                    <a:pt x="45" y="115"/>
                  </a:cubicBezTo>
                  <a:cubicBezTo>
                    <a:pt x="60" y="115"/>
                    <a:pt x="60" y="115"/>
                    <a:pt x="60" y="115"/>
                  </a:cubicBezTo>
                  <a:cubicBezTo>
                    <a:pt x="65" y="115"/>
                    <a:pt x="69" y="119"/>
                    <a:pt x="69" y="124"/>
                  </a:cubicBezTo>
                  <a:cubicBezTo>
                    <a:pt x="69" y="185"/>
                    <a:pt x="69" y="185"/>
                    <a:pt x="69" y="185"/>
                  </a:cubicBezTo>
                  <a:cubicBezTo>
                    <a:pt x="69" y="190"/>
                    <a:pt x="65" y="194"/>
                    <a:pt x="60" y="194"/>
                  </a:cubicBezTo>
                  <a:cubicBezTo>
                    <a:pt x="45" y="194"/>
                    <a:pt x="45" y="194"/>
                    <a:pt x="45" y="194"/>
                  </a:cubicBezTo>
                  <a:cubicBezTo>
                    <a:pt x="40" y="194"/>
                    <a:pt x="36" y="190"/>
                    <a:pt x="36" y="185"/>
                  </a:cubicBezTo>
                  <a:close/>
                  <a:moveTo>
                    <a:pt x="100" y="93"/>
                  </a:moveTo>
                  <a:cubicBezTo>
                    <a:pt x="95" y="93"/>
                    <a:pt x="91" y="97"/>
                    <a:pt x="91" y="102"/>
                  </a:cubicBezTo>
                  <a:cubicBezTo>
                    <a:pt x="91" y="185"/>
                    <a:pt x="91" y="185"/>
                    <a:pt x="91" y="185"/>
                  </a:cubicBezTo>
                  <a:cubicBezTo>
                    <a:pt x="91" y="190"/>
                    <a:pt x="95" y="194"/>
                    <a:pt x="100" y="194"/>
                  </a:cubicBezTo>
                  <a:cubicBezTo>
                    <a:pt x="115" y="194"/>
                    <a:pt x="115" y="194"/>
                    <a:pt x="115" y="194"/>
                  </a:cubicBezTo>
                  <a:cubicBezTo>
                    <a:pt x="120" y="194"/>
                    <a:pt x="124" y="190"/>
                    <a:pt x="124" y="185"/>
                  </a:cubicBezTo>
                  <a:cubicBezTo>
                    <a:pt x="124" y="102"/>
                    <a:pt x="124" y="102"/>
                    <a:pt x="124" y="102"/>
                  </a:cubicBezTo>
                  <a:cubicBezTo>
                    <a:pt x="124" y="97"/>
                    <a:pt x="120" y="93"/>
                    <a:pt x="115" y="93"/>
                  </a:cubicBezTo>
                  <a:lnTo>
                    <a:pt x="100" y="93"/>
                  </a:lnTo>
                  <a:close/>
                  <a:moveTo>
                    <a:pt x="154" y="74"/>
                  </a:moveTo>
                  <a:cubicBezTo>
                    <a:pt x="149" y="74"/>
                    <a:pt x="145" y="78"/>
                    <a:pt x="145" y="83"/>
                  </a:cubicBezTo>
                  <a:cubicBezTo>
                    <a:pt x="145" y="185"/>
                    <a:pt x="145" y="185"/>
                    <a:pt x="145" y="185"/>
                  </a:cubicBezTo>
                  <a:cubicBezTo>
                    <a:pt x="145" y="190"/>
                    <a:pt x="149" y="194"/>
                    <a:pt x="154" y="194"/>
                  </a:cubicBezTo>
                  <a:cubicBezTo>
                    <a:pt x="169" y="194"/>
                    <a:pt x="169" y="194"/>
                    <a:pt x="169" y="194"/>
                  </a:cubicBezTo>
                  <a:cubicBezTo>
                    <a:pt x="174" y="194"/>
                    <a:pt x="178" y="190"/>
                    <a:pt x="178" y="185"/>
                  </a:cubicBezTo>
                  <a:cubicBezTo>
                    <a:pt x="178" y="83"/>
                    <a:pt x="178" y="83"/>
                    <a:pt x="178" y="83"/>
                  </a:cubicBezTo>
                  <a:cubicBezTo>
                    <a:pt x="178" y="78"/>
                    <a:pt x="174" y="74"/>
                    <a:pt x="169" y="74"/>
                  </a:cubicBezTo>
                  <a:lnTo>
                    <a:pt x="154" y="74"/>
                  </a:lnTo>
                  <a:close/>
                  <a:moveTo>
                    <a:pt x="209" y="55"/>
                  </a:moveTo>
                  <a:cubicBezTo>
                    <a:pt x="204" y="55"/>
                    <a:pt x="200" y="59"/>
                    <a:pt x="200" y="64"/>
                  </a:cubicBezTo>
                  <a:cubicBezTo>
                    <a:pt x="200" y="185"/>
                    <a:pt x="200" y="185"/>
                    <a:pt x="200" y="185"/>
                  </a:cubicBezTo>
                  <a:cubicBezTo>
                    <a:pt x="200" y="190"/>
                    <a:pt x="204" y="194"/>
                    <a:pt x="209" y="194"/>
                  </a:cubicBezTo>
                  <a:cubicBezTo>
                    <a:pt x="224" y="194"/>
                    <a:pt x="224" y="194"/>
                    <a:pt x="224" y="194"/>
                  </a:cubicBezTo>
                  <a:cubicBezTo>
                    <a:pt x="228" y="194"/>
                    <a:pt x="232" y="190"/>
                    <a:pt x="232" y="185"/>
                  </a:cubicBezTo>
                  <a:cubicBezTo>
                    <a:pt x="232" y="64"/>
                    <a:pt x="232" y="64"/>
                    <a:pt x="232" y="64"/>
                  </a:cubicBezTo>
                  <a:cubicBezTo>
                    <a:pt x="232" y="59"/>
                    <a:pt x="228" y="55"/>
                    <a:pt x="224" y="55"/>
                  </a:cubicBezTo>
                  <a:lnTo>
                    <a:pt x="209" y="55"/>
                  </a:lnTo>
                  <a:close/>
                  <a:moveTo>
                    <a:pt x="40" y="91"/>
                  </a:moveTo>
                  <a:cubicBezTo>
                    <a:pt x="98" y="80"/>
                    <a:pt x="153" y="60"/>
                    <a:pt x="202" y="30"/>
                  </a:cubicBezTo>
                  <a:cubicBezTo>
                    <a:pt x="206" y="39"/>
                    <a:pt x="206" y="39"/>
                    <a:pt x="206" y="39"/>
                  </a:cubicBezTo>
                  <a:cubicBezTo>
                    <a:pt x="224" y="12"/>
                    <a:pt x="224" y="12"/>
                    <a:pt x="224" y="12"/>
                  </a:cubicBezTo>
                  <a:cubicBezTo>
                    <a:pt x="192" y="10"/>
                    <a:pt x="192" y="10"/>
                    <a:pt x="192" y="10"/>
                  </a:cubicBezTo>
                  <a:cubicBezTo>
                    <a:pt x="196" y="20"/>
                    <a:pt x="196" y="20"/>
                    <a:pt x="196" y="20"/>
                  </a:cubicBezTo>
                  <a:cubicBezTo>
                    <a:pt x="148" y="48"/>
                    <a:pt x="95" y="69"/>
                    <a:pt x="38" y="79"/>
                  </a:cubicBezTo>
                  <a:lnTo>
                    <a:pt x="40" y="91"/>
                  </a:lnTo>
                  <a:close/>
                  <a:moveTo>
                    <a:pt x="272" y="212"/>
                  </a:moveTo>
                  <a:cubicBezTo>
                    <a:pt x="244" y="196"/>
                    <a:pt x="244" y="196"/>
                    <a:pt x="244" y="196"/>
                  </a:cubicBezTo>
                  <a:cubicBezTo>
                    <a:pt x="244" y="206"/>
                    <a:pt x="244" y="206"/>
                    <a:pt x="244" y="206"/>
                  </a:cubicBezTo>
                  <a:cubicBezTo>
                    <a:pt x="22" y="206"/>
                    <a:pt x="22" y="206"/>
                    <a:pt x="22" y="206"/>
                  </a:cubicBezTo>
                  <a:cubicBezTo>
                    <a:pt x="22" y="28"/>
                    <a:pt x="22" y="28"/>
                    <a:pt x="22" y="28"/>
                  </a:cubicBezTo>
                  <a:cubicBezTo>
                    <a:pt x="32" y="28"/>
                    <a:pt x="32" y="28"/>
                    <a:pt x="32" y="28"/>
                  </a:cubicBezTo>
                  <a:cubicBezTo>
                    <a:pt x="16" y="0"/>
                    <a:pt x="16" y="0"/>
                    <a:pt x="16" y="0"/>
                  </a:cubicBezTo>
                  <a:cubicBezTo>
                    <a:pt x="0" y="28"/>
                    <a:pt x="0" y="28"/>
                    <a:pt x="0" y="28"/>
                  </a:cubicBezTo>
                  <a:cubicBezTo>
                    <a:pt x="10" y="28"/>
                    <a:pt x="10" y="28"/>
                    <a:pt x="10" y="28"/>
                  </a:cubicBezTo>
                  <a:cubicBezTo>
                    <a:pt x="10" y="206"/>
                    <a:pt x="10" y="206"/>
                    <a:pt x="10" y="206"/>
                  </a:cubicBezTo>
                  <a:cubicBezTo>
                    <a:pt x="10" y="212"/>
                    <a:pt x="10" y="212"/>
                    <a:pt x="10" y="212"/>
                  </a:cubicBezTo>
                  <a:cubicBezTo>
                    <a:pt x="10" y="218"/>
                    <a:pt x="10" y="218"/>
                    <a:pt x="10" y="218"/>
                  </a:cubicBezTo>
                  <a:cubicBezTo>
                    <a:pt x="244" y="218"/>
                    <a:pt x="244" y="218"/>
                    <a:pt x="244" y="218"/>
                  </a:cubicBezTo>
                  <a:cubicBezTo>
                    <a:pt x="244" y="228"/>
                    <a:pt x="244" y="228"/>
                    <a:pt x="244" y="228"/>
                  </a:cubicBezTo>
                  <a:lnTo>
                    <a:pt x="272" y="21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p:cNvSpPr>
              <a:spLocks noEditPoints="1"/>
            </p:cNvSpPr>
            <p:nvPr/>
          </p:nvSpPr>
          <p:spPr bwMode="auto">
            <a:xfrm>
              <a:off x="4404" y="3198"/>
              <a:ext cx="947" cy="492"/>
            </a:xfrm>
            <a:custGeom>
              <a:avLst/>
              <a:gdLst>
                <a:gd name="T0" fmla="*/ 288 w 400"/>
                <a:gd name="T1" fmla="*/ 196 h 208"/>
                <a:gd name="T2" fmla="*/ 270 w 400"/>
                <a:gd name="T3" fmla="*/ 202 h 208"/>
                <a:gd name="T4" fmla="*/ 205 w 400"/>
                <a:gd name="T5" fmla="*/ 208 h 208"/>
                <a:gd name="T6" fmla="*/ 139 w 400"/>
                <a:gd name="T7" fmla="*/ 202 h 208"/>
                <a:gd name="T8" fmla="*/ 121 w 400"/>
                <a:gd name="T9" fmla="*/ 196 h 208"/>
                <a:gd name="T10" fmla="*/ 113 w 400"/>
                <a:gd name="T11" fmla="*/ 164 h 208"/>
                <a:gd name="T12" fmla="*/ 150 w 400"/>
                <a:gd name="T13" fmla="*/ 139 h 208"/>
                <a:gd name="T14" fmla="*/ 169 w 400"/>
                <a:gd name="T15" fmla="*/ 132 h 208"/>
                <a:gd name="T16" fmla="*/ 175 w 400"/>
                <a:gd name="T17" fmla="*/ 107 h 208"/>
                <a:gd name="T18" fmla="*/ 152 w 400"/>
                <a:gd name="T19" fmla="*/ 45 h 208"/>
                <a:gd name="T20" fmla="*/ 190 w 400"/>
                <a:gd name="T21" fmla="*/ 1 h 208"/>
                <a:gd name="T22" fmla="*/ 205 w 400"/>
                <a:gd name="T23" fmla="*/ 0 h 208"/>
                <a:gd name="T24" fmla="*/ 219 w 400"/>
                <a:gd name="T25" fmla="*/ 1 h 208"/>
                <a:gd name="T26" fmla="*/ 257 w 400"/>
                <a:gd name="T27" fmla="*/ 45 h 208"/>
                <a:gd name="T28" fmla="*/ 234 w 400"/>
                <a:gd name="T29" fmla="*/ 107 h 208"/>
                <a:gd name="T30" fmla="*/ 240 w 400"/>
                <a:gd name="T31" fmla="*/ 132 h 208"/>
                <a:gd name="T32" fmla="*/ 259 w 400"/>
                <a:gd name="T33" fmla="*/ 139 h 208"/>
                <a:gd name="T34" fmla="*/ 296 w 400"/>
                <a:gd name="T35" fmla="*/ 164 h 208"/>
                <a:gd name="T36" fmla="*/ 288 w 400"/>
                <a:gd name="T37" fmla="*/ 196 h 208"/>
                <a:gd name="T38" fmla="*/ 393 w 400"/>
                <a:gd name="T39" fmla="*/ 177 h 208"/>
                <a:gd name="T40" fmla="*/ 367 w 400"/>
                <a:gd name="T41" fmla="*/ 160 h 208"/>
                <a:gd name="T42" fmla="*/ 354 w 400"/>
                <a:gd name="T43" fmla="*/ 155 h 208"/>
                <a:gd name="T44" fmla="*/ 350 w 400"/>
                <a:gd name="T45" fmla="*/ 138 h 208"/>
                <a:gd name="T46" fmla="*/ 366 w 400"/>
                <a:gd name="T47" fmla="*/ 95 h 208"/>
                <a:gd name="T48" fmla="*/ 340 w 400"/>
                <a:gd name="T49" fmla="*/ 64 h 208"/>
                <a:gd name="T50" fmla="*/ 329 w 400"/>
                <a:gd name="T51" fmla="*/ 63 h 208"/>
                <a:gd name="T52" fmla="*/ 319 w 400"/>
                <a:gd name="T53" fmla="*/ 64 h 208"/>
                <a:gd name="T54" fmla="*/ 293 w 400"/>
                <a:gd name="T55" fmla="*/ 95 h 208"/>
                <a:gd name="T56" fmla="*/ 309 w 400"/>
                <a:gd name="T57" fmla="*/ 138 h 208"/>
                <a:gd name="T58" fmla="*/ 305 w 400"/>
                <a:gd name="T59" fmla="*/ 155 h 208"/>
                <a:gd name="T60" fmla="*/ 304 w 400"/>
                <a:gd name="T61" fmla="*/ 155 h 208"/>
                <a:gd name="T62" fmla="*/ 307 w 400"/>
                <a:gd name="T63" fmla="*/ 159 h 208"/>
                <a:gd name="T64" fmla="*/ 314 w 400"/>
                <a:gd name="T65" fmla="*/ 182 h 208"/>
                <a:gd name="T66" fmla="*/ 298 w 400"/>
                <a:gd name="T67" fmla="*/ 202 h 208"/>
                <a:gd name="T68" fmla="*/ 290 w 400"/>
                <a:gd name="T69" fmla="*/ 205 h 208"/>
                <a:gd name="T70" fmla="*/ 329 w 400"/>
                <a:gd name="T71" fmla="*/ 208 h 208"/>
                <a:gd name="T72" fmla="*/ 375 w 400"/>
                <a:gd name="T73" fmla="*/ 204 h 208"/>
                <a:gd name="T74" fmla="*/ 388 w 400"/>
                <a:gd name="T75" fmla="*/ 199 h 208"/>
                <a:gd name="T76" fmla="*/ 393 w 400"/>
                <a:gd name="T77" fmla="*/ 177 h 208"/>
                <a:gd name="T78" fmla="*/ 94 w 400"/>
                <a:gd name="T79" fmla="*/ 182 h 208"/>
                <a:gd name="T80" fmla="*/ 102 w 400"/>
                <a:gd name="T81" fmla="*/ 159 h 208"/>
                <a:gd name="T82" fmla="*/ 110 w 400"/>
                <a:gd name="T83" fmla="*/ 151 h 208"/>
                <a:gd name="T84" fmla="*/ 105 w 400"/>
                <a:gd name="T85" fmla="*/ 149 h 208"/>
                <a:gd name="T86" fmla="*/ 100 w 400"/>
                <a:gd name="T87" fmla="*/ 130 h 208"/>
                <a:gd name="T88" fmla="*/ 118 w 400"/>
                <a:gd name="T89" fmla="*/ 82 h 208"/>
                <a:gd name="T90" fmla="*/ 89 w 400"/>
                <a:gd name="T91" fmla="*/ 49 h 208"/>
                <a:gd name="T92" fmla="*/ 77 w 400"/>
                <a:gd name="T93" fmla="*/ 47 h 208"/>
                <a:gd name="T94" fmla="*/ 66 w 400"/>
                <a:gd name="T95" fmla="*/ 49 h 208"/>
                <a:gd name="T96" fmla="*/ 37 w 400"/>
                <a:gd name="T97" fmla="*/ 82 h 208"/>
                <a:gd name="T98" fmla="*/ 55 w 400"/>
                <a:gd name="T99" fmla="*/ 130 h 208"/>
                <a:gd name="T100" fmla="*/ 50 w 400"/>
                <a:gd name="T101" fmla="*/ 149 h 208"/>
                <a:gd name="T102" fmla="*/ 36 w 400"/>
                <a:gd name="T103" fmla="*/ 155 h 208"/>
                <a:gd name="T104" fmla="*/ 7 w 400"/>
                <a:gd name="T105" fmla="*/ 174 h 208"/>
                <a:gd name="T106" fmla="*/ 13 w 400"/>
                <a:gd name="T107" fmla="*/ 198 h 208"/>
                <a:gd name="T108" fmla="*/ 27 w 400"/>
                <a:gd name="T109" fmla="*/ 203 h 208"/>
                <a:gd name="T110" fmla="*/ 77 w 400"/>
                <a:gd name="T111" fmla="*/ 208 h 208"/>
                <a:gd name="T112" fmla="*/ 119 w 400"/>
                <a:gd name="T113" fmla="*/ 205 h 208"/>
                <a:gd name="T114" fmla="*/ 112 w 400"/>
                <a:gd name="T115" fmla="*/ 202 h 208"/>
                <a:gd name="T116" fmla="*/ 94 w 400"/>
                <a:gd name="T117" fmla="*/ 182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00" h="208">
                  <a:moveTo>
                    <a:pt x="288" y="196"/>
                  </a:moveTo>
                  <a:cubicBezTo>
                    <a:pt x="283" y="198"/>
                    <a:pt x="277" y="200"/>
                    <a:pt x="270" y="202"/>
                  </a:cubicBezTo>
                  <a:cubicBezTo>
                    <a:pt x="250" y="206"/>
                    <a:pt x="230" y="207"/>
                    <a:pt x="205" y="208"/>
                  </a:cubicBezTo>
                  <a:cubicBezTo>
                    <a:pt x="179" y="207"/>
                    <a:pt x="159" y="206"/>
                    <a:pt x="139" y="202"/>
                  </a:cubicBezTo>
                  <a:cubicBezTo>
                    <a:pt x="133" y="200"/>
                    <a:pt x="127" y="198"/>
                    <a:pt x="121" y="196"/>
                  </a:cubicBezTo>
                  <a:cubicBezTo>
                    <a:pt x="104" y="187"/>
                    <a:pt x="104" y="174"/>
                    <a:pt x="113" y="164"/>
                  </a:cubicBezTo>
                  <a:cubicBezTo>
                    <a:pt x="124" y="153"/>
                    <a:pt x="137" y="146"/>
                    <a:pt x="150" y="139"/>
                  </a:cubicBezTo>
                  <a:cubicBezTo>
                    <a:pt x="156" y="137"/>
                    <a:pt x="163" y="134"/>
                    <a:pt x="169" y="132"/>
                  </a:cubicBezTo>
                  <a:cubicBezTo>
                    <a:pt x="180" y="127"/>
                    <a:pt x="184" y="116"/>
                    <a:pt x="175" y="107"/>
                  </a:cubicBezTo>
                  <a:cubicBezTo>
                    <a:pt x="158" y="89"/>
                    <a:pt x="151" y="68"/>
                    <a:pt x="152" y="45"/>
                  </a:cubicBezTo>
                  <a:cubicBezTo>
                    <a:pt x="153" y="20"/>
                    <a:pt x="167" y="7"/>
                    <a:pt x="190" y="1"/>
                  </a:cubicBezTo>
                  <a:cubicBezTo>
                    <a:pt x="195" y="0"/>
                    <a:pt x="200" y="0"/>
                    <a:pt x="205" y="0"/>
                  </a:cubicBezTo>
                  <a:cubicBezTo>
                    <a:pt x="209" y="0"/>
                    <a:pt x="214" y="0"/>
                    <a:pt x="219" y="1"/>
                  </a:cubicBezTo>
                  <a:cubicBezTo>
                    <a:pt x="242" y="7"/>
                    <a:pt x="256" y="20"/>
                    <a:pt x="257" y="45"/>
                  </a:cubicBezTo>
                  <a:cubicBezTo>
                    <a:pt x="258" y="68"/>
                    <a:pt x="252" y="90"/>
                    <a:pt x="234" y="107"/>
                  </a:cubicBezTo>
                  <a:cubicBezTo>
                    <a:pt x="226" y="116"/>
                    <a:pt x="229" y="127"/>
                    <a:pt x="240" y="132"/>
                  </a:cubicBezTo>
                  <a:cubicBezTo>
                    <a:pt x="247" y="134"/>
                    <a:pt x="253" y="137"/>
                    <a:pt x="259" y="139"/>
                  </a:cubicBezTo>
                  <a:cubicBezTo>
                    <a:pt x="273" y="146"/>
                    <a:pt x="285" y="153"/>
                    <a:pt x="296" y="164"/>
                  </a:cubicBezTo>
                  <a:cubicBezTo>
                    <a:pt x="303" y="170"/>
                    <a:pt x="306" y="187"/>
                    <a:pt x="288" y="196"/>
                  </a:cubicBezTo>
                  <a:close/>
                  <a:moveTo>
                    <a:pt x="393" y="177"/>
                  </a:moveTo>
                  <a:cubicBezTo>
                    <a:pt x="386" y="170"/>
                    <a:pt x="377" y="165"/>
                    <a:pt x="367" y="160"/>
                  </a:cubicBezTo>
                  <a:cubicBezTo>
                    <a:pt x="363" y="158"/>
                    <a:pt x="359" y="157"/>
                    <a:pt x="354" y="155"/>
                  </a:cubicBezTo>
                  <a:cubicBezTo>
                    <a:pt x="346" y="152"/>
                    <a:pt x="344" y="144"/>
                    <a:pt x="350" y="138"/>
                  </a:cubicBezTo>
                  <a:cubicBezTo>
                    <a:pt x="362" y="126"/>
                    <a:pt x="367" y="111"/>
                    <a:pt x="366" y="95"/>
                  </a:cubicBezTo>
                  <a:cubicBezTo>
                    <a:pt x="365" y="77"/>
                    <a:pt x="355" y="68"/>
                    <a:pt x="340" y="64"/>
                  </a:cubicBezTo>
                  <a:cubicBezTo>
                    <a:pt x="336" y="63"/>
                    <a:pt x="333" y="63"/>
                    <a:pt x="329" y="63"/>
                  </a:cubicBezTo>
                  <a:cubicBezTo>
                    <a:pt x="326" y="63"/>
                    <a:pt x="323" y="63"/>
                    <a:pt x="319" y="64"/>
                  </a:cubicBezTo>
                  <a:cubicBezTo>
                    <a:pt x="304" y="68"/>
                    <a:pt x="294" y="77"/>
                    <a:pt x="293" y="95"/>
                  </a:cubicBezTo>
                  <a:cubicBezTo>
                    <a:pt x="292" y="111"/>
                    <a:pt x="297" y="126"/>
                    <a:pt x="309" y="138"/>
                  </a:cubicBezTo>
                  <a:cubicBezTo>
                    <a:pt x="315" y="144"/>
                    <a:pt x="313" y="152"/>
                    <a:pt x="305" y="155"/>
                  </a:cubicBezTo>
                  <a:cubicBezTo>
                    <a:pt x="304" y="155"/>
                    <a:pt x="304" y="155"/>
                    <a:pt x="304" y="155"/>
                  </a:cubicBezTo>
                  <a:cubicBezTo>
                    <a:pt x="305" y="157"/>
                    <a:pt x="306" y="158"/>
                    <a:pt x="307" y="159"/>
                  </a:cubicBezTo>
                  <a:cubicBezTo>
                    <a:pt x="313" y="164"/>
                    <a:pt x="315" y="173"/>
                    <a:pt x="314" y="182"/>
                  </a:cubicBezTo>
                  <a:cubicBezTo>
                    <a:pt x="313" y="190"/>
                    <a:pt x="307" y="198"/>
                    <a:pt x="298" y="202"/>
                  </a:cubicBezTo>
                  <a:cubicBezTo>
                    <a:pt x="295" y="203"/>
                    <a:pt x="293" y="204"/>
                    <a:pt x="290" y="205"/>
                  </a:cubicBezTo>
                  <a:cubicBezTo>
                    <a:pt x="302" y="207"/>
                    <a:pt x="315" y="207"/>
                    <a:pt x="329" y="208"/>
                  </a:cubicBezTo>
                  <a:cubicBezTo>
                    <a:pt x="347" y="207"/>
                    <a:pt x="361" y="207"/>
                    <a:pt x="375" y="204"/>
                  </a:cubicBezTo>
                  <a:cubicBezTo>
                    <a:pt x="380" y="203"/>
                    <a:pt x="384" y="201"/>
                    <a:pt x="388" y="199"/>
                  </a:cubicBezTo>
                  <a:cubicBezTo>
                    <a:pt x="400" y="194"/>
                    <a:pt x="398" y="182"/>
                    <a:pt x="393" y="177"/>
                  </a:cubicBezTo>
                  <a:close/>
                  <a:moveTo>
                    <a:pt x="94" y="182"/>
                  </a:moveTo>
                  <a:cubicBezTo>
                    <a:pt x="92" y="174"/>
                    <a:pt x="95" y="165"/>
                    <a:pt x="102" y="159"/>
                  </a:cubicBezTo>
                  <a:cubicBezTo>
                    <a:pt x="105" y="156"/>
                    <a:pt x="107" y="154"/>
                    <a:pt x="110" y="151"/>
                  </a:cubicBezTo>
                  <a:cubicBezTo>
                    <a:pt x="109" y="151"/>
                    <a:pt x="107" y="150"/>
                    <a:pt x="105" y="149"/>
                  </a:cubicBezTo>
                  <a:cubicBezTo>
                    <a:pt x="96" y="146"/>
                    <a:pt x="94" y="137"/>
                    <a:pt x="100" y="130"/>
                  </a:cubicBezTo>
                  <a:cubicBezTo>
                    <a:pt x="114" y="117"/>
                    <a:pt x="119" y="100"/>
                    <a:pt x="118" y="82"/>
                  </a:cubicBezTo>
                  <a:cubicBezTo>
                    <a:pt x="117" y="63"/>
                    <a:pt x="106" y="53"/>
                    <a:pt x="89" y="49"/>
                  </a:cubicBezTo>
                  <a:cubicBezTo>
                    <a:pt x="85" y="48"/>
                    <a:pt x="81" y="47"/>
                    <a:pt x="77" y="47"/>
                  </a:cubicBezTo>
                  <a:cubicBezTo>
                    <a:pt x="74" y="47"/>
                    <a:pt x="70" y="48"/>
                    <a:pt x="66" y="49"/>
                  </a:cubicBezTo>
                  <a:cubicBezTo>
                    <a:pt x="49" y="53"/>
                    <a:pt x="38" y="63"/>
                    <a:pt x="37" y="82"/>
                  </a:cubicBezTo>
                  <a:cubicBezTo>
                    <a:pt x="36" y="100"/>
                    <a:pt x="41" y="117"/>
                    <a:pt x="55" y="130"/>
                  </a:cubicBezTo>
                  <a:cubicBezTo>
                    <a:pt x="61" y="137"/>
                    <a:pt x="59" y="146"/>
                    <a:pt x="50" y="149"/>
                  </a:cubicBezTo>
                  <a:cubicBezTo>
                    <a:pt x="45" y="151"/>
                    <a:pt x="40" y="153"/>
                    <a:pt x="36" y="155"/>
                  </a:cubicBezTo>
                  <a:cubicBezTo>
                    <a:pt x="25" y="160"/>
                    <a:pt x="15" y="166"/>
                    <a:pt x="7" y="174"/>
                  </a:cubicBezTo>
                  <a:cubicBezTo>
                    <a:pt x="0" y="181"/>
                    <a:pt x="0" y="192"/>
                    <a:pt x="13" y="198"/>
                  </a:cubicBezTo>
                  <a:cubicBezTo>
                    <a:pt x="17" y="200"/>
                    <a:pt x="22" y="202"/>
                    <a:pt x="27" y="203"/>
                  </a:cubicBezTo>
                  <a:cubicBezTo>
                    <a:pt x="42" y="207"/>
                    <a:pt x="58" y="207"/>
                    <a:pt x="77" y="208"/>
                  </a:cubicBezTo>
                  <a:cubicBezTo>
                    <a:pt x="93" y="207"/>
                    <a:pt x="106" y="207"/>
                    <a:pt x="119" y="205"/>
                  </a:cubicBezTo>
                  <a:cubicBezTo>
                    <a:pt x="116" y="204"/>
                    <a:pt x="114" y="203"/>
                    <a:pt x="112" y="202"/>
                  </a:cubicBezTo>
                  <a:cubicBezTo>
                    <a:pt x="102" y="197"/>
                    <a:pt x="95" y="190"/>
                    <a:pt x="94" y="18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p:cNvSpPr>
              <a:spLocks noEditPoints="1"/>
            </p:cNvSpPr>
            <p:nvPr/>
          </p:nvSpPr>
          <p:spPr bwMode="auto">
            <a:xfrm>
              <a:off x="2064" y="2372"/>
              <a:ext cx="545" cy="544"/>
            </a:xfrm>
            <a:custGeom>
              <a:avLst/>
              <a:gdLst>
                <a:gd name="T0" fmla="*/ 108 w 230"/>
                <a:gd name="T1" fmla="*/ 122 h 230"/>
                <a:gd name="T2" fmla="*/ 217 w 230"/>
                <a:gd name="T3" fmla="*/ 122 h 230"/>
                <a:gd name="T4" fmla="*/ 108 w 230"/>
                <a:gd name="T5" fmla="*/ 230 h 230"/>
                <a:gd name="T6" fmla="*/ 0 w 230"/>
                <a:gd name="T7" fmla="*/ 122 h 230"/>
                <a:gd name="T8" fmla="*/ 108 w 230"/>
                <a:gd name="T9" fmla="*/ 13 h 230"/>
                <a:gd name="T10" fmla="*/ 108 w 230"/>
                <a:gd name="T11" fmla="*/ 122 h 230"/>
                <a:gd name="T12" fmla="*/ 122 w 230"/>
                <a:gd name="T13" fmla="*/ 0 h 230"/>
                <a:gd name="T14" fmla="*/ 122 w 230"/>
                <a:gd name="T15" fmla="*/ 109 h 230"/>
                <a:gd name="T16" fmla="*/ 230 w 230"/>
                <a:gd name="T17" fmla="*/ 109 h 230"/>
                <a:gd name="T18" fmla="*/ 122 w 230"/>
                <a:gd name="T19" fmla="*/ 0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0" h="230">
                  <a:moveTo>
                    <a:pt x="108" y="122"/>
                  </a:moveTo>
                  <a:cubicBezTo>
                    <a:pt x="217" y="122"/>
                    <a:pt x="217" y="122"/>
                    <a:pt x="217" y="122"/>
                  </a:cubicBezTo>
                  <a:cubicBezTo>
                    <a:pt x="217" y="182"/>
                    <a:pt x="168" y="230"/>
                    <a:pt x="108" y="230"/>
                  </a:cubicBezTo>
                  <a:cubicBezTo>
                    <a:pt x="48" y="230"/>
                    <a:pt x="0" y="182"/>
                    <a:pt x="0" y="122"/>
                  </a:cubicBezTo>
                  <a:cubicBezTo>
                    <a:pt x="0" y="62"/>
                    <a:pt x="48" y="13"/>
                    <a:pt x="108" y="13"/>
                  </a:cubicBezTo>
                  <a:lnTo>
                    <a:pt x="108" y="122"/>
                  </a:lnTo>
                  <a:close/>
                  <a:moveTo>
                    <a:pt x="122" y="0"/>
                  </a:moveTo>
                  <a:cubicBezTo>
                    <a:pt x="122" y="109"/>
                    <a:pt x="122" y="109"/>
                    <a:pt x="122" y="109"/>
                  </a:cubicBezTo>
                  <a:cubicBezTo>
                    <a:pt x="230" y="109"/>
                    <a:pt x="230" y="109"/>
                    <a:pt x="230" y="109"/>
                  </a:cubicBezTo>
                  <a:cubicBezTo>
                    <a:pt x="230" y="49"/>
                    <a:pt x="181" y="0"/>
                    <a:pt x="122" y="0"/>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4" name="TextBox 956"/>
          <p:cNvSpPr txBox="1">
            <a:spLocks noChangeArrowheads="1"/>
          </p:cNvSpPr>
          <p:nvPr/>
        </p:nvSpPr>
        <p:spPr bwMode="auto">
          <a:xfrm>
            <a:off x="7544135" y="19687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15" name="TextBox 956"/>
          <p:cNvSpPr txBox="1">
            <a:spLocks noChangeArrowheads="1"/>
          </p:cNvSpPr>
          <p:nvPr/>
        </p:nvSpPr>
        <p:spPr bwMode="auto">
          <a:xfrm>
            <a:off x="7534611" y="16018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16" name="TextBox 956"/>
          <p:cNvSpPr txBox="1">
            <a:spLocks noChangeArrowheads="1"/>
          </p:cNvSpPr>
          <p:nvPr/>
        </p:nvSpPr>
        <p:spPr bwMode="auto">
          <a:xfrm>
            <a:off x="7544135" y="32260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17" name="TextBox 956"/>
          <p:cNvSpPr txBox="1">
            <a:spLocks noChangeArrowheads="1"/>
          </p:cNvSpPr>
          <p:nvPr/>
        </p:nvSpPr>
        <p:spPr bwMode="auto">
          <a:xfrm>
            <a:off x="7534611" y="28591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18" name="TextBox 956"/>
          <p:cNvSpPr txBox="1">
            <a:spLocks noChangeArrowheads="1"/>
          </p:cNvSpPr>
          <p:nvPr/>
        </p:nvSpPr>
        <p:spPr bwMode="auto">
          <a:xfrm>
            <a:off x="7563185" y="4645233"/>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19" name="TextBox 956"/>
          <p:cNvSpPr txBox="1">
            <a:spLocks noChangeArrowheads="1"/>
          </p:cNvSpPr>
          <p:nvPr/>
        </p:nvSpPr>
        <p:spPr bwMode="auto">
          <a:xfrm>
            <a:off x="7553661" y="4278344"/>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Tree>
    <p:extLst>
      <p:ext uri="{BB962C8B-B14F-4D97-AF65-F5344CB8AC3E}">
        <p14:creationId xmlns:p14="http://schemas.microsoft.com/office/powerpoint/2010/main" val="548293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32"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plus(out)">
                                      <p:cBhvr>
                                        <p:cTn id="7" dur="2000"/>
                                        <p:tgtEl>
                                          <p:spTgt spid="3"/>
                                        </p:tgtEl>
                                      </p:cBhvr>
                                    </p:animEffect>
                                  </p:childTnLst>
                                </p:cTn>
                              </p:par>
                            </p:childTnLst>
                          </p:cTn>
                        </p:par>
                        <p:par>
                          <p:cTn id="8" fill="hold">
                            <p:stCondLst>
                              <p:cond delay="2000"/>
                            </p:stCondLst>
                            <p:childTnLst>
                              <p:par>
                                <p:cTn id="9" presetID="2" presetClass="entr" presetSubtype="2"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1+#ppt_w/2"/>
                                          </p:val>
                                        </p:tav>
                                        <p:tav tm="100000">
                                          <p:val>
                                            <p:strVal val="#ppt_x"/>
                                          </p:val>
                                        </p:tav>
                                      </p:tavLst>
                                    </p:anim>
                                    <p:anim calcmode="lin" valueType="num">
                                      <p:cBhvr additive="base">
                                        <p:cTn id="12" dur="500" fill="hold"/>
                                        <p:tgtEl>
                                          <p:spTgt spid="14"/>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500" fill="hold"/>
                                        <p:tgtEl>
                                          <p:spTgt spid="15"/>
                                        </p:tgtEl>
                                        <p:attrNameLst>
                                          <p:attrName>ppt_x</p:attrName>
                                        </p:attrNameLst>
                                      </p:cBhvr>
                                      <p:tavLst>
                                        <p:tav tm="0">
                                          <p:val>
                                            <p:strVal val="1+#ppt_w/2"/>
                                          </p:val>
                                        </p:tav>
                                        <p:tav tm="100000">
                                          <p:val>
                                            <p:strVal val="#ppt_x"/>
                                          </p:val>
                                        </p:tav>
                                      </p:tavLst>
                                    </p:anim>
                                    <p:anim calcmode="lin" valueType="num">
                                      <p:cBhvr additive="base">
                                        <p:cTn id="16" dur="500" fill="hold"/>
                                        <p:tgtEl>
                                          <p:spTgt spid="15"/>
                                        </p:tgtEl>
                                        <p:attrNameLst>
                                          <p:attrName>ppt_y</p:attrName>
                                        </p:attrNameLst>
                                      </p:cBhvr>
                                      <p:tavLst>
                                        <p:tav tm="0">
                                          <p:val>
                                            <p:strVal val="#ppt_y"/>
                                          </p:val>
                                        </p:tav>
                                        <p:tav tm="100000">
                                          <p:val>
                                            <p:strVal val="#ppt_y"/>
                                          </p:val>
                                        </p:tav>
                                      </p:tavLst>
                                    </p:anim>
                                  </p:childTnLst>
                                </p:cTn>
                              </p:par>
                            </p:childTnLst>
                          </p:cTn>
                        </p:par>
                        <p:par>
                          <p:cTn id="17" fill="hold">
                            <p:stCondLst>
                              <p:cond delay="2500"/>
                            </p:stCondLst>
                            <p:childTnLst>
                              <p:par>
                                <p:cTn id="18" presetID="2" presetClass="entr" presetSubtype="2" fill="hold" grpId="0" nodeType="afterEffect">
                                  <p:stCondLst>
                                    <p:cond delay="0"/>
                                  </p:stCondLst>
                                  <p:childTnLst>
                                    <p:set>
                                      <p:cBhvr>
                                        <p:cTn id="19" dur="1" fill="hold">
                                          <p:stCondLst>
                                            <p:cond delay="0"/>
                                          </p:stCondLst>
                                        </p:cTn>
                                        <p:tgtEl>
                                          <p:spTgt spid="16"/>
                                        </p:tgtEl>
                                        <p:attrNameLst>
                                          <p:attrName>style.visibility</p:attrName>
                                        </p:attrNameLst>
                                      </p:cBhvr>
                                      <p:to>
                                        <p:strVal val="visible"/>
                                      </p:to>
                                    </p:set>
                                    <p:anim calcmode="lin" valueType="num">
                                      <p:cBhvr additive="base">
                                        <p:cTn id="20" dur="500" fill="hold"/>
                                        <p:tgtEl>
                                          <p:spTgt spid="16"/>
                                        </p:tgtEl>
                                        <p:attrNameLst>
                                          <p:attrName>ppt_x</p:attrName>
                                        </p:attrNameLst>
                                      </p:cBhvr>
                                      <p:tavLst>
                                        <p:tav tm="0">
                                          <p:val>
                                            <p:strVal val="1+#ppt_w/2"/>
                                          </p:val>
                                        </p:tav>
                                        <p:tav tm="100000">
                                          <p:val>
                                            <p:strVal val="#ppt_x"/>
                                          </p:val>
                                        </p:tav>
                                      </p:tavLst>
                                    </p:anim>
                                    <p:anim calcmode="lin" valueType="num">
                                      <p:cBhvr additive="base">
                                        <p:cTn id="21" dur="500" fill="hold"/>
                                        <p:tgtEl>
                                          <p:spTgt spid="16"/>
                                        </p:tgtEl>
                                        <p:attrNameLst>
                                          <p:attrName>ppt_y</p:attrName>
                                        </p:attrNameLst>
                                      </p:cBhvr>
                                      <p:tavLst>
                                        <p:tav tm="0">
                                          <p:val>
                                            <p:strVal val="#ppt_y"/>
                                          </p:val>
                                        </p:tav>
                                        <p:tav tm="100000">
                                          <p:val>
                                            <p:strVal val="#ppt_y"/>
                                          </p:val>
                                        </p:tav>
                                      </p:tavLst>
                                    </p:anim>
                                  </p:childTnLst>
                                </p:cTn>
                              </p:par>
                              <p:par>
                                <p:cTn id="22" presetID="2" presetClass="entr" presetSubtype="2" fill="hold" grpId="0" nodeType="withEffect">
                                  <p:stCondLst>
                                    <p:cond delay="0"/>
                                  </p:stCondLst>
                                  <p:childTnLst>
                                    <p:set>
                                      <p:cBhvr>
                                        <p:cTn id="23" dur="1" fill="hold">
                                          <p:stCondLst>
                                            <p:cond delay="0"/>
                                          </p:stCondLst>
                                        </p:cTn>
                                        <p:tgtEl>
                                          <p:spTgt spid="17"/>
                                        </p:tgtEl>
                                        <p:attrNameLst>
                                          <p:attrName>style.visibility</p:attrName>
                                        </p:attrNameLst>
                                      </p:cBhvr>
                                      <p:to>
                                        <p:strVal val="visible"/>
                                      </p:to>
                                    </p:set>
                                    <p:anim calcmode="lin" valueType="num">
                                      <p:cBhvr additive="base">
                                        <p:cTn id="24" dur="500" fill="hold"/>
                                        <p:tgtEl>
                                          <p:spTgt spid="17"/>
                                        </p:tgtEl>
                                        <p:attrNameLst>
                                          <p:attrName>ppt_x</p:attrName>
                                        </p:attrNameLst>
                                      </p:cBhvr>
                                      <p:tavLst>
                                        <p:tav tm="0">
                                          <p:val>
                                            <p:strVal val="1+#ppt_w/2"/>
                                          </p:val>
                                        </p:tav>
                                        <p:tav tm="100000">
                                          <p:val>
                                            <p:strVal val="#ppt_x"/>
                                          </p:val>
                                        </p:tav>
                                      </p:tavLst>
                                    </p:anim>
                                    <p:anim calcmode="lin" valueType="num">
                                      <p:cBhvr additive="base">
                                        <p:cTn id="25" dur="500" fill="hold"/>
                                        <p:tgtEl>
                                          <p:spTgt spid="17"/>
                                        </p:tgtEl>
                                        <p:attrNameLst>
                                          <p:attrName>ppt_y</p:attrName>
                                        </p:attrNameLst>
                                      </p:cBhvr>
                                      <p:tavLst>
                                        <p:tav tm="0">
                                          <p:val>
                                            <p:strVal val="#ppt_y"/>
                                          </p:val>
                                        </p:tav>
                                        <p:tav tm="100000">
                                          <p:val>
                                            <p:strVal val="#ppt_y"/>
                                          </p:val>
                                        </p:tav>
                                      </p:tavLst>
                                    </p:anim>
                                  </p:childTnLst>
                                </p:cTn>
                              </p:par>
                            </p:childTnLst>
                          </p:cTn>
                        </p:par>
                        <p:par>
                          <p:cTn id="26" fill="hold">
                            <p:stCondLst>
                              <p:cond delay="3000"/>
                            </p:stCondLst>
                            <p:childTnLst>
                              <p:par>
                                <p:cTn id="27" presetID="2" presetClass="entr" presetSubtype="2" fill="hold" grpId="0" nodeType="after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additive="base">
                                        <p:cTn id="29" dur="500" fill="hold"/>
                                        <p:tgtEl>
                                          <p:spTgt spid="19"/>
                                        </p:tgtEl>
                                        <p:attrNameLst>
                                          <p:attrName>ppt_x</p:attrName>
                                        </p:attrNameLst>
                                      </p:cBhvr>
                                      <p:tavLst>
                                        <p:tav tm="0">
                                          <p:val>
                                            <p:strVal val="1+#ppt_w/2"/>
                                          </p:val>
                                        </p:tav>
                                        <p:tav tm="100000">
                                          <p:val>
                                            <p:strVal val="#ppt_x"/>
                                          </p:val>
                                        </p:tav>
                                      </p:tavLst>
                                    </p:anim>
                                    <p:anim calcmode="lin" valueType="num">
                                      <p:cBhvr additive="base">
                                        <p:cTn id="30" dur="500" fill="hold"/>
                                        <p:tgtEl>
                                          <p:spTgt spid="19"/>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anim calcmode="lin" valueType="num">
                                      <p:cBhvr additive="base">
                                        <p:cTn id="33" dur="500" fill="hold"/>
                                        <p:tgtEl>
                                          <p:spTgt spid="18"/>
                                        </p:tgtEl>
                                        <p:attrNameLst>
                                          <p:attrName>ppt_x</p:attrName>
                                        </p:attrNameLst>
                                      </p:cBhvr>
                                      <p:tavLst>
                                        <p:tav tm="0">
                                          <p:val>
                                            <p:strVal val="1+#ppt_w/2"/>
                                          </p:val>
                                        </p:tav>
                                        <p:tav tm="100000">
                                          <p:val>
                                            <p:strVal val="#ppt_x"/>
                                          </p:val>
                                        </p:tav>
                                      </p:tavLst>
                                    </p:anim>
                                    <p:anim calcmode="lin" valueType="num">
                                      <p:cBhvr additive="base">
                                        <p:cTn id="34" dur="50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P spid="18"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a:grpSpLocks noChangeAspect="1"/>
          </p:cNvGrpSpPr>
          <p:nvPr/>
        </p:nvGrpSpPr>
        <p:grpSpPr bwMode="auto">
          <a:xfrm>
            <a:off x="3081338" y="1879970"/>
            <a:ext cx="5710237" cy="3752480"/>
            <a:chOff x="1707" y="1369"/>
            <a:chExt cx="4238" cy="2785"/>
          </a:xfrm>
        </p:grpSpPr>
        <p:sp>
          <p:nvSpPr>
            <p:cNvPr id="5" name="Freeform 5"/>
            <p:cNvSpPr>
              <a:spLocks/>
            </p:cNvSpPr>
            <p:nvPr/>
          </p:nvSpPr>
          <p:spPr bwMode="auto">
            <a:xfrm>
              <a:off x="4460" y="1369"/>
              <a:ext cx="1269" cy="1014"/>
            </a:xfrm>
            <a:custGeom>
              <a:avLst/>
              <a:gdLst>
                <a:gd name="T0" fmla="*/ 250 w 1036"/>
                <a:gd name="T1" fmla="*/ 827 h 827"/>
                <a:gd name="T2" fmla="*/ 863 w 1036"/>
                <a:gd name="T3" fmla="*/ 827 h 827"/>
                <a:gd name="T4" fmla="*/ 1007 w 1036"/>
                <a:gd name="T5" fmla="*/ 770 h 827"/>
                <a:gd name="T6" fmla="*/ 1030 w 1036"/>
                <a:gd name="T7" fmla="*/ 678 h 827"/>
                <a:gd name="T8" fmla="*/ 935 w 1036"/>
                <a:gd name="T9" fmla="*/ 171 h 827"/>
                <a:gd name="T10" fmla="*/ 715 w 1036"/>
                <a:gd name="T11" fmla="*/ 0 h 827"/>
                <a:gd name="T12" fmla="*/ 167 w 1036"/>
                <a:gd name="T13" fmla="*/ 0 h 827"/>
                <a:gd name="T14" fmla="*/ 40 w 1036"/>
                <a:gd name="T15" fmla="*/ 52 h 827"/>
                <a:gd name="T16" fmla="*/ 2 w 1036"/>
                <a:gd name="T17" fmla="*/ 157 h 827"/>
                <a:gd name="T18" fmla="*/ 31 w 1036"/>
                <a:gd name="T19" fmla="*/ 664 h 827"/>
                <a:gd name="T20" fmla="*/ 250 w 1036"/>
                <a:gd name="T21" fmla="*/ 827 h 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6" h="827">
                  <a:moveTo>
                    <a:pt x="250" y="827"/>
                  </a:moveTo>
                  <a:cubicBezTo>
                    <a:pt x="863" y="827"/>
                    <a:pt x="863" y="827"/>
                    <a:pt x="863" y="827"/>
                  </a:cubicBezTo>
                  <a:cubicBezTo>
                    <a:pt x="924" y="827"/>
                    <a:pt x="977" y="806"/>
                    <a:pt x="1007" y="770"/>
                  </a:cubicBezTo>
                  <a:cubicBezTo>
                    <a:pt x="1028" y="744"/>
                    <a:pt x="1036" y="712"/>
                    <a:pt x="1030" y="678"/>
                  </a:cubicBezTo>
                  <a:cubicBezTo>
                    <a:pt x="935" y="171"/>
                    <a:pt x="935" y="171"/>
                    <a:pt x="935" y="171"/>
                  </a:cubicBezTo>
                  <a:cubicBezTo>
                    <a:pt x="918" y="77"/>
                    <a:pt x="819" y="0"/>
                    <a:pt x="715" y="0"/>
                  </a:cubicBezTo>
                  <a:cubicBezTo>
                    <a:pt x="167" y="0"/>
                    <a:pt x="167" y="0"/>
                    <a:pt x="167" y="0"/>
                  </a:cubicBezTo>
                  <a:cubicBezTo>
                    <a:pt x="118" y="0"/>
                    <a:pt x="71" y="19"/>
                    <a:pt x="40" y="52"/>
                  </a:cubicBezTo>
                  <a:cubicBezTo>
                    <a:pt x="13" y="80"/>
                    <a:pt x="0" y="118"/>
                    <a:pt x="2" y="157"/>
                  </a:cubicBezTo>
                  <a:cubicBezTo>
                    <a:pt x="31" y="664"/>
                    <a:pt x="31" y="664"/>
                    <a:pt x="31" y="664"/>
                  </a:cubicBezTo>
                  <a:cubicBezTo>
                    <a:pt x="36" y="754"/>
                    <a:pt x="134" y="827"/>
                    <a:pt x="250" y="827"/>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p:cNvSpPr>
              <a:spLocks/>
            </p:cNvSpPr>
            <p:nvPr/>
          </p:nvSpPr>
          <p:spPr bwMode="auto">
            <a:xfrm>
              <a:off x="1939" y="1369"/>
              <a:ext cx="1280" cy="1014"/>
            </a:xfrm>
            <a:custGeom>
              <a:avLst/>
              <a:gdLst>
                <a:gd name="T0" fmla="*/ 170 w 1045"/>
                <a:gd name="T1" fmla="*/ 827 h 827"/>
                <a:gd name="T2" fmla="*/ 784 w 1045"/>
                <a:gd name="T3" fmla="*/ 827 h 827"/>
                <a:gd name="T4" fmla="*/ 1006 w 1045"/>
                <a:gd name="T5" fmla="*/ 663 h 827"/>
                <a:gd name="T6" fmla="*/ 1042 w 1045"/>
                <a:gd name="T7" fmla="*/ 156 h 827"/>
                <a:gd name="T8" fmla="*/ 1006 w 1045"/>
                <a:gd name="T9" fmla="*/ 51 h 827"/>
                <a:gd name="T10" fmla="*/ 880 w 1045"/>
                <a:gd name="T11" fmla="*/ 0 h 827"/>
                <a:gd name="T12" fmla="*/ 332 w 1045"/>
                <a:gd name="T13" fmla="*/ 0 h 827"/>
                <a:gd name="T14" fmla="*/ 109 w 1045"/>
                <a:gd name="T15" fmla="*/ 172 h 827"/>
                <a:gd name="T16" fmla="*/ 7 w 1045"/>
                <a:gd name="T17" fmla="*/ 679 h 827"/>
                <a:gd name="T18" fmla="*/ 29 w 1045"/>
                <a:gd name="T19" fmla="*/ 771 h 827"/>
                <a:gd name="T20" fmla="*/ 170 w 1045"/>
                <a:gd name="T21" fmla="*/ 827 h 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45" h="827">
                  <a:moveTo>
                    <a:pt x="170" y="827"/>
                  </a:moveTo>
                  <a:cubicBezTo>
                    <a:pt x="784" y="827"/>
                    <a:pt x="784" y="827"/>
                    <a:pt x="784" y="827"/>
                  </a:cubicBezTo>
                  <a:cubicBezTo>
                    <a:pt x="900" y="827"/>
                    <a:pt x="1000" y="753"/>
                    <a:pt x="1006" y="663"/>
                  </a:cubicBezTo>
                  <a:cubicBezTo>
                    <a:pt x="1042" y="156"/>
                    <a:pt x="1042" y="156"/>
                    <a:pt x="1042" y="156"/>
                  </a:cubicBezTo>
                  <a:cubicBezTo>
                    <a:pt x="1045" y="117"/>
                    <a:pt x="1032" y="80"/>
                    <a:pt x="1006" y="51"/>
                  </a:cubicBezTo>
                  <a:cubicBezTo>
                    <a:pt x="975" y="19"/>
                    <a:pt x="930" y="0"/>
                    <a:pt x="880" y="0"/>
                  </a:cubicBezTo>
                  <a:cubicBezTo>
                    <a:pt x="332" y="0"/>
                    <a:pt x="332" y="0"/>
                    <a:pt x="332" y="0"/>
                  </a:cubicBezTo>
                  <a:cubicBezTo>
                    <a:pt x="228" y="0"/>
                    <a:pt x="128" y="77"/>
                    <a:pt x="109" y="172"/>
                  </a:cubicBezTo>
                  <a:cubicBezTo>
                    <a:pt x="7" y="679"/>
                    <a:pt x="7" y="679"/>
                    <a:pt x="7" y="679"/>
                  </a:cubicBezTo>
                  <a:cubicBezTo>
                    <a:pt x="0" y="713"/>
                    <a:pt x="8" y="745"/>
                    <a:pt x="29" y="771"/>
                  </a:cubicBezTo>
                  <a:cubicBezTo>
                    <a:pt x="58" y="806"/>
                    <a:pt x="110" y="827"/>
                    <a:pt x="170" y="827"/>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p:cNvSpPr>
              <a:spLocks/>
            </p:cNvSpPr>
            <p:nvPr/>
          </p:nvSpPr>
          <p:spPr bwMode="auto">
            <a:xfrm>
              <a:off x="1707" y="2434"/>
              <a:ext cx="1429" cy="1015"/>
            </a:xfrm>
            <a:custGeom>
              <a:avLst/>
              <a:gdLst>
                <a:gd name="T0" fmla="*/ 973 w 1166"/>
                <a:gd name="T1" fmla="*/ 0 h 827"/>
                <a:gd name="T2" fmla="*/ 359 w 1166"/>
                <a:gd name="T3" fmla="*/ 0 h 827"/>
                <a:gd name="T4" fmla="*/ 108 w 1166"/>
                <a:gd name="T5" fmla="*/ 172 h 827"/>
                <a:gd name="T6" fmla="*/ 6 w 1166"/>
                <a:gd name="T7" fmla="*/ 679 h 827"/>
                <a:gd name="T8" fmla="*/ 27 w 1166"/>
                <a:gd name="T9" fmla="*/ 762 h 827"/>
                <a:gd name="T10" fmla="*/ 198 w 1166"/>
                <a:gd name="T11" fmla="*/ 827 h 827"/>
                <a:gd name="T12" fmla="*/ 877 w 1166"/>
                <a:gd name="T13" fmla="*/ 827 h 827"/>
                <a:gd name="T14" fmla="*/ 1127 w 1166"/>
                <a:gd name="T15" fmla="*/ 663 h 827"/>
                <a:gd name="T16" fmla="*/ 1164 w 1166"/>
                <a:gd name="T17" fmla="*/ 156 h 827"/>
                <a:gd name="T18" fmla="*/ 1128 w 1166"/>
                <a:gd name="T19" fmla="*/ 61 h 827"/>
                <a:gd name="T20" fmla="*/ 973 w 1166"/>
                <a:gd name="T21" fmla="*/ 0 h 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6" h="827">
                  <a:moveTo>
                    <a:pt x="973" y="0"/>
                  </a:moveTo>
                  <a:cubicBezTo>
                    <a:pt x="359" y="0"/>
                    <a:pt x="359" y="0"/>
                    <a:pt x="359" y="0"/>
                  </a:cubicBezTo>
                  <a:cubicBezTo>
                    <a:pt x="240" y="0"/>
                    <a:pt x="127" y="77"/>
                    <a:pt x="108" y="172"/>
                  </a:cubicBezTo>
                  <a:cubicBezTo>
                    <a:pt x="6" y="679"/>
                    <a:pt x="6" y="679"/>
                    <a:pt x="6" y="679"/>
                  </a:cubicBezTo>
                  <a:cubicBezTo>
                    <a:pt x="0" y="709"/>
                    <a:pt x="7" y="738"/>
                    <a:pt x="27" y="762"/>
                  </a:cubicBezTo>
                  <a:cubicBezTo>
                    <a:pt x="60" y="803"/>
                    <a:pt x="124" y="827"/>
                    <a:pt x="198" y="827"/>
                  </a:cubicBezTo>
                  <a:cubicBezTo>
                    <a:pt x="877" y="827"/>
                    <a:pt x="877" y="827"/>
                    <a:pt x="877" y="827"/>
                  </a:cubicBezTo>
                  <a:cubicBezTo>
                    <a:pt x="1008" y="827"/>
                    <a:pt x="1121" y="753"/>
                    <a:pt x="1127" y="663"/>
                  </a:cubicBezTo>
                  <a:cubicBezTo>
                    <a:pt x="1164" y="156"/>
                    <a:pt x="1164" y="156"/>
                    <a:pt x="1164" y="156"/>
                  </a:cubicBezTo>
                  <a:cubicBezTo>
                    <a:pt x="1166" y="121"/>
                    <a:pt x="1154" y="88"/>
                    <a:pt x="1128" y="61"/>
                  </a:cubicBezTo>
                  <a:cubicBezTo>
                    <a:pt x="1093" y="22"/>
                    <a:pt x="1036" y="0"/>
                    <a:pt x="973"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p:cNvSpPr>
              <a:spLocks/>
            </p:cNvSpPr>
            <p:nvPr/>
          </p:nvSpPr>
          <p:spPr bwMode="auto">
            <a:xfrm>
              <a:off x="3219" y="1369"/>
              <a:ext cx="1230" cy="1014"/>
            </a:xfrm>
            <a:custGeom>
              <a:avLst/>
              <a:gdLst>
                <a:gd name="T0" fmla="*/ 194 w 1003"/>
                <a:gd name="T1" fmla="*/ 827 h 827"/>
                <a:gd name="T2" fmla="*/ 807 w 1003"/>
                <a:gd name="T3" fmla="*/ 827 h 827"/>
                <a:gd name="T4" fmla="*/ 964 w 1003"/>
                <a:gd name="T5" fmla="*/ 766 h 827"/>
                <a:gd name="T6" fmla="*/ 1001 w 1003"/>
                <a:gd name="T7" fmla="*/ 670 h 827"/>
                <a:gd name="T8" fmla="*/ 972 w 1003"/>
                <a:gd name="T9" fmla="*/ 163 h 827"/>
                <a:gd name="T10" fmla="*/ 781 w 1003"/>
                <a:gd name="T11" fmla="*/ 0 h 827"/>
                <a:gd name="T12" fmla="*/ 233 w 1003"/>
                <a:gd name="T13" fmla="*/ 0 h 827"/>
                <a:gd name="T14" fmla="*/ 39 w 1003"/>
                <a:gd name="T15" fmla="*/ 164 h 827"/>
                <a:gd name="T16" fmla="*/ 3 w 1003"/>
                <a:gd name="T17" fmla="*/ 671 h 827"/>
                <a:gd name="T18" fmla="*/ 38 w 1003"/>
                <a:gd name="T19" fmla="*/ 766 h 827"/>
                <a:gd name="T20" fmla="*/ 194 w 1003"/>
                <a:gd name="T21" fmla="*/ 827 h 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03" h="827">
                  <a:moveTo>
                    <a:pt x="194" y="827"/>
                  </a:moveTo>
                  <a:cubicBezTo>
                    <a:pt x="807" y="827"/>
                    <a:pt x="807" y="827"/>
                    <a:pt x="807" y="827"/>
                  </a:cubicBezTo>
                  <a:cubicBezTo>
                    <a:pt x="870" y="827"/>
                    <a:pt x="927" y="805"/>
                    <a:pt x="964" y="766"/>
                  </a:cubicBezTo>
                  <a:cubicBezTo>
                    <a:pt x="990" y="738"/>
                    <a:pt x="1003" y="705"/>
                    <a:pt x="1001" y="670"/>
                  </a:cubicBezTo>
                  <a:cubicBezTo>
                    <a:pt x="972" y="163"/>
                    <a:pt x="972" y="163"/>
                    <a:pt x="972" y="163"/>
                  </a:cubicBezTo>
                  <a:cubicBezTo>
                    <a:pt x="967" y="73"/>
                    <a:pt x="881" y="0"/>
                    <a:pt x="781" y="0"/>
                  </a:cubicBezTo>
                  <a:cubicBezTo>
                    <a:pt x="233" y="0"/>
                    <a:pt x="233" y="0"/>
                    <a:pt x="233" y="0"/>
                  </a:cubicBezTo>
                  <a:cubicBezTo>
                    <a:pt x="133" y="0"/>
                    <a:pt x="46" y="74"/>
                    <a:pt x="39" y="164"/>
                  </a:cubicBezTo>
                  <a:cubicBezTo>
                    <a:pt x="3" y="671"/>
                    <a:pt x="3" y="671"/>
                    <a:pt x="3" y="671"/>
                  </a:cubicBezTo>
                  <a:cubicBezTo>
                    <a:pt x="0" y="706"/>
                    <a:pt x="13" y="739"/>
                    <a:pt x="38" y="766"/>
                  </a:cubicBezTo>
                  <a:cubicBezTo>
                    <a:pt x="74" y="805"/>
                    <a:pt x="131" y="827"/>
                    <a:pt x="194" y="827"/>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p:cNvSpPr>
              <a:spLocks/>
            </p:cNvSpPr>
            <p:nvPr/>
          </p:nvSpPr>
          <p:spPr bwMode="auto">
            <a:xfrm>
              <a:off x="4526" y="2434"/>
              <a:ext cx="1419" cy="1015"/>
            </a:xfrm>
            <a:custGeom>
              <a:avLst/>
              <a:gdLst>
                <a:gd name="T0" fmla="*/ 1058 w 1158"/>
                <a:gd name="T1" fmla="*/ 171 h 827"/>
                <a:gd name="T2" fmla="*/ 809 w 1158"/>
                <a:gd name="T3" fmla="*/ 0 h 827"/>
                <a:gd name="T4" fmla="*/ 196 w 1158"/>
                <a:gd name="T5" fmla="*/ 0 h 827"/>
                <a:gd name="T6" fmla="*/ 39 w 1158"/>
                <a:gd name="T7" fmla="*/ 61 h 827"/>
                <a:gd name="T8" fmla="*/ 2 w 1158"/>
                <a:gd name="T9" fmla="*/ 157 h 827"/>
                <a:gd name="T10" fmla="*/ 31 w 1158"/>
                <a:gd name="T11" fmla="*/ 664 h 827"/>
                <a:gd name="T12" fmla="*/ 278 w 1158"/>
                <a:gd name="T13" fmla="*/ 827 h 827"/>
                <a:gd name="T14" fmla="*/ 958 w 1158"/>
                <a:gd name="T15" fmla="*/ 827 h 827"/>
                <a:gd name="T16" fmla="*/ 1130 w 1158"/>
                <a:gd name="T17" fmla="*/ 762 h 827"/>
                <a:gd name="T18" fmla="*/ 1152 w 1158"/>
                <a:gd name="T19" fmla="*/ 678 h 827"/>
                <a:gd name="T20" fmla="*/ 1058 w 1158"/>
                <a:gd name="T21" fmla="*/ 171 h 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58" h="827">
                  <a:moveTo>
                    <a:pt x="1058" y="171"/>
                  </a:moveTo>
                  <a:cubicBezTo>
                    <a:pt x="1040" y="77"/>
                    <a:pt x="929" y="0"/>
                    <a:pt x="809" y="0"/>
                  </a:cubicBezTo>
                  <a:cubicBezTo>
                    <a:pt x="196" y="0"/>
                    <a:pt x="196" y="0"/>
                    <a:pt x="196" y="0"/>
                  </a:cubicBezTo>
                  <a:cubicBezTo>
                    <a:pt x="133" y="0"/>
                    <a:pt x="75" y="22"/>
                    <a:pt x="39" y="61"/>
                  </a:cubicBezTo>
                  <a:cubicBezTo>
                    <a:pt x="13" y="89"/>
                    <a:pt x="0" y="122"/>
                    <a:pt x="2" y="157"/>
                  </a:cubicBezTo>
                  <a:cubicBezTo>
                    <a:pt x="31" y="664"/>
                    <a:pt x="31" y="664"/>
                    <a:pt x="31" y="664"/>
                  </a:cubicBezTo>
                  <a:cubicBezTo>
                    <a:pt x="36" y="754"/>
                    <a:pt x="147" y="827"/>
                    <a:pt x="278" y="827"/>
                  </a:cubicBezTo>
                  <a:cubicBezTo>
                    <a:pt x="958" y="827"/>
                    <a:pt x="958" y="827"/>
                    <a:pt x="958" y="827"/>
                  </a:cubicBezTo>
                  <a:cubicBezTo>
                    <a:pt x="1031" y="827"/>
                    <a:pt x="1096" y="803"/>
                    <a:pt x="1130" y="762"/>
                  </a:cubicBezTo>
                  <a:cubicBezTo>
                    <a:pt x="1150" y="737"/>
                    <a:pt x="1158" y="709"/>
                    <a:pt x="1152" y="678"/>
                  </a:cubicBezTo>
                  <a:lnTo>
                    <a:pt x="1058" y="171"/>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p:cNvSpPr>
              <a:spLocks/>
            </p:cNvSpPr>
            <p:nvPr/>
          </p:nvSpPr>
          <p:spPr bwMode="auto">
            <a:xfrm>
              <a:off x="3137" y="2434"/>
              <a:ext cx="1378" cy="1015"/>
            </a:xfrm>
            <a:custGeom>
              <a:avLst/>
              <a:gdLst>
                <a:gd name="T0" fmla="*/ 874 w 1124"/>
                <a:gd name="T1" fmla="*/ 0 h 827"/>
                <a:gd name="T2" fmla="*/ 261 w 1124"/>
                <a:gd name="T3" fmla="*/ 0 h 827"/>
                <a:gd name="T4" fmla="*/ 38 w 1124"/>
                <a:gd name="T5" fmla="*/ 164 h 827"/>
                <a:gd name="T6" fmla="*/ 2 w 1124"/>
                <a:gd name="T7" fmla="*/ 671 h 827"/>
                <a:gd name="T8" fmla="*/ 35 w 1124"/>
                <a:gd name="T9" fmla="*/ 758 h 827"/>
                <a:gd name="T10" fmla="*/ 221 w 1124"/>
                <a:gd name="T11" fmla="*/ 827 h 827"/>
                <a:gd name="T12" fmla="*/ 900 w 1124"/>
                <a:gd name="T13" fmla="*/ 827 h 827"/>
                <a:gd name="T14" fmla="*/ 1088 w 1124"/>
                <a:gd name="T15" fmla="*/ 757 h 827"/>
                <a:gd name="T16" fmla="*/ 1122 w 1124"/>
                <a:gd name="T17" fmla="*/ 670 h 827"/>
                <a:gd name="T18" fmla="*/ 1093 w 1124"/>
                <a:gd name="T19" fmla="*/ 164 h 827"/>
                <a:gd name="T20" fmla="*/ 874 w 1124"/>
                <a:gd name="T21" fmla="*/ 0 h 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24" h="827">
                  <a:moveTo>
                    <a:pt x="874" y="0"/>
                  </a:moveTo>
                  <a:cubicBezTo>
                    <a:pt x="261" y="0"/>
                    <a:pt x="261" y="0"/>
                    <a:pt x="261" y="0"/>
                  </a:cubicBezTo>
                  <a:cubicBezTo>
                    <a:pt x="145" y="0"/>
                    <a:pt x="45" y="74"/>
                    <a:pt x="38" y="164"/>
                  </a:cubicBezTo>
                  <a:cubicBezTo>
                    <a:pt x="2" y="671"/>
                    <a:pt x="2" y="671"/>
                    <a:pt x="2" y="671"/>
                  </a:cubicBezTo>
                  <a:cubicBezTo>
                    <a:pt x="0" y="702"/>
                    <a:pt x="11" y="732"/>
                    <a:pt x="35" y="758"/>
                  </a:cubicBezTo>
                  <a:cubicBezTo>
                    <a:pt x="76" y="801"/>
                    <a:pt x="145" y="827"/>
                    <a:pt x="221" y="827"/>
                  </a:cubicBezTo>
                  <a:cubicBezTo>
                    <a:pt x="900" y="827"/>
                    <a:pt x="900" y="827"/>
                    <a:pt x="900" y="827"/>
                  </a:cubicBezTo>
                  <a:cubicBezTo>
                    <a:pt x="976" y="827"/>
                    <a:pt x="1046" y="801"/>
                    <a:pt x="1088" y="757"/>
                  </a:cubicBezTo>
                  <a:cubicBezTo>
                    <a:pt x="1112" y="732"/>
                    <a:pt x="1124" y="702"/>
                    <a:pt x="1122" y="670"/>
                  </a:cubicBezTo>
                  <a:cubicBezTo>
                    <a:pt x="1093" y="164"/>
                    <a:pt x="1093" y="164"/>
                    <a:pt x="1093" y="164"/>
                  </a:cubicBezTo>
                  <a:cubicBezTo>
                    <a:pt x="1088" y="73"/>
                    <a:pt x="990" y="0"/>
                    <a:pt x="874" y="0"/>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p:cNvSpPr>
              <a:spLocks/>
            </p:cNvSpPr>
            <p:nvPr/>
          </p:nvSpPr>
          <p:spPr bwMode="auto">
            <a:xfrm>
              <a:off x="3456" y="3500"/>
              <a:ext cx="740" cy="654"/>
            </a:xfrm>
            <a:custGeom>
              <a:avLst/>
              <a:gdLst>
                <a:gd name="T0" fmla="*/ 491 w 604"/>
                <a:gd name="T1" fmla="*/ 533 h 533"/>
                <a:gd name="T2" fmla="*/ 113 w 604"/>
                <a:gd name="T3" fmla="*/ 533 h 533"/>
                <a:gd name="T4" fmla="*/ 25 w 604"/>
                <a:gd name="T5" fmla="*/ 403 h 533"/>
                <a:gd name="T6" fmla="*/ 159 w 604"/>
                <a:gd name="T7" fmla="*/ 61 h 533"/>
                <a:gd name="T8" fmla="*/ 247 w 604"/>
                <a:gd name="T9" fmla="*/ 0 h 533"/>
                <a:gd name="T10" fmla="*/ 357 w 604"/>
                <a:gd name="T11" fmla="*/ 0 h 533"/>
                <a:gd name="T12" fmla="*/ 445 w 604"/>
                <a:gd name="T13" fmla="*/ 61 h 533"/>
                <a:gd name="T14" fmla="*/ 579 w 604"/>
                <a:gd name="T15" fmla="*/ 403 h 533"/>
                <a:gd name="T16" fmla="*/ 491 w 604"/>
                <a:gd name="T17" fmla="*/ 533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4" h="533">
                  <a:moveTo>
                    <a:pt x="491" y="533"/>
                  </a:moveTo>
                  <a:cubicBezTo>
                    <a:pt x="113" y="533"/>
                    <a:pt x="113" y="533"/>
                    <a:pt x="113" y="533"/>
                  </a:cubicBezTo>
                  <a:cubicBezTo>
                    <a:pt x="46" y="533"/>
                    <a:pt x="0" y="465"/>
                    <a:pt x="25" y="403"/>
                  </a:cubicBezTo>
                  <a:cubicBezTo>
                    <a:pt x="159" y="61"/>
                    <a:pt x="159" y="61"/>
                    <a:pt x="159" y="61"/>
                  </a:cubicBezTo>
                  <a:cubicBezTo>
                    <a:pt x="173" y="24"/>
                    <a:pt x="208" y="0"/>
                    <a:pt x="247" y="0"/>
                  </a:cubicBezTo>
                  <a:cubicBezTo>
                    <a:pt x="357" y="0"/>
                    <a:pt x="357" y="0"/>
                    <a:pt x="357" y="0"/>
                  </a:cubicBezTo>
                  <a:cubicBezTo>
                    <a:pt x="396" y="0"/>
                    <a:pt x="431" y="24"/>
                    <a:pt x="445" y="61"/>
                  </a:cubicBezTo>
                  <a:cubicBezTo>
                    <a:pt x="579" y="403"/>
                    <a:pt x="579" y="403"/>
                    <a:pt x="579" y="403"/>
                  </a:cubicBezTo>
                  <a:cubicBezTo>
                    <a:pt x="604" y="465"/>
                    <a:pt x="558" y="533"/>
                    <a:pt x="491" y="533"/>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p:cNvSpPr>
              <a:spLocks noEditPoints="1"/>
            </p:cNvSpPr>
            <p:nvPr/>
          </p:nvSpPr>
          <p:spPr bwMode="auto">
            <a:xfrm>
              <a:off x="3400" y="2682"/>
              <a:ext cx="865" cy="437"/>
            </a:xfrm>
            <a:custGeom>
              <a:avLst/>
              <a:gdLst>
                <a:gd name="T0" fmla="*/ 208 w 706"/>
                <a:gd name="T1" fmla="*/ 348 h 356"/>
                <a:gd name="T2" fmla="*/ 133 w 706"/>
                <a:gd name="T3" fmla="*/ 356 h 356"/>
                <a:gd name="T4" fmla="*/ 23 w 706"/>
                <a:gd name="T5" fmla="*/ 339 h 356"/>
                <a:gd name="T6" fmla="*/ 61 w 706"/>
                <a:gd name="T7" fmla="*/ 254 h 356"/>
                <a:gd name="T8" fmla="*/ 94 w 706"/>
                <a:gd name="T9" fmla="*/ 235 h 356"/>
                <a:gd name="T10" fmla="*/ 113 w 706"/>
                <a:gd name="T11" fmla="*/ 78 h 356"/>
                <a:gd name="T12" fmla="*/ 208 w 706"/>
                <a:gd name="T13" fmla="*/ 140 h 356"/>
                <a:gd name="T14" fmla="*/ 182 w 706"/>
                <a:gd name="T15" fmla="*/ 244 h 356"/>
                <a:gd name="T16" fmla="*/ 191 w 706"/>
                <a:gd name="T17" fmla="*/ 262 h 356"/>
                <a:gd name="T18" fmla="*/ 158 w 706"/>
                <a:gd name="T19" fmla="*/ 238 h 356"/>
                <a:gd name="T20" fmla="*/ 150 w 706"/>
                <a:gd name="T21" fmla="*/ 93 h 356"/>
                <a:gd name="T22" fmla="*/ 74 w 706"/>
                <a:gd name="T23" fmla="*/ 141 h 356"/>
                <a:gd name="T24" fmla="*/ 91 w 706"/>
                <a:gd name="T25" fmla="*/ 258 h 356"/>
                <a:gd name="T26" fmla="*/ 22 w 706"/>
                <a:gd name="T27" fmla="*/ 297 h 356"/>
                <a:gd name="T28" fmla="*/ 51 w 706"/>
                <a:gd name="T29" fmla="*/ 333 h 356"/>
                <a:gd name="T30" fmla="*/ 206 w 706"/>
                <a:gd name="T31" fmla="*/ 337 h 356"/>
                <a:gd name="T32" fmla="*/ 365 w 706"/>
                <a:gd name="T33" fmla="*/ 352 h 356"/>
                <a:gd name="T34" fmla="*/ 257 w 706"/>
                <a:gd name="T35" fmla="*/ 342 h 356"/>
                <a:gd name="T36" fmla="*/ 212 w 706"/>
                <a:gd name="T37" fmla="*/ 268 h 356"/>
                <a:gd name="T38" fmla="*/ 304 w 706"/>
                <a:gd name="T39" fmla="*/ 214 h 356"/>
                <a:gd name="T40" fmla="*/ 272 w 706"/>
                <a:gd name="T41" fmla="*/ 81 h 356"/>
                <a:gd name="T42" fmla="*/ 390 w 706"/>
                <a:gd name="T43" fmla="*/ 3 h 356"/>
                <a:gd name="T44" fmla="*/ 413 w 706"/>
                <a:gd name="T45" fmla="*/ 201 h 356"/>
                <a:gd name="T46" fmla="*/ 456 w 706"/>
                <a:gd name="T47" fmla="*/ 227 h 356"/>
                <a:gd name="T48" fmla="*/ 503 w 706"/>
                <a:gd name="T49" fmla="*/ 331 h 356"/>
                <a:gd name="T50" fmla="*/ 280 w 706"/>
                <a:gd name="T51" fmla="*/ 241 h 356"/>
                <a:gd name="T52" fmla="*/ 233 w 706"/>
                <a:gd name="T53" fmla="*/ 317 h 356"/>
                <a:gd name="T54" fmla="*/ 469 w 706"/>
                <a:gd name="T55" fmla="*/ 327 h 356"/>
                <a:gd name="T56" fmla="*/ 507 w 706"/>
                <a:gd name="T57" fmla="*/ 278 h 356"/>
                <a:gd name="T58" fmla="*/ 420 w 706"/>
                <a:gd name="T59" fmla="*/ 229 h 356"/>
                <a:gd name="T60" fmla="*/ 442 w 706"/>
                <a:gd name="T61" fmla="*/ 81 h 356"/>
                <a:gd name="T62" fmla="*/ 343 w 706"/>
                <a:gd name="T63" fmla="*/ 18 h 356"/>
                <a:gd name="T64" fmla="*/ 332 w 706"/>
                <a:gd name="T65" fmla="*/ 204 h 356"/>
                <a:gd name="T66" fmla="*/ 651 w 706"/>
                <a:gd name="T67" fmla="*/ 262 h 356"/>
                <a:gd name="T68" fmla="*/ 622 w 706"/>
                <a:gd name="T69" fmla="*/ 246 h 356"/>
                <a:gd name="T70" fmla="*/ 604 w 706"/>
                <a:gd name="T71" fmla="*/ 103 h 356"/>
                <a:gd name="T72" fmla="*/ 517 w 706"/>
                <a:gd name="T73" fmla="*/ 160 h 356"/>
                <a:gd name="T74" fmla="*/ 542 w 706"/>
                <a:gd name="T75" fmla="*/ 254 h 356"/>
                <a:gd name="T76" fmla="*/ 564 w 706"/>
                <a:gd name="T77" fmla="*/ 249 h 356"/>
                <a:gd name="T78" fmla="*/ 571 w 706"/>
                <a:gd name="T79" fmla="*/ 118 h 356"/>
                <a:gd name="T80" fmla="*/ 639 w 706"/>
                <a:gd name="T81" fmla="*/ 161 h 356"/>
                <a:gd name="T82" fmla="*/ 624 w 706"/>
                <a:gd name="T83" fmla="*/ 268 h 356"/>
                <a:gd name="T84" fmla="*/ 685 w 706"/>
                <a:gd name="T85" fmla="*/ 303 h 356"/>
                <a:gd name="T86" fmla="*/ 660 w 706"/>
                <a:gd name="T87" fmla="*/ 333 h 356"/>
                <a:gd name="T88" fmla="*/ 525 w 706"/>
                <a:gd name="T89" fmla="*/ 336 h 356"/>
                <a:gd name="T90" fmla="*/ 523 w 706"/>
                <a:gd name="T91" fmla="*/ 351 h 356"/>
                <a:gd name="T92" fmla="*/ 586 w 706"/>
                <a:gd name="T93" fmla="*/ 356 h 356"/>
                <a:gd name="T94" fmla="*/ 704 w 706"/>
                <a:gd name="T95" fmla="*/ 318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06" h="356">
                  <a:moveTo>
                    <a:pt x="206" y="337"/>
                  </a:moveTo>
                  <a:cubicBezTo>
                    <a:pt x="208" y="338"/>
                    <a:pt x="209" y="340"/>
                    <a:pt x="209" y="342"/>
                  </a:cubicBezTo>
                  <a:cubicBezTo>
                    <a:pt x="210" y="344"/>
                    <a:pt x="209" y="346"/>
                    <a:pt x="208" y="348"/>
                  </a:cubicBezTo>
                  <a:cubicBezTo>
                    <a:pt x="207" y="349"/>
                    <a:pt x="205" y="350"/>
                    <a:pt x="203" y="351"/>
                  </a:cubicBezTo>
                  <a:cubicBezTo>
                    <a:pt x="181" y="354"/>
                    <a:pt x="157" y="355"/>
                    <a:pt x="133" y="356"/>
                  </a:cubicBezTo>
                  <a:cubicBezTo>
                    <a:pt x="133" y="356"/>
                    <a:pt x="133" y="356"/>
                    <a:pt x="133" y="356"/>
                  </a:cubicBezTo>
                  <a:cubicBezTo>
                    <a:pt x="133" y="356"/>
                    <a:pt x="133" y="356"/>
                    <a:pt x="133" y="356"/>
                  </a:cubicBezTo>
                  <a:cubicBezTo>
                    <a:pt x="101" y="355"/>
                    <a:pt x="74" y="354"/>
                    <a:pt x="48" y="348"/>
                  </a:cubicBezTo>
                  <a:cubicBezTo>
                    <a:pt x="39" y="346"/>
                    <a:pt x="31" y="343"/>
                    <a:pt x="23" y="339"/>
                  </a:cubicBezTo>
                  <a:cubicBezTo>
                    <a:pt x="8" y="332"/>
                    <a:pt x="3" y="322"/>
                    <a:pt x="1" y="314"/>
                  </a:cubicBezTo>
                  <a:cubicBezTo>
                    <a:pt x="0" y="305"/>
                    <a:pt x="3" y="295"/>
                    <a:pt x="12" y="287"/>
                  </a:cubicBezTo>
                  <a:cubicBezTo>
                    <a:pt x="24" y="274"/>
                    <a:pt x="39" y="264"/>
                    <a:pt x="61" y="254"/>
                  </a:cubicBezTo>
                  <a:cubicBezTo>
                    <a:pt x="67" y="251"/>
                    <a:pt x="74" y="249"/>
                    <a:pt x="80" y="246"/>
                  </a:cubicBezTo>
                  <a:cubicBezTo>
                    <a:pt x="85" y="244"/>
                    <a:pt x="85" y="244"/>
                    <a:pt x="85" y="244"/>
                  </a:cubicBezTo>
                  <a:cubicBezTo>
                    <a:pt x="90" y="242"/>
                    <a:pt x="93" y="239"/>
                    <a:pt x="94" y="235"/>
                  </a:cubicBezTo>
                  <a:cubicBezTo>
                    <a:pt x="95" y="232"/>
                    <a:pt x="93" y="228"/>
                    <a:pt x="90" y="225"/>
                  </a:cubicBezTo>
                  <a:cubicBezTo>
                    <a:pt x="68" y="202"/>
                    <a:pt x="57" y="175"/>
                    <a:pt x="59" y="140"/>
                  </a:cubicBezTo>
                  <a:cubicBezTo>
                    <a:pt x="60" y="107"/>
                    <a:pt x="78" y="86"/>
                    <a:pt x="113" y="78"/>
                  </a:cubicBezTo>
                  <a:cubicBezTo>
                    <a:pt x="120" y="76"/>
                    <a:pt x="127" y="75"/>
                    <a:pt x="133" y="75"/>
                  </a:cubicBezTo>
                  <a:cubicBezTo>
                    <a:pt x="140" y="75"/>
                    <a:pt x="147" y="76"/>
                    <a:pt x="153" y="78"/>
                  </a:cubicBezTo>
                  <a:cubicBezTo>
                    <a:pt x="188" y="86"/>
                    <a:pt x="207" y="107"/>
                    <a:pt x="208" y="140"/>
                  </a:cubicBezTo>
                  <a:cubicBezTo>
                    <a:pt x="209" y="175"/>
                    <a:pt x="199" y="203"/>
                    <a:pt x="176" y="225"/>
                  </a:cubicBezTo>
                  <a:cubicBezTo>
                    <a:pt x="173" y="228"/>
                    <a:pt x="172" y="232"/>
                    <a:pt x="173" y="235"/>
                  </a:cubicBezTo>
                  <a:cubicBezTo>
                    <a:pt x="173" y="239"/>
                    <a:pt x="177" y="242"/>
                    <a:pt x="182" y="244"/>
                  </a:cubicBezTo>
                  <a:cubicBezTo>
                    <a:pt x="190" y="248"/>
                    <a:pt x="190" y="248"/>
                    <a:pt x="190" y="248"/>
                  </a:cubicBezTo>
                  <a:cubicBezTo>
                    <a:pt x="194" y="249"/>
                    <a:pt x="196" y="254"/>
                    <a:pt x="195" y="257"/>
                  </a:cubicBezTo>
                  <a:cubicBezTo>
                    <a:pt x="194" y="259"/>
                    <a:pt x="192" y="261"/>
                    <a:pt x="191" y="262"/>
                  </a:cubicBezTo>
                  <a:cubicBezTo>
                    <a:pt x="189" y="263"/>
                    <a:pt x="187" y="263"/>
                    <a:pt x="185" y="262"/>
                  </a:cubicBezTo>
                  <a:cubicBezTo>
                    <a:pt x="176" y="259"/>
                    <a:pt x="176" y="259"/>
                    <a:pt x="176" y="259"/>
                  </a:cubicBezTo>
                  <a:cubicBezTo>
                    <a:pt x="166" y="255"/>
                    <a:pt x="159" y="247"/>
                    <a:pt x="158" y="238"/>
                  </a:cubicBezTo>
                  <a:cubicBezTo>
                    <a:pt x="156" y="230"/>
                    <a:pt x="159" y="221"/>
                    <a:pt x="166" y="214"/>
                  </a:cubicBezTo>
                  <a:cubicBezTo>
                    <a:pt x="185" y="195"/>
                    <a:pt x="194" y="171"/>
                    <a:pt x="193" y="141"/>
                  </a:cubicBezTo>
                  <a:cubicBezTo>
                    <a:pt x="192" y="115"/>
                    <a:pt x="178" y="100"/>
                    <a:pt x="150" y="93"/>
                  </a:cubicBezTo>
                  <a:cubicBezTo>
                    <a:pt x="144" y="91"/>
                    <a:pt x="139" y="91"/>
                    <a:pt x="133" y="91"/>
                  </a:cubicBezTo>
                  <a:cubicBezTo>
                    <a:pt x="128" y="91"/>
                    <a:pt x="122" y="91"/>
                    <a:pt x="117" y="93"/>
                  </a:cubicBezTo>
                  <a:cubicBezTo>
                    <a:pt x="89" y="100"/>
                    <a:pt x="75" y="115"/>
                    <a:pt x="74" y="141"/>
                  </a:cubicBezTo>
                  <a:cubicBezTo>
                    <a:pt x="73" y="171"/>
                    <a:pt x="82" y="195"/>
                    <a:pt x="101" y="214"/>
                  </a:cubicBezTo>
                  <a:cubicBezTo>
                    <a:pt x="108" y="221"/>
                    <a:pt x="111" y="230"/>
                    <a:pt x="109" y="238"/>
                  </a:cubicBezTo>
                  <a:cubicBezTo>
                    <a:pt x="107" y="247"/>
                    <a:pt x="100" y="255"/>
                    <a:pt x="91" y="258"/>
                  </a:cubicBezTo>
                  <a:cubicBezTo>
                    <a:pt x="86" y="260"/>
                    <a:pt x="86" y="260"/>
                    <a:pt x="86" y="260"/>
                  </a:cubicBezTo>
                  <a:cubicBezTo>
                    <a:pt x="79" y="263"/>
                    <a:pt x="73" y="265"/>
                    <a:pt x="67" y="268"/>
                  </a:cubicBezTo>
                  <a:cubicBezTo>
                    <a:pt x="47" y="277"/>
                    <a:pt x="34" y="286"/>
                    <a:pt x="22" y="297"/>
                  </a:cubicBezTo>
                  <a:cubicBezTo>
                    <a:pt x="18" y="302"/>
                    <a:pt x="16" y="307"/>
                    <a:pt x="17" y="312"/>
                  </a:cubicBezTo>
                  <a:cubicBezTo>
                    <a:pt x="18" y="317"/>
                    <a:pt x="22" y="322"/>
                    <a:pt x="30" y="325"/>
                  </a:cubicBezTo>
                  <a:cubicBezTo>
                    <a:pt x="36" y="328"/>
                    <a:pt x="43" y="331"/>
                    <a:pt x="51" y="333"/>
                  </a:cubicBezTo>
                  <a:cubicBezTo>
                    <a:pt x="76" y="339"/>
                    <a:pt x="102" y="340"/>
                    <a:pt x="133" y="340"/>
                  </a:cubicBezTo>
                  <a:cubicBezTo>
                    <a:pt x="157" y="340"/>
                    <a:pt x="179" y="339"/>
                    <a:pt x="200" y="336"/>
                  </a:cubicBezTo>
                  <a:cubicBezTo>
                    <a:pt x="202" y="335"/>
                    <a:pt x="204" y="336"/>
                    <a:pt x="206" y="337"/>
                  </a:cubicBezTo>
                  <a:close/>
                  <a:moveTo>
                    <a:pt x="503" y="331"/>
                  </a:moveTo>
                  <a:cubicBezTo>
                    <a:pt x="494" y="335"/>
                    <a:pt x="484" y="339"/>
                    <a:pt x="473" y="342"/>
                  </a:cubicBezTo>
                  <a:cubicBezTo>
                    <a:pt x="439" y="350"/>
                    <a:pt x="406" y="351"/>
                    <a:pt x="365" y="352"/>
                  </a:cubicBezTo>
                  <a:cubicBezTo>
                    <a:pt x="365" y="352"/>
                    <a:pt x="365" y="352"/>
                    <a:pt x="365" y="352"/>
                  </a:cubicBezTo>
                  <a:cubicBezTo>
                    <a:pt x="365" y="352"/>
                    <a:pt x="365" y="352"/>
                    <a:pt x="365" y="352"/>
                  </a:cubicBezTo>
                  <a:cubicBezTo>
                    <a:pt x="324" y="351"/>
                    <a:pt x="290" y="350"/>
                    <a:pt x="257" y="342"/>
                  </a:cubicBezTo>
                  <a:cubicBezTo>
                    <a:pt x="246" y="339"/>
                    <a:pt x="235" y="335"/>
                    <a:pt x="226" y="331"/>
                  </a:cubicBezTo>
                  <a:cubicBezTo>
                    <a:pt x="207" y="322"/>
                    <a:pt x="201" y="310"/>
                    <a:pt x="200" y="301"/>
                  </a:cubicBezTo>
                  <a:cubicBezTo>
                    <a:pt x="198" y="289"/>
                    <a:pt x="202" y="277"/>
                    <a:pt x="212" y="268"/>
                  </a:cubicBezTo>
                  <a:cubicBezTo>
                    <a:pt x="227" y="252"/>
                    <a:pt x="247" y="239"/>
                    <a:pt x="274" y="227"/>
                  </a:cubicBezTo>
                  <a:cubicBezTo>
                    <a:pt x="282" y="223"/>
                    <a:pt x="290" y="220"/>
                    <a:pt x="298" y="217"/>
                  </a:cubicBezTo>
                  <a:cubicBezTo>
                    <a:pt x="304" y="214"/>
                    <a:pt x="304" y="214"/>
                    <a:pt x="304" y="214"/>
                  </a:cubicBezTo>
                  <a:cubicBezTo>
                    <a:pt x="311" y="212"/>
                    <a:pt x="316" y="207"/>
                    <a:pt x="317" y="201"/>
                  </a:cubicBezTo>
                  <a:cubicBezTo>
                    <a:pt x="318" y="196"/>
                    <a:pt x="316" y="191"/>
                    <a:pt x="312" y="187"/>
                  </a:cubicBezTo>
                  <a:cubicBezTo>
                    <a:pt x="283" y="158"/>
                    <a:pt x="270" y="124"/>
                    <a:pt x="272" y="81"/>
                  </a:cubicBezTo>
                  <a:cubicBezTo>
                    <a:pt x="274" y="40"/>
                    <a:pt x="296" y="14"/>
                    <a:pt x="340" y="3"/>
                  </a:cubicBezTo>
                  <a:cubicBezTo>
                    <a:pt x="348" y="1"/>
                    <a:pt x="356" y="0"/>
                    <a:pt x="365" y="0"/>
                  </a:cubicBezTo>
                  <a:cubicBezTo>
                    <a:pt x="373" y="0"/>
                    <a:pt x="382" y="1"/>
                    <a:pt x="390" y="3"/>
                  </a:cubicBezTo>
                  <a:cubicBezTo>
                    <a:pt x="433" y="14"/>
                    <a:pt x="456" y="40"/>
                    <a:pt x="458" y="81"/>
                  </a:cubicBezTo>
                  <a:cubicBezTo>
                    <a:pt x="459" y="124"/>
                    <a:pt x="446" y="159"/>
                    <a:pt x="418" y="187"/>
                  </a:cubicBezTo>
                  <a:cubicBezTo>
                    <a:pt x="414" y="191"/>
                    <a:pt x="412" y="196"/>
                    <a:pt x="413" y="201"/>
                  </a:cubicBezTo>
                  <a:cubicBezTo>
                    <a:pt x="414" y="207"/>
                    <a:pt x="418" y="212"/>
                    <a:pt x="425" y="214"/>
                  </a:cubicBezTo>
                  <a:cubicBezTo>
                    <a:pt x="432" y="217"/>
                    <a:pt x="432" y="217"/>
                    <a:pt x="432" y="217"/>
                  </a:cubicBezTo>
                  <a:cubicBezTo>
                    <a:pt x="440" y="220"/>
                    <a:pt x="448" y="223"/>
                    <a:pt x="456" y="227"/>
                  </a:cubicBezTo>
                  <a:cubicBezTo>
                    <a:pt x="483" y="239"/>
                    <a:pt x="502" y="252"/>
                    <a:pt x="518" y="268"/>
                  </a:cubicBezTo>
                  <a:cubicBezTo>
                    <a:pt x="525" y="274"/>
                    <a:pt x="530" y="287"/>
                    <a:pt x="528" y="301"/>
                  </a:cubicBezTo>
                  <a:cubicBezTo>
                    <a:pt x="526" y="310"/>
                    <a:pt x="521" y="323"/>
                    <a:pt x="503" y="331"/>
                  </a:cubicBezTo>
                  <a:close/>
                  <a:moveTo>
                    <a:pt x="310" y="229"/>
                  </a:moveTo>
                  <a:cubicBezTo>
                    <a:pt x="304" y="231"/>
                    <a:pt x="304" y="231"/>
                    <a:pt x="304" y="231"/>
                  </a:cubicBezTo>
                  <a:cubicBezTo>
                    <a:pt x="296" y="234"/>
                    <a:pt x="288" y="237"/>
                    <a:pt x="280" y="241"/>
                  </a:cubicBezTo>
                  <a:cubicBezTo>
                    <a:pt x="255" y="252"/>
                    <a:pt x="237" y="264"/>
                    <a:pt x="223" y="278"/>
                  </a:cubicBezTo>
                  <a:cubicBezTo>
                    <a:pt x="216" y="285"/>
                    <a:pt x="214" y="292"/>
                    <a:pt x="215" y="298"/>
                  </a:cubicBezTo>
                  <a:cubicBezTo>
                    <a:pt x="216" y="306"/>
                    <a:pt x="222" y="312"/>
                    <a:pt x="233" y="317"/>
                  </a:cubicBezTo>
                  <a:cubicBezTo>
                    <a:pt x="241" y="321"/>
                    <a:pt x="250" y="324"/>
                    <a:pt x="260" y="327"/>
                  </a:cubicBezTo>
                  <a:cubicBezTo>
                    <a:pt x="292" y="334"/>
                    <a:pt x="325" y="335"/>
                    <a:pt x="365" y="336"/>
                  </a:cubicBezTo>
                  <a:cubicBezTo>
                    <a:pt x="404" y="335"/>
                    <a:pt x="437" y="334"/>
                    <a:pt x="469" y="327"/>
                  </a:cubicBezTo>
                  <a:cubicBezTo>
                    <a:pt x="479" y="324"/>
                    <a:pt x="489" y="321"/>
                    <a:pt x="497" y="317"/>
                  </a:cubicBezTo>
                  <a:cubicBezTo>
                    <a:pt x="506" y="313"/>
                    <a:pt x="511" y="307"/>
                    <a:pt x="513" y="299"/>
                  </a:cubicBezTo>
                  <a:cubicBezTo>
                    <a:pt x="514" y="290"/>
                    <a:pt x="511" y="282"/>
                    <a:pt x="507" y="278"/>
                  </a:cubicBezTo>
                  <a:cubicBezTo>
                    <a:pt x="493" y="264"/>
                    <a:pt x="475" y="252"/>
                    <a:pt x="449" y="241"/>
                  </a:cubicBezTo>
                  <a:cubicBezTo>
                    <a:pt x="442" y="237"/>
                    <a:pt x="434" y="234"/>
                    <a:pt x="426" y="231"/>
                  </a:cubicBezTo>
                  <a:cubicBezTo>
                    <a:pt x="420" y="229"/>
                    <a:pt x="420" y="229"/>
                    <a:pt x="420" y="229"/>
                  </a:cubicBezTo>
                  <a:cubicBezTo>
                    <a:pt x="408" y="224"/>
                    <a:pt x="400" y="215"/>
                    <a:pt x="398" y="204"/>
                  </a:cubicBezTo>
                  <a:cubicBezTo>
                    <a:pt x="396" y="194"/>
                    <a:pt x="399" y="184"/>
                    <a:pt x="407" y="176"/>
                  </a:cubicBezTo>
                  <a:cubicBezTo>
                    <a:pt x="432" y="152"/>
                    <a:pt x="444" y="120"/>
                    <a:pt x="442" y="81"/>
                  </a:cubicBezTo>
                  <a:cubicBezTo>
                    <a:pt x="441" y="48"/>
                    <a:pt x="423" y="27"/>
                    <a:pt x="386" y="18"/>
                  </a:cubicBezTo>
                  <a:cubicBezTo>
                    <a:pt x="379" y="16"/>
                    <a:pt x="372" y="16"/>
                    <a:pt x="365" y="15"/>
                  </a:cubicBezTo>
                  <a:cubicBezTo>
                    <a:pt x="358" y="16"/>
                    <a:pt x="351" y="16"/>
                    <a:pt x="343" y="18"/>
                  </a:cubicBezTo>
                  <a:cubicBezTo>
                    <a:pt x="307" y="27"/>
                    <a:pt x="289" y="48"/>
                    <a:pt x="288" y="81"/>
                  </a:cubicBezTo>
                  <a:cubicBezTo>
                    <a:pt x="286" y="120"/>
                    <a:pt x="297" y="151"/>
                    <a:pt x="323" y="176"/>
                  </a:cubicBezTo>
                  <a:cubicBezTo>
                    <a:pt x="331" y="184"/>
                    <a:pt x="334" y="194"/>
                    <a:pt x="332" y="204"/>
                  </a:cubicBezTo>
                  <a:cubicBezTo>
                    <a:pt x="330" y="215"/>
                    <a:pt x="322" y="224"/>
                    <a:pt x="310" y="229"/>
                  </a:cubicBezTo>
                  <a:close/>
                  <a:moveTo>
                    <a:pt x="696" y="292"/>
                  </a:moveTo>
                  <a:cubicBezTo>
                    <a:pt x="685" y="281"/>
                    <a:pt x="671" y="272"/>
                    <a:pt x="651" y="262"/>
                  </a:cubicBezTo>
                  <a:cubicBezTo>
                    <a:pt x="646" y="260"/>
                    <a:pt x="639" y="257"/>
                    <a:pt x="634" y="255"/>
                  </a:cubicBezTo>
                  <a:cubicBezTo>
                    <a:pt x="630" y="254"/>
                    <a:pt x="630" y="254"/>
                    <a:pt x="630" y="254"/>
                  </a:cubicBezTo>
                  <a:cubicBezTo>
                    <a:pt x="625" y="252"/>
                    <a:pt x="623" y="249"/>
                    <a:pt x="622" y="246"/>
                  </a:cubicBezTo>
                  <a:cubicBezTo>
                    <a:pt x="621" y="243"/>
                    <a:pt x="623" y="240"/>
                    <a:pt x="625" y="238"/>
                  </a:cubicBezTo>
                  <a:cubicBezTo>
                    <a:pt x="645" y="218"/>
                    <a:pt x="655" y="192"/>
                    <a:pt x="654" y="160"/>
                  </a:cubicBezTo>
                  <a:cubicBezTo>
                    <a:pt x="653" y="130"/>
                    <a:pt x="636" y="111"/>
                    <a:pt x="604" y="103"/>
                  </a:cubicBezTo>
                  <a:cubicBezTo>
                    <a:pt x="598" y="102"/>
                    <a:pt x="592" y="101"/>
                    <a:pt x="586" y="101"/>
                  </a:cubicBezTo>
                  <a:cubicBezTo>
                    <a:pt x="580" y="101"/>
                    <a:pt x="573" y="102"/>
                    <a:pt x="567" y="103"/>
                  </a:cubicBezTo>
                  <a:cubicBezTo>
                    <a:pt x="535" y="111"/>
                    <a:pt x="519" y="130"/>
                    <a:pt x="517" y="160"/>
                  </a:cubicBezTo>
                  <a:cubicBezTo>
                    <a:pt x="516" y="192"/>
                    <a:pt x="526" y="217"/>
                    <a:pt x="546" y="238"/>
                  </a:cubicBezTo>
                  <a:cubicBezTo>
                    <a:pt x="549" y="240"/>
                    <a:pt x="550" y="243"/>
                    <a:pt x="549" y="246"/>
                  </a:cubicBezTo>
                  <a:cubicBezTo>
                    <a:pt x="549" y="249"/>
                    <a:pt x="546" y="252"/>
                    <a:pt x="542" y="254"/>
                  </a:cubicBezTo>
                  <a:cubicBezTo>
                    <a:pt x="538" y="255"/>
                    <a:pt x="536" y="260"/>
                    <a:pt x="537" y="264"/>
                  </a:cubicBezTo>
                  <a:cubicBezTo>
                    <a:pt x="539" y="267"/>
                    <a:pt x="543" y="269"/>
                    <a:pt x="547" y="268"/>
                  </a:cubicBezTo>
                  <a:cubicBezTo>
                    <a:pt x="556" y="264"/>
                    <a:pt x="563" y="257"/>
                    <a:pt x="564" y="249"/>
                  </a:cubicBezTo>
                  <a:cubicBezTo>
                    <a:pt x="566" y="241"/>
                    <a:pt x="563" y="233"/>
                    <a:pt x="557" y="227"/>
                  </a:cubicBezTo>
                  <a:cubicBezTo>
                    <a:pt x="540" y="209"/>
                    <a:pt x="532" y="188"/>
                    <a:pt x="533" y="161"/>
                  </a:cubicBezTo>
                  <a:cubicBezTo>
                    <a:pt x="534" y="138"/>
                    <a:pt x="546" y="124"/>
                    <a:pt x="571" y="118"/>
                  </a:cubicBezTo>
                  <a:cubicBezTo>
                    <a:pt x="576" y="117"/>
                    <a:pt x="581" y="116"/>
                    <a:pt x="586" y="116"/>
                  </a:cubicBezTo>
                  <a:cubicBezTo>
                    <a:pt x="591" y="116"/>
                    <a:pt x="596" y="117"/>
                    <a:pt x="600" y="118"/>
                  </a:cubicBezTo>
                  <a:cubicBezTo>
                    <a:pt x="626" y="124"/>
                    <a:pt x="638" y="138"/>
                    <a:pt x="639" y="161"/>
                  </a:cubicBezTo>
                  <a:cubicBezTo>
                    <a:pt x="640" y="188"/>
                    <a:pt x="631" y="210"/>
                    <a:pt x="614" y="227"/>
                  </a:cubicBezTo>
                  <a:cubicBezTo>
                    <a:pt x="608" y="233"/>
                    <a:pt x="605" y="241"/>
                    <a:pt x="607" y="249"/>
                  </a:cubicBezTo>
                  <a:cubicBezTo>
                    <a:pt x="609" y="257"/>
                    <a:pt x="615" y="264"/>
                    <a:pt x="624" y="268"/>
                  </a:cubicBezTo>
                  <a:cubicBezTo>
                    <a:pt x="629" y="270"/>
                    <a:pt x="629" y="270"/>
                    <a:pt x="629" y="270"/>
                  </a:cubicBezTo>
                  <a:cubicBezTo>
                    <a:pt x="634" y="272"/>
                    <a:pt x="640" y="274"/>
                    <a:pt x="645" y="276"/>
                  </a:cubicBezTo>
                  <a:cubicBezTo>
                    <a:pt x="663" y="285"/>
                    <a:pt x="675" y="293"/>
                    <a:pt x="685" y="303"/>
                  </a:cubicBezTo>
                  <a:cubicBezTo>
                    <a:pt x="688" y="305"/>
                    <a:pt x="690" y="310"/>
                    <a:pt x="689" y="315"/>
                  </a:cubicBezTo>
                  <a:cubicBezTo>
                    <a:pt x="688" y="320"/>
                    <a:pt x="684" y="324"/>
                    <a:pt x="679" y="327"/>
                  </a:cubicBezTo>
                  <a:cubicBezTo>
                    <a:pt x="673" y="330"/>
                    <a:pt x="667" y="332"/>
                    <a:pt x="660" y="333"/>
                  </a:cubicBezTo>
                  <a:cubicBezTo>
                    <a:pt x="637" y="339"/>
                    <a:pt x="614" y="340"/>
                    <a:pt x="586" y="340"/>
                  </a:cubicBezTo>
                  <a:cubicBezTo>
                    <a:pt x="582" y="340"/>
                    <a:pt x="582" y="340"/>
                    <a:pt x="582" y="340"/>
                  </a:cubicBezTo>
                  <a:cubicBezTo>
                    <a:pt x="559" y="340"/>
                    <a:pt x="543" y="339"/>
                    <a:pt x="525" y="336"/>
                  </a:cubicBezTo>
                  <a:cubicBezTo>
                    <a:pt x="521" y="335"/>
                    <a:pt x="517" y="338"/>
                    <a:pt x="516" y="342"/>
                  </a:cubicBezTo>
                  <a:cubicBezTo>
                    <a:pt x="516" y="344"/>
                    <a:pt x="516" y="346"/>
                    <a:pt x="518" y="348"/>
                  </a:cubicBezTo>
                  <a:cubicBezTo>
                    <a:pt x="519" y="350"/>
                    <a:pt x="520" y="351"/>
                    <a:pt x="523" y="351"/>
                  </a:cubicBezTo>
                  <a:cubicBezTo>
                    <a:pt x="542" y="355"/>
                    <a:pt x="558" y="355"/>
                    <a:pt x="582" y="356"/>
                  </a:cubicBezTo>
                  <a:cubicBezTo>
                    <a:pt x="586" y="356"/>
                    <a:pt x="586" y="356"/>
                    <a:pt x="586" y="356"/>
                  </a:cubicBezTo>
                  <a:cubicBezTo>
                    <a:pt x="586" y="356"/>
                    <a:pt x="586" y="356"/>
                    <a:pt x="586" y="356"/>
                  </a:cubicBezTo>
                  <a:cubicBezTo>
                    <a:pt x="615" y="355"/>
                    <a:pt x="639" y="354"/>
                    <a:pt x="663" y="348"/>
                  </a:cubicBezTo>
                  <a:cubicBezTo>
                    <a:pt x="671" y="346"/>
                    <a:pt x="679" y="344"/>
                    <a:pt x="685" y="341"/>
                  </a:cubicBezTo>
                  <a:cubicBezTo>
                    <a:pt x="696" y="336"/>
                    <a:pt x="702" y="328"/>
                    <a:pt x="704" y="318"/>
                  </a:cubicBezTo>
                  <a:cubicBezTo>
                    <a:pt x="706" y="309"/>
                    <a:pt x="702" y="298"/>
                    <a:pt x="696" y="29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p:cNvSpPr>
              <a:spLocks noEditPoints="1"/>
            </p:cNvSpPr>
            <p:nvPr/>
          </p:nvSpPr>
          <p:spPr bwMode="auto">
            <a:xfrm>
              <a:off x="3585" y="1542"/>
              <a:ext cx="546" cy="640"/>
            </a:xfrm>
            <a:custGeom>
              <a:avLst/>
              <a:gdLst>
                <a:gd name="T0" fmla="*/ 47 w 446"/>
                <a:gd name="T1" fmla="*/ 240 h 522"/>
                <a:gd name="T2" fmla="*/ 0 w 446"/>
                <a:gd name="T3" fmla="*/ 230 h 522"/>
                <a:gd name="T4" fmla="*/ 47 w 446"/>
                <a:gd name="T5" fmla="*/ 221 h 522"/>
                <a:gd name="T6" fmla="*/ 256 w 446"/>
                <a:gd name="T7" fmla="*/ 503 h 522"/>
                <a:gd name="T8" fmla="*/ 174 w 446"/>
                <a:gd name="T9" fmla="*/ 512 h 522"/>
                <a:gd name="T10" fmla="*/ 256 w 446"/>
                <a:gd name="T11" fmla="*/ 522 h 522"/>
                <a:gd name="T12" fmla="*/ 256 w 446"/>
                <a:gd name="T13" fmla="*/ 503 h 522"/>
                <a:gd name="T14" fmla="*/ 97 w 446"/>
                <a:gd name="T15" fmla="*/ 118 h 522"/>
                <a:gd name="T16" fmla="*/ 103 w 446"/>
                <a:gd name="T17" fmla="*/ 102 h 522"/>
                <a:gd name="T18" fmla="*/ 57 w 446"/>
                <a:gd name="T19" fmla="*/ 69 h 522"/>
                <a:gd name="T20" fmla="*/ 90 w 446"/>
                <a:gd name="T21" fmla="*/ 115 h 522"/>
                <a:gd name="T22" fmla="*/ 350 w 446"/>
                <a:gd name="T23" fmla="*/ 115 h 522"/>
                <a:gd name="T24" fmla="*/ 383 w 446"/>
                <a:gd name="T25" fmla="*/ 69 h 522"/>
                <a:gd name="T26" fmla="*/ 336 w 446"/>
                <a:gd name="T27" fmla="*/ 102 h 522"/>
                <a:gd name="T28" fmla="*/ 336 w 446"/>
                <a:gd name="T29" fmla="*/ 115 h 522"/>
                <a:gd name="T30" fmla="*/ 218 w 446"/>
                <a:gd name="T31" fmla="*/ 74 h 522"/>
                <a:gd name="T32" fmla="*/ 228 w 446"/>
                <a:gd name="T33" fmla="*/ 10 h 522"/>
                <a:gd name="T34" fmla="*/ 209 w 446"/>
                <a:gd name="T35" fmla="*/ 10 h 522"/>
                <a:gd name="T36" fmla="*/ 218 w 446"/>
                <a:gd name="T37" fmla="*/ 74 h 522"/>
                <a:gd name="T38" fmla="*/ 163 w 446"/>
                <a:gd name="T39" fmla="*/ 469 h 522"/>
                <a:gd name="T40" fmla="*/ 163 w 446"/>
                <a:gd name="T41" fmla="*/ 488 h 522"/>
                <a:gd name="T42" fmla="*/ 286 w 446"/>
                <a:gd name="T43" fmla="*/ 479 h 522"/>
                <a:gd name="T44" fmla="*/ 361 w 446"/>
                <a:gd name="T45" fmla="*/ 193 h 522"/>
                <a:gd name="T46" fmla="*/ 301 w 446"/>
                <a:gd name="T47" fmla="*/ 377 h 522"/>
                <a:gd name="T48" fmla="*/ 294 w 446"/>
                <a:gd name="T49" fmla="*/ 427 h 522"/>
                <a:gd name="T50" fmla="*/ 219 w 446"/>
                <a:gd name="T51" fmla="*/ 452 h 522"/>
                <a:gd name="T52" fmla="*/ 143 w 446"/>
                <a:gd name="T53" fmla="*/ 427 h 522"/>
                <a:gd name="T54" fmla="*/ 136 w 446"/>
                <a:gd name="T55" fmla="*/ 377 h 522"/>
                <a:gd name="T56" fmla="*/ 76 w 446"/>
                <a:gd name="T57" fmla="*/ 193 h 522"/>
                <a:gd name="T58" fmla="*/ 361 w 446"/>
                <a:gd name="T59" fmla="*/ 193 h 522"/>
                <a:gd name="T60" fmla="*/ 218 w 446"/>
                <a:gd name="T61" fmla="*/ 113 h 522"/>
                <a:gd name="T62" fmla="*/ 112 w 446"/>
                <a:gd name="T63" fmla="*/ 294 h 522"/>
                <a:gd name="T64" fmla="*/ 160 w 446"/>
                <a:gd name="T65" fmla="*/ 404 h 522"/>
                <a:gd name="T66" fmla="*/ 176 w 446"/>
                <a:gd name="T67" fmla="*/ 433 h 522"/>
                <a:gd name="T68" fmla="*/ 276 w 446"/>
                <a:gd name="T69" fmla="*/ 423 h 522"/>
                <a:gd name="T70" fmla="*/ 285 w 446"/>
                <a:gd name="T71" fmla="*/ 368 h 522"/>
                <a:gd name="T72" fmla="*/ 342 w 446"/>
                <a:gd name="T73" fmla="*/ 198 h 522"/>
                <a:gd name="T74" fmla="*/ 390 w 446"/>
                <a:gd name="T75" fmla="*/ 214 h 522"/>
                <a:gd name="T76" fmla="*/ 390 w 446"/>
                <a:gd name="T77" fmla="*/ 233 h 522"/>
                <a:gd name="T78" fmla="*/ 446 w 446"/>
                <a:gd name="T79" fmla="*/ 223 h 522"/>
                <a:gd name="T80" fmla="*/ 224 w 446"/>
                <a:gd name="T81" fmla="*/ 141 h 522"/>
                <a:gd name="T82" fmla="*/ 123 w 446"/>
                <a:gd name="T83" fmla="*/ 220 h 522"/>
                <a:gd name="T84" fmla="*/ 131 w 446"/>
                <a:gd name="T85" fmla="*/ 225 h 522"/>
                <a:gd name="T86" fmla="*/ 224 w 446"/>
                <a:gd name="T87" fmla="*/ 160 h 522"/>
                <a:gd name="T88" fmla="*/ 224 w 446"/>
                <a:gd name="T89" fmla="*/ 141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46" h="522">
                  <a:moveTo>
                    <a:pt x="57" y="230"/>
                  </a:moveTo>
                  <a:cubicBezTo>
                    <a:pt x="57" y="235"/>
                    <a:pt x="53" y="240"/>
                    <a:pt x="47" y="240"/>
                  </a:cubicBezTo>
                  <a:cubicBezTo>
                    <a:pt x="10" y="240"/>
                    <a:pt x="10" y="240"/>
                    <a:pt x="10" y="240"/>
                  </a:cubicBezTo>
                  <a:cubicBezTo>
                    <a:pt x="4" y="240"/>
                    <a:pt x="0" y="235"/>
                    <a:pt x="0" y="230"/>
                  </a:cubicBezTo>
                  <a:cubicBezTo>
                    <a:pt x="0" y="225"/>
                    <a:pt x="4" y="221"/>
                    <a:pt x="10" y="221"/>
                  </a:cubicBezTo>
                  <a:cubicBezTo>
                    <a:pt x="47" y="221"/>
                    <a:pt x="47" y="221"/>
                    <a:pt x="47" y="221"/>
                  </a:cubicBezTo>
                  <a:cubicBezTo>
                    <a:pt x="53" y="221"/>
                    <a:pt x="57" y="225"/>
                    <a:pt x="57" y="230"/>
                  </a:cubicBezTo>
                  <a:close/>
                  <a:moveTo>
                    <a:pt x="256" y="503"/>
                  </a:moveTo>
                  <a:cubicBezTo>
                    <a:pt x="184" y="503"/>
                    <a:pt x="184" y="503"/>
                    <a:pt x="184" y="503"/>
                  </a:cubicBezTo>
                  <a:cubicBezTo>
                    <a:pt x="178" y="503"/>
                    <a:pt x="174" y="507"/>
                    <a:pt x="174" y="512"/>
                  </a:cubicBezTo>
                  <a:cubicBezTo>
                    <a:pt x="174" y="517"/>
                    <a:pt x="178" y="522"/>
                    <a:pt x="184" y="522"/>
                  </a:cubicBezTo>
                  <a:cubicBezTo>
                    <a:pt x="256" y="522"/>
                    <a:pt x="256" y="522"/>
                    <a:pt x="256" y="522"/>
                  </a:cubicBezTo>
                  <a:cubicBezTo>
                    <a:pt x="261" y="522"/>
                    <a:pt x="266" y="517"/>
                    <a:pt x="266" y="512"/>
                  </a:cubicBezTo>
                  <a:cubicBezTo>
                    <a:pt x="266" y="507"/>
                    <a:pt x="261" y="503"/>
                    <a:pt x="256" y="503"/>
                  </a:cubicBezTo>
                  <a:close/>
                  <a:moveTo>
                    <a:pt x="90" y="115"/>
                  </a:moveTo>
                  <a:cubicBezTo>
                    <a:pt x="92" y="117"/>
                    <a:pt x="94" y="118"/>
                    <a:pt x="97" y="118"/>
                  </a:cubicBezTo>
                  <a:cubicBezTo>
                    <a:pt x="99" y="118"/>
                    <a:pt x="102" y="117"/>
                    <a:pt x="103" y="115"/>
                  </a:cubicBezTo>
                  <a:cubicBezTo>
                    <a:pt x="107" y="112"/>
                    <a:pt x="107" y="106"/>
                    <a:pt x="103" y="102"/>
                  </a:cubicBezTo>
                  <a:cubicBezTo>
                    <a:pt x="70" y="69"/>
                    <a:pt x="70" y="69"/>
                    <a:pt x="70" y="69"/>
                  </a:cubicBezTo>
                  <a:cubicBezTo>
                    <a:pt x="67" y="65"/>
                    <a:pt x="61" y="65"/>
                    <a:pt x="57" y="69"/>
                  </a:cubicBezTo>
                  <a:cubicBezTo>
                    <a:pt x="53" y="73"/>
                    <a:pt x="53" y="79"/>
                    <a:pt x="57" y="82"/>
                  </a:cubicBezTo>
                  <a:lnTo>
                    <a:pt x="90" y="115"/>
                  </a:lnTo>
                  <a:close/>
                  <a:moveTo>
                    <a:pt x="343" y="118"/>
                  </a:moveTo>
                  <a:cubicBezTo>
                    <a:pt x="346" y="118"/>
                    <a:pt x="348" y="117"/>
                    <a:pt x="350" y="115"/>
                  </a:cubicBezTo>
                  <a:cubicBezTo>
                    <a:pt x="383" y="82"/>
                    <a:pt x="383" y="82"/>
                    <a:pt x="383" y="82"/>
                  </a:cubicBezTo>
                  <a:cubicBezTo>
                    <a:pt x="386" y="79"/>
                    <a:pt x="386" y="73"/>
                    <a:pt x="383" y="69"/>
                  </a:cubicBezTo>
                  <a:cubicBezTo>
                    <a:pt x="379" y="65"/>
                    <a:pt x="373" y="65"/>
                    <a:pt x="369" y="69"/>
                  </a:cubicBezTo>
                  <a:cubicBezTo>
                    <a:pt x="336" y="102"/>
                    <a:pt x="336" y="102"/>
                    <a:pt x="336" y="102"/>
                  </a:cubicBezTo>
                  <a:cubicBezTo>
                    <a:pt x="334" y="104"/>
                    <a:pt x="333" y="106"/>
                    <a:pt x="333" y="109"/>
                  </a:cubicBezTo>
                  <a:cubicBezTo>
                    <a:pt x="333" y="111"/>
                    <a:pt x="334" y="114"/>
                    <a:pt x="336" y="115"/>
                  </a:cubicBezTo>
                  <a:cubicBezTo>
                    <a:pt x="338" y="117"/>
                    <a:pt x="340" y="118"/>
                    <a:pt x="343" y="118"/>
                  </a:cubicBezTo>
                  <a:close/>
                  <a:moveTo>
                    <a:pt x="218" y="74"/>
                  </a:moveTo>
                  <a:cubicBezTo>
                    <a:pt x="224" y="74"/>
                    <a:pt x="228" y="70"/>
                    <a:pt x="228" y="65"/>
                  </a:cubicBezTo>
                  <a:cubicBezTo>
                    <a:pt x="228" y="10"/>
                    <a:pt x="228" y="10"/>
                    <a:pt x="228" y="10"/>
                  </a:cubicBezTo>
                  <a:cubicBezTo>
                    <a:pt x="228" y="5"/>
                    <a:pt x="224" y="0"/>
                    <a:pt x="218" y="0"/>
                  </a:cubicBezTo>
                  <a:cubicBezTo>
                    <a:pt x="213" y="0"/>
                    <a:pt x="209" y="5"/>
                    <a:pt x="209" y="10"/>
                  </a:cubicBezTo>
                  <a:cubicBezTo>
                    <a:pt x="209" y="65"/>
                    <a:pt x="209" y="65"/>
                    <a:pt x="209" y="65"/>
                  </a:cubicBezTo>
                  <a:cubicBezTo>
                    <a:pt x="209" y="70"/>
                    <a:pt x="213" y="74"/>
                    <a:pt x="218" y="74"/>
                  </a:cubicBezTo>
                  <a:close/>
                  <a:moveTo>
                    <a:pt x="276" y="469"/>
                  </a:moveTo>
                  <a:cubicBezTo>
                    <a:pt x="163" y="469"/>
                    <a:pt x="163" y="469"/>
                    <a:pt x="163" y="469"/>
                  </a:cubicBezTo>
                  <a:cubicBezTo>
                    <a:pt x="158" y="469"/>
                    <a:pt x="154" y="473"/>
                    <a:pt x="154" y="479"/>
                  </a:cubicBezTo>
                  <a:cubicBezTo>
                    <a:pt x="154" y="484"/>
                    <a:pt x="158" y="488"/>
                    <a:pt x="163" y="488"/>
                  </a:cubicBezTo>
                  <a:cubicBezTo>
                    <a:pt x="276" y="488"/>
                    <a:pt x="276" y="488"/>
                    <a:pt x="276" y="488"/>
                  </a:cubicBezTo>
                  <a:cubicBezTo>
                    <a:pt x="282" y="488"/>
                    <a:pt x="286" y="484"/>
                    <a:pt x="286" y="479"/>
                  </a:cubicBezTo>
                  <a:cubicBezTo>
                    <a:pt x="286" y="473"/>
                    <a:pt x="282" y="469"/>
                    <a:pt x="276" y="469"/>
                  </a:cubicBezTo>
                  <a:close/>
                  <a:moveTo>
                    <a:pt x="361" y="193"/>
                  </a:moveTo>
                  <a:cubicBezTo>
                    <a:pt x="371" y="233"/>
                    <a:pt x="356" y="274"/>
                    <a:pt x="341" y="302"/>
                  </a:cubicBezTo>
                  <a:cubicBezTo>
                    <a:pt x="327" y="330"/>
                    <a:pt x="317" y="350"/>
                    <a:pt x="301" y="377"/>
                  </a:cubicBezTo>
                  <a:cubicBezTo>
                    <a:pt x="297" y="384"/>
                    <a:pt x="297" y="394"/>
                    <a:pt x="296" y="405"/>
                  </a:cubicBezTo>
                  <a:cubicBezTo>
                    <a:pt x="296" y="412"/>
                    <a:pt x="296" y="420"/>
                    <a:pt x="294" y="427"/>
                  </a:cubicBezTo>
                  <a:cubicBezTo>
                    <a:pt x="290" y="445"/>
                    <a:pt x="281" y="452"/>
                    <a:pt x="261" y="452"/>
                  </a:cubicBezTo>
                  <a:cubicBezTo>
                    <a:pt x="219" y="452"/>
                    <a:pt x="219" y="452"/>
                    <a:pt x="219" y="452"/>
                  </a:cubicBezTo>
                  <a:cubicBezTo>
                    <a:pt x="176" y="452"/>
                    <a:pt x="176" y="452"/>
                    <a:pt x="176" y="452"/>
                  </a:cubicBezTo>
                  <a:cubicBezTo>
                    <a:pt x="156" y="452"/>
                    <a:pt x="147" y="445"/>
                    <a:pt x="143" y="427"/>
                  </a:cubicBezTo>
                  <a:cubicBezTo>
                    <a:pt x="141" y="419"/>
                    <a:pt x="141" y="412"/>
                    <a:pt x="141" y="405"/>
                  </a:cubicBezTo>
                  <a:cubicBezTo>
                    <a:pt x="140" y="394"/>
                    <a:pt x="140" y="384"/>
                    <a:pt x="136" y="377"/>
                  </a:cubicBezTo>
                  <a:cubicBezTo>
                    <a:pt x="120" y="350"/>
                    <a:pt x="110" y="330"/>
                    <a:pt x="96" y="302"/>
                  </a:cubicBezTo>
                  <a:cubicBezTo>
                    <a:pt x="81" y="275"/>
                    <a:pt x="66" y="233"/>
                    <a:pt x="76" y="193"/>
                  </a:cubicBezTo>
                  <a:cubicBezTo>
                    <a:pt x="89" y="144"/>
                    <a:pt x="142" y="94"/>
                    <a:pt x="218" y="94"/>
                  </a:cubicBezTo>
                  <a:cubicBezTo>
                    <a:pt x="295" y="94"/>
                    <a:pt x="348" y="144"/>
                    <a:pt x="361" y="193"/>
                  </a:cubicBezTo>
                  <a:close/>
                  <a:moveTo>
                    <a:pt x="342" y="198"/>
                  </a:moveTo>
                  <a:cubicBezTo>
                    <a:pt x="332" y="156"/>
                    <a:pt x="286" y="113"/>
                    <a:pt x="218" y="113"/>
                  </a:cubicBezTo>
                  <a:cubicBezTo>
                    <a:pt x="151" y="113"/>
                    <a:pt x="105" y="156"/>
                    <a:pt x="95" y="198"/>
                  </a:cubicBezTo>
                  <a:cubicBezTo>
                    <a:pt x="88" y="224"/>
                    <a:pt x="94" y="258"/>
                    <a:pt x="112" y="294"/>
                  </a:cubicBezTo>
                  <a:cubicBezTo>
                    <a:pt x="127" y="322"/>
                    <a:pt x="137" y="341"/>
                    <a:pt x="152" y="368"/>
                  </a:cubicBezTo>
                  <a:cubicBezTo>
                    <a:pt x="159" y="379"/>
                    <a:pt x="159" y="392"/>
                    <a:pt x="160" y="404"/>
                  </a:cubicBezTo>
                  <a:cubicBezTo>
                    <a:pt x="160" y="411"/>
                    <a:pt x="160" y="417"/>
                    <a:pt x="161" y="423"/>
                  </a:cubicBezTo>
                  <a:cubicBezTo>
                    <a:pt x="163" y="431"/>
                    <a:pt x="164" y="433"/>
                    <a:pt x="176" y="433"/>
                  </a:cubicBezTo>
                  <a:cubicBezTo>
                    <a:pt x="177" y="433"/>
                    <a:pt x="259" y="433"/>
                    <a:pt x="261" y="433"/>
                  </a:cubicBezTo>
                  <a:cubicBezTo>
                    <a:pt x="273" y="433"/>
                    <a:pt x="274" y="431"/>
                    <a:pt x="276" y="423"/>
                  </a:cubicBezTo>
                  <a:cubicBezTo>
                    <a:pt x="277" y="417"/>
                    <a:pt x="277" y="411"/>
                    <a:pt x="277" y="404"/>
                  </a:cubicBezTo>
                  <a:cubicBezTo>
                    <a:pt x="278" y="392"/>
                    <a:pt x="278" y="379"/>
                    <a:pt x="285" y="368"/>
                  </a:cubicBezTo>
                  <a:cubicBezTo>
                    <a:pt x="300" y="341"/>
                    <a:pt x="310" y="322"/>
                    <a:pt x="324" y="294"/>
                  </a:cubicBezTo>
                  <a:cubicBezTo>
                    <a:pt x="343" y="258"/>
                    <a:pt x="349" y="224"/>
                    <a:pt x="342" y="198"/>
                  </a:cubicBezTo>
                  <a:close/>
                  <a:moveTo>
                    <a:pt x="436" y="214"/>
                  </a:moveTo>
                  <a:cubicBezTo>
                    <a:pt x="390" y="214"/>
                    <a:pt x="390" y="214"/>
                    <a:pt x="390" y="214"/>
                  </a:cubicBezTo>
                  <a:cubicBezTo>
                    <a:pt x="384" y="214"/>
                    <a:pt x="380" y="218"/>
                    <a:pt x="380" y="223"/>
                  </a:cubicBezTo>
                  <a:cubicBezTo>
                    <a:pt x="380" y="228"/>
                    <a:pt x="384" y="233"/>
                    <a:pt x="390" y="233"/>
                  </a:cubicBezTo>
                  <a:cubicBezTo>
                    <a:pt x="436" y="233"/>
                    <a:pt x="436" y="233"/>
                    <a:pt x="436" y="233"/>
                  </a:cubicBezTo>
                  <a:cubicBezTo>
                    <a:pt x="441" y="233"/>
                    <a:pt x="446" y="228"/>
                    <a:pt x="446" y="223"/>
                  </a:cubicBezTo>
                  <a:cubicBezTo>
                    <a:pt x="446" y="218"/>
                    <a:pt x="441" y="214"/>
                    <a:pt x="436" y="214"/>
                  </a:cubicBezTo>
                  <a:close/>
                  <a:moveTo>
                    <a:pt x="224" y="141"/>
                  </a:moveTo>
                  <a:cubicBezTo>
                    <a:pt x="169" y="141"/>
                    <a:pt x="131" y="177"/>
                    <a:pt x="122" y="213"/>
                  </a:cubicBezTo>
                  <a:cubicBezTo>
                    <a:pt x="121" y="215"/>
                    <a:pt x="121" y="218"/>
                    <a:pt x="123" y="220"/>
                  </a:cubicBezTo>
                  <a:cubicBezTo>
                    <a:pt x="124" y="222"/>
                    <a:pt x="126" y="224"/>
                    <a:pt x="129" y="224"/>
                  </a:cubicBezTo>
                  <a:cubicBezTo>
                    <a:pt x="129" y="225"/>
                    <a:pt x="130" y="225"/>
                    <a:pt x="131" y="225"/>
                  </a:cubicBezTo>
                  <a:cubicBezTo>
                    <a:pt x="135" y="225"/>
                    <a:pt x="139" y="222"/>
                    <a:pt x="140" y="217"/>
                  </a:cubicBezTo>
                  <a:cubicBezTo>
                    <a:pt x="147" y="190"/>
                    <a:pt x="179" y="160"/>
                    <a:pt x="224" y="160"/>
                  </a:cubicBezTo>
                  <a:cubicBezTo>
                    <a:pt x="229" y="160"/>
                    <a:pt x="233" y="156"/>
                    <a:pt x="233" y="150"/>
                  </a:cubicBezTo>
                  <a:cubicBezTo>
                    <a:pt x="233" y="145"/>
                    <a:pt x="229" y="141"/>
                    <a:pt x="224" y="141"/>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p:cNvSpPr>
              <a:spLocks noEditPoints="1"/>
            </p:cNvSpPr>
            <p:nvPr/>
          </p:nvSpPr>
          <p:spPr bwMode="auto">
            <a:xfrm>
              <a:off x="4878" y="2594"/>
              <a:ext cx="698" cy="698"/>
            </a:xfrm>
            <a:custGeom>
              <a:avLst/>
              <a:gdLst>
                <a:gd name="T0" fmla="*/ 81 w 570"/>
                <a:gd name="T1" fmla="*/ 294 h 569"/>
                <a:gd name="T2" fmla="*/ 0 w 570"/>
                <a:gd name="T3" fmla="*/ 285 h 569"/>
                <a:gd name="T4" fmla="*/ 81 w 570"/>
                <a:gd name="T5" fmla="*/ 275 h 569"/>
                <a:gd name="T6" fmla="*/ 134 w 570"/>
                <a:gd name="T7" fmla="*/ 422 h 569"/>
                <a:gd name="T8" fmla="*/ 92 w 570"/>
                <a:gd name="T9" fmla="*/ 468 h 569"/>
                <a:gd name="T10" fmla="*/ 101 w 570"/>
                <a:gd name="T11" fmla="*/ 477 h 569"/>
                <a:gd name="T12" fmla="*/ 147 w 570"/>
                <a:gd name="T13" fmla="*/ 435 h 569"/>
                <a:gd name="T14" fmla="*/ 134 w 570"/>
                <a:gd name="T15" fmla="*/ 422 h 569"/>
                <a:gd name="T16" fmla="*/ 141 w 570"/>
                <a:gd name="T17" fmla="*/ 150 h 569"/>
                <a:gd name="T18" fmla="*/ 147 w 570"/>
                <a:gd name="T19" fmla="*/ 134 h 569"/>
                <a:gd name="T20" fmla="*/ 95 w 570"/>
                <a:gd name="T21" fmla="*/ 95 h 569"/>
                <a:gd name="T22" fmla="*/ 95 w 570"/>
                <a:gd name="T23" fmla="*/ 108 h 569"/>
                <a:gd name="T24" fmla="*/ 285 w 570"/>
                <a:gd name="T25" fmla="*/ 90 h 569"/>
                <a:gd name="T26" fmla="*/ 294 w 570"/>
                <a:gd name="T27" fmla="*/ 9 h 569"/>
                <a:gd name="T28" fmla="*/ 276 w 570"/>
                <a:gd name="T29" fmla="*/ 9 h 569"/>
                <a:gd name="T30" fmla="*/ 285 w 570"/>
                <a:gd name="T31" fmla="*/ 90 h 569"/>
                <a:gd name="T32" fmla="*/ 285 w 570"/>
                <a:gd name="T33" fmla="*/ 461 h 569"/>
                <a:gd name="T34" fmla="*/ 285 w 570"/>
                <a:gd name="T35" fmla="*/ 108 h 569"/>
                <a:gd name="T36" fmla="*/ 285 w 570"/>
                <a:gd name="T37" fmla="*/ 127 h 569"/>
                <a:gd name="T38" fmla="*/ 285 w 570"/>
                <a:gd name="T39" fmla="*/ 443 h 569"/>
                <a:gd name="T40" fmla="*/ 285 w 570"/>
                <a:gd name="T41" fmla="*/ 127 h 569"/>
                <a:gd name="T42" fmla="*/ 276 w 570"/>
                <a:gd name="T43" fmla="*/ 488 h 569"/>
                <a:gd name="T44" fmla="*/ 285 w 570"/>
                <a:gd name="T45" fmla="*/ 569 h 569"/>
                <a:gd name="T46" fmla="*/ 294 w 570"/>
                <a:gd name="T47" fmla="*/ 488 h 569"/>
                <a:gd name="T48" fmla="*/ 435 w 570"/>
                <a:gd name="T49" fmla="*/ 422 h 569"/>
                <a:gd name="T50" fmla="*/ 422 w 570"/>
                <a:gd name="T51" fmla="*/ 435 h 569"/>
                <a:gd name="T52" fmla="*/ 468 w 570"/>
                <a:gd name="T53" fmla="*/ 477 h 569"/>
                <a:gd name="T54" fmla="*/ 478 w 570"/>
                <a:gd name="T55" fmla="*/ 468 h 569"/>
                <a:gd name="T56" fmla="*/ 435 w 570"/>
                <a:gd name="T57" fmla="*/ 422 h 569"/>
                <a:gd name="T58" fmla="*/ 422 w 570"/>
                <a:gd name="T59" fmla="*/ 134 h 569"/>
                <a:gd name="T60" fmla="*/ 429 w 570"/>
                <a:gd name="T61" fmla="*/ 150 h 569"/>
                <a:gd name="T62" fmla="*/ 475 w 570"/>
                <a:gd name="T63" fmla="*/ 108 h 569"/>
                <a:gd name="T64" fmla="*/ 475 w 570"/>
                <a:gd name="T65" fmla="*/ 95 h 569"/>
                <a:gd name="T66" fmla="*/ 560 w 570"/>
                <a:gd name="T67" fmla="*/ 275 h 569"/>
                <a:gd name="T68" fmla="*/ 479 w 570"/>
                <a:gd name="T69" fmla="*/ 285 h 569"/>
                <a:gd name="T70" fmla="*/ 560 w 570"/>
                <a:gd name="T71" fmla="*/ 294 h 569"/>
                <a:gd name="T72" fmla="*/ 560 w 570"/>
                <a:gd name="T73" fmla="*/ 275 h 5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70" h="569">
                  <a:moveTo>
                    <a:pt x="91" y="285"/>
                  </a:moveTo>
                  <a:cubicBezTo>
                    <a:pt x="91" y="290"/>
                    <a:pt x="86" y="294"/>
                    <a:pt x="81" y="294"/>
                  </a:cubicBezTo>
                  <a:cubicBezTo>
                    <a:pt x="10" y="294"/>
                    <a:pt x="10" y="294"/>
                    <a:pt x="10" y="294"/>
                  </a:cubicBezTo>
                  <a:cubicBezTo>
                    <a:pt x="4" y="294"/>
                    <a:pt x="0" y="290"/>
                    <a:pt x="0" y="285"/>
                  </a:cubicBezTo>
                  <a:cubicBezTo>
                    <a:pt x="0" y="280"/>
                    <a:pt x="4" y="275"/>
                    <a:pt x="10" y="275"/>
                  </a:cubicBezTo>
                  <a:cubicBezTo>
                    <a:pt x="81" y="275"/>
                    <a:pt x="81" y="275"/>
                    <a:pt x="81" y="275"/>
                  </a:cubicBezTo>
                  <a:cubicBezTo>
                    <a:pt x="86" y="275"/>
                    <a:pt x="91" y="280"/>
                    <a:pt x="91" y="285"/>
                  </a:cubicBezTo>
                  <a:close/>
                  <a:moveTo>
                    <a:pt x="134" y="422"/>
                  </a:moveTo>
                  <a:cubicBezTo>
                    <a:pt x="95" y="462"/>
                    <a:pt x="95" y="462"/>
                    <a:pt x="95" y="462"/>
                  </a:cubicBezTo>
                  <a:cubicBezTo>
                    <a:pt x="93" y="463"/>
                    <a:pt x="92" y="466"/>
                    <a:pt x="92" y="468"/>
                  </a:cubicBezTo>
                  <a:cubicBezTo>
                    <a:pt x="92" y="471"/>
                    <a:pt x="93" y="473"/>
                    <a:pt x="95" y="475"/>
                  </a:cubicBezTo>
                  <a:cubicBezTo>
                    <a:pt x="97" y="476"/>
                    <a:pt x="99" y="477"/>
                    <a:pt x="101" y="477"/>
                  </a:cubicBezTo>
                  <a:cubicBezTo>
                    <a:pt x="104" y="477"/>
                    <a:pt x="106" y="476"/>
                    <a:pt x="108" y="475"/>
                  </a:cubicBezTo>
                  <a:cubicBezTo>
                    <a:pt x="147" y="435"/>
                    <a:pt x="147" y="435"/>
                    <a:pt x="147" y="435"/>
                  </a:cubicBezTo>
                  <a:cubicBezTo>
                    <a:pt x="151" y="432"/>
                    <a:pt x="151" y="426"/>
                    <a:pt x="147" y="422"/>
                  </a:cubicBezTo>
                  <a:cubicBezTo>
                    <a:pt x="144" y="419"/>
                    <a:pt x="138" y="419"/>
                    <a:pt x="134" y="422"/>
                  </a:cubicBezTo>
                  <a:close/>
                  <a:moveTo>
                    <a:pt x="134" y="147"/>
                  </a:moveTo>
                  <a:cubicBezTo>
                    <a:pt x="136" y="149"/>
                    <a:pt x="138" y="150"/>
                    <a:pt x="141" y="150"/>
                  </a:cubicBezTo>
                  <a:cubicBezTo>
                    <a:pt x="143" y="150"/>
                    <a:pt x="146" y="149"/>
                    <a:pt x="147" y="147"/>
                  </a:cubicBezTo>
                  <a:cubicBezTo>
                    <a:pt x="151" y="144"/>
                    <a:pt x="151" y="138"/>
                    <a:pt x="147" y="134"/>
                  </a:cubicBezTo>
                  <a:cubicBezTo>
                    <a:pt x="108" y="95"/>
                    <a:pt x="108" y="95"/>
                    <a:pt x="108" y="95"/>
                  </a:cubicBezTo>
                  <a:cubicBezTo>
                    <a:pt x="104" y="91"/>
                    <a:pt x="99" y="91"/>
                    <a:pt x="95" y="95"/>
                  </a:cubicBezTo>
                  <a:cubicBezTo>
                    <a:pt x="93" y="96"/>
                    <a:pt x="92" y="99"/>
                    <a:pt x="92" y="101"/>
                  </a:cubicBezTo>
                  <a:cubicBezTo>
                    <a:pt x="92" y="104"/>
                    <a:pt x="93" y="106"/>
                    <a:pt x="95" y="108"/>
                  </a:cubicBezTo>
                  <a:lnTo>
                    <a:pt x="134" y="147"/>
                  </a:lnTo>
                  <a:close/>
                  <a:moveTo>
                    <a:pt x="285" y="90"/>
                  </a:moveTo>
                  <a:cubicBezTo>
                    <a:pt x="290" y="90"/>
                    <a:pt x="294" y="86"/>
                    <a:pt x="294" y="81"/>
                  </a:cubicBezTo>
                  <a:cubicBezTo>
                    <a:pt x="294" y="9"/>
                    <a:pt x="294" y="9"/>
                    <a:pt x="294" y="9"/>
                  </a:cubicBezTo>
                  <a:cubicBezTo>
                    <a:pt x="294" y="4"/>
                    <a:pt x="290" y="0"/>
                    <a:pt x="285" y="0"/>
                  </a:cubicBezTo>
                  <a:cubicBezTo>
                    <a:pt x="280" y="0"/>
                    <a:pt x="276" y="4"/>
                    <a:pt x="276" y="9"/>
                  </a:cubicBezTo>
                  <a:cubicBezTo>
                    <a:pt x="276" y="81"/>
                    <a:pt x="276" y="81"/>
                    <a:pt x="276" y="81"/>
                  </a:cubicBezTo>
                  <a:cubicBezTo>
                    <a:pt x="276" y="86"/>
                    <a:pt x="280" y="90"/>
                    <a:pt x="285" y="90"/>
                  </a:cubicBezTo>
                  <a:close/>
                  <a:moveTo>
                    <a:pt x="462" y="285"/>
                  </a:moveTo>
                  <a:cubicBezTo>
                    <a:pt x="462" y="382"/>
                    <a:pt x="382" y="461"/>
                    <a:pt x="285" y="461"/>
                  </a:cubicBezTo>
                  <a:cubicBezTo>
                    <a:pt x="188" y="461"/>
                    <a:pt x="108" y="382"/>
                    <a:pt x="108" y="285"/>
                  </a:cubicBezTo>
                  <a:cubicBezTo>
                    <a:pt x="108" y="187"/>
                    <a:pt x="188" y="108"/>
                    <a:pt x="285" y="108"/>
                  </a:cubicBezTo>
                  <a:cubicBezTo>
                    <a:pt x="382" y="108"/>
                    <a:pt x="462" y="187"/>
                    <a:pt x="462" y="285"/>
                  </a:cubicBezTo>
                  <a:close/>
                  <a:moveTo>
                    <a:pt x="285" y="127"/>
                  </a:moveTo>
                  <a:cubicBezTo>
                    <a:pt x="198" y="127"/>
                    <a:pt x="127" y="197"/>
                    <a:pt x="127" y="285"/>
                  </a:cubicBezTo>
                  <a:cubicBezTo>
                    <a:pt x="127" y="372"/>
                    <a:pt x="198" y="443"/>
                    <a:pt x="285" y="443"/>
                  </a:cubicBezTo>
                  <a:cubicBezTo>
                    <a:pt x="372" y="443"/>
                    <a:pt x="443" y="372"/>
                    <a:pt x="443" y="285"/>
                  </a:cubicBezTo>
                  <a:cubicBezTo>
                    <a:pt x="443" y="197"/>
                    <a:pt x="372" y="127"/>
                    <a:pt x="285" y="127"/>
                  </a:cubicBezTo>
                  <a:close/>
                  <a:moveTo>
                    <a:pt x="285" y="479"/>
                  </a:moveTo>
                  <a:cubicBezTo>
                    <a:pt x="280" y="479"/>
                    <a:pt x="276" y="483"/>
                    <a:pt x="276" y="488"/>
                  </a:cubicBezTo>
                  <a:cubicBezTo>
                    <a:pt x="276" y="560"/>
                    <a:pt x="276" y="560"/>
                    <a:pt x="276" y="560"/>
                  </a:cubicBezTo>
                  <a:cubicBezTo>
                    <a:pt x="276" y="565"/>
                    <a:pt x="280" y="569"/>
                    <a:pt x="285" y="569"/>
                  </a:cubicBezTo>
                  <a:cubicBezTo>
                    <a:pt x="290" y="569"/>
                    <a:pt x="294" y="565"/>
                    <a:pt x="294" y="560"/>
                  </a:cubicBezTo>
                  <a:cubicBezTo>
                    <a:pt x="294" y="488"/>
                    <a:pt x="294" y="488"/>
                    <a:pt x="294" y="488"/>
                  </a:cubicBezTo>
                  <a:cubicBezTo>
                    <a:pt x="294" y="483"/>
                    <a:pt x="290" y="479"/>
                    <a:pt x="285" y="479"/>
                  </a:cubicBezTo>
                  <a:close/>
                  <a:moveTo>
                    <a:pt x="435" y="422"/>
                  </a:moveTo>
                  <a:cubicBezTo>
                    <a:pt x="432" y="419"/>
                    <a:pt x="426" y="419"/>
                    <a:pt x="422" y="422"/>
                  </a:cubicBezTo>
                  <a:cubicBezTo>
                    <a:pt x="419" y="426"/>
                    <a:pt x="419" y="432"/>
                    <a:pt x="422" y="435"/>
                  </a:cubicBezTo>
                  <a:cubicBezTo>
                    <a:pt x="462" y="475"/>
                    <a:pt x="462" y="475"/>
                    <a:pt x="462" y="475"/>
                  </a:cubicBezTo>
                  <a:cubicBezTo>
                    <a:pt x="464" y="476"/>
                    <a:pt x="466" y="477"/>
                    <a:pt x="468" y="477"/>
                  </a:cubicBezTo>
                  <a:cubicBezTo>
                    <a:pt x="471" y="477"/>
                    <a:pt x="473" y="476"/>
                    <a:pt x="475" y="475"/>
                  </a:cubicBezTo>
                  <a:cubicBezTo>
                    <a:pt x="477" y="473"/>
                    <a:pt x="478" y="471"/>
                    <a:pt x="478" y="468"/>
                  </a:cubicBezTo>
                  <a:cubicBezTo>
                    <a:pt x="478" y="466"/>
                    <a:pt x="477" y="463"/>
                    <a:pt x="475" y="462"/>
                  </a:cubicBezTo>
                  <a:lnTo>
                    <a:pt x="435" y="422"/>
                  </a:lnTo>
                  <a:close/>
                  <a:moveTo>
                    <a:pt x="462" y="95"/>
                  </a:moveTo>
                  <a:cubicBezTo>
                    <a:pt x="422" y="134"/>
                    <a:pt x="422" y="134"/>
                    <a:pt x="422" y="134"/>
                  </a:cubicBezTo>
                  <a:cubicBezTo>
                    <a:pt x="419" y="138"/>
                    <a:pt x="419" y="144"/>
                    <a:pt x="422" y="147"/>
                  </a:cubicBezTo>
                  <a:cubicBezTo>
                    <a:pt x="424" y="149"/>
                    <a:pt x="426" y="150"/>
                    <a:pt x="429" y="150"/>
                  </a:cubicBezTo>
                  <a:cubicBezTo>
                    <a:pt x="431" y="150"/>
                    <a:pt x="434" y="149"/>
                    <a:pt x="435" y="147"/>
                  </a:cubicBezTo>
                  <a:cubicBezTo>
                    <a:pt x="475" y="108"/>
                    <a:pt x="475" y="108"/>
                    <a:pt x="475" y="108"/>
                  </a:cubicBezTo>
                  <a:cubicBezTo>
                    <a:pt x="477" y="106"/>
                    <a:pt x="478" y="104"/>
                    <a:pt x="478" y="101"/>
                  </a:cubicBezTo>
                  <a:cubicBezTo>
                    <a:pt x="478" y="99"/>
                    <a:pt x="477" y="96"/>
                    <a:pt x="475" y="95"/>
                  </a:cubicBezTo>
                  <a:cubicBezTo>
                    <a:pt x="471" y="91"/>
                    <a:pt x="465" y="91"/>
                    <a:pt x="462" y="95"/>
                  </a:cubicBezTo>
                  <a:close/>
                  <a:moveTo>
                    <a:pt x="560" y="275"/>
                  </a:moveTo>
                  <a:cubicBezTo>
                    <a:pt x="489" y="275"/>
                    <a:pt x="489" y="275"/>
                    <a:pt x="489" y="275"/>
                  </a:cubicBezTo>
                  <a:cubicBezTo>
                    <a:pt x="484" y="275"/>
                    <a:pt x="479" y="280"/>
                    <a:pt x="479" y="285"/>
                  </a:cubicBezTo>
                  <a:cubicBezTo>
                    <a:pt x="479" y="290"/>
                    <a:pt x="484" y="294"/>
                    <a:pt x="489" y="294"/>
                  </a:cubicBezTo>
                  <a:cubicBezTo>
                    <a:pt x="560" y="294"/>
                    <a:pt x="560" y="294"/>
                    <a:pt x="560" y="294"/>
                  </a:cubicBezTo>
                  <a:cubicBezTo>
                    <a:pt x="565" y="294"/>
                    <a:pt x="570" y="290"/>
                    <a:pt x="570" y="285"/>
                  </a:cubicBezTo>
                  <a:cubicBezTo>
                    <a:pt x="570" y="280"/>
                    <a:pt x="565" y="275"/>
                    <a:pt x="560" y="275"/>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p:cNvSpPr>
              <a:spLocks noEditPoints="1"/>
            </p:cNvSpPr>
            <p:nvPr/>
          </p:nvSpPr>
          <p:spPr bwMode="auto">
            <a:xfrm>
              <a:off x="2384" y="1556"/>
              <a:ext cx="419" cy="620"/>
            </a:xfrm>
            <a:custGeom>
              <a:avLst/>
              <a:gdLst>
                <a:gd name="T0" fmla="*/ 62 w 342"/>
                <a:gd name="T1" fmla="*/ 334 h 505"/>
                <a:gd name="T2" fmla="*/ 71 w 342"/>
                <a:gd name="T3" fmla="*/ 324 h 505"/>
                <a:gd name="T4" fmla="*/ 81 w 342"/>
                <a:gd name="T5" fmla="*/ 334 h 505"/>
                <a:gd name="T6" fmla="*/ 171 w 342"/>
                <a:gd name="T7" fmla="*/ 424 h 505"/>
                <a:gd name="T8" fmla="*/ 181 w 342"/>
                <a:gd name="T9" fmla="*/ 434 h 505"/>
                <a:gd name="T10" fmla="*/ 171 w 342"/>
                <a:gd name="T11" fmla="*/ 443 h 505"/>
                <a:gd name="T12" fmla="*/ 62 w 342"/>
                <a:gd name="T13" fmla="*/ 334 h 505"/>
                <a:gd name="T14" fmla="*/ 342 w 342"/>
                <a:gd name="T15" fmla="*/ 334 h 505"/>
                <a:gd name="T16" fmla="*/ 171 w 342"/>
                <a:gd name="T17" fmla="*/ 505 h 505"/>
                <a:gd name="T18" fmla="*/ 0 w 342"/>
                <a:gd name="T19" fmla="*/ 334 h 505"/>
                <a:gd name="T20" fmla="*/ 20 w 342"/>
                <a:gd name="T21" fmla="*/ 253 h 505"/>
                <a:gd name="T22" fmla="*/ 20 w 342"/>
                <a:gd name="T23" fmla="*/ 253 h 505"/>
                <a:gd name="T24" fmla="*/ 163 w 342"/>
                <a:gd name="T25" fmla="*/ 5 h 505"/>
                <a:gd name="T26" fmla="*/ 180 w 342"/>
                <a:gd name="T27" fmla="*/ 5 h 505"/>
                <a:gd name="T28" fmla="*/ 322 w 342"/>
                <a:gd name="T29" fmla="*/ 251 h 505"/>
                <a:gd name="T30" fmla="*/ 323 w 342"/>
                <a:gd name="T31" fmla="*/ 254 h 505"/>
                <a:gd name="T32" fmla="*/ 342 w 342"/>
                <a:gd name="T33" fmla="*/ 334 h 505"/>
                <a:gd name="T34" fmla="*/ 38 w 342"/>
                <a:gd name="T35" fmla="*/ 261 h 505"/>
                <a:gd name="T36" fmla="*/ 37 w 342"/>
                <a:gd name="T37" fmla="*/ 262 h 505"/>
                <a:gd name="T38" fmla="*/ 19 w 342"/>
                <a:gd name="T39" fmla="*/ 334 h 505"/>
                <a:gd name="T40" fmla="*/ 171 w 342"/>
                <a:gd name="T41" fmla="*/ 486 h 505"/>
                <a:gd name="T42" fmla="*/ 323 w 342"/>
                <a:gd name="T43" fmla="*/ 334 h 505"/>
                <a:gd name="T44" fmla="*/ 305 w 342"/>
                <a:gd name="T45" fmla="*/ 261 h 505"/>
                <a:gd name="T46" fmla="*/ 304 w 342"/>
                <a:gd name="T47" fmla="*/ 259 h 505"/>
                <a:gd name="T48" fmla="*/ 171 w 342"/>
                <a:gd name="T49" fmla="*/ 29 h 505"/>
                <a:gd name="T50" fmla="*/ 38 w 342"/>
                <a:gd name="T51" fmla="*/ 261 h 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42" h="505">
                  <a:moveTo>
                    <a:pt x="62" y="334"/>
                  </a:moveTo>
                  <a:cubicBezTo>
                    <a:pt x="62" y="328"/>
                    <a:pt x="66" y="324"/>
                    <a:pt x="71" y="324"/>
                  </a:cubicBezTo>
                  <a:cubicBezTo>
                    <a:pt x="77" y="324"/>
                    <a:pt x="81" y="328"/>
                    <a:pt x="81" y="334"/>
                  </a:cubicBezTo>
                  <a:cubicBezTo>
                    <a:pt x="81" y="384"/>
                    <a:pt x="122" y="424"/>
                    <a:pt x="171" y="424"/>
                  </a:cubicBezTo>
                  <a:cubicBezTo>
                    <a:pt x="177" y="424"/>
                    <a:pt x="181" y="428"/>
                    <a:pt x="181" y="434"/>
                  </a:cubicBezTo>
                  <a:cubicBezTo>
                    <a:pt x="181" y="439"/>
                    <a:pt x="177" y="443"/>
                    <a:pt x="171" y="443"/>
                  </a:cubicBezTo>
                  <a:cubicBezTo>
                    <a:pt x="111" y="443"/>
                    <a:pt x="62" y="394"/>
                    <a:pt x="62" y="334"/>
                  </a:cubicBezTo>
                  <a:close/>
                  <a:moveTo>
                    <a:pt x="342" y="334"/>
                  </a:moveTo>
                  <a:cubicBezTo>
                    <a:pt x="342" y="428"/>
                    <a:pt x="266" y="505"/>
                    <a:pt x="171" y="505"/>
                  </a:cubicBezTo>
                  <a:cubicBezTo>
                    <a:pt x="77" y="505"/>
                    <a:pt x="0" y="428"/>
                    <a:pt x="0" y="334"/>
                  </a:cubicBezTo>
                  <a:cubicBezTo>
                    <a:pt x="0" y="306"/>
                    <a:pt x="7" y="278"/>
                    <a:pt x="20" y="253"/>
                  </a:cubicBezTo>
                  <a:cubicBezTo>
                    <a:pt x="20" y="253"/>
                    <a:pt x="20" y="253"/>
                    <a:pt x="20" y="253"/>
                  </a:cubicBezTo>
                  <a:cubicBezTo>
                    <a:pt x="163" y="5"/>
                    <a:pt x="163" y="5"/>
                    <a:pt x="163" y="5"/>
                  </a:cubicBezTo>
                  <a:cubicBezTo>
                    <a:pt x="166" y="0"/>
                    <a:pt x="176" y="0"/>
                    <a:pt x="180" y="5"/>
                  </a:cubicBezTo>
                  <a:cubicBezTo>
                    <a:pt x="322" y="251"/>
                    <a:pt x="322" y="251"/>
                    <a:pt x="322" y="251"/>
                  </a:cubicBezTo>
                  <a:cubicBezTo>
                    <a:pt x="322" y="252"/>
                    <a:pt x="322" y="253"/>
                    <a:pt x="323" y="254"/>
                  </a:cubicBezTo>
                  <a:cubicBezTo>
                    <a:pt x="335" y="277"/>
                    <a:pt x="342" y="306"/>
                    <a:pt x="342" y="334"/>
                  </a:cubicBezTo>
                  <a:close/>
                  <a:moveTo>
                    <a:pt x="38" y="261"/>
                  </a:moveTo>
                  <a:cubicBezTo>
                    <a:pt x="38" y="261"/>
                    <a:pt x="38" y="262"/>
                    <a:pt x="37" y="262"/>
                  </a:cubicBezTo>
                  <a:cubicBezTo>
                    <a:pt x="26" y="284"/>
                    <a:pt x="19" y="309"/>
                    <a:pt x="19" y="334"/>
                  </a:cubicBezTo>
                  <a:cubicBezTo>
                    <a:pt x="19" y="418"/>
                    <a:pt x="88" y="486"/>
                    <a:pt x="171" y="486"/>
                  </a:cubicBezTo>
                  <a:cubicBezTo>
                    <a:pt x="255" y="486"/>
                    <a:pt x="323" y="418"/>
                    <a:pt x="323" y="334"/>
                  </a:cubicBezTo>
                  <a:cubicBezTo>
                    <a:pt x="323" y="308"/>
                    <a:pt x="317" y="283"/>
                    <a:pt x="305" y="261"/>
                  </a:cubicBezTo>
                  <a:cubicBezTo>
                    <a:pt x="305" y="261"/>
                    <a:pt x="304" y="260"/>
                    <a:pt x="304" y="259"/>
                  </a:cubicBezTo>
                  <a:cubicBezTo>
                    <a:pt x="171" y="29"/>
                    <a:pt x="171" y="29"/>
                    <a:pt x="171" y="29"/>
                  </a:cubicBezTo>
                  <a:cubicBezTo>
                    <a:pt x="38" y="261"/>
                    <a:pt x="38" y="261"/>
                    <a:pt x="38" y="261"/>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p:cNvSpPr>
              <a:spLocks noEditPoints="1"/>
            </p:cNvSpPr>
            <p:nvPr/>
          </p:nvSpPr>
          <p:spPr bwMode="auto">
            <a:xfrm>
              <a:off x="4814" y="1582"/>
              <a:ext cx="543" cy="632"/>
            </a:xfrm>
            <a:custGeom>
              <a:avLst/>
              <a:gdLst>
                <a:gd name="T0" fmla="*/ 338 w 443"/>
                <a:gd name="T1" fmla="*/ 148 h 515"/>
                <a:gd name="T2" fmla="*/ 341 w 443"/>
                <a:gd name="T3" fmla="*/ 120 h 515"/>
                <a:gd name="T4" fmla="*/ 221 w 443"/>
                <a:gd name="T5" fmla="*/ 0 h 515"/>
                <a:gd name="T6" fmla="*/ 102 w 443"/>
                <a:gd name="T7" fmla="*/ 120 h 515"/>
                <a:gd name="T8" fmla="*/ 105 w 443"/>
                <a:gd name="T9" fmla="*/ 148 h 515"/>
                <a:gd name="T10" fmla="*/ 0 w 443"/>
                <a:gd name="T11" fmla="*/ 266 h 515"/>
                <a:gd name="T12" fmla="*/ 119 w 443"/>
                <a:gd name="T13" fmla="*/ 386 h 515"/>
                <a:gd name="T14" fmla="*/ 212 w 443"/>
                <a:gd name="T15" fmla="*/ 343 h 515"/>
                <a:gd name="T16" fmla="*/ 212 w 443"/>
                <a:gd name="T17" fmla="*/ 505 h 515"/>
                <a:gd name="T18" fmla="*/ 221 w 443"/>
                <a:gd name="T19" fmla="*/ 515 h 515"/>
                <a:gd name="T20" fmla="*/ 231 w 443"/>
                <a:gd name="T21" fmla="*/ 505 h 515"/>
                <a:gd name="T22" fmla="*/ 231 w 443"/>
                <a:gd name="T23" fmla="*/ 343 h 515"/>
                <a:gd name="T24" fmla="*/ 323 w 443"/>
                <a:gd name="T25" fmla="*/ 386 h 515"/>
                <a:gd name="T26" fmla="*/ 443 w 443"/>
                <a:gd name="T27" fmla="*/ 266 h 515"/>
                <a:gd name="T28" fmla="*/ 338 w 443"/>
                <a:gd name="T29" fmla="*/ 148 h 515"/>
                <a:gd name="T30" fmla="*/ 125 w 443"/>
                <a:gd name="T31" fmla="*/ 162 h 515"/>
                <a:gd name="T32" fmla="*/ 126 w 443"/>
                <a:gd name="T33" fmla="*/ 153 h 515"/>
                <a:gd name="T34" fmla="*/ 121 w 443"/>
                <a:gd name="T35" fmla="*/ 120 h 515"/>
                <a:gd name="T36" fmla="*/ 221 w 443"/>
                <a:gd name="T37" fmla="*/ 19 h 515"/>
                <a:gd name="T38" fmla="*/ 322 w 443"/>
                <a:gd name="T39" fmla="*/ 120 h 515"/>
                <a:gd name="T40" fmla="*/ 317 w 443"/>
                <a:gd name="T41" fmla="*/ 153 h 515"/>
                <a:gd name="T42" fmla="*/ 318 w 443"/>
                <a:gd name="T43" fmla="*/ 162 h 515"/>
                <a:gd name="T44" fmla="*/ 325 w 443"/>
                <a:gd name="T45" fmla="*/ 166 h 515"/>
                <a:gd name="T46" fmla="*/ 424 w 443"/>
                <a:gd name="T47" fmla="*/ 266 h 515"/>
                <a:gd name="T48" fmla="*/ 323 w 443"/>
                <a:gd name="T49" fmla="*/ 367 h 515"/>
                <a:gd name="T50" fmla="*/ 230 w 443"/>
                <a:gd name="T51" fmla="*/ 305 h 515"/>
                <a:gd name="T52" fmla="*/ 221 w 443"/>
                <a:gd name="T53" fmla="*/ 299 h 515"/>
                <a:gd name="T54" fmla="*/ 213 w 443"/>
                <a:gd name="T55" fmla="*/ 305 h 515"/>
                <a:gd name="T56" fmla="*/ 119 w 443"/>
                <a:gd name="T57" fmla="*/ 367 h 515"/>
                <a:gd name="T58" fmla="*/ 19 w 443"/>
                <a:gd name="T59" fmla="*/ 266 h 515"/>
                <a:gd name="T60" fmla="*/ 118 w 443"/>
                <a:gd name="T61" fmla="*/ 166 h 515"/>
                <a:gd name="T62" fmla="*/ 125 w 443"/>
                <a:gd name="T63" fmla="*/ 162 h 5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43" h="515">
                  <a:moveTo>
                    <a:pt x="338" y="148"/>
                  </a:moveTo>
                  <a:cubicBezTo>
                    <a:pt x="340" y="138"/>
                    <a:pt x="341" y="129"/>
                    <a:pt x="341" y="120"/>
                  </a:cubicBezTo>
                  <a:cubicBezTo>
                    <a:pt x="341" y="54"/>
                    <a:pt x="288" y="0"/>
                    <a:pt x="221" y="0"/>
                  </a:cubicBezTo>
                  <a:cubicBezTo>
                    <a:pt x="155" y="0"/>
                    <a:pt x="102" y="54"/>
                    <a:pt x="102" y="120"/>
                  </a:cubicBezTo>
                  <a:cubicBezTo>
                    <a:pt x="102" y="129"/>
                    <a:pt x="103" y="138"/>
                    <a:pt x="105" y="148"/>
                  </a:cubicBezTo>
                  <a:cubicBezTo>
                    <a:pt x="46" y="155"/>
                    <a:pt x="0" y="206"/>
                    <a:pt x="0" y="266"/>
                  </a:cubicBezTo>
                  <a:cubicBezTo>
                    <a:pt x="0" y="333"/>
                    <a:pt x="53" y="386"/>
                    <a:pt x="119" y="386"/>
                  </a:cubicBezTo>
                  <a:cubicBezTo>
                    <a:pt x="155" y="386"/>
                    <a:pt x="189" y="370"/>
                    <a:pt x="212" y="343"/>
                  </a:cubicBezTo>
                  <a:cubicBezTo>
                    <a:pt x="212" y="505"/>
                    <a:pt x="212" y="505"/>
                    <a:pt x="212" y="505"/>
                  </a:cubicBezTo>
                  <a:cubicBezTo>
                    <a:pt x="212" y="510"/>
                    <a:pt x="216" y="515"/>
                    <a:pt x="221" y="515"/>
                  </a:cubicBezTo>
                  <a:cubicBezTo>
                    <a:pt x="227" y="515"/>
                    <a:pt x="231" y="510"/>
                    <a:pt x="231" y="505"/>
                  </a:cubicBezTo>
                  <a:cubicBezTo>
                    <a:pt x="231" y="343"/>
                    <a:pt x="231" y="343"/>
                    <a:pt x="231" y="343"/>
                  </a:cubicBezTo>
                  <a:cubicBezTo>
                    <a:pt x="254" y="370"/>
                    <a:pt x="287" y="386"/>
                    <a:pt x="323" y="386"/>
                  </a:cubicBezTo>
                  <a:cubicBezTo>
                    <a:pt x="390" y="386"/>
                    <a:pt x="443" y="333"/>
                    <a:pt x="443" y="266"/>
                  </a:cubicBezTo>
                  <a:cubicBezTo>
                    <a:pt x="443" y="206"/>
                    <a:pt x="397" y="155"/>
                    <a:pt x="338" y="148"/>
                  </a:cubicBezTo>
                  <a:close/>
                  <a:moveTo>
                    <a:pt x="125" y="162"/>
                  </a:moveTo>
                  <a:cubicBezTo>
                    <a:pt x="127" y="159"/>
                    <a:pt x="127" y="156"/>
                    <a:pt x="126" y="153"/>
                  </a:cubicBezTo>
                  <a:cubicBezTo>
                    <a:pt x="123" y="142"/>
                    <a:pt x="121" y="131"/>
                    <a:pt x="121" y="120"/>
                  </a:cubicBezTo>
                  <a:cubicBezTo>
                    <a:pt x="121" y="64"/>
                    <a:pt x="166" y="19"/>
                    <a:pt x="221" y="19"/>
                  </a:cubicBezTo>
                  <a:cubicBezTo>
                    <a:pt x="277" y="19"/>
                    <a:pt x="322" y="64"/>
                    <a:pt x="322" y="120"/>
                  </a:cubicBezTo>
                  <a:cubicBezTo>
                    <a:pt x="322" y="131"/>
                    <a:pt x="320" y="142"/>
                    <a:pt x="317" y="153"/>
                  </a:cubicBezTo>
                  <a:cubicBezTo>
                    <a:pt x="315" y="156"/>
                    <a:pt x="316" y="159"/>
                    <a:pt x="318" y="162"/>
                  </a:cubicBezTo>
                  <a:cubicBezTo>
                    <a:pt x="319" y="164"/>
                    <a:pt x="322" y="166"/>
                    <a:pt x="325" y="166"/>
                  </a:cubicBezTo>
                  <a:cubicBezTo>
                    <a:pt x="380" y="167"/>
                    <a:pt x="424" y="212"/>
                    <a:pt x="424" y="266"/>
                  </a:cubicBezTo>
                  <a:cubicBezTo>
                    <a:pt x="424" y="322"/>
                    <a:pt x="379" y="367"/>
                    <a:pt x="323" y="367"/>
                  </a:cubicBezTo>
                  <a:cubicBezTo>
                    <a:pt x="282" y="367"/>
                    <a:pt x="246" y="343"/>
                    <a:pt x="230" y="305"/>
                  </a:cubicBezTo>
                  <a:cubicBezTo>
                    <a:pt x="229" y="301"/>
                    <a:pt x="225" y="299"/>
                    <a:pt x="221" y="299"/>
                  </a:cubicBezTo>
                  <a:cubicBezTo>
                    <a:pt x="218" y="299"/>
                    <a:pt x="214" y="301"/>
                    <a:pt x="213" y="305"/>
                  </a:cubicBezTo>
                  <a:cubicBezTo>
                    <a:pt x="197" y="343"/>
                    <a:pt x="160" y="367"/>
                    <a:pt x="119" y="367"/>
                  </a:cubicBezTo>
                  <a:cubicBezTo>
                    <a:pt x="64" y="367"/>
                    <a:pt x="19" y="322"/>
                    <a:pt x="19" y="266"/>
                  </a:cubicBezTo>
                  <a:cubicBezTo>
                    <a:pt x="19" y="212"/>
                    <a:pt x="63" y="167"/>
                    <a:pt x="118" y="166"/>
                  </a:cubicBezTo>
                  <a:cubicBezTo>
                    <a:pt x="121" y="166"/>
                    <a:pt x="123" y="164"/>
                    <a:pt x="125" y="16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7"/>
            <p:cNvSpPr>
              <a:spLocks noEditPoints="1"/>
            </p:cNvSpPr>
            <p:nvPr/>
          </p:nvSpPr>
          <p:spPr bwMode="auto">
            <a:xfrm>
              <a:off x="2138" y="2664"/>
              <a:ext cx="623" cy="596"/>
            </a:xfrm>
            <a:custGeom>
              <a:avLst/>
              <a:gdLst>
                <a:gd name="T0" fmla="*/ 223 w 508"/>
                <a:gd name="T1" fmla="*/ 264 h 486"/>
                <a:gd name="T2" fmla="*/ 223 w 508"/>
                <a:gd name="T3" fmla="*/ 476 h 486"/>
                <a:gd name="T4" fmla="*/ 213 w 508"/>
                <a:gd name="T5" fmla="*/ 486 h 486"/>
                <a:gd name="T6" fmla="*/ 204 w 508"/>
                <a:gd name="T7" fmla="*/ 476 h 486"/>
                <a:gd name="T8" fmla="*/ 204 w 508"/>
                <a:gd name="T9" fmla="*/ 264 h 486"/>
                <a:gd name="T10" fmla="*/ 213 w 508"/>
                <a:gd name="T11" fmla="*/ 254 h 486"/>
                <a:gd name="T12" fmla="*/ 223 w 508"/>
                <a:gd name="T13" fmla="*/ 264 h 486"/>
                <a:gd name="T14" fmla="*/ 167 w 508"/>
                <a:gd name="T15" fmla="*/ 220 h 486"/>
                <a:gd name="T16" fmla="*/ 158 w 508"/>
                <a:gd name="T17" fmla="*/ 229 h 486"/>
                <a:gd name="T18" fmla="*/ 158 w 508"/>
                <a:gd name="T19" fmla="*/ 442 h 486"/>
                <a:gd name="T20" fmla="*/ 167 w 508"/>
                <a:gd name="T21" fmla="*/ 451 h 486"/>
                <a:gd name="T22" fmla="*/ 177 w 508"/>
                <a:gd name="T23" fmla="*/ 442 h 486"/>
                <a:gd name="T24" fmla="*/ 177 w 508"/>
                <a:gd name="T25" fmla="*/ 229 h 486"/>
                <a:gd name="T26" fmla="*/ 167 w 508"/>
                <a:gd name="T27" fmla="*/ 220 h 486"/>
                <a:gd name="T28" fmla="*/ 305 w 508"/>
                <a:gd name="T29" fmla="*/ 208 h 486"/>
                <a:gd name="T30" fmla="*/ 296 w 508"/>
                <a:gd name="T31" fmla="*/ 218 h 486"/>
                <a:gd name="T32" fmla="*/ 296 w 508"/>
                <a:gd name="T33" fmla="*/ 431 h 486"/>
                <a:gd name="T34" fmla="*/ 305 w 508"/>
                <a:gd name="T35" fmla="*/ 440 h 486"/>
                <a:gd name="T36" fmla="*/ 314 w 508"/>
                <a:gd name="T37" fmla="*/ 431 h 486"/>
                <a:gd name="T38" fmla="*/ 314 w 508"/>
                <a:gd name="T39" fmla="*/ 218 h 486"/>
                <a:gd name="T40" fmla="*/ 305 w 508"/>
                <a:gd name="T41" fmla="*/ 208 h 486"/>
                <a:gd name="T42" fmla="*/ 259 w 508"/>
                <a:gd name="T43" fmla="*/ 171 h 486"/>
                <a:gd name="T44" fmla="*/ 250 w 508"/>
                <a:gd name="T45" fmla="*/ 181 h 486"/>
                <a:gd name="T46" fmla="*/ 250 w 508"/>
                <a:gd name="T47" fmla="*/ 394 h 486"/>
                <a:gd name="T48" fmla="*/ 259 w 508"/>
                <a:gd name="T49" fmla="*/ 403 h 486"/>
                <a:gd name="T50" fmla="*/ 268 w 508"/>
                <a:gd name="T51" fmla="*/ 394 h 486"/>
                <a:gd name="T52" fmla="*/ 268 w 508"/>
                <a:gd name="T53" fmla="*/ 181 h 486"/>
                <a:gd name="T54" fmla="*/ 259 w 508"/>
                <a:gd name="T55" fmla="*/ 171 h 486"/>
                <a:gd name="T56" fmla="*/ 397 w 508"/>
                <a:gd name="T57" fmla="*/ 122 h 486"/>
                <a:gd name="T58" fmla="*/ 359 w 508"/>
                <a:gd name="T59" fmla="*/ 122 h 486"/>
                <a:gd name="T60" fmla="*/ 228 w 508"/>
                <a:gd name="T61" fmla="*/ 0 h 486"/>
                <a:gd name="T62" fmla="*/ 97 w 508"/>
                <a:gd name="T63" fmla="*/ 123 h 486"/>
                <a:gd name="T64" fmla="*/ 0 w 508"/>
                <a:gd name="T65" fmla="*/ 233 h 486"/>
                <a:gd name="T66" fmla="*/ 112 w 508"/>
                <a:gd name="T67" fmla="*/ 345 h 486"/>
                <a:gd name="T68" fmla="*/ 121 w 508"/>
                <a:gd name="T69" fmla="*/ 336 h 486"/>
                <a:gd name="T70" fmla="*/ 112 w 508"/>
                <a:gd name="T71" fmla="*/ 326 h 486"/>
                <a:gd name="T72" fmla="*/ 19 w 508"/>
                <a:gd name="T73" fmla="*/ 233 h 486"/>
                <a:gd name="T74" fmla="*/ 106 w 508"/>
                <a:gd name="T75" fmla="*/ 141 h 486"/>
                <a:gd name="T76" fmla="*/ 107 w 508"/>
                <a:gd name="T77" fmla="*/ 141 h 486"/>
                <a:gd name="T78" fmla="*/ 115 w 508"/>
                <a:gd name="T79" fmla="*/ 131 h 486"/>
                <a:gd name="T80" fmla="*/ 228 w 508"/>
                <a:gd name="T81" fmla="*/ 18 h 486"/>
                <a:gd name="T82" fmla="*/ 341 w 508"/>
                <a:gd name="T83" fmla="*/ 128 h 486"/>
                <a:gd name="T84" fmla="*/ 340 w 508"/>
                <a:gd name="T85" fmla="*/ 131 h 486"/>
                <a:gd name="T86" fmla="*/ 350 w 508"/>
                <a:gd name="T87" fmla="*/ 141 h 486"/>
                <a:gd name="T88" fmla="*/ 397 w 508"/>
                <a:gd name="T89" fmla="*/ 141 h 486"/>
                <a:gd name="T90" fmla="*/ 489 w 508"/>
                <a:gd name="T91" fmla="*/ 233 h 486"/>
                <a:gd name="T92" fmla="*/ 397 w 508"/>
                <a:gd name="T93" fmla="*/ 326 h 486"/>
                <a:gd name="T94" fmla="*/ 348 w 508"/>
                <a:gd name="T95" fmla="*/ 326 h 486"/>
                <a:gd name="T96" fmla="*/ 339 w 508"/>
                <a:gd name="T97" fmla="*/ 336 h 486"/>
                <a:gd name="T98" fmla="*/ 348 w 508"/>
                <a:gd name="T99" fmla="*/ 345 h 486"/>
                <a:gd name="T100" fmla="*/ 397 w 508"/>
                <a:gd name="T101" fmla="*/ 345 h 486"/>
                <a:gd name="T102" fmla="*/ 508 w 508"/>
                <a:gd name="T103" fmla="*/ 233 h 486"/>
                <a:gd name="T104" fmla="*/ 397 w 508"/>
                <a:gd name="T105" fmla="*/ 122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08" h="486">
                  <a:moveTo>
                    <a:pt x="223" y="264"/>
                  </a:moveTo>
                  <a:cubicBezTo>
                    <a:pt x="223" y="476"/>
                    <a:pt x="223" y="476"/>
                    <a:pt x="223" y="476"/>
                  </a:cubicBezTo>
                  <a:cubicBezTo>
                    <a:pt x="223" y="482"/>
                    <a:pt x="218" y="486"/>
                    <a:pt x="213" y="486"/>
                  </a:cubicBezTo>
                  <a:cubicBezTo>
                    <a:pt x="208" y="486"/>
                    <a:pt x="204" y="482"/>
                    <a:pt x="204" y="476"/>
                  </a:cubicBezTo>
                  <a:cubicBezTo>
                    <a:pt x="204" y="264"/>
                    <a:pt x="204" y="264"/>
                    <a:pt x="204" y="264"/>
                  </a:cubicBezTo>
                  <a:cubicBezTo>
                    <a:pt x="204" y="258"/>
                    <a:pt x="208" y="254"/>
                    <a:pt x="213" y="254"/>
                  </a:cubicBezTo>
                  <a:cubicBezTo>
                    <a:pt x="218" y="254"/>
                    <a:pt x="223" y="258"/>
                    <a:pt x="223" y="264"/>
                  </a:cubicBezTo>
                  <a:close/>
                  <a:moveTo>
                    <a:pt x="167" y="220"/>
                  </a:moveTo>
                  <a:cubicBezTo>
                    <a:pt x="162" y="220"/>
                    <a:pt x="158" y="224"/>
                    <a:pt x="158" y="229"/>
                  </a:cubicBezTo>
                  <a:cubicBezTo>
                    <a:pt x="158" y="442"/>
                    <a:pt x="158" y="442"/>
                    <a:pt x="158" y="442"/>
                  </a:cubicBezTo>
                  <a:cubicBezTo>
                    <a:pt x="158" y="447"/>
                    <a:pt x="162" y="451"/>
                    <a:pt x="167" y="451"/>
                  </a:cubicBezTo>
                  <a:cubicBezTo>
                    <a:pt x="173" y="451"/>
                    <a:pt x="177" y="447"/>
                    <a:pt x="177" y="442"/>
                  </a:cubicBezTo>
                  <a:cubicBezTo>
                    <a:pt x="177" y="229"/>
                    <a:pt x="177" y="229"/>
                    <a:pt x="177" y="229"/>
                  </a:cubicBezTo>
                  <a:cubicBezTo>
                    <a:pt x="177" y="224"/>
                    <a:pt x="173" y="220"/>
                    <a:pt x="167" y="220"/>
                  </a:cubicBezTo>
                  <a:close/>
                  <a:moveTo>
                    <a:pt x="305" y="208"/>
                  </a:moveTo>
                  <a:cubicBezTo>
                    <a:pt x="300" y="208"/>
                    <a:pt x="296" y="213"/>
                    <a:pt x="296" y="218"/>
                  </a:cubicBezTo>
                  <a:cubicBezTo>
                    <a:pt x="296" y="431"/>
                    <a:pt x="296" y="431"/>
                    <a:pt x="296" y="431"/>
                  </a:cubicBezTo>
                  <a:cubicBezTo>
                    <a:pt x="296" y="436"/>
                    <a:pt x="300" y="440"/>
                    <a:pt x="305" y="440"/>
                  </a:cubicBezTo>
                  <a:cubicBezTo>
                    <a:pt x="310" y="440"/>
                    <a:pt x="314" y="436"/>
                    <a:pt x="314" y="431"/>
                  </a:cubicBezTo>
                  <a:cubicBezTo>
                    <a:pt x="314" y="218"/>
                    <a:pt x="314" y="218"/>
                    <a:pt x="314" y="218"/>
                  </a:cubicBezTo>
                  <a:cubicBezTo>
                    <a:pt x="314" y="213"/>
                    <a:pt x="310" y="208"/>
                    <a:pt x="305" y="208"/>
                  </a:cubicBezTo>
                  <a:close/>
                  <a:moveTo>
                    <a:pt x="259" y="171"/>
                  </a:moveTo>
                  <a:cubicBezTo>
                    <a:pt x="254" y="171"/>
                    <a:pt x="250" y="176"/>
                    <a:pt x="250" y="181"/>
                  </a:cubicBezTo>
                  <a:cubicBezTo>
                    <a:pt x="250" y="394"/>
                    <a:pt x="250" y="394"/>
                    <a:pt x="250" y="394"/>
                  </a:cubicBezTo>
                  <a:cubicBezTo>
                    <a:pt x="250" y="399"/>
                    <a:pt x="254" y="403"/>
                    <a:pt x="259" y="403"/>
                  </a:cubicBezTo>
                  <a:cubicBezTo>
                    <a:pt x="264" y="403"/>
                    <a:pt x="268" y="399"/>
                    <a:pt x="268" y="394"/>
                  </a:cubicBezTo>
                  <a:cubicBezTo>
                    <a:pt x="268" y="181"/>
                    <a:pt x="268" y="181"/>
                    <a:pt x="268" y="181"/>
                  </a:cubicBezTo>
                  <a:cubicBezTo>
                    <a:pt x="268" y="176"/>
                    <a:pt x="264" y="171"/>
                    <a:pt x="259" y="171"/>
                  </a:cubicBezTo>
                  <a:close/>
                  <a:moveTo>
                    <a:pt x="397" y="122"/>
                  </a:moveTo>
                  <a:cubicBezTo>
                    <a:pt x="359" y="122"/>
                    <a:pt x="359" y="122"/>
                    <a:pt x="359" y="122"/>
                  </a:cubicBezTo>
                  <a:cubicBezTo>
                    <a:pt x="355" y="53"/>
                    <a:pt x="298" y="0"/>
                    <a:pt x="228" y="0"/>
                  </a:cubicBezTo>
                  <a:cubicBezTo>
                    <a:pt x="158" y="0"/>
                    <a:pt x="101" y="54"/>
                    <a:pt x="97" y="123"/>
                  </a:cubicBezTo>
                  <a:cubicBezTo>
                    <a:pt x="42" y="132"/>
                    <a:pt x="0" y="179"/>
                    <a:pt x="0" y="233"/>
                  </a:cubicBezTo>
                  <a:cubicBezTo>
                    <a:pt x="0" y="295"/>
                    <a:pt x="50" y="345"/>
                    <a:pt x="112" y="345"/>
                  </a:cubicBezTo>
                  <a:cubicBezTo>
                    <a:pt x="117" y="345"/>
                    <a:pt x="121" y="341"/>
                    <a:pt x="121" y="336"/>
                  </a:cubicBezTo>
                  <a:cubicBezTo>
                    <a:pt x="121" y="330"/>
                    <a:pt x="117" y="326"/>
                    <a:pt x="112" y="326"/>
                  </a:cubicBezTo>
                  <a:cubicBezTo>
                    <a:pt x="61" y="326"/>
                    <a:pt x="19" y="285"/>
                    <a:pt x="19" y="233"/>
                  </a:cubicBezTo>
                  <a:cubicBezTo>
                    <a:pt x="19" y="186"/>
                    <a:pt x="57" y="146"/>
                    <a:pt x="106" y="141"/>
                  </a:cubicBezTo>
                  <a:cubicBezTo>
                    <a:pt x="106" y="141"/>
                    <a:pt x="107" y="141"/>
                    <a:pt x="107" y="141"/>
                  </a:cubicBezTo>
                  <a:cubicBezTo>
                    <a:pt x="111" y="140"/>
                    <a:pt x="115" y="136"/>
                    <a:pt x="115" y="131"/>
                  </a:cubicBezTo>
                  <a:cubicBezTo>
                    <a:pt x="115" y="69"/>
                    <a:pt x="166" y="18"/>
                    <a:pt x="228" y="18"/>
                  </a:cubicBezTo>
                  <a:cubicBezTo>
                    <a:pt x="289" y="18"/>
                    <a:pt x="339" y="67"/>
                    <a:pt x="341" y="128"/>
                  </a:cubicBezTo>
                  <a:cubicBezTo>
                    <a:pt x="341" y="129"/>
                    <a:pt x="340" y="130"/>
                    <a:pt x="340" y="131"/>
                  </a:cubicBezTo>
                  <a:cubicBezTo>
                    <a:pt x="340" y="136"/>
                    <a:pt x="345" y="141"/>
                    <a:pt x="350" y="141"/>
                  </a:cubicBezTo>
                  <a:cubicBezTo>
                    <a:pt x="397" y="141"/>
                    <a:pt x="397" y="141"/>
                    <a:pt x="397" y="141"/>
                  </a:cubicBezTo>
                  <a:cubicBezTo>
                    <a:pt x="448" y="141"/>
                    <a:pt x="489" y="182"/>
                    <a:pt x="489" y="233"/>
                  </a:cubicBezTo>
                  <a:cubicBezTo>
                    <a:pt x="489" y="285"/>
                    <a:pt x="448" y="326"/>
                    <a:pt x="397" y="326"/>
                  </a:cubicBezTo>
                  <a:cubicBezTo>
                    <a:pt x="348" y="326"/>
                    <a:pt x="348" y="326"/>
                    <a:pt x="348" y="326"/>
                  </a:cubicBezTo>
                  <a:cubicBezTo>
                    <a:pt x="343" y="326"/>
                    <a:pt x="339" y="330"/>
                    <a:pt x="339" y="336"/>
                  </a:cubicBezTo>
                  <a:cubicBezTo>
                    <a:pt x="339" y="341"/>
                    <a:pt x="343" y="345"/>
                    <a:pt x="348" y="345"/>
                  </a:cubicBezTo>
                  <a:cubicBezTo>
                    <a:pt x="397" y="345"/>
                    <a:pt x="397" y="345"/>
                    <a:pt x="397" y="345"/>
                  </a:cubicBezTo>
                  <a:cubicBezTo>
                    <a:pt x="458" y="345"/>
                    <a:pt x="508" y="295"/>
                    <a:pt x="508" y="233"/>
                  </a:cubicBezTo>
                  <a:cubicBezTo>
                    <a:pt x="508" y="172"/>
                    <a:pt x="458" y="122"/>
                    <a:pt x="397" y="12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8" name="TextBox 956"/>
          <p:cNvSpPr txBox="1">
            <a:spLocks noChangeArrowheads="1"/>
          </p:cNvSpPr>
          <p:nvPr/>
        </p:nvSpPr>
        <p:spPr bwMode="auto">
          <a:xfrm>
            <a:off x="9649160" y="19687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19" name="TextBox 956"/>
          <p:cNvSpPr txBox="1">
            <a:spLocks noChangeArrowheads="1"/>
          </p:cNvSpPr>
          <p:nvPr/>
        </p:nvSpPr>
        <p:spPr bwMode="auto">
          <a:xfrm>
            <a:off x="9639636" y="16018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0" name="TextBox 956"/>
          <p:cNvSpPr txBox="1">
            <a:spLocks noChangeArrowheads="1"/>
          </p:cNvSpPr>
          <p:nvPr/>
        </p:nvSpPr>
        <p:spPr bwMode="auto">
          <a:xfrm>
            <a:off x="9649160" y="32260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1" name="TextBox 956"/>
          <p:cNvSpPr txBox="1">
            <a:spLocks noChangeArrowheads="1"/>
          </p:cNvSpPr>
          <p:nvPr/>
        </p:nvSpPr>
        <p:spPr bwMode="auto">
          <a:xfrm>
            <a:off x="9639636" y="28591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2" name="TextBox 956"/>
          <p:cNvSpPr txBox="1">
            <a:spLocks noChangeArrowheads="1"/>
          </p:cNvSpPr>
          <p:nvPr/>
        </p:nvSpPr>
        <p:spPr bwMode="auto">
          <a:xfrm>
            <a:off x="9668210" y="4645233"/>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3" name="TextBox 956"/>
          <p:cNvSpPr txBox="1">
            <a:spLocks noChangeArrowheads="1"/>
          </p:cNvSpPr>
          <p:nvPr/>
        </p:nvSpPr>
        <p:spPr bwMode="auto">
          <a:xfrm>
            <a:off x="9658686" y="4278344"/>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4" name="TextBox 956"/>
          <p:cNvSpPr txBox="1">
            <a:spLocks noChangeArrowheads="1"/>
          </p:cNvSpPr>
          <p:nvPr/>
        </p:nvSpPr>
        <p:spPr bwMode="auto">
          <a:xfrm>
            <a:off x="590885" y="19687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5" name="TextBox 956"/>
          <p:cNvSpPr txBox="1">
            <a:spLocks noChangeArrowheads="1"/>
          </p:cNvSpPr>
          <p:nvPr/>
        </p:nvSpPr>
        <p:spPr bwMode="auto">
          <a:xfrm>
            <a:off x="448011" y="16018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6" name="TextBox 956"/>
          <p:cNvSpPr txBox="1">
            <a:spLocks noChangeArrowheads="1"/>
          </p:cNvSpPr>
          <p:nvPr/>
        </p:nvSpPr>
        <p:spPr bwMode="auto">
          <a:xfrm>
            <a:off x="590885" y="32260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7" name="TextBox 956"/>
          <p:cNvSpPr txBox="1">
            <a:spLocks noChangeArrowheads="1"/>
          </p:cNvSpPr>
          <p:nvPr/>
        </p:nvSpPr>
        <p:spPr bwMode="auto">
          <a:xfrm>
            <a:off x="457536" y="28591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8" name="TextBox 956"/>
          <p:cNvSpPr txBox="1">
            <a:spLocks noChangeArrowheads="1"/>
          </p:cNvSpPr>
          <p:nvPr/>
        </p:nvSpPr>
        <p:spPr bwMode="auto">
          <a:xfrm>
            <a:off x="609935" y="4645233"/>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9" name="TextBox 956"/>
          <p:cNvSpPr txBox="1">
            <a:spLocks noChangeArrowheads="1"/>
          </p:cNvSpPr>
          <p:nvPr/>
        </p:nvSpPr>
        <p:spPr bwMode="auto">
          <a:xfrm>
            <a:off x="505161" y="4278344"/>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Tree>
    <p:extLst>
      <p:ext uri="{BB962C8B-B14F-4D97-AF65-F5344CB8AC3E}">
        <p14:creationId xmlns:p14="http://schemas.microsoft.com/office/powerpoint/2010/main" val="1791940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24"/>
                                        </p:tgtEl>
                                        <p:attrNameLst>
                                          <p:attrName>style.visibility</p:attrName>
                                        </p:attrNameLst>
                                      </p:cBhvr>
                                      <p:to>
                                        <p:strVal val="visible"/>
                                      </p:to>
                                    </p:set>
                                    <p:anim calcmode="lin" valueType="num">
                                      <p:cBhvr additive="base">
                                        <p:cTn id="11" dur="500" fill="hold"/>
                                        <p:tgtEl>
                                          <p:spTgt spid="24"/>
                                        </p:tgtEl>
                                        <p:attrNameLst>
                                          <p:attrName>ppt_x</p:attrName>
                                        </p:attrNameLst>
                                      </p:cBhvr>
                                      <p:tavLst>
                                        <p:tav tm="0">
                                          <p:val>
                                            <p:strVal val="0-#ppt_w/2"/>
                                          </p:val>
                                        </p:tav>
                                        <p:tav tm="100000">
                                          <p:val>
                                            <p:strVal val="#ppt_x"/>
                                          </p:val>
                                        </p:tav>
                                      </p:tavLst>
                                    </p:anim>
                                    <p:anim calcmode="lin" valueType="num">
                                      <p:cBhvr additive="base">
                                        <p:cTn id="12" dur="500" fill="hold"/>
                                        <p:tgtEl>
                                          <p:spTgt spid="24"/>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anim calcmode="lin" valueType="num">
                                      <p:cBhvr additive="base">
                                        <p:cTn id="15" dur="500" fill="hold"/>
                                        <p:tgtEl>
                                          <p:spTgt spid="25"/>
                                        </p:tgtEl>
                                        <p:attrNameLst>
                                          <p:attrName>ppt_x</p:attrName>
                                        </p:attrNameLst>
                                      </p:cBhvr>
                                      <p:tavLst>
                                        <p:tav tm="0">
                                          <p:val>
                                            <p:strVal val="0-#ppt_w/2"/>
                                          </p:val>
                                        </p:tav>
                                        <p:tav tm="100000">
                                          <p:val>
                                            <p:strVal val="#ppt_x"/>
                                          </p:val>
                                        </p:tav>
                                      </p:tavLst>
                                    </p:anim>
                                    <p:anim calcmode="lin" valueType="num">
                                      <p:cBhvr additive="base">
                                        <p:cTn id="16" dur="500" fill="hold"/>
                                        <p:tgtEl>
                                          <p:spTgt spid="25"/>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anim calcmode="lin" valueType="num">
                                      <p:cBhvr additive="base">
                                        <p:cTn id="19" dur="500" fill="hold"/>
                                        <p:tgtEl>
                                          <p:spTgt spid="26"/>
                                        </p:tgtEl>
                                        <p:attrNameLst>
                                          <p:attrName>ppt_x</p:attrName>
                                        </p:attrNameLst>
                                      </p:cBhvr>
                                      <p:tavLst>
                                        <p:tav tm="0">
                                          <p:val>
                                            <p:strVal val="0-#ppt_w/2"/>
                                          </p:val>
                                        </p:tav>
                                        <p:tav tm="100000">
                                          <p:val>
                                            <p:strVal val="#ppt_x"/>
                                          </p:val>
                                        </p:tav>
                                      </p:tavLst>
                                    </p:anim>
                                    <p:anim calcmode="lin" valueType="num">
                                      <p:cBhvr additive="base">
                                        <p:cTn id="20" dur="500" fill="hold"/>
                                        <p:tgtEl>
                                          <p:spTgt spid="26"/>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27"/>
                                        </p:tgtEl>
                                        <p:attrNameLst>
                                          <p:attrName>style.visibility</p:attrName>
                                        </p:attrNameLst>
                                      </p:cBhvr>
                                      <p:to>
                                        <p:strVal val="visible"/>
                                      </p:to>
                                    </p:set>
                                    <p:anim calcmode="lin" valueType="num">
                                      <p:cBhvr additive="base">
                                        <p:cTn id="23" dur="500" fill="hold"/>
                                        <p:tgtEl>
                                          <p:spTgt spid="27"/>
                                        </p:tgtEl>
                                        <p:attrNameLst>
                                          <p:attrName>ppt_x</p:attrName>
                                        </p:attrNameLst>
                                      </p:cBhvr>
                                      <p:tavLst>
                                        <p:tav tm="0">
                                          <p:val>
                                            <p:strVal val="0-#ppt_w/2"/>
                                          </p:val>
                                        </p:tav>
                                        <p:tav tm="100000">
                                          <p:val>
                                            <p:strVal val="#ppt_x"/>
                                          </p:val>
                                        </p:tav>
                                      </p:tavLst>
                                    </p:anim>
                                    <p:anim calcmode="lin" valueType="num">
                                      <p:cBhvr additive="base">
                                        <p:cTn id="24" dur="500" fill="hold"/>
                                        <p:tgtEl>
                                          <p:spTgt spid="27"/>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anim calcmode="lin" valueType="num">
                                      <p:cBhvr additive="base">
                                        <p:cTn id="27" dur="500" fill="hold"/>
                                        <p:tgtEl>
                                          <p:spTgt spid="28"/>
                                        </p:tgtEl>
                                        <p:attrNameLst>
                                          <p:attrName>ppt_x</p:attrName>
                                        </p:attrNameLst>
                                      </p:cBhvr>
                                      <p:tavLst>
                                        <p:tav tm="0">
                                          <p:val>
                                            <p:strVal val="0-#ppt_w/2"/>
                                          </p:val>
                                        </p:tav>
                                        <p:tav tm="100000">
                                          <p:val>
                                            <p:strVal val="#ppt_x"/>
                                          </p:val>
                                        </p:tav>
                                      </p:tavLst>
                                    </p:anim>
                                    <p:anim calcmode="lin" valueType="num">
                                      <p:cBhvr additive="base">
                                        <p:cTn id="28" dur="500" fill="hold"/>
                                        <p:tgtEl>
                                          <p:spTgt spid="28"/>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anim calcmode="lin" valueType="num">
                                      <p:cBhvr additive="base">
                                        <p:cTn id="31" dur="500" fill="hold"/>
                                        <p:tgtEl>
                                          <p:spTgt spid="29"/>
                                        </p:tgtEl>
                                        <p:attrNameLst>
                                          <p:attrName>ppt_x</p:attrName>
                                        </p:attrNameLst>
                                      </p:cBhvr>
                                      <p:tavLst>
                                        <p:tav tm="0">
                                          <p:val>
                                            <p:strVal val="0-#ppt_w/2"/>
                                          </p:val>
                                        </p:tav>
                                        <p:tav tm="100000">
                                          <p:val>
                                            <p:strVal val="#ppt_x"/>
                                          </p:val>
                                        </p:tav>
                                      </p:tavLst>
                                    </p:anim>
                                    <p:anim calcmode="lin" valueType="num">
                                      <p:cBhvr additive="base">
                                        <p:cTn id="32" dur="500" fill="hold"/>
                                        <p:tgtEl>
                                          <p:spTgt spid="29"/>
                                        </p:tgtEl>
                                        <p:attrNameLst>
                                          <p:attrName>ppt_y</p:attrName>
                                        </p:attrNameLst>
                                      </p:cBhvr>
                                      <p:tavLst>
                                        <p:tav tm="0">
                                          <p:val>
                                            <p:strVal val="#ppt_y"/>
                                          </p:val>
                                        </p:tav>
                                        <p:tav tm="100000">
                                          <p:val>
                                            <p:strVal val="#ppt_y"/>
                                          </p:val>
                                        </p:tav>
                                      </p:tavLst>
                                    </p:anim>
                                  </p:childTnLst>
                                </p:cTn>
                              </p:par>
                            </p:childTnLst>
                          </p:cTn>
                        </p:par>
                        <p:par>
                          <p:cTn id="33" fill="hold">
                            <p:stCondLst>
                              <p:cond delay="1000"/>
                            </p:stCondLst>
                            <p:childTnLst>
                              <p:par>
                                <p:cTn id="34" presetID="2" presetClass="entr" presetSubtype="2" fill="hold" grpId="0" nodeType="afterEffect">
                                  <p:stCondLst>
                                    <p:cond delay="0"/>
                                  </p:stCondLst>
                                  <p:childTnLst>
                                    <p:set>
                                      <p:cBhvr>
                                        <p:cTn id="35" dur="1" fill="hold">
                                          <p:stCondLst>
                                            <p:cond delay="0"/>
                                          </p:stCondLst>
                                        </p:cTn>
                                        <p:tgtEl>
                                          <p:spTgt spid="18"/>
                                        </p:tgtEl>
                                        <p:attrNameLst>
                                          <p:attrName>style.visibility</p:attrName>
                                        </p:attrNameLst>
                                      </p:cBhvr>
                                      <p:to>
                                        <p:strVal val="visible"/>
                                      </p:to>
                                    </p:set>
                                    <p:anim calcmode="lin" valueType="num">
                                      <p:cBhvr additive="base">
                                        <p:cTn id="36" dur="500" fill="hold"/>
                                        <p:tgtEl>
                                          <p:spTgt spid="18"/>
                                        </p:tgtEl>
                                        <p:attrNameLst>
                                          <p:attrName>ppt_x</p:attrName>
                                        </p:attrNameLst>
                                      </p:cBhvr>
                                      <p:tavLst>
                                        <p:tav tm="0">
                                          <p:val>
                                            <p:strVal val="1+#ppt_w/2"/>
                                          </p:val>
                                        </p:tav>
                                        <p:tav tm="100000">
                                          <p:val>
                                            <p:strVal val="#ppt_x"/>
                                          </p:val>
                                        </p:tav>
                                      </p:tavLst>
                                    </p:anim>
                                    <p:anim calcmode="lin" valueType="num">
                                      <p:cBhvr additive="base">
                                        <p:cTn id="37" dur="500" fill="hold"/>
                                        <p:tgtEl>
                                          <p:spTgt spid="18"/>
                                        </p:tgtEl>
                                        <p:attrNameLst>
                                          <p:attrName>ppt_y</p:attrName>
                                        </p:attrNameLst>
                                      </p:cBhvr>
                                      <p:tavLst>
                                        <p:tav tm="0">
                                          <p:val>
                                            <p:strVal val="#ppt_y"/>
                                          </p:val>
                                        </p:tav>
                                        <p:tav tm="100000">
                                          <p:val>
                                            <p:strVal val="#ppt_y"/>
                                          </p:val>
                                        </p:tav>
                                      </p:tavLst>
                                    </p:anim>
                                  </p:childTnLst>
                                </p:cTn>
                              </p:par>
                              <p:par>
                                <p:cTn id="38" presetID="2" presetClass="entr" presetSubtype="2" fill="hold" grpId="0" nodeType="withEffect">
                                  <p:stCondLst>
                                    <p:cond delay="0"/>
                                  </p:stCondLst>
                                  <p:childTnLst>
                                    <p:set>
                                      <p:cBhvr>
                                        <p:cTn id="39" dur="1" fill="hold">
                                          <p:stCondLst>
                                            <p:cond delay="0"/>
                                          </p:stCondLst>
                                        </p:cTn>
                                        <p:tgtEl>
                                          <p:spTgt spid="19"/>
                                        </p:tgtEl>
                                        <p:attrNameLst>
                                          <p:attrName>style.visibility</p:attrName>
                                        </p:attrNameLst>
                                      </p:cBhvr>
                                      <p:to>
                                        <p:strVal val="visible"/>
                                      </p:to>
                                    </p:set>
                                    <p:anim calcmode="lin" valueType="num">
                                      <p:cBhvr additive="base">
                                        <p:cTn id="40" dur="500" fill="hold"/>
                                        <p:tgtEl>
                                          <p:spTgt spid="19"/>
                                        </p:tgtEl>
                                        <p:attrNameLst>
                                          <p:attrName>ppt_x</p:attrName>
                                        </p:attrNameLst>
                                      </p:cBhvr>
                                      <p:tavLst>
                                        <p:tav tm="0">
                                          <p:val>
                                            <p:strVal val="1+#ppt_w/2"/>
                                          </p:val>
                                        </p:tav>
                                        <p:tav tm="100000">
                                          <p:val>
                                            <p:strVal val="#ppt_x"/>
                                          </p:val>
                                        </p:tav>
                                      </p:tavLst>
                                    </p:anim>
                                    <p:anim calcmode="lin" valueType="num">
                                      <p:cBhvr additive="base">
                                        <p:cTn id="41" dur="500" fill="hold"/>
                                        <p:tgtEl>
                                          <p:spTgt spid="19"/>
                                        </p:tgtEl>
                                        <p:attrNameLst>
                                          <p:attrName>ppt_y</p:attrName>
                                        </p:attrNameLst>
                                      </p:cBhvr>
                                      <p:tavLst>
                                        <p:tav tm="0">
                                          <p:val>
                                            <p:strVal val="#ppt_y"/>
                                          </p:val>
                                        </p:tav>
                                        <p:tav tm="100000">
                                          <p:val>
                                            <p:strVal val="#ppt_y"/>
                                          </p:val>
                                        </p:tav>
                                      </p:tavLst>
                                    </p:anim>
                                  </p:childTnLst>
                                </p:cTn>
                              </p:par>
                              <p:par>
                                <p:cTn id="42" presetID="2" presetClass="entr" presetSubtype="2" fill="hold" grpId="0" nodeType="withEffect">
                                  <p:stCondLst>
                                    <p:cond delay="0"/>
                                  </p:stCondLst>
                                  <p:childTnLst>
                                    <p:set>
                                      <p:cBhvr>
                                        <p:cTn id="43" dur="1" fill="hold">
                                          <p:stCondLst>
                                            <p:cond delay="0"/>
                                          </p:stCondLst>
                                        </p:cTn>
                                        <p:tgtEl>
                                          <p:spTgt spid="20"/>
                                        </p:tgtEl>
                                        <p:attrNameLst>
                                          <p:attrName>style.visibility</p:attrName>
                                        </p:attrNameLst>
                                      </p:cBhvr>
                                      <p:to>
                                        <p:strVal val="visible"/>
                                      </p:to>
                                    </p:set>
                                    <p:anim calcmode="lin" valueType="num">
                                      <p:cBhvr additive="base">
                                        <p:cTn id="44" dur="500" fill="hold"/>
                                        <p:tgtEl>
                                          <p:spTgt spid="20"/>
                                        </p:tgtEl>
                                        <p:attrNameLst>
                                          <p:attrName>ppt_x</p:attrName>
                                        </p:attrNameLst>
                                      </p:cBhvr>
                                      <p:tavLst>
                                        <p:tav tm="0">
                                          <p:val>
                                            <p:strVal val="1+#ppt_w/2"/>
                                          </p:val>
                                        </p:tav>
                                        <p:tav tm="100000">
                                          <p:val>
                                            <p:strVal val="#ppt_x"/>
                                          </p:val>
                                        </p:tav>
                                      </p:tavLst>
                                    </p:anim>
                                    <p:anim calcmode="lin" valueType="num">
                                      <p:cBhvr additive="base">
                                        <p:cTn id="45" dur="500" fill="hold"/>
                                        <p:tgtEl>
                                          <p:spTgt spid="20"/>
                                        </p:tgtEl>
                                        <p:attrNameLst>
                                          <p:attrName>ppt_y</p:attrName>
                                        </p:attrNameLst>
                                      </p:cBhvr>
                                      <p:tavLst>
                                        <p:tav tm="0">
                                          <p:val>
                                            <p:strVal val="#ppt_y"/>
                                          </p:val>
                                        </p:tav>
                                        <p:tav tm="100000">
                                          <p:val>
                                            <p:strVal val="#ppt_y"/>
                                          </p:val>
                                        </p:tav>
                                      </p:tavLst>
                                    </p:anim>
                                  </p:childTnLst>
                                </p:cTn>
                              </p:par>
                              <p:par>
                                <p:cTn id="46" presetID="2" presetClass="entr" presetSubtype="2" fill="hold" grpId="0" nodeType="withEffect">
                                  <p:stCondLst>
                                    <p:cond delay="0"/>
                                  </p:stCondLst>
                                  <p:childTnLst>
                                    <p:set>
                                      <p:cBhvr>
                                        <p:cTn id="47" dur="1" fill="hold">
                                          <p:stCondLst>
                                            <p:cond delay="0"/>
                                          </p:stCondLst>
                                        </p:cTn>
                                        <p:tgtEl>
                                          <p:spTgt spid="21"/>
                                        </p:tgtEl>
                                        <p:attrNameLst>
                                          <p:attrName>style.visibility</p:attrName>
                                        </p:attrNameLst>
                                      </p:cBhvr>
                                      <p:to>
                                        <p:strVal val="visible"/>
                                      </p:to>
                                    </p:set>
                                    <p:anim calcmode="lin" valueType="num">
                                      <p:cBhvr additive="base">
                                        <p:cTn id="48" dur="500" fill="hold"/>
                                        <p:tgtEl>
                                          <p:spTgt spid="21"/>
                                        </p:tgtEl>
                                        <p:attrNameLst>
                                          <p:attrName>ppt_x</p:attrName>
                                        </p:attrNameLst>
                                      </p:cBhvr>
                                      <p:tavLst>
                                        <p:tav tm="0">
                                          <p:val>
                                            <p:strVal val="1+#ppt_w/2"/>
                                          </p:val>
                                        </p:tav>
                                        <p:tav tm="100000">
                                          <p:val>
                                            <p:strVal val="#ppt_x"/>
                                          </p:val>
                                        </p:tav>
                                      </p:tavLst>
                                    </p:anim>
                                    <p:anim calcmode="lin" valueType="num">
                                      <p:cBhvr additive="base">
                                        <p:cTn id="49" dur="500" fill="hold"/>
                                        <p:tgtEl>
                                          <p:spTgt spid="21"/>
                                        </p:tgtEl>
                                        <p:attrNameLst>
                                          <p:attrName>ppt_y</p:attrName>
                                        </p:attrNameLst>
                                      </p:cBhvr>
                                      <p:tavLst>
                                        <p:tav tm="0">
                                          <p:val>
                                            <p:strVal val="#ppt_y"/>
                                          </p:val>
                                        </p:tav>
                                        <p:tav tm="100000">
                                          <p:val>
                                            <p:strVal val="#ppt_y"/>
                                          </p:val>
                                        </p:tav>
                                      </p:tavLst>
                                    </p:anim>
                                  </p:childTnLst>
                                </p:cTn>
                              </p:par>
                              <p:par>
                                <p:cTn id="50" presetID="2" presetClass="entr" presetSubtype="2" fill="hold" grpId="0" nodeType="withEffect">
                                  <p:stCondLst>
                                    <p:cond delay="0"/>
                                  </p:stCondLst>
                                  <p:childTnLst>
                                    <p:set>
                                      <p:cBhvr>
                                        <p:cTn id="51" dur="1" fill="hold">
                                          <p:stCondLst>
                                            <p:cond delay="0"/>
                                          </p:stCondLst>
                                        </p:cTn>
                                        <p:tgtEl>
                                          <p:spTgt spid="22"/>
                                        </p:tgtEl>
                                        <p:attrNameLst>
                                          <p:attrName>style.visibility</p:attrName>
                                        </p:attrNameLst>
                                      </p:cBhvr>
                                      <p:to>
                                        <p:strVal val="visible"/>
                                      </p:to>
                                    </p:set>
                                    <p:anim calcmode="lin" valueType="num">
                                      <p:cBhvr additive="base">
                                        <p:cTn id="52" dur="500" fill="hold"/>
                                        <p:tgtEl>
                                          <p:spTgt spid="22"/>
                                        </p:tgtEl>
                                        <p:attrNameLst>
                                          <p:attrName>ppt_x</p:attrName>
                                        </p:attrNameLst>
                                      </p:cBhvr>
                                      <p:tavLst>
                                        <p:tav tm="0">
                                          <p:val>
                                            <p:strVal val="1+#ppt_w/2"/>
                                          </p:val>
                                        </p:tav>
                                        <p:tav tm="100000">
                                          <p:val>
                                            <p:strVal val="#ppt_x"/>
                                          </p:val>
                                        </p:tav>
                                      </p:tavLst>
                                    </p:anim>
                                    <p:anim calcmode="lin" valueType="num">
                                      <p:cBhvr additive="base">
                                        <p:cTn id="53" dur="500" fill="hold"/>
                                        <p:tgtEl>
                                          <p:spTgt spid="22"/>
                                        </p:tgtEl>
                                        <p:attrNameLst>
                                          <p:attrName>ppt_y</p:attrName>
                                        </p:attrNameLst>
                                      </p:cBhvr>
                                      <p:tavLst>
                                        <p:tav tm="0">
                                          <p:val>
                                            <p:strVal val="#ppt_y"/>
                                          </p:val>
                                        </p:tav>
                                        <p:tav tm="100000">
                                          <p:val>
                                            <p:strVal val="#ppt_y"/>
                                          </p:val>
                                        </p:tav>
                                      </p:tavLst>
                                    </p:anim>
                                  </p:childTnLst>
                                </p:cTn>
                              </p:par>
                              <p:par>
                                <p:cTn id="54" presetID="2" presetClass="entr" presetSubtype="2" fill="hold" grpId="0" nodeType="withEffect">
                                  <p:stCondLst>
                                    <p:cond delay="0"/>
                                  </p:stCondLst>
                                  <p:childTnLst>
                                    <p:set>
                                      <p:cBhvr>
                                        <p:cTn id="55" dur="1" fill="hold">
                                          <p:stCondLst>
                                            <p:cond delay="0"/>
                                          </p:stCondLst>
                                        </p:cTn>
                                        <p:tgtEl>
                                          <p:spTgt spid="23"/>
                                        </p:tgtEl>
                                        <p:attrNameLst>
                                          <p:attrName>style.visibility</p:attrName>
                                        </p:attrNameLst>
                                      </p:cBhvr>
                                      <p:to>
                                        <p:strVal val="visible"/>
                                      </p:to>
                                    </p:set>
                                    <p:anim calcmode="lin" valueType="num">
                                      <p:cBhvr additive="base">
                                        <p:cTn id="56" dur="500" fill="hold"/>
                                        <p:tgtEl>
                                          <p:spTgt spid="23"/>
                                        </p:tgtEl>
                                        <p:attrNameLst>
                                          <p:attrName>ppt_x</p:attrName>
                                        </p:attrNameLst>
                                      </p:cBhvr>
                                      <p:tavLst>
                                        <p:tav tm="0">
                                          <p:val>
                                            <p:strVal val="1+#ppt_w/2"/>
                                          </p:val>
                                        </p:tav>
                                        <p:tav tm="100000">
                                          <p:val>
                                            <p:strVal val="#ppt_x"/>
                                          </p:val>
                                        </p:tav>
                                      </p:tavLst>
                                    </p:anim>
                                    <p:anim calcmode="lin" valueType="num">
                                      <p:cBhvr additive="base">
                                        <p:cTn id="57" dur="500" fill="hold"/>
                                        <p:tgtEl>
                                          <p:spTgt spid="2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P spid="21" grpId="0"/>
      <p:bldP spid="22" grpId="0"/>
      <p:bldP spid="23" grpId="0"/>
      <p:bldP spid="24" grpId="0"/>
      <p:bldP spid="25" grpId="0"/>
      <p:bldP spid="26" grpId="0"/>
      <p:bldP spid="27" grpId="0"/>
      <p:bldP spid="28" grpId="0"/>
      <p:bldP spid="2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5"/>
          <p:cNvSpPr>
            <a:spLocks/>
          </p:cNvSpPr>
          <p:nvPr/>
        </p:nvSpPr>
        <p:spPr bwMode="auto">
          <a:xfrm>
            <a:off x="1556711" y="2190691"/>
            <a:ext cx="8546145" cy="3034973"/>
          </a:xfrm>
          <a:custGeom>
            <a:avLst/>
            <a:gdLst>
              <a:gd name="T0" fmla="*/ 2684 w 3266"/>
              <a:gd name="T1" fmla="*/ 1159 h 1159"/>
              <a:gd name="T2" fmla="*/ 26 w 3266"/>
              <a:gd name="T3" fmla="*/ 1159 h 1159"/>
              <a:gd name="T4" fmla="*/ 0 w 3266"/>
              <a:gd name="T5" fmla="*/ 1133 h 1159"/>
              <a:gd name="T6" fmla="*/ 26 w 3266"/>
              <a:gd name="T7" fmla="*/ 1107 h 1159"/>
              <a:gd name="T8" fmla="*/ 2684 w 3266"/>
              <a:gd name="T9" fmla="*/ 1107 h 1159"/>
              <a:gd name="T10" fmla="*/ 3213 w 3266"/>
              <a:gd name="T11" fmla="*/ 577 h 1159"/>
              <a:gd name="T12" fmla="*/ 3213 w 3266"/>
              <a:gd name="T13" fmla="*/ 26 h 1159"/>
              <a:gd name="T14" fmla="*/ 3239 w 3266"/>
              <a:gd name="T15" fmla="*/ 0 h 1159"/>
              <a:gd name="T16" fmla="*/ 3266 w 3266"/>
              <a:gd name="T17" fmla="*/ 26 h 1159"/>
              <a:gd name="T18" fmla="*/ 3266 w 3266"/>
              <a:gd name="T19" fmla="*/ 577 h 1159"/>
              <a:gd name="T20" fmla="*/ 2684 w 3266"/>
              <a:gd name="T21" fmla="*/ 1159 h 1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66" h="1159">
                <a:moveTo>
                  <a:pt x="2684" y="1159"/>
                </a:moveTo>
                <a:cubicBezTo>
                  <a:pt x="26" y="1159"/>
                  <a:pt x="26" y="1159"/>
                  <a:pt x="26" y="1159"/>
                </a:cubicBezTo>
                <a:cubicBezTo>
                  <a:pt x="12" y="1159"/>
                  <a:pt x="0" y="1147"/>
                  <a:pt x="0" y="1133"/>
                </a:cubicBezTo>
                <a:cubicBezTo>
                  <a:pt x="0" y="1119"/>
                  <a:pt x="12" y="1107"/>
                  <a:pt x="26" y="1107"/>
                </a:cubicBezTo>
                <a:cubicBezTo>
                  <a:pt x="2684" y="1107"/>
                  <a:pt x="2684" y="1107"/>
                  <a:pt x="2684" y="1107"/>
                </a:cubicBezTo>
                <a:cubicBezTo>
                  <a:pt x="2976" y="1107"/>
                  <a:pt x="3213" y="869"/>
                  <a:pt x="3213" y="577"/>
                </a:cubicBezTo>
                <a:cubicBezTo>
                  <a:pt x="3213" y="26"/>
                  <a:pt x="3213" y="26"/>
                  <a:pt x="3213" y="26"/>
                </a:cubicBezTo>
                <a:cubicBezTo>
                  <a:pt x="3213" y="11"/>
                  <a:pt x="3225" y="0"/>
                  <a:pt x="3239" y="0"/>
                </a:cubicBezTo>
                <a:cubicBezTo>
                  <a:pt x="3254" y="0"/>
                  <a:pt x="3266" y="11"/>
                  <a:pt x="3266" y="26"/>
                </a:cubicBezTo>
                <a:cubicBezTo>
                  <a:pt x="3266" y="577"/>
                  <a:pt x="3266" y="577"/>
                  <a:pt x="3266" y="577"/>
                </a:cubicBezTo>
                <a:cubicBezTo>
                  <a:pt x="3266" y="898"/>
                  <a:pt x="3004" y="1159"/>
                  <a:pt x="2684" y="1159"/>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2" name="Grupo 1"/>
          <p:cNvGrpSpPr/>
          <p:nvPr/>
        </p:nvGrpSpPr>
        <p:grpSpPr>
          <a:xfrm>
            <a:off x="523875" y="4168392"/>
            <a:ext cx="1397750" cy="2005396"/>
            <a:chOff x="523875" y="4168392"/>
            <a:chExt cx="1397750" cy="2005396"/>
          </a:xfrm>
        </p:grpSpPr>
        <p:sp>
          <p:nvSpPr>
            <p:cNvPr id="6" name="Freeform 6"/>
            <p:cNvSpPr>
              <a:spLocks/>
            </p:cNvSpPr>
            <p:nvPr/>
          </p:nvSpPr>
          <p:spPr bwMode="auto">
            <a:xfrm>
              <a:off x="1243928" y="4168392"/>
              <a:ext cx="677697" cy="700504"/>
            </a:xfrm>
            <a:custGeom>
              <a:avLst/>
              <a:gdLst>
                <a:gd name="T0" fmla="*/ 0 w 259"/>
                <a:gd name="T1" fmla="*/ 0 h 268"/>
                <a:gd name="T2" fmla="*/ 35 w 259"/>
                <a:gd name="T3" fmla="*/ 74 h 268"/>
                <a:gd name="T4" fmla="*/ 35 w 259"/>
                <a:gd name="T5" fmla="*/ 219 h 268"/>
                <a:gd name="T6" fmla="*/ 170 w 259"/>
                <a:gd name="T7" fmla="*/ 267 h 268"/>
                <a:gd name="T8" fmla="*/ 169 w 259"/>
                <a:gd name="T9" fmla="*/ 263 h 268"/>
                <a:gd name="T10" fmla="*/ 162 w 259"/>
                <a:gd name="T11" fmla="*/ 231 h 268"/>
                <a:gd name="T12" fmla="*/ 159 w 259"/>
                <a:gd name="T13" fmla="*/ 202 h 268"/>
                <a:gd name="T14" fmla="*/ 153 w 259"/>
                <a:gd name="T15" fmla="*/ 175 h 268"/>
                <a:gd name="T16" fmla="*/ 126 w 259"/>
                <a:gd name="T17" fmla="*/ 125 h 268"/>
                <a:gd name="T18" fmla="*/ 88 w 259"/>
                <a:gd name="T19" fmla="*/ 81 h 268"/>
                <a:gd name="T20" fmla="*/ 135 w 259"/>
                <a:gd name="T21" fmla="*/ 118 h 268"/>
                <a:gd name="T22" fmla="*/ 173 w 259"/>
                <a:gd name="T23" fmla="*/ 166 h 268"/>
                <a:gd name="T24" fmla="*/ 186 w 259"/>
                <a:gd name="T25" fmla="*/ 195 h 268"/>
                <a:gd name="T26" fmla="*/ 195 w 259"/>
                <a:gd name="T27" fmla="*/ 223 h 268"/>
                <a:gd name="T28" fmla="*/ 205 w 259"/>
                <a:gd name="T29" fmla="*/ 247 h 268"/>
                <a:gd name="T30" fmla="*/ 222 w 259"/>
                <a:gd name="T31" fmla="*/ 82 h 268"/>
                <a:gd name="T32" fmla="*/ 0 w 259"/>
                <a:gd name="T33" fmla="*/ 0 h 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9" h="268">
                  <a:moveTo>
                    <a:pt x="0" y="0"/>
                  </a:moveTo>
                  <a:cubicBezTo>
                    <a:pt x="0" y="0"/>
                    <a:pt x="31" y="20"/>
                    <a:pt x="35" y="74"/>
                  </a:cubicBezTo>
                  <a:cubicBezTo>
                    <a:pt x="41" y="136"/>
                    <a:pt x="8" y="172"/>
                    <a:pt x="35" y="219"/>
                  </a:cubicBezTo>
                  <a:cubicBezTo>
                    <a:pt x="61" y="263"/>
                    <a:pt x="132" y="268"/>
                    <a:pt x="170" y="267"/>
                  </a:cubicBezTo>
                  <a:cubicBezTo>
                    <a:pt x="170" y="265"/>
                    <a:pt x="169" y="264"/>
                    <a:pt x="169" y="263"/>
                  </a:cubicBezTo>
                  <a:cubicBezTo>
                    <a:pt x="165" y="252"/>
                    <a:pt x="164" y="241"/>
                    <a:pt x="162" y="231"/>
                  </a:cubicBezTo>
                  <a:cubicBezTo>
                    <a:pt x="161" y="221"/>
                    <a:pt x="160" y="211"/>
                    <a:pt x="159" y="202"/>
                  </a:cubicBezTo>
                  <a:cubicBezTo>
                    <a:pt x="157" y="192"/>
                    <a:pt x="156" y="184"/>
                    <a:pt x="153" y="175"/>
                  </a:cubicBezTo>
                  <a:cubicBezTo>
                    <a:pt x="147" y="158"/>
                    <a:pt x="138" y="141"/>
                    <a:pt x="126" y="125"/>
                  </a:cubicBezTo>
                  <a:cubicBezTo>
                    <a:pt x="115" y="110"/>
                    <a:pt x="102" y="95"/>
                    <a:pt x="88" y="81"/>
                  </a:cubicBezTo>
                  <a:cubicBezTo>
                    <a:pt x="105" y="92"/>
                    <a:pt x="120" y="104"/>
                    <a:pt x="135" y="118"/>
                  </a:cubicBezTo>
                  <a:cubicBezTo>
                    <a:pt x="150" y="132"/>
                    <a:pt x="163" y="147"/>
                    <a:pt x="173" y="166"/>
                  </a:cubicBezTo>
                  <a:cubicBezTo>
                    <a:pt x="179" y="175"/>
                    <a:pt x="183" y="185"/>
                    <a:pt x="186" y="195"/>
                  </a:cubicBezTo>
                  <a:cubicBezTo>
                    <a:pt x="190" y="205"/>
                    <a:pt x="192" y="214"/>
                    <a:pt x="195" y="223"/>
                  </a:cubicBezTo>
                  <a:cubicBezTo>
                    <a:pt x="198" y="232"/>
                    <a:pt x="202" y="240"/>
                    <a:pt x="205" y="247"/>
                  </a:cubicBezTo>
                  <a:cubicBezTo>
                    <a:pt x="224" y="212"/>
                    <a:pt x="259" y="133"/>
                    <a:pt x="222" y="82"/>
                  </a:cubicBezTo>
                  <a:cubicBezTo>
                    <a:pt x="165" y="2"/>
                    <a:pt x="0" y="0"/>
                    <a:pt x="0" y="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p:cNvSpPr>
              <a:spLocks/>
            </p:cNvSpPr>
            <p:nvPr/>
          </p:nvSpPr>
          <p:spPr bwMode="auto">
            <a:xfrm>
              <a:off x="523875" y="4828169"/>
              <a:ext cx="837346" cy="619050"/>
            </a:xfrm>
            <a:custGeom>
              <a:avLst/>
              <a:gdLst>
                <a:gd name="T0" fmla="*/ 0 w 320"/>
                <a:gd name="T1" fmla="*/ 142 h 237"/>
                <a:gd name="T2" fmla="*/ 81 w 320"/>
                <a:gd name="T3" fmla="*/ 154 h 237"/>
                <a:gd name="T4" fmla="*/ 201 w 320"/>
                <a:gd name="T5" fmla="*/ 235 h 237"/>
                <a:gd name="T6" fmla="*/ 317 w 320"/>
                <a:gd name="T7" fmla="*/ 148 h 237"/>
                <a:gd name="T8" fmla="*/ 312 w 320"/>
                <a:gd name="T9" fmla="*/ 147 h 237"/>
                <a:gd name="T10" fmla="*/ 282 w 320"/>
                <a:gd name="T11" fmla="*/ 135 h 237"/>
                <a:gd name="T12" fmla="*/ 256 w 320"/>
                <a:gd name="T13" fmla="*/ 122 h 237"/>
                <a:gd name="T14" fmla="*/ 231 w 320"/>
                <a:gd name="T15" fmla="*/ 112 h 237"/>
                <a:gd name="T16" fmla="*/ 175 w 320"/>
                <a:gd name="T17" fmla="*/ 107 h 237"/>
                <a:gd name="T18" fmla="*/ 117 w 320"/>
                <a:gd name="T19" fmla="*/ 114 h 237"/>
                <a:gd name="T20" fmla="*/ 173 w 320"/>
                <a:gd name="T21" fmla="*/ 95 h 237"/>
                <a:gd name="T22" fmla="*/ 234 w 320"/>
                <a:gd name="T23" fmla="*/ 90 h 237"/>
                <a:gd name="T24" fmla="*/ 266 w 320"/>
                <a:gd name="T25" fmla="*/ 95 h 237"/>
                <a:gd name="T26" fmla="*/ 294 w 320"/>
                <a:gd name="T27" fmla="*/ 103 h 237"/>
                <a:gd name="T28" fmla="*/ 320 w 320"/>
                <a:gd name="T29" fmla="*/ 108 h 237"/>
                <a:gd name="T30" fmla="*/ 191 w 320"/>
                <a:gd name="T31" fmla="*/ 3 h 237"/>
                <a:gd name="T32" fmla="*/ 0 w 320"/>
                <a:gd name="T33" fmla="*/ 142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0" h="237">
                  <a:moveTo>
                    <a:pt x="0" y="142"/>
                  </a:moveTo>
                  <a:cubicBezTo>
                    <a:pt x="0" y="142"/>
                    <a:pt x="34" y="128"/>
                    <a:pt x="81" y="154"/>
                  </a:cubicBezTo>
                  <a:cubicBezTo>
                    <a:pt x="136" y="183"/>
                    <a:pt x="148" y="231"/>
                    <a:pt x="201" y="235"/>
                  </a:cubicBezTo>
                  <a:cubicBezTo>
                    <a:pt x="253" y="237"/>
                    <a:pt x="296" y="181"/>
                    <a:pt x="317" y="148"/>
                  </a:cubicBezTo>
                  <a:cubicBezTo>
                    <a:pt x="315" y="148"/>
                    <a:pt x="314" y="148"/>
                    <a:pt x="312" y="147"/>
                  </a:cubicBezTo>
                  <a:cubicBezTo>
                    <a:pt x="301" y="144"/>
                    <a:pt x="291" y="139"/>
                    <a:pt x="282" y="135"/>
                  </a:cubicBezTo>
                  <a:cubicBezTo>
                    <a:pt x="273" y="130"/>
                    <a:pt x="265" y="126"/>
                    <a:pt x="256" y="122"/>
                  </a:cubicBezTo>
                  <a:cubicBezTo>
                    <a:pt x="248" y="118"/>
                    <a:pt x="240" y="114"/>
                    <a:pt x="231" y="112"/>
                  </a:cubicBezTo>
                  <a:cubicBezTo>
                    <a:pt x="213" y="107"/>
                    <a:pt x="194" y="106"/>
                    <a:pt x="175" y="107"/>
                  </a:cubicBezTo>
                  <a:cubicBezTo>
                    <a:pt x="155" y="107"/>
                    <a:pt x="136" y="110"/>
                    <a:pt x="117" y="114"/>
                  </a:cubicBezTo>
                  <a:cubicBezTo>
                    <a:pt x="135" y="106"/>
                    <a:pt x="154" y="100"/>
                    <a:pt x="173" y="95"/>
                  </a:cubicBezTo>
                  <a:cubicBezTo>
                    <a:pt x="193" y="91"/>
                    <a:pt x="213" y="88"/>
                    <a:pt x="234" y="90"/>
                  </a:cubicBezTo>
                  <a:cubicBezTo>
                    <a:pt x="245" y="90"/>
                    <a:pt x="256" y="92"/>
                    <a:pt x="266" y="95"/>
                  </a:cubicBezTo>
                  <a:cubicBezTo>
                    <a:pt x="276" y="98"/>
                    <a:pt x="285" y="101"/>
                    <a:pt x="294" y="103"/>
                  </a:cubicBezTo>
                  <a:cubicBezTo>
                    <a:pt x="303" y="106"/>
                    <a:pt x="312" y="108"/>
                    <a:pt x="320" y="108"/>
                  </a:cubicBezTo>
                  <a:cubicBezTo>
                    <a:pt x="301" y="73"/>
                    <a:pt x="254" y="0"/>
                    <a:pt x="191" y="3"/>
                  </a:cubicBezTo>
                  <a:cubicBezTo>
                    <a:pt x="93" y="6"/>
                    <a:pt x="0" y="142"/>
                    <a:pt x="0" y="142"/>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p:cNvSpPr>
              <a:spLocks/>
            </p:cNvSpPr>
            <p:nvPr/>
          </p:nvSpPr>
          <p:spPr bwMode="auto">
            <a:xfrm>
              <a:off x="1128263" y="5432557"/>
              <a:ext cx="724940" cy="741231"/>
            </a:xfrm>
            <a:custGeom>
              <a:avLst/>
              <a:gdLst>
                <a:gd name="T0" fmla="*/ 35 w 277"/>
                <a:gd name="T1" fmla="*/ 283 h 283"/>
                <a:gd name="T2" fmla="*/ 99 w 277"/>
                <a:gd name="T3" fmla="*/ 231 h 283"/>
                <a:gd name="T4" fmla="*/ 240 w 277"/>
                <a:gd name="T5" fmla="*/ 199 h 283"/>
                <a:gd name="T6" fmla="*/ 256 w 277"/>
                <a:gd name="T7" fmla="*/ 56 h 283"/>
                <a:gd name="T8" fmla="*/ 252 w 277"/>
                <a:gd name="T9" fmla="*/ 59 h 283"/>
                <a:gd name="T10" fmla="*/ 223 w 277"/>
                <a:gd name="T11" fmla="*/ 72 h 283"/>
                <a:gd name="T12" fmla="*/ 195 w 277"/>
                <a:gd name="T13" fmla="*/ 82 h 283"/>
                <a:gd name="T14" fmla="*/ 171 w 277"/>
                <a:gd name="T15" fmla="*/ 94 h 283"/>
                <a:gd name="T16" fmla="*/ 128 w 277"/>
                <a:gd name="T17" fmla="*/ 131 h 283"/>
                <a:gd name="T18" fmla="*/ 94 w 277"/>
                <a:gd name="T19" fmla="*/ 178 h 283"/>
                <a:gd name="T20" fmla="*/ 119 w 277"/>
                <a:gd name="T21" fmla="*/ 124 h 283"/>
                <a:gd name="T22" fmla="*/ 157 w 277"/>
                <a:gd name="T23" fmla="*/ 76 h 283"/>
                <a:gd name="T24" fmla="*/ 182 w 277"/>
                <a:gd name="T25" fmla="*/ 57 h 283"/>
                <a:gd name="T26" fmla="*/ 208 w 277"/>
                <a:gd name="T27" fmla="*/ 41 h 283"/>
                <a:gd name="T28" fmla="*/ 229 w 277"/>
                <a:gd name="T29" fmla="*/ 26 h 283"/>
                <a:gd name="T30" fmla="*/ 64 w 277"/>
                <a:gd name="T31" fmla="*/ 48 h 283"/>
                <a:gd name="T32" fmla="*/ 35 w 277"/>
                <a:gd name="T33" fmla="*/ 283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77" h="283">
                  <a:moveTo>
                    <a:pt x="35" y="283"/>
                  </a:moveTo>
                  <a:cubicBezTo>
                    <a:pt x="35" y="283"/>
                    <a:pt x="48" y="248"/>
                    <a:pt x="99" y="231"/>
                  </a:cubicBezTo>
                  <a:cubicBezTo>
                    <a:pt x="158" y="212"/>
                    <a:pt x="201" y="236"/>
                    <a:pt x="240" y="199"/>
                  </a:cubicBezTo>
                  <a:cubicBezTo>
                    <a:pt x="277" y="164"/>
                    <a:pt x="266" y="93"/>
                    <a:pt x="256" y="56"/>
                  </a:cubicBezTo>
                  <a:cubicBezTo>
                    <a:pt x="255" y="57"/>
                    <a:pt x="254" y="58"/>
                    <a:pt x="252" y="59"/>
                  </a:cubicBezTo>
                  <a:cubicBezTo>
                    <a:pt x="242" y="64"/>
                    <a:pt x="232" y="68"/>
                    <a:pt x="223" y="72"/>
                  </a:cubicBezTo>
                  <a:cubicBezTo>
                    <a:pt x="213" y="76"/>
                    <a:pt x="204" y="79"/>
                    <a:pt x="195" y="82"/>
                  </a:cubicBezTo>
                  <a:cubicBezTo>
                    <a:pt x="187" y="85"/>
                    <a:pt x="179" y="89"/>
                    <a:pt x="171" y="94"/>
                  </a:cubicBezTo>
                  <a:cubicBezTo>
                    <a:pt x="155" y="104"/>
                    <a:pt x="141" y="116"/>
                    <a:pt x="128" y="131"/>
                  </a:cubicBezTo>
                  <a:cubicBezTo>
                    <a:pt x="116" y="145"/>
                    <a:pt x="104" y="162"/>
                    <a:pt x="94" y="178"/>
                  </a:cubicBezTo>
                  <a:cubicBezTo>
                    <a:pt x="101" y="160"/>
                    <a:pt x="109" y="142"/>
                    <a:pt x="119" y="124"/>
                  </a:cubicBezTo>
                  <a:cubicBezTo>
                    <a:pt x="129" y="107"/>
                    <a:pt x="141" y="90"/>
                    <a:pt x="157" y="76"/>
                  </a:cubicBezTo>
                  <a:cubicBezTo>
                    <a:pt x="165" y="69"/>
                    <a:pt x="174" y="62"/>
                    <a:pt x="182" y="57"/>
                  </a:cubicBezTo>
                  <a:cubicBezTo>
                    <a:pt x="191" y="51"/>
                    <a:pt x="200" y="46"/>
                    <a:pt x="208" y="41"/>
                  </a:cubicBezTo>
                  <a:cubicBezTo>
                    <a:pt x="216" y="37"/>
                    <a:pt x="223" y="32"/>
                    <a:pt x="229" y="26"/>
                  </a:cubicBezTo>
                  <a:cubicBezTo>
                    <a:pt x="191" y="16"/>
                    <a:pt x="106" y="0"/>
                    <a:pt x="64" y="48"/>
                  </a:cubicBezTo>
                  <a:cubicBezTo>
                    <a:pt x="0" y="121"/>
                    <a:pt x="35" y="283"/>
                    <a:pt x="35" y="283"/>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 name="Grupo 3"/>
          <p:cNvGrpSpPr/>
          <p:nvPr/>
        </p:nvGrpSpPr>
        <p:grpSpPr>
          <a:xfrm>
            <a:off x="9218267" y="447577"/>
            <a:ext cx="1630707" cy="1826197"/>
            <a:chOff x="9218267" y="447577"/>
            <a:chExt cx="1630707" cy="1826197"/>
          </a:xfrm>
        </p:grpSpPr>
        <p:sp>
          <p:nvSpPr>
            <p:cNvPr id="9" name="Freeform 9"/>
            <p:cNvSpPr>
              <a:spLocks/>
            </p:cNvSpPr>
            <p:nvPr/>
          </p:nvSpPr>
          <p:spPr bwMode="auto">
            <a:xfrm>
              <a:off x="9553857" y="447577"/>
              <a:ext cx="143359" cy="669551"/>
            </a:xfrm>
            <a:custGeom>
              <a:avLst/>
              <a:gdLst>
                <a:gd name="T0" fmla="*/ 27 w 55"/>
                <a:gd name="T1" fmla="*/ 256 h 256"/>
                <a:gd name="T2" fmla="*/ 0 w 55"/>
                <a:gd name="T3" fmla="*/ 228 h 256"/>
                <a:gd name="T4" fmla="*/ 0 w 55"/>
                <a:gd name="T5" fmla="*/ 28 h 256"/>
                <a:gd name="T6" fmla="*/ 27 w 55"/>
                <a:gd name="T7" fmla="*/ 0 h 256"/>
                <a:gd name="T8" fmla="*/ 55 w 55"/>
                <a:gd name="T9" fmla="*/ 28 h 256"/>
                <a:gd name="T10" fmla="*/ 55 w 55"/>
                <a:gd name="T11" fmla="*/ 228 h 256"/>
                <a:gd name="T12" fmla="*/ 27 w 55"/>
                <a:gd name="T13" fmla="*/ 256 h 256"/>
              </a:gdLst>
              <a:ahLst/>
              <a:cxnLst>
                <a:cxn ang="0">
                  <a:pos x="T0" y="T1"/>
                </a:cxn>
                <a:cxn ang="0">
                  <a:pos x="T2" y="T3"/>
                </a:cxn>
                <a:cxn ang="0">
                  <a:pos x="T4" y="T5"/>
                </a:cxn>
                <a:cxn ang="0">
                  <a:pos x="T6" y="T7"/>
                </a:cxn>
                <a:cxn ang="0">
                  <a:pos x="T8" y="T9"/>
                </a:cxn>
                <a:cxn ang="0">
                  <a:pos x="T10" y="T11"/>
                </a:cxn>
                <a:cxn ang="0">
                  <a:pos x="T12" y="T13"/>
                </a:cxn>
              </a:cxnLst>
              <a:rect l="0" t="0" r="r" b="b"/>
              <a:pathLst>
                <a:path w="55" h="256">
                  <a:moveTo>
                    <a:pt x="27" y="256"/>
                  </a:moveTo>
                  <a:cubicBezTo>
                    <a:pt x="12" y="256"/>
                    <a:pt x="0" y="243"/>
                    <a:pt x="0" y="228"/>
                  </a:cubicBezTo>
                  <a:cubicBezTo>
                    <a:pt x="0" y="28"/>
                    <a:pt x="0" y="28"/>
                    <a:pt x="0" y="28"/>
                  </a:cubicBezTo>
                  <a:cubicBezTo>
                    <a:pt x="0" y="13"/>
                    <a:pt x="12" y="0"/>
                    <a:pt x="27" y="0"/>
                  </a:cubicBezTo>
                  <a:cubicBezTo>
                    <a:pt x="43" y="0"/>
                    <a:pt x="55" y="13"/>
                    <a:pt x="55" y="28"/>
                  </a:cubicBezTo>
                  <a:cubicBezTo>
                    <a:pt x="55" y="228"/>
                    <a:pt x="55" y="228"/>
                    <a:pt x="55" y="228"/>
                  </a:cubicBezTo>
                  <a:cubicBezTo>
                    <a:pt x="55" y="243"/>
                    <a:pt x="43" y="256"/>
                    <a:pt x="27" y="256"/>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p:cNvSpPr>
              <a:spLocks/>
            </p:cNvSpPr>
            <p:nvPr/>
          </p:nvSpPr>
          <p:spPr bwMode="auto">
            <a:xfrm>
              <a:off x="10370025" y="447577"/>
              <a:ext cx="143359" cy="669551"/>
            </a:xfrm>
            <a:custGeom>
              <a:avLst/>
              <a:gdLst>
                <a:gd name="T0" fmla="*/ 28 w 55"/>
                <a:gd name="T1" fmla="*/ 256 h 256"/>
                <a:gd name="T2" fmla="*/ 0 w 55"/>
                <a:gd name="T3" fmla="*/ 228 h 256"/>
                <a:gd name="T4" fmla="*/ 0 w 55"/>
                <a:gd name="T5" fmla="*/ 28 h 256"/>
                <a:gd name="T6" fmla="*/ 28 w 55"/>
                <a:gd name="T7" fmla="*/ 0 h 256"/>
                <a:gd name="T8" fmla="*/ 55 w 55"/>
                <a:gd name="T9" fmla="*/ 28 h 256"/>
                <a:gd name="T10" fmla="*/ 55 w 55"/>
                <a:gd name="T11" fmla="*/ 228 h 256"/>
                <a:gd name="T12" fmla="*/ 28 w 55"/>
                <a:gd name="T13" fmla="*/ 256 h 256"/>
              </a:gdLst>
              <a:ahLst/>
              <a:cxnLst>
                <a:cxn ang="0">
                  <a:pos x="T0" y="T1"/>
                </a:cxn>
                <a:cxn ang="0">
                  <a:pos x="T2" y="T3"/>
                </a:cxn>
                <a:cxn ang="0">
                  <a:pos x="T4" y="T5"/>
                </a:cxn>
                <a:cxn ang="0">
                  <a:pos x="T6" y="T7"/>
                </a:cxn>
                <a:cxn ang="0">
                  <a:pos x="T8" y="T9"/>
                </a:cxn>
                <a:cxn ang="0">
                  <a:pos x="T10" y="T11"/>
                </a:cxn>
                <a:cxn ang="0">
                  <a:pos x="T12" y="T13"/>
                </a:cxn>
              </a:cxnLst>
              <a:rect l="0" t="0" r="r" b="b"/>
              <a:pathLst>
                <a:path w="55" h="256">
                  <a:moveTo>
                    <a:pt x="28" y="256"/>
                  </a:moveTo>
                  <a:cubicBezTo>
                    <a:pt x="12" y="256"/>
                    <a:pt x="0" y="243"/>
                    <a:pt x="0" y="228"/>
                  </a:cubicBezTo>
                  <a:cubicBezTo>
                    <a:pt x="0" y="28"/>
                    <a:pt x="0" y="28"/>
                    <a:pt x="0" y="28"/>
                  </a:cubicBezTo>
                  <a:cubicBezTo>
                    <a:pt x="0" y="13"/>
                    <a:pt x="12" y="0"/>
                    <a:pt x="28" y="0"/>
                  </a:cubicBezTo>
                  <a:cubicBezTo>
                    <a:pt x="43" y="0"/>
                    <a:pt x="55" y="13"/>
                    <a:pt x="55" y="28"/>
                  </a:cubicBezTo>
                  <a:cubicBezTo>
                    <a:pt x="55" y="228"/>
                    <a:pt x="55" y="228"/>
                    <a:pt x="55" y="228"/>
                  </a:cubicBezTo>
                  <a:cubicBezTo>
                    <a:pt x="55" y="243"/>
                    <a:pt x="43" y="256"/>
                    <a:pt x="28" y="256"/>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p:cNvSpPr>
              <a:spLocks/>
            </p:cNvSpPr>
            <p:nvPr/>
          </p:nvSpPr>
          <p:spPr bwMode="auto">
            <a:xfrm>
              <a:off x="9218267" y="1043820"/>
              <a:ext cx="1630707" cy="1229954"/>
            </a:xfrm>
            <a:custGeom>
              <a:avLst/>
              <a:gdLst>
                <a:gd name="T0" fmla="*/ 623 w 623"/>
                <a:gd name="T1" fmla="*/ 229 h 470"/>
                <a:gd name="T2" fmla="*/ 623 w 623"/>
                <a:gd name="T3" fmla="*/ 25 h 470"/>
                <a:gd name="T4" fmla="*/ 598 w 623"/>
                <a:gd name="T5" fmla="*/ 0 h 470"/>
                <a:gd name="T6" fmla="*/ 25 w 623"/>
                <a:gd name="T7" fmla="*/ 0 h 470"/>
                <a:gd name="T8" fmla="*/ 0 w 623"/>
                <a:gd name="T9" fmla="*/ 25 h 470"/>
                <a:gd name="T10" fmla="*/ 0 w 623"/>
                <a:gd name="T11" fmla="*/ 229 h 470"/>
                <a:gd name="T12" fmla="*/ 23 w 623"/>
                <a:gd name="T13" fmla="*/ 254 h 470"/>
                <a:gd name="T14" fmla="*/ 217 w 623"/>
                <a:gd name="T15" fmla="*/ 447 h 470"/>
                <a:gd name="T16" fmla="*/ 242 w 623"/>
                <a:gd name="T17" fmla="*/ 470 h 470"/>
                <a:gd name="T18" fmla="*/ 381 w 623"/>
                <a:gd name="T19" fmla="*/ 470 h 470"/>
                <a:gd name="T20" fmla="*/ 406 w 623"/>
                <a:gd name="T21" fmla="*/ 447 h 470"/>
                <a:gd name="T22" fmla="*/ 600 w 623"/>
                <a:gd name="T23" fmla="*/ 254 h 470"/>
                <a:gd name="T24" fmla="*/ 623 w 623"/>
                <a:gd name="T25" fmla="*/ 229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3" h="470">
                  <a:moveTo>
                    <a:pt x="623" y="229"/>
                  </a:moveTo>
                  <a:cubicBezTo>
                    <a:pt x="623" y="25"/>
                    <a:pt x="623" y="25"/>
                    <a:pt x="623" y="25"/>
                  </a:cubicBezTo>
                  <a:cubicBezTo>
                    <a:pt x="623" y="11"/>
                    <a:pt x="611" y="0"/>
                    <a:pt x="598" y="0"/>
                  </a:cubicBezTo>
                  <a:cubicBezTo>
                    <a:pt x="25" y="0"/>
                    <a:pt x="25" y="0"/>
                    <a:pt x="25" y="0"/>
                  </a:cubicBezTo>
                  <a:cubicBezTo>
                    <a:pt x="12" y="0"/>
                    <a:pt x="0" y="11"/>
                    <a:pt x="0" y="25"/>
                  </a:cubicBezTo>
                  <a:cubicBezTo>
                    <a:pt x="0" y="229"/>
                    <a:pt x="0" y="229"/>
                    <a:pt x="0" y="229"/>
                  </a:cubicBezTo>
                  <a:cubicBezTo>
                    <a:pt x="0" y="242"/>
                    <a:pt x="10" y="252"/>
                    <a:pt x="23" y="254"/>
                  </a:cubicBezTo>
                  <a:cubicBezTo>
                    <a:pt x="125" y="264"/>
                    <a:pt x="206" y="345"/>
                    <a:pt x="217" y="447"/>
                  </a:cubicBezTo>
                  <a:cubicBezTo>
                    <a:pt x="218" y="460"/>
                    <a:pt x="229" y="470"/>
                    <a:pt x="242" y="470"/>
                  </a:cubicBezTo>
                  <a:cubicBezTo>
                    <a:pt x="381" y="470"/>
                    <a:pt x="381" y="470"/>
                    <a:pt x="381" y="470"/>
                  </a:cubicBezTo>
                  <a:cubicBezTo>
                    <a:pt x="394" y="470"/>
                    <a:pt x="405" y="460"/>
                    <a:pt x="406" y="447"/>
                  </a:cubicBezTo>
                  <a:cubicBezTo>
                    <a:pt x="417" y="345"/>
                    <a:pt x="498" y="264"/>
                    <a:pt x="600" y="254"/>
                  </a:cubicBezTo>
                  <a:cubicBezTo>
                    <a:pt x="613" y="252"/>
                    <a:pt x="623" y="242"/>
                    <a:pt x="623" y="229"/>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2" name="TextBox 956"/>
          <p:cNvSpPr txBox="1">
            <a:spLocks noChangeArrowheads="1"/>
          </p:cNvSpPr>
          <p:nvPr/>
        </p:nvSpPr>
        <p:spPr bwMode="auto">
          <a:xfrm>
            <a:off x="1867235" y="328315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13" name="TextBox 956"/>
          <p:cNvSpPr txBox="1">
            <a:spLocks noChangeArrowheads="1"/>
          </p:cNvSpPr>
          <p:nvPr/>
        </p:nvSpPr>
        <p:spPr bwMode="auto">
          <a:xfrm>
            <a:off x="1990725" y="2916269"/>
            <a:ext cx="18478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14" name="TextBox 956"/>
          <p:cNvSpPr txBox="1">
            <a:spLocks noChangeArrowheads="1"/>
          </p:cNvSpPr>
          <p:nvPr/>
        </p:nvSpPr>
        <p:spPr bwMode="auto">
          <a:xfrm>
            <a:off x="4191335" y="3273633"/>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15" name="TextBox 956"/>
          <p:cNvSpPr txBox="1">
            <a:spLocks noChangeArrowheads="1"/>
          </p:cNvSpPr>
          <p:nvPr/>
        </p:nvSpPr>
        <p:spPr bwMode="auto">
          <a:xfrm>
            <a:off x="4314825" y="2906744"/>
            <a:ext cx="18478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16" name="TextBox 956"/>
          <p:cNvSpPr txBox="1">
            <a:spLocks noChangeArrowheads="1"/>
          </p:cNvSpPr>
          <p:nvPr/>
        </p:nvSpPr>
        <p:spPr bwMode="auto">
          <a:xfrm>
            <a:off x="6563060" y="3273633"/>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17" name="TextBox 956"/>
          <p:cNvSpPr txBox="1">
            <a:spLocks noChangeArrowheads="1"/>
          </p:cNvSpPr>
          <p:nvPr/>
        </p:nvSpPr>
        <p:spPr bwMode="auto">
          <a:xfrm>
            <a:off x="6686550" y="2906744"/>
            <a:ext cx="18478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18" name="TextBox 956"/>
          <p:cNvSpPr txBox="1">
            <a:spLocks noChangeArrowheads="1"/>
          </p:cNvSpPr>
          <p:nvPr/>
        </p:nvSpPr>
        <p:spPr bwMode="auto">
          <a:xfrm>
            <a:off x="1438274" y="1906619"/>
            <a:ext cx="734377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sz="3200" b="1" dirty="0">
                <a:solidFill>
                  <a:schemeClr val="accent3">
                    <a:lumMod val="50000"/>
                  </a:schemeClr>
                </a:solidFill>
                <a:latin typeface="+mj-lt"/>
                <a:cs typeface="Open Sans" panose="020B0606030504020204" pitchFamily="34" charset="0"/>
              </a:rPr>
              <a:t>WRITE YOUR </a:t>
            </a:r>
            <a:r>
              <a:rPr lang="en-US" altLang="ru-RU" sz="3200" b="1" dirty="0">
                <a:solidFill>
                  <a:schemeClr val="accent1"/>
                </a:solidFill>
                <a:latin typeface="+mj-lt"/>
                <a:cs typeface="Open Sans" panose="020B0606030504020204" pitchFamily="34" charset="0"/>
              </a:rPr>
              <a:t>TITLE HERE</a:t>
            </a:r>
            <a:endParaRPr lang="ru-RU" altLang="ru-RU" sz="3200" b="1" dirty="0">
              <a:solidFill>
                <a:schemeClr val="accent1"/>
              </a:solidFill>
              <a:latin typeface="+mj-lt"/>
              <a:cs typeface="Open Sans" panose="020B0606030504020204" pitchFamily="34" charset="0"/>
            </a:endParaRPr>
          </a:p>
        </p:txBody>
      </p:sp>
    </p:spTree>
    <p:extLst>
      <p:ext uri="{BB962C8B-B14F-4D97-AF65-F5344CB8AC3E}">
        <p14:creationId xmlns:p14="http://schemas.microsoft.com/office/powerpoint/2010/main" val="2529628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1000"/>
                                        <p:tgtEl>
                                          <p:spTgt spid="5"/>
                                        </p:tgtEl>
                                      </p:cBhvr>
                                    </p:animEffect>
                                  </p:childTnLst>
                                </p:cTn>
                              </p:par>
                            </p:childTnLst>
                          </p:cTn>
                        </p:par>
                        <p:par>
                          <p:cTn id="12" fill="hold">
                            <p:stCondLst>
                              <p:cond delay="1500"/>
                            </p:stCondLst>
                            <p:childTnLst>
                              <p:par>
                                <p:cTn id="13" presetID="22" presetClass="entr" presetSubtype="4"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p:cTn id="19" dur="500" fill="hold"/>
                                        <p:tgtEl>
                                          <p:spTgt spid="12"/>
                                        </p:tgtEl>
                                        <p:attrNameLst>
                                          <p:attrName>ppt_w</p:attrName>
                                        </p:attrNameLst>
                                      </p:cBhvr>
                                      <p:tavLst>
                                        <p:tav tm="0">
                                          <p:val>
                                            <p:fltVal val="0"/>
                                          </p:val>
                                        </p:tav>
                                        <p:tav tm="100000">
                                          <p:val>
                                            <p:strVal val="#ppt_w"/>
                                          </p:val>
                                        </p:tav>
                                      </p:tavLst>
                                    </p:anim>
                                    <p:anim calcmode="lin" valueType="num">
                                      <p:cBhvr>
                                        <p:cTn id="20" dur="500" fill="hold"/>
                                        <p:tgtEl>
                                          <p:spTgt spid="12"/>
                                        </p:tgtEl>
                                        <p:attrNameLst>
                                          <p:attrName>ppt_h</p:attrName>
                                        </p:attrNameLst>
                                      </p:cBhvr>
                                      <p:tavLst>
                                        <p:tav tm="0">
                                          <p:val>
                                            <p:fltVal val="0"/>
                                          </p:val>
                                        </p:tav>
                                        <p:tav tm="100000">
                                          <p:val>
                                            <p:strVal val="#ppt_h"/>
                                          </p:val>
                                        </p:tav>
                                      </p:tavLst>
                                    </p:anim>
                                    <p:animEffect transition="in" filter="fade">
                                      <p:cBhvr>
                                        <p:cTn id="21" dur="500"/>
                                        <p:tgtEl>
                                          <p:spTgt spid="12"/>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 calcmode="lin" valueType="num">
                                      <p:cBhvr>
                                        <p:cTn id="24" dur="500" fill="hold"/>
                                        <p:tgtEl>
                                          <p:spTgt spid="13"/>
                                        </p:tgtEl>
                                        <p:attrNameLst>
                                          <p:attrName>ppt_w</p:attrName>
                                        </p:attrNameLst>
                                      </p:cBhvr>
                                      <p:tavLst>
                                        <p:tav tm="0">
                                          <p:val>
                                            <p:fltVal val="0"/>
                                          </p:val>
                                        </p:tav>
                                        <p:tav tm="100000">
                                          <p:val>
                                            <p:strVal val="#ppt_w"/>
                                          </p:val>
                                        </p:tav>
                                      </p:tavLst>
                                    </p:anim>
                                    <p:anim calcmode="lin" valueType="num">
                                      <p:cBhvr>
                                        <p:cTn id="25" dur="500" fill="hold"/>
                                        <p:tgtEl>
                                          <p:spTgt spid="13"/>
                                        </p:tgtEl>
                                        <p:attrNameLst>
                                          <p:attrName>ppt_h</p:attrName>
                                        </p:attrNameLst>
                                      </p:cBhvr>
                                      <p:tavLst>
                                        <p:tav tm="0">
                                          <p:val>
                                            <p:fltVal val="0"/>
                                          </p:val>
                                        </p:tav>
                                        <p:tav tm="100000">
                                          <p:val>
                                            <p:strVal val="#ppt_h"/>
                                          </p:val>
                                        </p:tav>
                                      </p:tavLst>
                                    </p:anim>
                                    <p:animEffect transition="in" filter="fade">
                                      <p:cBhvr>
                                        <p:cTn id="26" dur="500"/>
                                        <p:tgtEl>
                                          <p:spTgt spid="13"/>
                                        </p:tgtEl>
                                      </p:cBhvr>
                                    </p:animEffect>
                                  </p:childTnLst>
                                </p:cTn>
                              </p:par>
                              <p:par>
                                <p:cTn id="27" presetID="53" presetClass="entr" presetSubtype="16"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p:cTn id="29" dur="500" fill="hold"/>
                                        <p:tgtEl>
                                          <p:spTgt spid="14"/>
                                        </p:tgtEl>
                                        <p:attrNameLst>
                                          <p:attrName>ppt_w</p:attrName>
                                        </p:attrNameLst>
                                      </p:cBhvr>
                                      <p:tavLst>
                                        <p:tav tm="0">
                                          <p:val>
                                            <p:fltVal val="0"/>
                                          </p:val>
                                        </p:tav>
                                        <p:tav tm="100000">
                                          <p:val>
                                            <p:strVal val="#ppt_w"/>
                                          </p:val>
                                        </p:tav>
                                      </p:tavLst>
                                    </p:anim>
                                    <p:anim calcmode="lin" valueType="num">
                                      <p:cBhvr>
                                        <p:cTn id="30" dur="500" fill="hold"/>
                                        <p:tgtEl>
                                          <p:spTgt spid="14"/>
                                        </p:tgtEl>
                                        <p:attrNameLst>
                                          <p:attrName>ppt_h</p:attrName>
                                        </p:attrNameLst>
                                      </p:cBhvr>
                                      <p:tavLst>
                                        <p:tav tm="0">
                                          <p:val>
                                            <p:fltVal val="0"/>
                                          </p:val>
                                        </p:tav>
                                        <p:tav tm="100000">
                                          <p:val>
                                            <p:strVal val="#ppt_h"/>
                                          </p:val>
                                        </p:tav>
                                      </p:tavLst>
                                    </p:anim>
                                    <p:animEffect transition="in" filter="fade">
                                      <p:cBhvr>
                                        <p:cTn id="31" dur="500"/>
                                        <p:tgtEl>
                                          <p:spTgt spid="14"/>
                                        </p:tgtEl>
                                      </p:cBhvr>
                                    </p:animEffect>
                                  </p:childTnLst>
                                </p:cTn>
                              </p:par>
                              <p:par>
                                <p:cTn id="32" presetID="53" presetClass="entr" presetSubtype="16"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 calcmode="lin" valueType="num">
                                      <p:cBhvr>
                                        <p:cTn id="34" dur="500" fill="hold"/>
                                        <p:tgtEl>
                                          <p:spTgt spid="15"/>
                                        </p:tgtEl>
                                        <p:attrNameLst>
                                          <p:attrName>ppt_w</p:attrName>
                                        </p:attrNameLst>
                                      </p:cBhvr>
                                      <p:tavLst>
                                        <p:tav tm="0">
                                          <p:val>
                                            <p:fltVal val="0"/>
                                          </p:val>
                                        </p:tav>
                                        <p:tav tm="100000">
                                          <p:val>
                                            <p:strVal val="#ppt_w"/>
                                          </p:val>
                                        </p:tav>
                                      </p:tavLst>
                                    </p:anim>
                                    <p:anim calcmode="lin" valueType="num">
                                      <p:cBhvr>
                                        <p:cTn id="35" dur="500" fill="hold"/>
                                        <p:tgtEl>
                                          <p:spTgt spid="15"/>
                                        </p:tgtEl>
                                        <p:attrNameLst>
                                          <p:attrName>ppt_h</p:attrName>
                                        </p:attrNameLst>
                                      </p:cBhvr>
                                      <p:tavLst>
                                        <p:tav tm="0">
                                          <p:val>
                                            <p:fltVal val="0"/>
                                          </p:val>
                                        </p:tav>
                                        <p:tav tm="100000">
                                          <p:val>
                                            <p:strVal val="#ppt_h"/>
                                          </p:val>
                                        </p:tav>
                                      </p:tavLst>
                                    </p:anim>
                                    <p:animEffect transition="in" filter="fade">
                                      <p:cBhvr>
                                        <p:cTn id="36" dur="500"/>
                                        <p:tgtEl>
                                          <p:spTgt spid="15"/>
                                        </p:tgtEl>
                                      </p:cBhvr>
                                    </p:animEffect>
                                  </p:childTnLst>
                                </p:cTn>
                              </p:par>
                              <p:par>
                                <p:cTn id="37" presetID="53" presetClass="entr" presetSubtype="16"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anim calcmode="lin" valueType="num">
                                      <p:cBhvr>
                                        <p:cTn id="39" dur="500" fill="hold"/>
                                        <p:tgtEl>
                                          <p:spTgt spid="16"/>
                                        </p:tgtEl>
                                        <p:attrNameLst>
                                          <p:attrName>ppt_w</p:attrName>
                                        </p:attrNameLst>
                                      </p:cBhvr>
                                      <p:tavLst>
                                        <p:tav tm="0">
                                          <p:val>
                                            <p:fltVal val="0"/>
                                          </p:val>
                                        </p:tav>
                                        <p:tav tm="100000">
                                          <p:val>
                                            <p:strVal val="#ppt_w"/>
                                          </p:val>
                                        </p:tav>
                                      </p:tavLst>
                                    </p:anim>
                                    <p:anim calcmode="lin" valueType="num">
                                      <p:cBhvr>
                                        <p:cTn id="40" dur="500" fill="hold"/>
                                        <p:tgtEl>
                                          <p:spTgt spid="16"/>
                                        </p:tgtEl>
                                        <p:attrNameLst>
                                          <p:attrName>ppt_h</p:attrName>
                                        </p:attrNameLst>
                                      </p:cBhvr>
                                      <p:tavLst>
                                        <p:tav tm="0">
                                          <p:val>
                                            <p:fltVal val="0"/>
                                          </p:val>
                                        </p:tav>
                                        <p:tav tm="100000">
                                          <p:val>
                                            <p:strVal val="#ppt_h"/>
                                          </p:val>
                                        </p:tav>
                                      </p:tavLst>
                                    </p:anim>
                                    <p:animEffect transition="in" filter="fade">
                                      <p:cBhvr>
                                        <p:cTn id="41" dur="500"/>
                                        <p:tgtEl>
                                          <p:spTgt spid="16"/>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17"/>
                                        </p:tgtEl>
                                        <p:attrNameLst>
                                          <p:attrName>style.visibility</p:attrName>
                                        </p:attrNameLst>
                                      </p:cBhvr>
                                      <p:to>
                                        <p:strVal val="visible"/>
                                      </p:to>
                                    </p:set>
                                    <p:anim calcmode="lin" valueType="num">
                                      <p:cBhvr>
                                        <p:cTn id="44" dur="500" fill="hold"/>
                                        <p:tgtEl>
                                          <p:spTgt spid="17"/>
                                        </p:tgtEl>
                                        <p:attrNameLst>
                                          <p:attrName>ppt_w</p:attrName>
                                        </p:attrNameLst>
                                      </p:cBhvr>
                                      <p:tavLst>
                                        <p:tav tm="0">
                                          <p:val>
                                            <p:fltVal val="0"/>
                                          </p:val>
                                        </p:tav>
                                        <p:tav tm="100000">
                                          <p:val>
                                            <p:strVal val="#ppt_w"/>
                                          </p:val>
                                        </p:tav>
                                      </p:tavLst>
                                    </p:anim>
                                    <p:anim calcmode="lin" valueType="num">
                                      <p:cBhvr>
                                        <p:cTn id="45" dur="500" fill="hold"/>
                                        <p:tgtEl>
                                          <p:spTgt spid="17"/>
                                        </p:tgtEl>
                                        <p:attrNameLst>
                                          <p:attrName>ppt_h</p:attrName>
                                        </p:attrNameLst>
                                      </p:cBhvr>
                                      <p:tavLst>
                                        <p:tav tm="0">
                                          <p:val>
                                            <p:fltVal val="0"/>
                                          </p:val>
                                        </p:tav>
                                        <p:tav tm="100000">
                                          <p:val>
                                            <p:strVal val="#ppt_h"/>
                                          </p:val>
                                        </p:tav>
                                      </p:tavLst>
                                    </p:anim>
                                    <p:animEffect transition="in" filter="fade">
                                      <p:cBhvr>
                                        <p:cTn id="46" dur="500"/>
                                        <p:tgtEl>
                                          <p:spTgt spid="17"/>
                                        </p:tgtEl>
                                      </p:cBhvr>
                                    </p:animEffect>
                                  </p:childTnLst>
                                </p:cTn>
                              </p:par>
                              <p:par>
                                <p:cTn id="47" presetID="53" presetClass="entr" presetSubtype="16" fill="hold" grpId="0" nodeType="withEffect">
                                  <p:stCondLst>
                                    <p:cond delay="0"/>
                                  </p:stCondLst>
                                  <p:childTnLst>
                                    <p:set>
                                      <p:cBhvr>
                                        <p:cTn id="48" dur="1" fill="hold">
                                          <p:stCondLst>
                                            <p:cond delay="0"/>
                                          </p:stCondLst>
                                        </p:cTn>
                                        <p:tgtEl>
                                          <p:spTgt spid="18"/>
                                        </p:tgtEl>
                                        <p:attrNameLst>
                                          <p:attrName>style.visibility</p:attrName>
                                        </p:attrNameLst>
                                      </p:cBhvr>
                                      <p:to>
                                        <p:strVal val="visible"/>
                                      </p:to>
                                    </p:set>
                                    <p:anim calcmode="lin" valueType="num">
                                      <p:cBhvr>
                                        <p:cTn id="49" dur="500" fill="hold"/>
                                        <p:tgtEl>
                                          <p:spTgt spid="18"/>
                                        </p:tgtEl>
                                        <p:attrNameLst>
                                          <p:attrName>ppt_w</p:attrName>
                                        </p:attrNameLst>
                                      </p:cBhvr>
                                      <p:tavLst>
                                        <p:tav tm="0">
                                          <p:val>
                                            <p:fltVal val="0"/>
                                          </p:val>
                                        </p:tav>
                                        <p:tav tm="100000">
                                          <p:val>
                                            <p:strVal val="#ppt_w"/>
                                          </p:val>
                                        </p:tav>
                                      </p:tavLst>
                                    </p:anim>
                                    <p:anim calcmode="lin" valueType="num">
                                      <p:cBhvr>
                                        <p:cTn id="50" dur="500" fill="hold"/>
                                        <p:tgtEl>
                                          <p:spTgt spid="18"/>
                                        </p:tgtEl>
                                        <p:attrNameLst>
                                          <p:attrName>ppt_h</p:attrName>
                                        </p:attrNameLst>
                                      </p:cBhvr>
                                      <p:tavLst>
                                        <p:tav tm="0">
                                          <p:val>
                                            <p:fltVal val="0"/>
                                          </p:val>
                                        </p:tav>
                                        <p:tav tm="100000">
                                          <p:val>
                                            <p:strVal val="#ppt_h"/>
                                          </p:val>
                                        </p:tav>
                                      </p:tavLst>
                                    </p:anim>
                                    <p:animEffect transition="in" filter="fade">
                                      <p:cBhvr>
                                        <p:cTn id="5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2" grpId="0"/>
      <p:bldP spid="13" grpId="0"/>
      <p:bldP spid="14" grpId="0"/>
      <p:bldP spid="15" grpId="0"/>
      <p:bldP spid="16" grpId="0"/>
      <p:bldP spid="17" grpId="0"/>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a:grpSpLocks noChangeAspect="1"/>
          </p:cNvGrpSpPr>
          <p:nvPr/>
        </p:nvGrpSpPr>
        <p:grpSpPr bwMode="auto">
          <a:xfrm>
            <a:off x="2921000" y="666750"/>
            <a:ext cx="5745163" cy="5219700"/>
            <a:chOff x="1840" y="420"/>
            <a:chExt cx="3619" cy="3288"/>
          </a:xfrm>
        </p:grpSpPr>
        <p:sp>
          <p:nvSpPr>
            <p:cNvPr id="5" name="Freeform 5"/>
            <p:cNvSpPr>
              <a:spLocks/>
            </p:cNvSpPr>
            <p:nvPr/>
          </p:nvSpPr>
          <p:spPr bwMode="auto">
            <a:xfrm>
              <a:off x="2375" y="2164"/>
              <a:ext cx="1235" cy="1544"/>
            </a:xfrm>
            <a:custGeom>
              <a:avLst/>
              <a:gdLst>
                <a:gd name="T0" fmla="*/ 764 w 764"/>
                <a:gd name="T1" fmla="*/ 52 h 955"/>
                <a:gd name="T2" fmla="*/ 702 w 764"/>
                <a:gd name="T3" fmla="*/ 16 h 955"/>
                <a:gd name="T4" fmla="*/ 268 w 764"/>
                <a:gd name="T5" fmla="*/ 267 h 955"/>
                <a:gd name="T6" fmla="*/ 268 w 764"/>
                <a:gd name="T7" fmla="*/ 267 h 955"/>
                <a:gd name="T8" fmla="*/ 231 w 764"/>
                <a:gd name="T9" fmla="*/ 288 h 955"/>
                <a:gd name="T10" fmla="*/ 98 w 764"/>
                <a:gd name="T11" fmla="*/ 420 h 955"/>
                <a:gd name="T12" fmla="*/ 229 w 764"/>
                <a:gd name="T13" fmla="*/ 907 h 955"/>
                <a:gd name="T14" fmla="*/ 407 w 764"/>
                <a:gd name="T15" fmla="*/ 955 h 955"/>
                <a:gd name="T16" fmla="*/ 716 w 764"/>
                <a:gd name="T17" fmla="*/ 777 h 955"/>
                <a:gd name="T18" fmla="*/ 764 w 764"/>
                <a:gd name="T19" fmla="*/ 596 h 955"/>
                <a:gd name="T20" fmla="*/ 763 w 764"/>
                <a:gd name="T21" fmla="*/ 551 h 955"/>
                <a:gd name="T22" fmla="*/ 764 w 764"/>
                <a:gd name="T23" fmla="*/ 551 h 955"/>
                <a:gd name="T24" fmla="*/ 764 w 764"/>
                <a:gd name="T25" fmla="*/ 52 h 9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64" h="955">
                  <a:moveTo>
                    <a:pt x="764" y="52"/>
                  </a:moveTo>
                  <a:cubicBezTo>
                    <a:pt x="764" y="20"/>
                    <a:pt x="730" y="0"/>
                    <a:pt x="702" y="16"/>
                  </a:cubicBezTo>
                  <a:cubicBezTo>
                    <a:pt x="268" y="267"/>
                    <a:pt x="268" y="267"/>
                    <a:pt x="268" y="267"/>
                  </a:cubicBezTo>
                  <a:cubicBezTo>
                    <a:pt x="268" y="267"/>
                    <a:pt x="268" y="267"/>
                    <a:pt x="268" y="267"/>
                  </a:cubicBezTo>
                  <a:cubicBezTo>
                    <a:pt x="231" y="288"/>
                    <a:pt x="231" y="288"/>
                    <a:pt x="231" y="288"/>
                  </a:cubicBezTo>
                  <a:cubicBezTo>
                    <a:pt x="176" y="319"/>
                    <a:pt x="130" y="365"/>
                    <a:pt x="98" y="420"/>
                  </a:cubicBezTo>
                  <a:cubicBezTo>
                    <a:pt x="0" y="590"/>
                    <a:pt x="59" y="809"/>
                    <a:pt x="229" y="907"/>
                  </a:cubicBezTo>
                  <a:cubicBezTo>
                    <a:pt x="283" y="938"/>
                    <a:pt x="345" y="955"/>
                    <a:pt x="407" y="955"/>
                  </a:cubicBezTo>
                  <a:cubicBezTo>
                    <a:pt x="534" y="955"/>
                    <a:pt x="652" y="886"/>
                    <a:pt x="716" y="777"/>
                  </a:cubicBezTo>
                  <a:cubicBezTo>
                    <a:pt x="748" y="721"/>
                    <a:pt x="764" y="659"/>
                    <a:pt x="764" y="596"/>
                  </a:cubicBezTo>
                  <a:cubicBezTo>
                    <a:pt x="763" y="551"/>
                    <a:pt x="763" y="551"/>
                    <a:pt x="763" y="551"/>
                  </a:cubicBezTo>
                  <a:cubicBezTo>
                    <a:pt x="764" y="551"/>
                    <a:pt x="764" y="551"/>
                    <a:pt x="764" y="551"/>
                  </a:cubicBezTo>
                  <a:lnTo>
                    <a:pt x="764" y="52"/>
                  </a:lnTo>
                  <a:close/>
                </a:path>
              </a:pathLst>
            </a:custGeom>
            <a:solidFill>
              <a:srgbClr val="A7C5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p:cNvSpPr>
              <a:spLocks/>
            </p:cNvSpPr>
            <p:nvPr/>
          </p:nvSpPr>
          <p:spPr bwMode="auto">
            <a:xfrm>
              <a:off x="2375" y="2164"/>
              <a:ext cx="1235" cy="1544"/>
            </a:xfrm>
            <a:custGeom>
              <a:avLst/>
              <a:gdLst>
                <a:gd name="T0" fmla="*/ 764 w 764"/>
                <a:gd name="T1" fmla="*/ 52 h 955"/>
                <a:gd name="T2" fmla="*/ 702 w 764"/>
                <a:gd name="T3" fmla="*/ 16 h 955"/>
                <a:gd name="T4" fmla="*/ 268 w 764"/>
                <a:gd name="T5" fmla="*/ 267 h 955"/>
                <a:gd name="T6" fmla="*/ 268 w 764"/>
                <a:gd name="T7" fmla="*/ 267 h 955"/>
                <a:gd name="T8" fmla="*/ 231 w 764"/>
                <a:gd name="T9" fmla="*/ 288 h 955"/>
                <a:gd name="T10" fmla="*/ 98 w 764"/>
                <a:gd name="T11" fmla="*/ 420 h 955"/>
                <a:gd name="T12" fmla="*/ 229 w 764"/>
                <a:gd name="T13" fmla="*/ 907 h 955"/>
                <a:gd name="T14" fmla="*/ 407 w 764"/>
                <a:gd name="T15" fmla="*/ 955 h 955"/>
                <a:gd name="T16" fmla="*/ 716 w 764"/>
                <a:gd name="T17" fmla="*/ 777 h 955"/>
                <a:gd name="T18" fmla="*/ 764 w 764"/>
                <a:gd name="T19" fmla="*/ 596 h 955"/>
                <a:gd name="T20" fmla="*/ 763 w 764"/>
                <a:gd name="T21" fmla="*/ 551 h 955"/>
                <a:gd name="T22" fmla="*/ 764 w 764"/>
                <a:gd name="T23" fmla="*/ 551 h 955"/>
                <a:gd name="T24" fmla="*/ 764 w 764"/>
                <a:gd name="T25" fmla="*/ 52 h 9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64" h="955">
                  <a:moveTo>
                    <a:pt x="764" y="52"/>
                  </a:moveTo>
                  <a:cubicBezTo>
                    <a:pt x="764" y="20"/>
                    <a:pt x="730" y="0"/>
                    <a:pt x="702" y="16"/>
                  </a:cubicBezTo>
                  <a:cubicBezTo>
                    <a:pt x="268" y="267"/>
                    <a:pt x="268" y="267"/>
                    <a:pt x="268" y="267"/>
                  </a:cubicBezTo>
                  <a:cubicBezTo>
                    <a:pt x="268" y="267"/>
                    <a:pt x="268" y="267"/>
                    <a:pt x="268" y="267"/>
                  </a:cubicBezTo>
                  <a:cubicBezTo>
                    <a:pt x="231" y="288"/>
                    <a:pt x="231" y="288"/>
                    <a:pt x="231" y="288"/>
                  </a:cubicBezTo>
                  <a:cubicBezTo>
                    <a:pt x="176" y="319"/>
                    <a:pt x="130" y="365"/>
                    <a:pt x="98" y="420"/>
                  </a:cubicBezTo>
                  <a:cubicBezTo>
                    <a:pt x="0" y="590"/>
                    <a:pt x="59" y="809"/>
                    <a:pt x="229" y="907"/>
                  </a:cubicBezTo>
                  <a:cubicBezTo>
                    <a:pt x="283" y="938"/>
                    <a:pt x="345" y="955"/>
                    <a:pt x="407" y="955"/>
                  </a:cubicBezTo>
                  <a:cubicBezTo>
                    <a:pt x="534" y="955"/>
                    <a:pt x="652" y="886"/>
                    <a:pt x="716" y="777"/>
                  </a:cubicBezTo>
                  <a:cubicBezTo>
                    <a:pt x="748" y="721"/>
                    <a:pt x="764" y="659"/>
                    <a:pt x="764" y="596"/>
                  </a:cubicBezTo>
                  <a:cubicBezTo>
                    <a:pt x="763" y="551"/>
                    <a:pt x="763" y="551"/>
                    <a:pt x="763" y="551"/>
                  </a:cubicBezTo>
                  <a:cubicBezTo>
                    <a:pt x="764" y="551"/>
                    <a:pt x="764" y="551"/>
                    <a:pt x="764" y="551"/>
                  </a:cubicBezTo>
                  <a:lnTo>
                    <a:pt x="764" y="52"/>
                  </a:lnTo>
                  <a:close/>
                </a:path>
              </a:pathLst>
            </a:custGeom>
            <a:solidFill>
              <a:schemeClr val="accent2">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p:cNvSpPr>
              <a:spLocks/>
            </p:cNvSpPr>
            <p:nvPr/>
          </p:nvSpPr>
          <p:spPr bwMode="auto">
            <a:xfrm>
              <a:off x="3785" y="1487"/>
              <a:ext cx="1674" cy="1153"/>
            </a:xfrm>
            <a:custGeom>
              <a:avLst/>
              <a:gdLst>
                <a:gd name="T0" fmla="*/ 461 w 1036"/>
                <a:gd name="T1" fmla="*/ 642 h 713"/>
                <a:gd name="T2" fmla="*/ 499 w 1036"/>
                <a:gd name="T3" fmla="*/ 664 h 713"/>
                <a:gd name="T4" fmla="*/ 679 w 1036"/>
                <a:gd name="T5" fmla="*/ 713 h 713"/>
                <a:gd name="T6" fmla="*/ 1036 w 1036"/>
                <a:gd name="T7" fmla="*/ 357 h 713"/>
                <a:gd name="T8" fmla="*/ 679 w 1036"/>
                <a:gd name="T9" fmla="*/ 0 h 713"/>
                <a:gd name="T10" fmla="*/ 499 w 1036"/>
                <a:gd name="T11" fmla="*/ 49 h 713"/>
                <a:gd name="T12" fmla="*/ 461 w 1036"/>
                <a:gd name="T13" fmla="*/ 71 h 713"/>
                <a:gd name="T14" fmla="*/ 461 w 1036"/>
                <a:gd name="T15" fmla="*/ 71 h 713"/>
                <a:gd name="T16" fmla="*/ 28 w 1036"/>
                <a:gd name="T17" fmla="*/ 321 h 713"/>
                <a:gd name="T18" fmla="*/ 28 w 1036"/>
                <a:gd name="T19" fmla="*/ 392 h 713"/>
                <a:gd name="T20" fmla="*/ 461 w 1036"/>
                <a:gd name="T21" fmla="*/ 643 h 713"/>
                <a:gd name="T22" fmla="*/ 461 w 1036"/>
                <a:gd name="T23" fmla="*/ 642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36" h="713">
                  <a:moveTo>
                    <a:pt x="461" y="642"/>
                  </a:moveTo>
                  <a:cubicBezTo>
                    <a:pt x="499" y="664"/>
                    <a:pt x="499" y="664"/>
                    <a:pt x="499" y="664"/>
                  </a:cubicBezTo>
                  <a:cubicBezTo>
                    <a:pt x="553" y="696"/>
                    <a:pt x="616" y="713"/>
                    <a:pt x="679" y="713"/>
                  </a:cubicBezTo>
                  <a:cubicBezTo>
                    <a:pt x="876" y="713"/>
                    <a:pt x="1036" y="553"/>
                    <a:pt x="1036" y="357"/>
                  </a:cubicBezTo>
                  <a:cubicBezTo>
                    <a:pt x="1036" y="160"/>
                    <a:pt x="876" y="0"/>
                    <a:pt x="679" y="0"/>
                  </a:cubicBezTo>
                  <a:cubicBezTo>
                    <a:pt x="616" y="0"/>
                    <a:pt x="553" y="17"/>
                    <a:pt x="499" y="49"/>
                  </a:cubicBezTo>
                  <a:cubicBezTo>
                    <a:pt x="461" y="71"/>
                    <a:pt x="461" y="71"/>
                    <a:pt x="461" y="71"/>
                  </a:cubicBezTo>
                  <a:cubicBezTo>
                    <a:pt x="461" y="71"/>
                    <a:pt x="461" y="71"/>
                    <a:pt x="461" y="71"/>
                  </a:cubicBezTo>
                  <a:cubicBezTo>
                    <a:pt x="28" y="321"/>
                    <a:pt x="28" y="321"/>
                    <a:pt x="28" y="321"/>
                  </a:cubicBezTo>
                  <a:cubicBezTo>
                    <a:pt x="0" y="337"/>
                    <a:pt x="0" y="376"/>
                    <a:pt x="28" y="392"/>
                  </a:cubicBezTo>
                  <a:cubicBezTo>
                    <a:pt x="461" y="643"/>
                    <a:pt x="461" y="643"/>
                    <a:pt x="461" y="643"/>
                  </a:cubicBezTo>
                  <a:lnTo>
                    <a:pt x="461" y="642"/>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p:cNvSpPr>
              <a:spLocks/>
            </p:cNvSpPr>
            <p:nvPr/>
          </p:nvSpPr>
          <p:spPr bwMode="auto">
            <a:xfrm>
              <a:off x="3689" y="2164"/>
              <a:ext cx="1235" cy="1544"/>
            </a:xfrm>
            <a:custGeom>
              <a:avLst/>
              <a:gdLst>
                <a:gd name="T0" fmla="*/ 48 w 764"/>
                <a:gd name="T1" fmla="*/ 777 h 955"/>
                <a:gd name="T2" fmla="*/ 357 w 764"/>
                <a:gd name="T3" fmla="*/ 955 h 955"/>
                <a:gd name="T4" fmla="*/ 357 w 764"/>
                <a:gd name="T5" fmla="*/ 955 h 955"/>
                <a:gd name="T6" fmla="*/ 535 w 764"/>
                <a:gd name="T7" fmla="*/ 907 h 955"/>
                <a:gd name="T8" fmla="*/ 666 w 764"/>
                <a:gd name="T9" fmla="*/ 420 h 955"/>
                <a:gd name="T10" fmla="*/ 533 w 764"/>
                <a:gd name="T11" fmla="*/ 288 h 955"/>
                <a:gd name="T12" fmla="*/ 496 w 764"/>
                <a:gd name="T13" fmla="*/ 267 h 955"/>
                <a:gd name="T14" fmla="*/ 496 w 764"/>
                <a:gd name="T15" fmla="*/ 267 h 955"/>
                <a:gd name="T16" fmla="*/ 62 w 764"/>
                <a:gd name="T17" fmla="*/ 16 h 955"/>
                <a:gd name="T18" fmla="*/ 0 w 764"/>
                <a:gd name="T19" fmla="*/ 52 h 955"/>
                <a:gd name="T20" fmla="*/ 0 w 764"/>
                <a:gd name="T21" fmla="*/ 552 h 955"/>
                <a:gd name="T22" fmla="*/ 1 w 764"/>
                <a:gd name="T23" fmla="*/ 551 h 955"/>
                <a:gd name="T24" fmla="*/ 0 w 764"/>
                <a:gd name="T25" fmla="*/ 596 h 955"/>
                <a:gd name="T26" fmla="*/ 48 w 764"/>
                <a:gd name="T27" fmla="*/ 777 h 9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64" h="955">
                  <a:moveTo>
                    <a:pt x="48" y="777"/>
                  </a:moveTo>
                  <a:cubicBezTo>
                    <a:pt x="112" y="886"/>
                    <a:pt x="230" y="955"/>
                    <a:pt x="357" y="955"/>
                  </a:cubicBezTo>
                  <a:cubicBezTo>
                    <a:pt x="357" y="955"/>
                    <a:pt x="357" y="955"/>
                    <a:pt x="357" y="955"/>
                  </a:cubicBezTo>
                  <a:cubicBezTo>
                    <a:pt x="419" y="955"/>
                    <a:pt x="481" y="938"/>
                    <a:pt x="535" y="907"/>
                  </a:cubicBezTo>
                  <a:cubicBezTo>
                    <a:pt x="705" y="809"/>
                    <a:pt x="764" y="590"/>
                    <a:pt x="666" y="420"/>
                  </a:cubicBezTo>
                  <a:cubicBezTo>
                    <a:pt x="634" y="365"/>
                    <a:pt x="588" y="319"/>
                    <a:pt x="533" y="288"/>
                  </a:cubicBezTo>
                  <a:cubicBezTo>
                    <a:pt x="496" y="267"/>
                    <a:pt x="496" y="267"/>
                    <a:pt x="496" y="267"/>
                  </a:cubicBezTo>
                  <a:cubicBezTo>
                    <a:pt x="496" y="267"/>
                    <a:pt x="496" y="267"/>
                    <a:pt x="496" y="267"/>
                  </a:cubicBezTo>
                  <a:cubicBezTo>
                    <a:pt x="62" y="16"/>
                    <a:pt x="62" y="16"/>
                    <a:pt x="62" y="16"/>
                  </a:cubicBezTo>
                  <a:cubicBezTo>
                    <a:pt x="35" y="0"/>
                    <a:pt x="0" y="20"/>
                    <a:pt x="0" y="52"/>
                  </a:cubicBezTo>
                  <a:cubicBezTo>
                    <a:pt x="0" y="552"/>
                    <a:pt x="0" y="552"/>
                    <a:pt x="0" y="552"/>
                  </a:cubicBezTo>
                  <a:cubicBezTo>
                    <a:pt x="1" y="551"/>
                    <a:pt x="1" y="551"/>
                    <a:pt x="1" y="551"/>
                  </a:cubicBezTo>
                  <a:cubicBezTo>
                    <a:pt x="0" y="596"/>
                    <a:pt x="0" y="596"/>
                    <a:pt x="0" y="596"/>
                  </a:cubicBezTo>
                  <a:cubicBezTo>
                    <a:pt x="0" y="659"/>
                    <a:pt x="16" y="721"/>
                    <a:pt x="48" y="777"/>
                  </a:cubicBezTo>
                  <a:close/>
                </a:path>
              </a:pathLst>
            </a:custGeom>
            <a:solidFill>
              <a:schemeClr val="accent3">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p:cNvSpPr>
              <a:spLocks/>
            </p:cNvSpPr>
            <p:nvPr/>
          </p:nvSpPr>
          <p:spPr bwMode="auto">
            <a:xfrm>
              <a:off x="1840" y="1487"/>
              <a:ext cx="1675" cy="1153"/>
            </a:xfrm>
            <a:custGeom>
              <a:avLst/>
              <a:gdLst>
                <a:gd name="T0" fmla="*/ 1008 w 1036"/>
                <a:gd name="T1" fmla="*/ 392 h 713"/>
                <a:gd name="T2" fmla="*/ 1008 w 1036"/>
                <a:gd name="T3" fmla="*/ 321 h 713"/>
                <a:gd name="T4" fmla="*/ 575 w 1036"/>
                <a:gd name="T5" fmla="*/ 71 h 713"/>
                <a:gd name="T6" fmla="*/ 575 w 1036"/>
                <a:gd name="T7" fmla="*/ 71 h 713"/>
                <a:gd name="T8" fmla="*/ 537 w 1036"/>
                <a:gd name="T9" fmla="*/ 49 h 713"/>
                <a:gd name="T10" fmla="*/ 357 w 1036"/>
                <a:gd name="T11" fmla="*/ 0 h 713"/>
                <a:gd name="T12" fmla="*/ 0 w 1036"/>
                <a:gd name="T13" fmla="*/ 357 h 713"/>
                <a:gd name="T14" fmla="*/ 357 w 1036"/>
                <a:gd name="T15" fmla="*/ 713 h 713"/>
                <a:gd name="T16" fmla="*/ 537 w 1036"/>
                <a:gd name="T17" fmla="*/ 664 h 713"/>
                <a:gd name="T18" fmla="*/ 575 w 1036"/>
                <a:gd name="T19" fmla="*/ 642 h 713"/>
                <a:gd name="T20" fmla="*/ 575 w 1036"/>
                <a:gd name="T21" fmla="*/ 643 h 713"/>
                <a:gd name="T22" fmla="*/ 1008 w 1036"/>
                <a:gd name="T23" fmla="*/ 392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36" h="713">
                  <a:moveTo>
                    <a:pt x="1008" y="392"/>
                  </a:moveTo>
                  <a:cubicBezTo>
                    <a:pt x="1036" y="376"/>
                    <a:pt x="1036" y="337"/>
                    <a:pt x="1008" y="321"/>
                  </a:cubicBezTo>
                  <a:cubicBezTo>
                    <a:pt x="575" y="71"/>
                    <a:pt x="575" y="71"/>
                    <a:pt x="575" y="71"/>
                  </a:cubicBezTo>
                  <a:cubicBezTo>
                    <a:pt x="575" y="71"/>
                    <a:pt x="575" y="71"/>
                    <a:pt x="575" y="71"/>
                  </a:cubicBezTo>
                  <a:cubicBezTo>
                    <a:pt x="537" y="49"/>
                    <a:pt x="537" y="49"/>
                    <a:pt x="537" y="49"/>
                  </a:cubicBezTo>
                  <a:cubicBezTo>
                    <a:pt x="483" y="17"/>
                    <a:pt x="420" y="0"/>
                    <a:pt x="357" y="0"/>
                  </a:cubicBezTo>
                  <a:cubicBezTo>
                    <a:pt x="160" y="0"/>
                    <a:pt x="0" y="160"/>
                    <a:pt x="0" y="357"/>
                  </a:cubicBezTo>
                  <a:cubicBezTo>
                    <a:pt x="0" y="553"/>
                    <a:pt x="160" y="713"/>
                    <a:pt x="357" y="713"/>
                  </a:cubicBezTo>
                  <a:cubicBezTo>
                    <a:pt x="420" y="713"/>
                    <a:pt x="483" y="696"/>
                    <a:pt x="537" y="664"/>
                  </a:cubicBezTo>
                  <a:cubicBezTo>
                    <a:pt x="575" y="642"/>
                    <a:pt x="575" y="642"/>
                    <a:pt x="575" y="642"/>
                  </a:cubicBezTo>
                  <a:cubicBezTo>
                    <a:pt x="575" y="643"/>
                    <a:pt x="575" y="643"/>
                    <a:pt x="575" y="643"/>
                  </a:cubicBezTo>
                  <a:lnTo>
                    <a:pt x="1008" y="392"/>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p:cNvSpPr>
              <a:spLocks/>
            </p:cNvSpPr>
            <p:nvPr/>
          </p:nvSpPr>
          <p:spPr bwMode="auto">
            <a:xfrm>
              <a:off x="2437" y="420"/>
              <a:ext cx="1173" cy="1542"/>
            </a:xfrm>
            <a:custGeom>
              <a:avLst/>
              <a:gdLst>
                <a:gd name="T0" fmla="*/ 678 w 726"/>
                <a:gd name="T1" fmla="*/ 178 h 954"/>
                <a:gd name="T2" fmla="*/ 369 w 726"/>
                <a:gd name="T3" fmla="*/ 0 h 954"/>
                <a:gd name="T4" fmla="*/ 191 w 726"/>
                <a:gd name="T5" fmla="*/ 47 h 954"/>
                <a:gd name="T6" fmla="*/ 25 w 726"/>
                <a:gd name="T7" fmla="*/ 264 h 954"/>
                <a:gd name="T8" fmla="*/ 60 w 726"/>
                <a:gd name="T9" fmla="*/ 534 h 954"/>
                <a:gd name="T10" fmla="*/ 193 w 726"/>
                <a:gd name="T11" fmla="*/ 666 h 954"/>
                <a:gd name="T12" fmla="*/ 230 w 726"/>
                <a:gd name="T13" fmla="*/ 687 h 954"/>
                <a:gd name="T14" fmla="*/ 230 w 726"/>
                <a:gd name="T15" fmla="*/ 687 h 954"/>
                <a:gd name="T16" fmla="*/ 664 w 726"/>
                <a:gd name="T17" fmla="*/ 938 h 954"/>
                <a:gd name="T18" fmla="*/ 726 w 726"/>
                <a:gd name="T19" fmla="*/ 903 h 954"/>
                <a:gd name="T20" fmla="*/ 726 w 726"/>
                <a:gd name="T21" fmla="*/ 403 h 954"/>
                <a:gd name="T22" fmla="*/ 725 w 726"/>
                <a:gd name="T23" fmla="*/ 403 h 954"/>
                <a:gd name="T24" fmla="*/ 726 w 726"/>
                <a:gd name="T25" fmla="*/ 359 h 954"/>
                <a:gd name="T26" fmla="*/ 678 w 726"/>
                <a:gd name="T27" fmla="*/ 178 h 9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6" h="954">
                  <a:moveTo>
                    <a:pt x="678" y="178"/>
                  </a:moveTo>
                  <a:cubicBezTo>
                    <a:pt x="614" y="68"/>
                    <a:pt x="496" y="0"/>
                    <a:pt x="369" y="0"/>
                  </a:cubicBezTo>
                  <a:cubicBezTo>
                    <a:pt x="307" y="0"/>
                    <a:pt x="245" y="16"/>
                    <a:pt x="191" y="47"/>
                  </a:cubicBezTo>
                  <a:cubicBezTo>
                    <a:pt x="109" y="95"/>
                    <a:pt x="50" y="172"/>
                    <a:pt x="25" y="264"/>
                  </a:cubicBezTo>
                  <a:cubicBezTo>
                    <a:pt x="0" y="356"/>
                    <a:pt x="13" y="452"/>
                    <a:pt x="60" y="534"/>
                  </a:cubicBezTo>
                  <a:cubicBezTo>
                    <a:pt x="92" y="589"/>
                    <a:pt x="138" y="635"/>
                    <a:pt x="193" y="666"/>
                  </a:cubicBezTo>
                  <a:cubicBezTo>
                    <a:pt x="230" y="687"/>
                    <a:pt x="230" y="687"/>
                    <a:pt x="230" y="687"/>
                  </a:cubicBezTo>
                  <a:cubicBezTo>
                    <a:pt x="230" y="687"/>
                    <a:pt x="230" y="687"/>
                    <a:pt x="230" y="687"/>
                  </a:cubicBezTo>
                  <a:cubicBezTo>
                    <a:pt x="664" y="938"/>
                    <a:pt x="664" y="938"/>
                    <a:pt x="664" y="938"/>
                  </a:cubicBezTo>
                  <a:cubicBezTo>
                    <a:pt x="692" y="954"/>
                    <a:pt x="726" y="934"/>
                    <a:pt x="726" y="903"/>
                  </a:cubicBezTo>
                  <a:cubicBezTo>
                    <a:pt x="726" y="403"/>
                    <a:pt x="726" y="403"/>
                    <a:pt x="726" y="403"/>
                  </a:cubicBezTo>
                  <a:cubicBezTo>
                    <a:pt x="725" y="403"/>
                    <a:pt x="725" y="403"/>
                    <a:pt x="725" y="403"/>
                  </a:cubicBezTo>
                  <a:cubicBezTo>
                    <a:pt x="726" y="359"/>
                    <a:pt x="726" y="359"/>
                    <a:pt x="726" y="359"/>
                  </a:cubicBezTo>
                  <a:cubicBezTo>
                    <a:pt x="726" y="295"/>
                    <a:pt x="710" y="233"/>
                    <a:pt x="678" y="178"/>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p:cNvSpPr>
              <a:spLocks/>
            </p:cNvSpPr>
            <p:nvPr/>
          </p:nvSpPr>
          <p:spPr bwMode="auto">
            <a:xfrm>
              <a:off x="3689" y="420"/>
              <a:ext cx="1235" cy="1542"/>
            </a:xfrm>
            <a:custGeom>
              <a:avLst/>
              <a:gdLst>
                <a:gd name="T0" fmla="*/ 666 w 764"/>
                <a:gd name="T1" fmla="*/ 534 h 954"/>
                <a:gd name="T2" fmla="*/ 535 w 764"/>
                <a:gd name="T3" fmla="*/ 47 h 954"/>
                <a:gd name="T4" fmla="*/ 357 w 764"/>
                <a:gd name="T5" fmla="*/ 0 h 954"/>
                <a:gd name="T6" fmla="*/ 48 w 764"/>
                <a:gd name="T7" fmla="*/ 178 h 954"/>
                <a:gd name="T8" fmla="*/ 0 w 764"/>
                <a:gd name="T9" fmla="*/ 359 h 954"/>
                <a:gd name="T10" fmla="*/ 1 w 764"/>
                <a:gd name="T11" fmla="*/ 403 h 954"/>
                <a:gd name="T12" fmla="*/ 0 w 764"/>
                <a:gd name="T13" fmla="*/ 402 h 954"/>
                <a:gd name="T14" fmla="*/ 0 w 764"/>
                <a:gd name="T15" fmla="*/ 903 h 954"/>
                <a:gd name="T16" fmla="*/ 62 w 764"/>
                <a:gd name="T17" fmla="*/ 938 h 954"/>
                <a:gd name="T18" fmla="*/ 496 w 764"/>
                <a:gd name="T19" fmla="*/ 687 h 954"/>
                <a:gd name="T20" fmla="*/ 496 w 764"/>
                <a:gd name="T21" fmla="*/ 687 h 954"/>
                <a:gd name="T22" fmla="*/ 533 w 764"/>
                <a:gd name="T23" fmla="*/ 666 h 954"/>
                <a:gd name="T24" fmla="*/ 666 w 764"/>
                <a:gd name="T25" fmla="*/ 534 h 9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64" h="954">
                  <a:moveTo>
                    <a:pt x="666" y="534"/>
                  </a:moveTo>
                  <a:cubicBezTo>
                    <a:pt x="764" y="364"/>
                    <a:pt x="705" y="146"/>
                    <a:pt x="535" y="47"/>
                  </a:cubicBezTo>
                  <a:cubicBezTo>
                    <a:pt x="481" y="16"/>
                    <a:pt x="419" y="0"/>
                    <a:pt x="357" y="0"/>
                  </a:cubicBezTo>
                  <a:cubicBezTo>
                    <a:pt x="230" y="0"/>
                    <a:pt x="112" y="68"/>
                    <a:pt x="48" y="178"/>
                  </a:cubicBezTo>
                  <a:cubicBezTo>
                    <a:pt x="16" y="233"/>
                    <a:pt x="0" y="295"/>
                    <a:pt x="0" y="359"/>
                  </a:cubicBezTo>
                  <a:cubicBezTo>
                    <a:pt x="1" y="403"/>
                    <a:pt x="1" y="403"/>
                    <a:pt x="1" y="403"/>
                  </a:cubicBezTo>
                  <a:cubicBezTo>
                    <a:pt x="0" y="402"/>
                    <a:pt x="0" y="402"/>
                    <a:pt x="0" y="402"/>
                  </a:cubicBezTo>
                  <a:cubicBezTo>
                    <a:pt x="0" y="903"/>
                    <a:pt x="0" y="903"/>
                    <a:pt x="0" y="903"/>
                  </a:cubicBezTo>
                  <a:cubicBezTo>
                    <a:pt x="0" y="934"/>
                    <a:pt x="35" y="954"/>
                    <a:pt x="62" y="938"/>
                  </a:cubicBezTo>
                  <a:cubicBezTo>
                    <a:pt x="496" y="687"/>
                    <a:pt x="496" y="687"/>
                    <a:pt x="496" y="687"/>
                  </a:cubicBezTo>
                  <a:cubicBezTo>
                    <a:pt x="496" y="687"/>
                    <a:pt x="496" y="687"/>
                    <a:pt x="496" y="687"/>
                  </a:cubicBezTo>
                  <a:cubicBezTo>
                    <a:pt x="533" y="666"/>
                    <a:pt x="533" y="666"/>
                    <a:pt x="533" y="666"/>
                  </a:cubicBezTo>
                  <a:cubicBezTo>
                    <a:pt x="588" y="635"/>
                    <a:pt x="634" y="589"/>
                    <a:pt x="666" y="534"/>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p:cNvSpPr>
              <a:spLocks noEditPoints="1"/>
            </p:cNvSpPr>
            <p:nvPr/>
          </p:nvSpPr>
          <p:spPr bwMode="auto">
            <a:xfrm>
              <a:off x="2227" y="1943"/>
              <a:ext cx="499" cy="333"/>
            </a:xfrm>
            <a:custGeom>
              <a:avLst/>
              <a:gdLst>
                <a:gd name="T0" fmla="*/ 239 w 309"/>
                <a:gd name="T1" fmla="*/ 107 h 206"/>
                <a:gd name="T2" fmla="*/ 112 w 309"/>
                <a:gd name="T3" fmla="*/ 51 h 206"/>
                <a:gd name="T4" fmla="*/ 105 w 309"/>
                <a:gd name="T5" fmla="*/ 35 h 206"/>
                <a:gd name="T6" fmla="*/ 246 w 309"/>
                <a:gd name="T7" fmla="*/ 20 h 206"/>
                <a:gd name="T8" fmla="*/ 256 w 309"/>
                <a:gd name="T9" fmla="*/ 5 h 206"/>
                <a:gd name="T10" fmla="*/ 282 w 309"/>
                <a:gd name="T11" fmla="*/ 91 h 206"/>
                <a:gd name="T12" fmla="*/ 308 w 309"/>
                <a:gd name="T13" fmla="*/ 86 h 206"/>
                <a:gd name="T14" fmla="*/ 271 w 309"/>
                <a:gd name="T15" fmla="*/ 0 h 206"/>
                <a:gd name="T16" fmla="*/ 8 w 309"/>
                <a:gd name="T17" fmla="*/ 112 h 206"/>
                <a:gd name="T18" fmla="*/ 35 w 309"/>
                <a:gd name="T19" fmla="*/ 21 h 206"/>
                <a:gd name="T20" fmla="*/ 15 w 309"/>
                <a:gd name="T21" fmla="*/ 11 h 206"/>
                <a:gd name="T22" fmla="*/ 0 w 309"/>
                <a:gd name="T23" fmla="*/ 103 h 206"/>
                <a:gd name="T24" fmla="*/ 107 w 309"/>
                <a:gd name="T25" fmla="*/ 173 h 206"/>
                <a:gd name="T26" fmla="*/ 95 w 309"/>
                <a:gd name="T27" fmla="*/ 187 h 206"/>
                <a:gd name="T28" fmla="*/ 113 w 309"/>
                <a:gd name="T29" fmla="*/ 201 h 206"/>
                <a:gd name="T30" fmla="*/ 124 w 309"/>
                <a:gd name="T31" fmla="*/ 187 h 206"/>
                <a:gd name="T32" fmla="*/ 71 w 309"/>
                <a:gd name="T33" fmla="*/ 189 h 206"/>
                <a:gd name="T34" fmla="*/ 99 w 309"/>
                <a:gd name="T35" fmla="*/ 152 h 206"/>
                <a:gd name="T36" fmla="*/ 75 w 309"/>
                <a:gd name="T37" fmla="*/ 164 h 206"/>
                <a:gd name="T38" fmla="*/ 46 w 309"/>
                <a:gd name="T39" fmla="*/ 152 h 206"/>
                <a:gd name="T40" fmla="*/ 63 w 309"/>
                <a:gd name="T41" fmla="*/ 167 h 206"/>
                <a:gd name="T42" fmla="*/ 78 w 309"/>
                <a:gd name="T43" fmla="*/ 131 h 206"/>
                <a:gd name="T44" fmla="*/ 54 w 309"/>
                <a:gd name="T45" fmla="*/ 143 h 206"/>
                <a:gd name="T46" fmla="*/ 42 w 309"/>
                <a:gd name="T47" fmla="*/ 145 h 206"/>
                <a:gd name="T48" fmla="*/ 41 w 309"/>
                <a:gd name="T49" fmla="*/ 112 h 206"/>
                <a:gd name="T50" fmla="*/ 35 w 309"/>
                <a:gd name="T51" fmla="*/ 120 h 206"/>
                <a:gd name="T52" fmla="*/ 27 w 309"/>
                <a:gd name="T53" fmla="*/ 143 h 206"/>
                <a:gd name="T54" fmla="*/ 234 w 309"/>
                <a:gd name="T55" fmla="*/ 129 h 206"/>
                <a:gd name="T56" fmla="*/ 156 w 309"/>
                <a:gd name="T57" fmla="*/ 48 h 206"/>
                <a:gd name="T58" fmla="*/ 112 w 309"/>
                <a:gd name="T59" fmla="*/ 58 h 206"/>
                <a:gd name="T60" fmla="*/ 101 w 309"/>
                <a:gd name="T61" fmla="*/ 28 h 206"/>
                <a:gd name="T62" fmla="*/ 49 w 309"/>
                <a:gd name="T63" fmla="*/ 100 h 206"/>
                <a:gd name="T64" fmla="*/ 82 w 309"/>
                <a:gd name="T65" fmla="*/ 125 h 206"/>
                <a:gd name="T66" fmla="*/ 111 w 309"/>
                <a:gd name="T67" fmla="*/ 161 h 206"/>
                <a:gd name="T68" fmla="*/ 138 w 309"/>
                <a:gd name="T69" fmla="*/ 190 h 206"/>
                <a:gd name="T70" fmla="*/ 146 w 309"/>
                <a:gd name="T71" fmla="*/ 193 h 206"/>
                <a:gd name="T72" fmla="*/ 155 w 309"/>
                <a:gd name="T73" fmla="*/ 176 h 206"/>
                <a:gd name="T74" fmla="*/ 128 w 309"/>
                <a:gd name="T75" fmla="*/ 148 h 206"/>
                <a:gd name="T76" fmla="*/ 174 w 309"/>
                <a:gd name="T77" fmla="*/ 178 h 206"/>
                <a:gd name="T78" fmla="*/ 181 w 309"/>
                <a:gd name="T79" fmla="*/ 157 h 206"/>
                <a:gd name="T80" fmla="*/ 158 w 309"/>
                <a:gd name="T81" fmla="*/ 138 h 206"/>
                <a:gd name="T82" fmla="*/ 163 w 309"/>
                <a:gd name="T83" fmla="*/ 131 h 206"/>
                <a:gd name="T84" fmla="*/ 212 w 309"/>
                <a:gd name="T85" fmla="*/ 154 h 206"/>
                <a:gd name="T86" fmla="*/ 201 w 309"/>
                <a:gd name="T87" fmla="*/ 130 h 206"/>
                <a:gd name="T88" fmla="*/ 184 w 309"/>
                <a:gd name="T89" fmla="*/ 111 h 206"/>
                <a:gd name="T90" fmla="*/ 234 w 309"/>
                <a:gd name="T91" fmla="*/ 129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9" h="206">
                  <a:moveTo>
                    <a:pt x="246" y="20"/>
                  </a:moveTo>
                  <a:cubicBezTo>
                    <a:pt x="275" y="92"/>
                    <a:pt x="275" y="92"/>
                    <a:pt x="275" y="92"/>
                  </a:cubicBezTo>
                  <a:cubicBezTo>
                    <a:pt x="239" y="107"/>
                    <a:pt x="239" y="107"/>
                    <a:pt x="239" y="107"/>
                  </a:cubicBezTo>
                  <a:cubicBezTo>
                    <a:pt x="220" y="91"/>
                    <a:pt x="162" y="41"/>
                    <a:pt x="157" y="40"/>
                  </a:cubicBezTo>
                  <a:cubicBezTo>
                    <a:pt x="153" y="40"/>
                    <a:pt x="135" y="47"/>
                    <a:pt x="133" y="47"/>
                  </a:cubicBezTo>
                  <a:cubicBezTo>
                    <a:pt x="133" y="47"/>
                    <a:pt x="122" y="51"/>
                    <a:pt x="112" y="51"/>
                  </a:cubicBezTo>
                  <a:cubicBezTo>
                    <a:pt x="108" y="51"/>
                    <a:pt x="104" y="50"/>
                    <a:pt x="102" y="48"/>
                  </a:cubicBezTo>
                  <a:cubicBezTo>
                    <a:pt x="100" y="47"/>
                    <a:pt x="99" y="45"/>
                    <a:pt x="99" y="43"/>
                  </a:cubicBezTo>
                  <a:cubicBezTo>
                    <a:pt x="99" y="40"/>
                    <a:pt x="103" y="36"/>
                    <a:pt x="105" y="35"/>
                  </a:cubicBezTo>
                  <a:cubicBezTo>
                    <a:pt x="121" y="26"/>
                    <a:pt x="161" y="11"/>
                    <a:pt x="165" y="11"/>
                  </a:cubicBezTo>
                  <a:cubicBezTo>
                    <a:pt x="166" y="11"/>
                    <a:pt x="166" y="11"/>
                    <a:pt x="166" y="11"/>
                  </a:cubicBezTo>
                  <a:cubicBezTo>
                    <a:pt x="176" y="11"/>
                    <a:pt x="238" y="19"/>
                    <a:pt x="246" y="20"/>
                  </a:cubicBezTo>
                  <a:close/>
                  <a:moveTo>
                    <a:pt x="271" y="0"/>
                  </a:moveTo>
                  <a:cubicBezTo>
                    <a:pt x="270" y="0"/>
                    <a:pt x="269" y="0"/>
                    <a:pt x="268" y="1"/>
                  </a:cubicBezTo>
                  <a:cubicBezTo>
                    <a:pt x="256" y="5"/>
                    <a:pt x="256" y="5"/>
                    <a:pt x="256" y="5"/>
                  </a:cubicBezTo>
                  <a:cubicBezTo>
                    <a:pt x="254" y="6"/>
                    <a:pt x="253" y="8"/>
                    <a:pt x="252" y="10"/>
                  </a:cubicBezTo>
                  <a:cubicBezTo>
                    <a:pt x="251" y="12"/>
                    <a:pt x="251" y="14"/>
                    <a:pt x="252" y="16"/>
                  </a:cubicBezTo>
                  <a:cubicBezTo>
                    <a:pt x="282" y="91"/>
                    <a:pt x="282" y="91"/>
                    <a:pt x="282" y="91"/>
                  </a:cubicBezTo>
                  <a:cubicBezTo>
                    <a:pt x="283" y="95"/>
                    <a:pt x="288" y="97"/>
                    <a:pt x="292" y="95"/>
                  </a:cubicBezTo>
                  <a:cubicBezTo>
                    <a:pt x="304" y="91"/>
                    <a:pt x="304" y="91"/>
                    <a:pt x="304" y="91"/>
                  </a:cubicBezTo>
                  <a:cubicBezTo>
                    <a:pt x="306" y="90"/>
                    <a:pt x="307" y="88"/>
                    <a:pt x="308" y="86"/>
                  </a:cubicBezTo>
                  <a:cubicBezTo>
                    <a:pt x="309" y="84"/>
                    <a:pt x="309" y="82"/>
                    <a:pt x="308" y="80"/>
                  </a:cubicBezTo>
                  <a:cubicBezTo>
                    <a:pt x="279" y="5"/>
                    <a:pt x="279" y="5"/>
                    <a:pt x="279" y="5"/>
                  </a:cubicBezTo>
                  <a:cubicBezTo>
                    <a:pt x="277" y="2"/>
                    <a:pt x="275" y="0"/>
                    <a:pt x="271" y="0"/>
                  </a:cubicBezTo>
                  <a:close/>
                  <a:moveTo>
                    <a:pt x="0" y="103"/>
                  </a:moveTo>
                  <a:cubicBezTo>
                    <a:pt x="0" y="105"/>
                    <a:pt x="1" y="107"/>
                    <a:pt x="2" y="109"/>
                  </a:cubicBezTo>
                  <a:cubicBezTo>
                    <a:pt x="4" y="111"/>
                    <a:pt x="6" y="112"/>
                    <a:pt x="8" y="112"/>
                  </a:cubicBezTo>
                  <a:cubicBezTo>
                    <a:pt x="20" y="113"/>
                    <a:pt x="20" y="113"/>
                    <a:pt x="20" y="113"/>
                  </a:cubicBezTo>
                  <a:cubicBezTo>
                    <a:pt x="25" y="113"/>
                    <a:pt x="29" y="110"/>
                    <a:pt x="29" y="105"/>
                  </a:cubicBezTo>
                  <a:cubicBezTo>
                    <a:pt x="35" y="21"/>
                    <a:pt x="35" y="21"/>
                    <a:pt x="35" y="21"/>
                  </a:cubicBezTo>
                  <a:cubicBezTo>
                    <a:pt x="35" y="19"/>
                    <a:pt x="35" y="17"/>
                    <a:pt x="33" y="15"/>
                  </a:cubicBezTo>
                  <a:cubicBezTo>
                    <a:pt x="32" y="13"/>
                    <a:pt x="30" y="12"/>
                    <a:pt x="28" y="12"/>
                  </a:cubicBezTo>
                  <a:cubicBezTo>
                    <a:pt x="15" y="11"/>
                    <a:pt x="15" y="11"/>
                    <a:pt x="15" y="11"/>
                  </a:cubicBezTo>
                  <a:cubicBezTo>
                    <a:pt x="15" y="11"/>
                    <a:pt x="15" y="11"/>
                    <a:pt x="15" y="11"/>
                  </a:cubicBezTo>
                  <a:cubicBezTo>
                    <a:pt x="10" y="11"/>
                    <a:pt x="7" y="15"/>
                    <a:pt x="7" y="19"/>
                  </a:cubicBezTo>
                  <a:lnTo>
                    <a:pt x="0" y="103"/>
                  </a:lnTo>
                  <a:close/>
                  <a:moveTo>
                    <a:pt x="127" y="178"/>
                  </a:moveTo>
                  <a:cubicBezTo>
                    <a:pt x="127" y="176"/>
                    <a:pt x="125" y="173"/>
                    <a:pt x="122" y="171"/>
                  </a:cubicBezTo>
                  <a:cubicBezTo>
                    <a:pt x="117" y="166"/>
                    <a:pt x="111" y="167"/>
                    <a:pt x="107" y="173"/>
                  </a:cubicBezTo>
                  <a:cubicBezTo>
                    <a:pt x="101" y="180"/>
                    <a:pt x="101" y="180"/>
                    <a:pt x="101" y="180"/>
                  </a:cubicBezTo>
                  <a:cubicBezTo>
                    <a:pt x="100" y="181"/>
                    <a:pt x="100" y="181"/>
                    <a:pt x="100" y="181"/>
                  </a:cubicBezTo>
                  <a:cubicBezTo>
                    <a:pt x="95" y="187"/>
                    <a:pt x="95" y="187"/>
                    <a:pt x="95" y="187"/>
                  </a:cubicBezTo>
                  <a:cubicBezTo>
                    <a:pt x="88" y="195"/>
                    <a:pt x="95" y="202"/>
                    <a:pt x="97" y="204"/>
                  </a:cubicBezTo>
                  <a:cubicBezTo>
                    <a:pt x="99" y="206"/>
                    <a:pt x="102" y="206"/>
                    <a:pt x="104" y="206"/>
                  </a:cubicBezTo>
                  <a:cubicBezTo>
                    <a:pt x="107" y="206"/>
                    <a:pt x="110" y="205"/>
                    <a:pt x="113" y="201"/>
                  </a:cubicBezTo>
                  <a:cubicBezTo>
                    <a:pt x="121" y="191"/>
                    <a:pt x="121" y="191"/>
                    <a:pt x="121" y="191"/>
                  </a:cubicBezTo>
                  <a:cubicBezTo>
                    <a:pt x="121" y="191"/>
                    <a:pt x="121" y="191"/>
                    <a:pt x="121" y="191"/>
                  </a:cubicBezTo>
                  <a:cubicBezTo>
                    <a:pt x="124" y="187"/>
                    <a:pt x="124" y="187"/>
                    <a:pt x="124" y="187"/>
                  </a:cubicBezTo>
                  <a:cubicBezTo>
                    <a:pt x="127" y="184"/>
                    <a:pt x="128" y="181"/>
                    <a:pt x="127" y="178"/>
                  </a:cubicBezTo>
                  <a:close/>
                  <a:moveTo>
                    <a:pt x="67" y="173"/>
                  </a:moveTo>
                  <a:cubicBezTo>
                    <a:pt x="63" y="179"/>
                    <a:pt x="64" y="183"/>
                    <a:pt x="71" y="189"/>
                  </a:cubicBezTo>
                  <a:cubicBezTo>
                    <a:pt x="76" y="193"/>
                    <a:pt x="81" y="192"/>
                    <a:pt x="86" y="186"/>
                  </a:cubicBezTo>
                  <a:cubicBezTo>
                    <a:pt x="101" y="169"/>
                    <a:pt x="101" y="169"/>
                    <a:pt x="101" y="169"/>
                  </a:cubicBezTo>
                  <a:cubicBezTo>
                    <a:pt x="108" y="161"/>
                    <a:pt x="101" y="154"/>
                    <a:pt x="99" y="152"/>
                  </a:cubicBezTo>
                  <a:cubicBezTo>
                    <a:pt x="93" y="148"/>
                    <a:pt x="88" y="149"/>
                    <a:pt x="83" y="154"/>
                  </a:cubicBezTo>
                  <a:cubicBezTo>
                    <a:pt x="75" y="164"/>
                    <a:pt x="75" y="164"/>
                    <a:pt x="75" y="164"/>
                  </a:cubicBezTo>
                  <a:cubicBezTo>
                    <a:pt x="75" y="164"/>
                    <a:pt x="75" y="164"/>
                    <a:pt x="75" y="164"/>
                  </a:cubicBezTo>
                  <a:cubicBezTo>
                    <a:pt x="74" y="165"/>
                    <a:pt x="74" y="165"/>
                    <a:pt x="74" y="165"/>
                  </a:cubicBezTo>
                  <a:lnTo>
                    <a:pt x="67" y="173"/>
                  </a:lnTo>
                  <a:close/>
                  <a:moveTo>
                    <a:pt x="46" y="152"/>
                  </a:moveTo>
                  <a:cubicBezTo>
                    <a:pt x="43" y="155"/>
                    <a:pt x="42" y="158"/>
                    <a:pt x="43" y="161"/>
                  </a:cubicBezTo>
                  <a:cubicBezTo>
                    <a:pt x="43" y="164"/>
                    <a:pt x="45" y="167"/>
                    <a:pt x="48" y="169"/>
                  </a:cubicBezTo>
                  <a:cubicBezTo>
                    <a:pt x="53" y="173"/>
                    <a:pt x="59" y="172"/>
                    <a:pt x="63" y="167"/>
                  </a:cubicBezTo>
                  <a:cubicBezTo>
                    <a:pt x="80" y="148"/>
                    <a:pt x="80" y="148"/>
                    <a:pt x="80" y="148"/>
                  </a:cubicBezTo>
                  <a:cubicBezTo>
                    <a:pt x="82" y="145"/>
                    <a:pt x="83" y="142"/>
                    <a:pt x="82" y="138"/>
                  </a:cubicBezTo>
                  <a:cubicBezTo>
                    <a:pt x="82" y="136"/>
                    <a:pt x="80" y="133"/>
                    <a:pt x="78" y="131"/>
                  </a:cubicBezTo>
                  <a:cubicBezTo>
                    <a:pt x="72" y="127"/>
                    <a:pt x="67" y="127"/>
                    <a:pt x="62" y="133"/>
                  </a:cubicBezTo>
                  <a:cubicBezTo>
                    <a:pt x="54" y="143"/>
                    <a:pt x="54" y="143"/>
                    <a:pt x="54" y="143"/>
                  </a:cubicBezTo>
                  <a:cubicBezTo>
                    <a:pt x="54" y="143"/>
                    <a:pt x="54" y="143"/>
                    <a:pt x="54" y="143"/>
                  </a:cubicBezTo>
                  <a:cubicBezTo>
                    <a:pt x="53" y="144"/>
                    <a:pt x="53" y="144"/>
                    <a:pt x="53" y="144"/>
                  </a:cubicBezTo>
                  <a:lnTo>
                    <a:pt x="46" y="152"/>
                  </a:lnTo>
                  <a:close/>
                  <a:moveTo>
                    <a:pt x="42" y="145"/>
                  </a:moveTo>
                  <a:cubicBezTo>
                    <a:pt x="58" y="126"/>
                    <a:pt x="58" y="126"/>
                    <a:pt x="58" y="126"/>
                  </a:cubicBezTo>
                  <a:cubicBezTo>
                    <a:pt x="65" y="118"/>
                    <a:pt x="58" y="111"/>
                    <a:pt x="56" y="110"/>
                  </a:cubicBezTo>
                  <a:cubicBezTo>
                    <a:pt x="51" y="105"/>
                    <a:pt x="45" y="106"/>
                    <a:pt x="41" y="112"/>
                  </a:cubicBezTo>
                  <a:cubicBezTo>
                    <a:pt x="35" y="119"/>
                    <a:pt x="35" y="119"/>
                    <a:pt x="35" y="119"/>
                  </a:cubicBezTo>
                  <a:cubicBezTo>
                    <a:pt x="35" y="119"/>
                    <a:pt x="35" y="119"/>
                    <a:pt x="35" y="119"/>
                  </a:cubicBezTo>
                  <a:cubicBezTo>
                    <a:pt x="35" y="120"/>
                    <a:pt x="35" y="120"/>
                    <a:pt x="35" y="120"/>
                  </a:cubicBezTo>
                  <a:cubicBezTo>
                    <a:pt x="27" y="128"/>
                    <a:pt x="27" y="128"/>
                    <a:pt x="27" y="128"/>
                  </a:cubicBezTo>
                  <a:cubicBezTo>
                    <a:pt x="25" y="131"/>
                    <a:pt x="23" y="134"/>
                    <a:pt x="24" y="137"/>
                  </a:cubicBezTo>
                  <a:cubicBezTo>
                    <a:pt x="24" y="140"/>
                    <a:pt x="26" y="142"/>
                    <a:pt x="27" y="143"/>
                  </a:cubicBezTo>
                  <a:cubicBezTo>
                    <a:pt x="30" y="146"/>
                    <a:pt x="33" y="148"/>
                    <a:pt x="36" y="148"/>
                  </a:cubicBezTo>
                  <a:cubicBezTo>
                    <a:pt x="38" y="148"/>
                    <a:pt x="40" y="147"/>
                    <a:pt x="42" y="145"/>
                  </a:cubicBezTo>
                  <a:close/>
                  <a:moveTo>
                    <a:pt x="234" y="129"/>
                  </a:moveTo>
                  <a:cubicBezTo>
                    <a:pt x="238" y="124"/>
                    <a:pt x="240" y="118"/>
                    <a:pt x="233" y="112"/>
                  </a:cubicBezTo>
                  <a:cubicBezTo>
                    <a:pt x="227" y="107"/>
                    <a:pt x="227" y="107"/>
                    <a:pt x="227" y="107"/>
                  </a:cubicBezTo>
                  <a:cubicBezTo>
                    <a:pt x="198" y="82"/>
                    <a:pt x="164" y="53"/>
                    <a:pt x="156" y="48"/>
                  </a:cubicBezTo>
                  <a:cubicBezTo>
                    <a:pt x="152" y="49"/>
                    <a:pt x="143" y="52"/>
                    <a:pt x="135" y="54"/>
                  </a:cubicBezTo>
                  <a:cubicBezTo>
                    <a:pt x="135" y="55"/>
                    <a:pt x="135" y="55"/>
                    <a:pt x="135" y="55"/>
                  </a:cubicBezTo>
                  <a:cubicBezTo>
                    <a:pt x="134" y="55"/>
                    <a:pt x="123" y="58"/>
                    <a:pt x="112" y="58"/>
                  </a:cubicBezTo>
                  <a:cubicBezTo>
                    <a:pt x="106" y="58"/>
                    <a:pt x="102" y="57"/>
                    <a:pt x="98" y="55"/>
                  </a:cubicBezTo>
                  <a:cubicBezTo>
                    <a:pt x="92" y="51"/>
                    <a:pt x="91" y="46"/>
                    <a:pt x="91" y="43"/>
                  </a:cubicBezTo>
                  <a:cubicBezTo>
                    <a:pt x="91" y="36"/>
                    <a:pt x="97" y="31"/>
                    <a:pt x="101" y="28"/>
                  </a:cubicBezTo>
                  <a:cubicBezTo>
                    <a:pt x="42" y="21"/>
                    <a:pt x="42" y="21"/>
                    <a:pt x="42" y="21"/>
                  </a:cubicBezTo>
                  <a:cubicBezTo>
                    <a:pt x="36" y="106"/>
                    <a:pt x="36" y="106"/>
                    <a:pt x="36" y="106"/>
                  </a:cubicBezTo>
                  <a:cubicBezTo>
                    <a:pt x="41" y="101"/>
                    <a:pt x="46" y="100"/>
                    <a:pt x="49" y="100"/>
                  </a:cubicBezTo>
                  <a:cubicBezTo>
                    <a:pt x="53" y="100"/>
                    <a:pt x="57" y="101"/>
                    <a:pt x="61" y="104"/>
                  </a:cubicBezTo>
                  <a:cubicBezTo>
                    <a:pt x="67" y="109"/>
                    <a:pt x="69" y="115"/>
                    <a:pt x="68" y="121"/>
                  </a:cubicBezTo>
                  <a:cubicBezTo>
                    <a:pt x="73" y="120"/>
                    <a:pt x="78" y="122"/>
                    <a:pt x="82" y="125"/>
                  </a:cubicBezTo>
                  <a:cubicBezTo>
                    <a:pt x="88" y="130"/>
                    <a:pt x="90" y="136"/>
                    <a:pt x="90" y="142"/>
                  </a:cubicBezTo>
                  <a:cubicBezTo>
                    <a:pt x="94" y="142"/>
                    <a:pt x="99" y="143"/>
                    <a:pt x="103" y="147"/>
                  </a:cubicBezTo>
                  <a:cubicBezTo>
                    <a:pt x="108" y="151"/>
                    <a:pt x="111" y="156"/>
                    <a:pt x="111" y="161"/>
                  </a:cubicBezTo>
                  <a:cubicBezTo>
                    <a:pt x="116" y="160"/>
                    <a:pt x="122" y="161"/>
                    <a:pt x="127" y="165"/>
                  </a:cubicBezTo>
                  <a:cubicBezTo>
                    <a:pt x="134" y="171"/>
                    <a:pt x="136" y="178"/>
                    <a:pt x="133" y="186"/>
                  </a:cubicBezTo>
                  <a:cubicBezTo>
                    <a:pt x="138" y="190"/>
                    <a:pt x="138" y="190"/>
                    <a:pt x="138" y="190"/>
                  </a:cubicBezTo>
                  <a:cubicBezTo>
                    <a:pt x="139" y="190"/>
                    <a:pt x="139" y="191"/>
                    <a:pt x="140" y="191"/>
                  </a:cubicBezTo>
                  <a:cubicBezTo>
                    <a:pt x="140" y="191"/>
                    <a:pt x="140" y="191"/>
                    <a:pt x="140" y="191"/>
                  </a:cubicBezTo>
                  <a:cubicBezTo>
                    <a:pt x="142" y="192"/>
                    <a:pt x="144" y="193"/>
                    <a:pt x="146" y="193"/>
                  </a:cubicBezTo>
                  <a:cubicBezTo>
                    <a:pt x="150" y="193"/>
                    <a:pt x="152" y="191"/>
                    <a:pt x="154" y="189"/>
                  </a:cubicBezTo>
                  <a:cubicBezTo>
                    <a:pt x="158" y="184"/>
                    <a:pt x="160" y="181"/>
                    <a:pt x="155" y="176"/>
                  </a:cubicBezTo>
                  <a:cubicBezTo>
                    <a:pt x="155" y="176"/>
                    <a:pt x="155" y="176"/>
                    <a:pt x="155" y="176"/>
                  </a:cubicBezTo>
                  <a:cubicBezTo>
                    <a:pt x="129" y="154"/>
                    <a:pt x="129" y="154"/>
                    <a:pt x="129" y="154"/>
                  </a:cubicBezTo>
                  <a:cubicBezTo>
                    <a:pt x="128" y="153"/>
                    <a:pt x="127" y="152"/>
                    <a:pt x="127" y="151"/>
                  </a:cubicBezTo>
                  <a:cubicBezTo>
                    <a:pt x="127" y="150"/>
                    <a:pt x="128" y="149"/>
                    <a:pt x="128" y="148"/>
                  </a:cubicBezTo>
                  <a:cubicBezTo>
                    <a:pt x="130" y="146"/>
                    <a:pt x="132" y="146"/>
                    <a:pt x="134" y="147"/>
                  </a:cubicBezTo>
                  <a:cubicBezTo>
                    <a:pt x="168" y="176"/>
                    <a:pt x="168" y="176"/>
                    <a:pt x="168" y="176"/>
                  </a:cubicBezTo>
                  <a:cubicBezTo>
                    <a:pt x="170" y="177"/>
                    <a:pt x="172" y="178"/>
                    <a:pt x="174" y="178"/>
                  </a:cubicBezTo>
                  <a:cubicBezTo>
                    <a:pt x="178" y="178"/>
                    <a:pt x="181" y="176"/>
                    <a:pt x="183" y="173"/>
                  </a:cubicBezTo>
                  <a:cubicBezTo>
                    <a:pt x="186" y="171"/>
                    <a:pt x="187" y="168"/>
                    <a:pt x="186" y="165"/>
                  </a:cubicBezTo>
                  <a:cubicBezTo>
                    <a:pt x="186" y="162"/>
                    <a:pt x="184" y="159"/>
                    <a:pt x="181" y="157"/>
                  </a:cubicBezTo>
                  <a:cubicBezTo>
                    <a:pt x="177" y="153"/>
                    <a:pt x="177" y="153"/>
                    <a:pt x="177" y="153"/>
                  </a:cubicBezTo>
                  <a:cubicBezTo>
                    <a:pt x="177" y="153"/>
                    <a:pt x="177" y="153"/>
                    <a:pt x="177" y="153"/>
                  </a:cubicBezTo>
                  <a:cubicBezTo>
                    <a:pt x="158" y="138"/>
                    <a:pt x="158" y="138"/>
                    <a:pt x="158" y="138"/>
                  </a:cubicBezTo>
                  <a:cubicBezTo>
                    <a:pt x="157" y="137"/>
                    <a:pt x="157" y="136"/>
                    <a:pt x="157" y="135"/>
                  </a:cubicBezTo>
                  <a:cubicBezTo>
                    <a:pt x="157" y="134"/>
                    <a:pt x="157" y="133"/>
                    <a:pt x="158" y="132"/>
                  </a:cubicBezTo>
                  <a:cubicBezTo>
                    <a:pt x="159" y="130"/>
                    <a:pt x="162" y="130"/>
                    <a:pt x="163" y="131"/>
                  </a:cubicBezTo>
                  <a:cubicBezTo>
                    <a:pt x="195" y="157"/>
                    <a:pt x="195" y="157"/>
                    <a:pt x="195" y="157"/>
                  </a:cubicBezTo>
                  <a:cubicBezTo>
                    <a:pt x="197" y="159"/>
                    <a:pt x="199" y="160"/>
                    <a:pt x="202" y="160"/>
                  </a:cubicBezTo>
                  <a:cubicBezTo>
                    <a:pt x="206" y="160"/>
                    <a:pt x="209" y="157"/>
                    <a:pt x="212" y="154"/>
                  </a:cubicBezTo>
                  <a:cubicBezTo>
                    <a:pt x="215" y="151"/>
                    <a:pt x="216" y="148"/>
                    <a:pt x="216" y="146"/>
                  </a:cubicBezTo>
                  <a:cubicBezTo>
                    <a:pt x="215" y="143"/>
                    <a:pt x="214" y="140"/>
                    <a:pt x="211" y="137"/>
                  </a:cubicBezTo>
                  <a:cubicBezTo>
                    <a:pt x="201" y="130"/>
                    <a:pt x="201" y="130"/>
                    <a:pt x="201" y="130"/>
                  </a:cubicBezTo>
                  <a:cubicBezTo>
                    <a:pt x="201" y="130"/>
                    <a:pt x="201" y="130"/>
                    <a:pt x="201" y="130"/>
                  </a:cubicBezTo>
                  <a:cubicBezTo>
                    <a:pt x="185" y="117"/>
                    <a:pt x="185" y="117"/>
                    <a:pt x="185" y="117"/>
                  </a:cubicBezTo>
                  <a:cubicBezTo>
                    <a:pt x="183" y="115"/>
                    <a:pt x="183" y="112"/>
                    <a:pt x="184" y="111"/>
                  </a:cubicBezTo>
                  <a:cubicBezTo>
                    <a:pt x="186" y="109"/>
                    <a:pt x="189" y="109"/>
                    <a:pt x="190" y="110"/>
                  </a:cubicBezTo>
                  <a:cubicBezTo>
                    <a:pt x="217" y="132"/>
                    <a:pt x="217" y="132"/>
                    <a:pt x="217" y="132"/>
                  </a:cubicBezTo>
                  <a:cubicBezTo>
                    <a:pt x="223" y="136"/>
                    <a:pt x="229" y="135"/>
                    <a:pt x="234" y="129"/>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p:cNvSpPr>
              <a:spLocks noEditPoints="1"/>
            </p:cNvSpPr>
            <p:nvPr/>
          </p:nvSpPr>
          <p:spPr bwMode="auto">
            <a:xfrm>
              <a:off x="2808" y="2942"/>
              <a:ext cx="447" cy="373"/>
            </a:xfrm>
            <a:custGeom>
              <a:avLst/>
              <a:gdLst>
                <a:gd name="T0" fmla="*/ 38 w 276"/>
                <a:gd name="T1" fmla="*/ 188 h 231"/>
                <a:gd name="T2" fmla="*/ 38 w 276"/>
                <a:gd name="T3" fmla="*/ 126 h 231"/>
                <a:gd name="T4" fmla="*/ 47 w 276"/>
                <a:gd name="T5" fmla="*/ 117 h 231"/>
                <a:gd name="T6" fmla="*/ 62 w 276"/>
                <a:gd name="T7" fmla="*/ 117 h 231"/>
                <a:gd name="T8" fmla="*/ 71 w 276"/>
                <a:gd name="T9" fmla="*/ 126 h 231"/>
                <a:gd name="T10" fmla="*/ 71 w 276"/>
                <a:gd name="T11" fmla="*/ 188 h 231"/>
                <a:gd name="T12" fmla="*/ 62 w 276"/>
                <a:gd name="T13" fmla="*/ 197 h 231"/>
                <a:gd name="T14" fmla="*/ 47 w 276"/>
                <a:gd name="T15" fmla="*/ 197 h 231"/>
                <a:gd name="T16" fmla="*/ 38 w 276"/>
                <a:gd name="T17" fmla="*/ 188 h 231"/>
                <a:gd name="T18" fmla="*/ 102 w 276"/>
                <a:gd name="T19" fmla="*/ 94 h 231"/>
                <a:gd name="T20" fmla="*/ 93 w 276"/>
                <a:gd name="T21" fmla="*/ 104 h 231"/>
                <a:gd name="T22" fmla="*/ 93 w 276"/>
                <a:gd name="T23" fmla="*/ 188 h 231"/>
                <a:gd name="T24" fmla="*/ 102 w 276"/>
                <a:gd name="T25" fmla="*/ 197 h 231"/>
                <a:gd name="T26" fmla="*/ 117 w 276"/>
                <a:gd name="T27" fmla="*/ 197 h 231"/>
                <a:gd name="T28" fmla="*/ 126 w 276"/>
                <a:gd name="T29" fmla="*/ 188 h 231"/>
                <a:gd name="T30" fmla="*/ 126 w 276"/>
                <a:gd name="T31" fmla="*/ 104 h 231"/>
                <a:gd name="T32" fmla="*/ 117 w 276"/>
                <a:gd name="T33" fmla="*/ 94 h 231"/>
                <a:gd name="T34" fmla="*/ 102 w 276"/>
                <a:gd name="T35" fmla="*/ 94 h 231"/>
                <a:gd name="T36" fmla="*/ 157 w 276"/>
                <a:gd name="T37" fmla="*/ 75 h 231"/>
                <a:gd name="T38" fmla="*/ 148 w 276"/>
                <a:gd name="T39" fmla="*/ 85 h 231"/>
                <a:gd name="T40" fmla="*/ 148 w 276"/>
                <a:gd name="T41" fmla="*/ 188 h 231"/>
                <a:gd name="T42" fmla="*/ 157 w 276"/>
                <a:gd name="T43" fmla="*/ 197 h 231"/>
                <a:gd name="T44" fmla="*/ 172 w 276"/>
                <a:gd name="T45" fmla="*/ 197 h 231"/>
                <a:gd name="T46" fmla="*/ 181 w 276"/>
                <a:gd name="T47" fmla="*/ 188 h 231"/>
                <a:gd name="T48" fmla="*/ 181 w 276"/>
                <a:gd name="T49" fmla="*/ 85 h 231"/>
                <a:gd name="T50" fmla="*/ 172 w 276"/>
                <a:gd name="T51" fmla="*/ 75 h 231"/>
                <a:gd name="T52" fmla="*/ 157 w 276"/>
                <a:gd name="T53" fmla="*/ 75 h 231"/>
                <a:gd name="T54" fmla="*/ 212 w 276"/>
                <a:gd name="T55" fmla="*/ 56 h 231"/>
                <a:gd name="T56" fmla="*/ 203 w 276"/>
                <a:gd name="T57" fmla="*/ 65 h 231"/>
                <a:gd name="T58" fmla="*/ 203 w 276"/>
                <a:gd name="T59" fmla="*/ 188 h 231"/>
                <a:gd name="T60" fmla="*/ 212 w 276"/>
                <a:gd name="T61" fmla="*/ 197 h 231"/>
                <a:gd name="T62" fmla="*/ 227 w 276"/>
                <a:gd name="T63" fmla="*/ 197 h 231"/>
                <a:gd name="T64" fmla="*/ 236 w 276"/>
                <a:gd name="T65" fmla="*/ 188 h 231"/>
                <a:gd name="T66" fmla="*/ 236 w 276"/>
                <a:gd name="T67" fmla="*/ 65 h 231"/>
                <a:gd name="T68" fmla="*/ 227 w 276"/>
                <a:gd name="T69" fmla="*/ 56 h 231"/>
                <a:gd name="T70" fmla="*/ 212 w 276"/>
                <a:gd name="T71" fmla="*/ 56 h 231"/>
                <a:gd name="T72" fmla="*/ 42 w 276"/>
                <a:gd name="T73" fmla="*/ 92 h 231"/>
                <a:gd name="T74" fmla="*/ 206 w 276"/>
                <a:gd name="T75" fmla="*/ 31 h 231"/>
                <a:gd name="T76" fmla="*/ 210 w 276"/>
                <a:gd name="T77" fmla="*/ 39 h 231"/>
                <a:gd name="T78" fmla="*/ 227 w 276"/>
                <a:gd name="T79" fmla="*/ 12 h 231"/>
                <a:gd name="T80" fmla="*/ 195 w 276"/>
                <a:gd name="T81" fmla="*/ 11 h 231"/>
                <a:gd name="T82" fmla="*/ 200 w 276"/>
                <a:gd name="T83" fmla="*/ 20 h 231"/>
                <a:gd name="T84" fmla="*/ 40 w 276"/>
                <a:gd name="T85" fmla="*/ 80 h 231"/>
                <a:gd name="T86" fmla="*/ 42 w 276"/>
                <a:gd name="T87" fmla="*/ 92 h 231"/>
                <a:gd name="T88" fmla="*/ 276 w 276"/>
                <a:gd name="T89" fmla="*/ 215 h 231"/>
                <a:gd name="T90" fmla="*/ 248 w 276"/>
                <a:gd name="T91" fmla="*/ 198 h 231"/>
                <a:gd name="T92" fmla="*/ 248 w 276"/>
                <a:gd name="T93" fmla="*/ 208 h 231"/>
                <a:gd name="T94" fmla="*/ 23 w 276"/>
                <a:gd name="T95" fmla="*/ 208 h 231"/>
                <a:gd name="T96" fmla="*/ 23 w 276"/>
                <a:gd name="T97" fmla="*/ 28 h 231"/>
                <a:gd name="T98" fmla="*/ 33 w 276"/>
                <a:gd name="T99" fmla="*/ 28 h 231"/>
                <a:gd name="T100" fmla="*/ 17 w 276"/>
                <a:gd name="T101" fmla="*/ 0 h 231"/>
                <a:gd name="T102" fmla="*/ 0 w 276"/>
                <a:gd name="T103" fmla="*/ 28 h 231"/>
                <a:gd name="T104" fmla="*/ 11 w 276"/>
                <a:gd name="T105" fmla="*/ 28 h 231"/>
                <a:gd name="T106" fmla="*/ 11 w 276"/>
                <a:gd name="T107" fmla="*/ 208 h 231"/>
                <a:gd name="T108" fmla="*/ 11 w 276"/>
                <a:gd name="T109" fmla="*/ 215 h 231"/>
                <a:gd name="T110" fmla="*/ 11 w 276"/>
                <a:gd name="T111" fmla="*/ 221 h 231"/>
                <a:gd name="T112" fmla="*/ 248 w 276"/>
                <a:gd name="T113" fmla="*/ 221 h 231"/>
                <a:gd name="T114" fmla="*/ 248 w 276"/>
                <a:gd name="T115" fmla="*/ 231 h 231"/>
                <a:gd name="T116" fmla="*/ 276 w 276"/>
                <a:gd name="T117" fmla="*/ 215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76" h="231">
                  <a:moveTo>
                    <a:pt x="38" y="188"/>
                  </a:moveTo>
                  <a:cubicBezTo>
                    <a:pt x="38" y="126"/>
                    <a:pt x="38" y="126"/>
                    <a:pt x="38" y="126"/>
                  </a:cubicBezTo>
                  <a:cubicBezTo>
                    <a:pt x="38" y="121"/>
                    <a:pt x="42" y="117"/>
                    <a:pt x="47" y="117"/>
                  </a:cubicBezTo>
                  <a:cubicBezTo>
                    <a:pt x="62" y="117"/>
                    <a:pt x="62" y="117"/>
                    <a:pt x="62" y="117"/>
                  </a:cubicBezTo>
                  <a:cubicBezTo>
                    <a:pt x="67" y="117"/>
                    <a:pt x="71" y="121"/>
                    <a:pt x="71" y="126"/>
                  </a:cubicBezTo>
                  <a:cubicBezTo>
                    <a:pt x="71" y="188"/>
                    <a:pt x="71" y="188"/>
                    <a:pt x="71" y="188"/>
                  </a:cubicBezTo>
                  <a:cubicBezTo>
                    <a:pt x="71" y="193"/>
                    <a:pt x="67" y="197"/>
                    <a:pt x="62" y="197"/>
                  </a:cubicBezTo>
                  <a:cubicBezTo>
                    <a:pt x="47" y="197"/>
                    <a:pt x="47" y="197"/>
                    <a:pt x="47" y="197"/>
                  </a:cubicBezTo>
                  <a:cubicBezTo>
                    <a:pt x="42" y="197"/>
                    <a:pt x="38" y="193"/>
                    <a:pt x="38" y="188"/>
                  </a:cubicBezTo>
                  <a:close/>
                  <a:moveTo>
                    <a:pt x="102" y="94"/>
                  </a:moveTo>
                  <a:cubicBezTo>
                    <a:pt x="97" y="94"/>
                    <a:pt x="93" y="98"/>
                    <a:pt x="93" y="104"/>
                  </a:cubicBezTo>
                  <a:cubicBezTo>
                    <a:pt x="93" y="188"/>
                    <a:pt x="93" y="188"/>
                    <a:pt x="93" y="188"/>
                  </a:cubicBezTo>
                  <a:cubicBezTo>
                    <a:pt x="93" y="193"/>
                    <a:pt x="97" y="197"/>
                    <a:pt x="102" y="197"/>
                  </a:cubicBezTo>
                  <a:cubicBezTo>
                    <a:pt x="117" y="197"/>
                    <a:pt x="117" y="197"/>
                    <a:pt x="117" y="197"/>
                  </a:cubicBezTo>
                  <a:cubicBezTo>
                    <a:pt x="122" y="197"/>
                    <a:pt x="126" y="193"/>
                    <a:pt x="126" y="188"/>
                  </a:cubicBezTo>
                  <a:cubicBezTo>
                    <a:pt x="126" y="104"/>
                    <a:pt x="126" y="104"/>
                    <a:pt x="126" y="104"/>
                  </a:cubicBezTo>
                  <a:cubicBezTo>
                    <a:pt x="126" y="98"/>
                    <a:pt x="122" y="94"/>
                    <a:pt x="117" y="94"/>
                  </a:cubicBezTo>
                  <a:lnTo>
                    <a:pt x="102" y="94"/>
                  </a:lnTo>
                  <a:close/>
                  <a:moveTo>
                    <a:pt x="157" y="75"/>
                  </a:moveTo>
                  <a:cubicBezTo>
                    <a:pt x="152" y="75"/>
                    <a:pt x="148" y="80"/>
                    <a:pt x="148" y="85"/>
                  </a:cubicBezTo>
                  <a:cubicBezTo>
                    <a:pt x="148" y="188"/>
                    <a:pt x="148" y="188"/>
                    <a:pt x="148" y="188"/>
                  </a:cubicBezTo>
                  <a:cubicBezTo>
                    <a:pt x="148" y="193"/>
                    <a:pt x="152" y="197"/>
                    <a:pt x="157" y="197"/>
                  </a:cubicBezTo>
                  <a:cubicBezTo>
                    <a:pt x="172" y="197"/>
                    <a:pt x="172" y="197"/>
                    <a:pt x="172" y="197"/>
                  </a:cubicBezTo>
                  <a:cubicBezTo>
                    <a:pt x="177" y="197"/>
                    <a:pt x="181" y="193"/>
                    <a:pt x="181" y="188"/>
                  </a:cubicBezTo>
                  <a:cubicBezTo>
                    <a:pt x="181" y="85"/>
                    <a:pt x="181" y="85"/>
                    <a:pt x="181" y="85"/>
                  </a:cubicBezTo>
                  <a:cubicBezTo>
                    <a:pt x="181" y="80"/>
                    <a:pt x="177" y="75"/>
                    <a:pt x="172" y="75"/>
                  </a:cubicBezTo>
                  <a:lnTo>
                    <a:pt x="157" y="75"/>
                  </a:lnTo>
                  <a:close/>
                  <a:moveTo>
                    <a:pt x="212" y="56"/>
                  </a:moveTo>
                  <a:cubicBezTo>
                    <a:pt x="207" y="56"/>
                    <a:pt x="203" y="60"/>
                    <a:pt x="203" y="65"/>
                  </a:cubicBezTo>
                  <a:cubicBezTo>
                    <a:pt x="203" y="188"/>
                    <a:pt x="203" y="188"/>
                    <a:pt x="203" y="188"/>
                  </a:cubicBezTo>
                  <a:cubicBezTo>
                    <a:pt x="203" y="193"/>
                    <a:pt x="207" y="197"/>
                    <a:pt x="212" y="197"/>
                  </a:cubicBezTo>
                  <a:cubicBezTo>
                    <a:pt x="227" y="197"/>
                    <a:pt x="227" y="197"/>
                    <a:pt x="227" y="197"/>
                  </a:cubicBezTo>
                  <a:cubicBezTo>
                    <a:pt x="232" y="197"/>
                    <a:pt x="236" y="193"/>
                    <a:pt x="236" y="188"/>
                  </a:cubicBezTo>
                  <a:cubicBezTo>
                    <a:pt x="236" y="65"/>
                    <a:pt x="236" y="65"/>
                    <a:pt x="236" y="65"/>
                  </a:cubicBezTo>
                  <a:cubicBezTo>
                    <a:pt x="236" y="60"/>
                    <a:pt x="232" y="56"/>
                    <a:pt x="227" y="56"/>
                  </a:cubicBezTo>
                  <a:lnTo>
                    <a:pt x="212" y="56"/>
                  </a:lnTo>
                  <a:close/>
                  <a:moveTo>
                    <a:pt x="42" y="92"/>
                  </a:moveTo>
                  <a:cubicBezTo>
                    <a:pt x="101" y="82"/>
                    <a:pt x="156" y="60"/>
                    <a:pt x="206" y="31"/>
                  </a:cubicBezTo>
                  <a:cubicBezTo>
                    <a:pt x="210" y="39"/>
                    <a:pt x="210" y="39"/>
                    <a:pt x="210" y="39"/>
                  </a:cubicBezTo>
                  <a:cubicBezTo>
                    <a:pt x="227" y="12"/>
                    <a:pt x="227" y="12"/>
                    <a:pt x="227" y="12"/>
                  </a:cubicBezTo>
                  <a:cubicBezTo>
                    <a:pt x="195" y="11"/>
                    <a:pt x="195" y="11"/>
                    <a:pt x="195" y="11"/>
                  </a:cubicBezTo>
                  <a:cubicBezTo>
                    <a:pt x="200" y="20"/>
                    <a:pt x="200" y="20"/>
                    <a:pt x="200" y="20"/>
                  </a:cubicBezTo>
                  <a:cubicBezTo>
                    <a:pt x="151" y="49"/>
                    <a:pt x="97" y="70"/>
                    <a:pt x="40" y="80"/>
                  </a:cubicBezTo>
                  <a:lnTo>
                    <a:pt x="42" y="92"/>
                  </a:lnTo>
                  <a:close/>
                  <a:moveTo>
                    <a:pt x="276" y="215"/>
                  </a:moveTo>
                  <a:cubicBezTo>
                    <a:pt x="248" y="198"/>
                    <a:pt x="248" y="198"/>
                    <a:pt x="248" y="198"/>
                  </a:cubicBezTo>
                  <a:cubicBezTo>
                    <a:pt x="248" y="208"/>
                    <a:pt x="248" y="208"/>
                    <a:pt x="248" y="208"/>
                  </a:cubicBezTo>
                  <a:cubicBezTo>
                    <a:pt x="23" y="208"/>
                    <a:pt x="23" y="208"/>
                    <a:pt x="23" y="208"/>
                  </a:cubicBezTo>
                  <a:cubicBezTo>
                    <a:pt x="23" y="28"/>
                    <a:pt x="23" y="28"/>
                    <a:pt x="23" y="28"/>
                  </a:cubicBezTo>
                  <a:cubicBezTo>
                    <a:pt x="33" y="28"/>
                    <a:pt x="33" y="28"/>
                    <a:pt x="33" y="28"/>
                  </a:cubicBezTo>
                  <a:cubicBezTo>
                    <a:pt x="17" y="0"/>
                    <a:pt x="17" y="0"/>
                    <a:pt x="17" y="0"/>
                  </a:cubicBezTo>
                  <a:cubicBezTo>
                    <a:pt x="0" y="28"/>
                    <a:pt x="0" y="28"/>
                    <a:pt x="0" y="28"/>
                  </a:cubicBezTo>
                  <a:cubicBezTo>
                    <a:pt x="11" y="28"/>
                    <a:pt x="11" y="28"/>
                    <a:pt x="11" y="28"/>
                  </a:cubicBezTo>
                  <a:cubicBezTo>
                    <a:pt x="11" y="208"/>
                    <a:pt x="11" y="208"/>
                    <a:pt x="11" y="208"/>
                  </a:cubicBezTo>
                  <a:cubicBezTo>
                    <a:pt x="11" y="215"/>
                    <a:pt x="11" y="215"/>
                    <a:pt x="11" y="215"/>
                  </a:cubicBezTo>
                  <a:cubicBezTo>
                    <a:pt x="11" y="221"/>
                    <a:pt x="11" y="221"/>
                    <a:pt x="11" y="221"/>
                  </a:cubicBezTo>
                  <a:cubicBezTo>
                    <a:pt x="248" y="221"/>
                    <a:pt x="248" y="221"/>
                    <a:pt x="248" y="221"/>
                  </a:cubicBezTo>
                  <a:cubicBezTo>
                    <a:pt x="248" y="231"/>
                    <a:pt x="248" y="231"/>
                    <a:pt x="248" y="231"/>
                  </a:cubicBezTo>
                  <a:lnTo>
                    <a:pt x="276" y="21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p:cNvSpPr>
              <a:spLocks noEditPoints="1"/>
            </p:cNvSpPr>
            <p:nvPr/>
          </p:nvSpPr>
          <p:spPr bwMode="auto">
            <a:xfrm>
              <a:off x="4526" y="1857"/>
              <a:ext cx="624" cy="323"/>
            </a:xfrm>
            <a:custGeom>
              <a:avLst/>
              <a:gdLst>
                <a:gd name="T0" fmla="*/ 279 w 386"/>
                <a:gd name="T1" fmla="*/ 189 h 200"/>
                <a:gd name="T2" fmla="*/ 261 w 386"/>
                <a:gd name="T3" fmla="*/ 194 h 200"/>
                <a:gd name="T4" fmla="*/ 198 w 386"/>
                <a:gd name="T5" fmla="*/ 200 h 200"/>
                <a:gd name="T6" fmla="*/ 135 w 386"/>
                <a:gd name="T7" fmla="*/ 194 h 200"/>
                <a:gd name="T8" fmla="*/ 117 w 386"/>
                <a:gd name="T9" fmla="*/ 189 h 200"/>
                <a:gd name="T10" fmla="*/ 110 w 386"/>
                <a:gd name="T11" fmla="*/ 158 h 200"/>
                <a:gd name="T12" fmla="*/ 146 w 386"/>
                <a:gd name="T13" fmla="*/ 134 h 200"/>
                <a:gd name="T14" fmla="*/ 163 w 386"/>
                <a:gd name="T15" fmla="*/ 127 h 200"/>
                <a:gd name="T16" fmla="*/ 169 w 386"/>
                <a:gd name="T17" fmla="*/ 103 h 200"/>
                <a:gd name="T18" fmla="*/ 147 w 386"/>
                <a:gd name="T19" fmla="*/ 43 h 200"/>
                <a:gd name="T20" fmla="*/ 184 w 386"/>
                <a:gd name="T21" fmla="*/ 2 h 200"/>
                <a:gd name="T22" fmla="*/ 198 w 386"/>
                <a:gd name="T23" fmla="*/ 0 h 200"/>
                <a:gd name="T24" fmla="*/ 212 w 386"/>
                <a:gd name="T25" fmla="*/ 2 h 200"/>
                <a:gd name="T26" fmla="*/ 249 w 386"/>
                <a:gd name="T27" fmla="*/ 43 h 200"/>
                <a:gd name="T28" fmla="*/ 226 w 386"/>
                <a:gd name="T29" fmla="*/ 103 h 200"/>
                <a:gd name="T30" fmla="*/ 232 w 386"/>
                <a:gd name="T31" fmla="*/ 127 h 200"/>
                <a:gd name="T32" fmla="*/ 250 w 386"/>
                <a:gd name="T33" fmla="*/ 134 h 200"/>
                <a:gd name="T34" fmla="*/ 286 w 386"/>
                <a:gd name="T35" fmla="*/ 158 h 200"/>
                <a:gd name="T36" fmla="*/ 279 w 386"/>
                <a:gd name="T37" fmla="*/ 189 h 200"/>
                <a:gd name="T38" fmla="*/ 379 w 386"/>
                <a:gd name="T39" fmla="*/ 171 h 200"/>
                <a:gd name="T40" fmla="*/ 355 w 386"/>
                <a:gd name="T41" fmla="*/ 155 h 200"/>
                <a:gd name="T42" fmla="*/ 342 w 386"/>
                <a:gd name="T43" fmla="*/ 149 h 200"/>
                <a:gd name="T44" fmla="*/ 338 w 386"/>
                <a:gd name="T45" fmla="*/ 133 h 200"/>
                <a:gd name="T46" fmla="*/ 353 w 386"/>
                <a:gd name="T47" fmla="*/ 91 h 200"/>
                <a:gd name="T48" fmla="*/ 328 w 386"/>
                <a:gd name="T49" fmla="*/ 62 h 200"/>
                <a:gd name="T50" fmla="*/ 318 w 386"/>
                <a:gd name="T51" fmla="*/ 61 h 200"/>
                <a:gd name="T52" fmla="*/ 309 w 386"/>
                <a:gd name="T53" fmla="*/ 62 h 200"/>
                <a:gd name="T54" fmla="*/ 283 w 386"/>
                <a:gd name="T55" fmla="*/ 91 h 200"/>
                <a:gd name="T56" fmla="*/ 298 w 386"/>
                <a:gd name="T57" fmla="*/ 133 h 200"/>
                <a:gd name="T58" fmla="*/ 294 w 386"/>
                <a:gd name="T59" fmla="*/ 149 h 200"/>
                <a:gd name="T60" fmla="*/ 293 w 386"/>
                <a:gd name="T61" fmla="*/ 150 h 200"/>
                <a:gd name="T62" fmla="*/ 297 w 386"/>
                <a:gd name="T63" fmla="*/ 153 h 200"/>
                <a:gd name="T64" fmla="*/ 303 w 386"/>
                <a:gd name="T65" fmla="*/ 175 h 200"/>
                <a:gd name="T66" fmla="*/ 287 w 386"/>
                <a:gd name="T67" fmla="*/ 195 h 200"/>
                <a:gd name="T68" fmla="*/ 281 w 386"/>
                <a:gd name="T69" fmla="*/ 198 h 200"/>
                <a:gd name="T70" fmla="*/ 318 w 386"/>
                <a:gd name="T71" fmla="*/ 200 h 200"/>
                <a:gd name="T72" fmla="*/ 362 w 386"/>
                <a:gd name="T73" fmla="*/ 196 h 200"/>
                <a:gd name="T74" fmla="*/ 374 w 386"/>
                <a:gd name="T75" fmla="*/ 192 h 200"/>
                <a:gd name="T76" fmla="*/ 379 w 386"/>
                <a:gd name="T77" fmla="*/ 171 h 200"/>
                <a:gd name="T78" fmla="*/ 91 w 386"/>
                <a:gd name="T79" fmla="*/ 175 h 200"/>
                <a:gd name="T80" fmla="*/ 99 w 386"/>
                <a:gd name="T81" fmla="*/ 153 h 200"/>
                <a:gd name="T82" fmla="*/ 107 w 386"/>
                <a:gd name="T83" fmla="*/ 146 h 200"/>
                <a:gd name="T84" fmla="*/ 102 w 386"/>
                <a:gd name="T85" fmla="*/ 144 h 200"/>
                <a:gd name="T86" fmla="*/ 97 w 386"/>
                <a:gd name="T87" fmla="*/ 126 h 200"/>
                <a:gd name="T88" fmla="*/ 115 w 386"/>
                <a:gd name="T89" fmla="*/ 80 h 200"/>
                <a:gd name="T90" fmla="*/ 86 w 386"/>
                <a:gd name="T91" fmla="*/ 47 h 200"/>
                <a:gd name="T92" fmla="*/ 75 w 386"/>
                <a:gd name="T93" fmla="*/ 46 h 200"/>
                <a:gd name="T94" fmla="*/ 65 w 386"/>
                <a:gd name="T95" fmla="*/ 47 h 200"/>
                <a:gd name="T96" fmla="*/ 36 w 386"/>
                <a:gd name="T97" fmla="*/ 80 h 200"/>
                <a:gd name="T98" fmla="*/ 54 w 386"/>
                <a:gd name="T99" fmla="*/ 126 h 200"/>
                <a:gd name="T100" fmla="*/ 49 w 386"/>
                <a:gd name="T101" fmla="*/ 144 h 200"/>
                <a:gd name="T102" fmla="*/ 35 w 386"/>
                <a:gd name="T103" fmla="*/ 150 h 200"/>
                <a:gd name="T104" fmla="*/ 8 w 386"/>
                <a:gd name="T105" fmla="*/ 168 h 200"/>
                <a:gd name="T106" fmla="*/ 13 w 386"/>
                <a:gd name="T107" fmla="*/ 191 h 200"/>
                <a:gd name="T108" fmla="*/ 27 w 386"/>
                <a:gd name="T109" fmla="*/ 196 h 200"/>
                <a:gd name="T110" fmla="*/ 75 w 386"/>
                <a:gd name="T111" fmla="*/ 200 h 200"/>
                <a:gd name="T112" fmla="*/ 115 w 386"/>
                <a:gd name="T113" fmla="*/ 198 h 200"/>
                <a:gd name="T114" fmla="*/ 108 w 386"/>
                <a:gd name="T115" fmla="*/ 195 h 200"/>
                <a:gd name="T116" fmla="*/ 91 w 386"/>
                <a:gd name="T117" fmla="*/ 175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86" h="200">
                  <a:moveTo>
                    <a:pt x="279" y="189"/>
                  </a:moveTo>
                  <a:cubicBezTo>
                    <a:pt x="273" y="191"/>
                    <a:pt x="267" y="193"/>
                    <a:pt x="261" y="194"/>
                  </a:cubicBezTo>
                  <a:cubicBezTo>
                    <a:pt x="242" y="199"/>
                    <a:pt x="222" y="200"/>
                    <a:pt x="198" y="200"/>
                  </a:cubicBezTo>
                  <a:cubicBezTo>
                    <a:pt x="173" y="200"/>
                    <a:pt x="154" y="199"/>
                    <a:pt x="135" y="194"/>
                  </a:cubicBezTo>
                  <a:cubicBezTo>
                    <a:pt x="129" y="193"/>
                    <a:pt x="123" y="191"/>
                    <a:pt x="117" y="189"/>
                  </a:cubicBezTo>
                  <a:cubicBezTo>
                    <a:pt x="101" y="181"/>
                    <a:pt x="101" y="167"/>
                    <a:pt x="110" y="158"/>
                  </a:cubicBezTo>
                  <a:cubicBezTo>
                    <a:pt x="120" y="148"/>
                    <a:pt x="132" y="141"/>
                    <a:pt x="146" y="134"/>
                  </a:cubicBezTo>
                  <a:cubicBezTo>
                    <a:pt x="151" y="132"/>
                    <a:pt x="157" y="130"/>
                    <a:pt x="163" y="127"/>
                  </a:cubicBezTo>
                  <a:cubicBezTo>
                    <a:pt x="174" y="123"/>
                    <a:pt x="178" y="112"/>
                    <a:pt x="169" y="103"/>
                  </a:cubicBezTo>
                  <a:cubicBezTo>
                    <a:pt x="153" y="86"/>
                    <a:pt x="146" y="66"/>
                    <a:pt x="147" y="43"/>
                  </a:cubicBezTo>
                  <a:cubicBezTo>
                    <a:pt x="148" y="20"/>
                    <a:pt x="162" y="7"/>
                    <a:pt x="184" y="2"/>
                  </a:cubicBezTo>
                  <a:cubicBezTo>
                    <a:pt x="189" y="0"/>
                    <a:pt x="193" y="0"/>
                    <a:pt x="198" y="0"/>
                  </a:cubicBezTo>
                  <a:cubicBezTo>
                    <a:pt x="202" y="0"/>
                    <a:pt x="207" y="0"/>
                    <a:pt x="212" y="2"/>
                  </a:cubicBezTo>
                  <a:cubicBezTo>
                    <a:pt x="234" y="7"/>
                    <a:pt x="248" y="20"/>
                    <a:pt x="249" y="43"/>
                  </a:cubicBezTo>
                  <a:cubicBezTo>
                    <a:pt x="249" y="66"/>
                    <a:pt x="243" y="87"/>
                    <a:pt x="226" y="103"/>
                  </a:cubicBezTo>
                  <a:cubicBezTo>
                    <a:pt x="218" y="112"/>
                    <a:pt x="221" y="123"/>
                    <a:pt x="232" y="127"/>
                  </a:cubicBezTo>
                  <a:cubicBezTo>
                    <a:pt x="238" y="130"/>
                    <a:pt x="244" y="132"/>
                    <a:pt x="250" y="134"/>
                  </a:cubicBezTo>
                  <a:cubicBezTo>
                    <a:pt x="263" y="141"/>
                    <a:pt x="276" y="148"/>
                    <a:pt x="286" y="158"/>
                  </a:cubicBezTo>
                  <a:cubicBezTo>
                    <a:pt x="292" y="164"/>
                    <a:pt x="295" y="181"/>
                    <a:pt x="279" y="189"/>
                  </a:cubicBezTo>
                  <a:close/>
                  <a:moveTo>
                    <a:pt x="379" y="171"/>
                  </a:moveTo>
                  <a:cubicBezTo>
                    <a:pt x="372" y="164"/>
                    <a:pt x="364" y="159"/>
                    <a:pt x="355" y="155"/>
                  </a:cubicBezTo>
                  <a:cubicBezTo>
                    <a:pt x="351" y="153"/>
                    <a:pt x="346" y="151"/>
                    <a:pt x="342" y="149"/>
                  </a:cubicBezTo>
                  <a:cubicBezTo>
                    <a:pt x="334" y="146"/>
                    <a:pt x="332" y="139"/>
                    <a:pt x="338" y="133"/>
                  </a:cubicBezTo>
                  <a:cubicBezTo>
                    <a:pt x="350" y="121"/>
                    <a:pt x="354" y="107"/>
                    <a:pt x="353" y="91"/>
                  </a:cubicBezTo>
                  <a:cubicBezTo>
                    <a:pt x="353" y="75"/>
                    <a:pt x="343" y="66"/>
                    <a:pt x="328" y="62"/>
                  </a:cubicBezTo>
                  <a:cubicBezTo>
                    <a:pt x="325" y="61"/>
                    <a:pt x="321" y="61"/>
                    <a:pt x="318" y="61"/>
                  </a:cubicBezTo>
                  <a:cubicBezTo>
                    <a:pt x="315" y="61"/>
                    <a:pt x="312" y="61"/>
                    <a:pt x="309" y="62"/>
                  </a:cubicBezTo>
                  <a:cubicBezTo>
                    <a:pt x="293" y="66"/>
                    <a:pt x="284" y="75"/>
                    <a:pt x="283" y="91"/>
                  </a:cubicBezTo>
                  <a:cubicBezTo>
                    <a:pt x="282" y="107"/>
                    <a:pt x="287" y="121"/>
                    <a:pt x="298" y="133"/>
                  </a:cubicBezTo>
                  <a:cubicBezTo>
                    <a:pt x="304" y="139"/>
                    <a:pt x="302" y="146"/>
                    <a:pt x="294" y="149"/>
                  </a:cubicBezTo>
                  <a:cubicBezTo>
                    <a:pt x="294" y="150"/>
                    <a:pt x="294" y="150"/>
                    <a:pt x="293" y="150"/>
                  </a:cubicBezTo>
                  <a:cubicBezTo>
                    <a:pt x="294" y="151"/>
                    <a:pt x="296" y="152"/>
                    <a:pt x="297" y="153"/>
                  </a:cubicBezTo>
                  <a:cubicBezTo>
                    <a:pt x="302" y="159"/>
                    <a:pt x="305" y="167"/>
                    <a:pt x="303" y="175"/>
                  </a:cubicBezTo>
                  <a:cubicBezTo>
                    <a:pt x="302" y="184"/>
                    <a:pt x="296" y="191"/>
                    <a:pt x="287" y="195"/>
                  </a:cubicBezTo>
                  <a:cubicBezTo>
                    <a:pt x="285" y="196"/>
                    <a:pt x="283" y="197"/>
                    <a:pt x="281" y="198"/>
                  </a:cubicBezTo>
                  <a:cubicBezTo>
                    <a:pt x="292" y="200"/>
                    <a:pt x="304" y="200"/>
                    <a:pt x="318" y="200"/>
                  </a:cubicBezTo>
                  <a:cubicBezTo>
                    <a:pt x="335" y="200"/>
                    <a:pt x="349" y="199"/>
                    <a:pt x="362" y="196"/>
                  </a:cubicBezTo>
                  <a:cubicBezTo>
                    <a:pt x="366" y="195"/>
                    <a:pt x="370" y="194"/>
                    <a:pt x="374" y="192"/>
                  </a:cubicBezTo>
                  <a:cubicBezTo>
                    <a:pt x="386" y="187"/>
                    <a:pt x="384" y="175"/>
                    <a:pt x="379" y="171"/>
                  </a:cubicBezTo>
                  <a:close/>
                  <a:moveTo>
                    <a:pt x="91" y="175"/>
                  </a:moveTo>
                  <a:cubicBezTo>
                    <a:pt x="90" y="167"/>
                    <a:pt x="93" y="159"/>
                    <a:pt x="99" y="153"/>
                  </a:cubicBezTo>
                  <a:cubicBezTo>
                    <a:pt x="102" y="151"/>
                    <a:pt x="104" y="148"/>
                    <a:pt x="107" y="146"/>
                  </a:cubicBezTo>
                  <a:cubicBezTo>
                    <a:pt x="105" y="145"/>
                    <a:pt x="104" y="145"/>
                    <a:pt x="102" y="144"/>
                  </a:cubicBezTo>
                  <a:cubicBezTo>
                    <a:pt x="94" y="141"/>
                    <a:pt x="91" y="132"/>
                    <a:pt x="97" y="126"/>
                  </a:cubicBezTo>
                  <a:cubicBezTo>
                    <a:pt x="110" y="113"/>
                    <a:pt x="115" y="97"/>
                    <a:pt x="115" y="80"/>
                  </a:cubicBezTo>
                  <a:cubicBezTo>
                    <a:pt x="114" y="61"/>
                    <a:pt x="103" y="51"/>
                    <a:pt x="86" y="47"/>
                  </a:cubicBezTo>
                  <a:cubicBezTo>
                    <a:pt x="83" y="46"/>
                    <a:pt x="79" y="46"/>
                    <a:pt x="75" y="46"/>
                  </a:cubicBezTo>
                  <a:cubicBezTo>
                    <a:pt x="72" y="46"/>
                    <a:pt x="68" y="46"/>
                    <a:pt x="65" y="47"/>
                  </a:cubicBezTo>
                  <a:cubicBezTo>
                    <a:pt x="48" y="51"/>
                    <a:pt x="37" y="61"/>
                    <a:pt x="36" y="80"/>
                  </a:cubicBezTo>
                  <a:cubicBezTo>
                    <a:pt x="36" y="97"/>
                    <a:pt x="41" y="113"/>
                    <a:pt x="54" y="126"/>
                  </a:cubicBezTo>
                  <a:cubicBezTo>
                    <a:pt x="60" y="132"/>
                    <a:pt x="57" y="141"/>
                    <a:pt x="49" y="144"/>
                  </a:cubicBezTo>
                  <a:cubicBezTo>
                    <a:pt x="44" y="146"/>
                    <a:pt x="40" y="148"/>
                    <a:pt x="35" y="150"/>
                  </a:cubicBezTo>
                  <a:cubicBezTo>
                    <a:pt x="25" y="154"/>
                    <a:pt x="16" y="160"/>
                    <a:pt x="8" y="168"/>
                  </a:cubicBezTo>
                  <a:cubicBezTo>
                    <a:pt x="0" y="175"/>
                    <a:pt x="1" y="185"/>
                    <a:pt x="13" y="191"/>
                  </a:cubicBezTo>
                  <a:cubicBezTo>
                    <a:pt x="18" y="193"/>
                    <a:pt x="22" y="195"/>
                    <a:pt x="27" y="196"/>
                  </a:cubicBezTo>
                  <a:cubicBezTo>
                    <a:pt x="41" y="199"/>
                    <a:pt x="57" y="200"/>
                    <a:pt x="75" y="200"/>
                  </a:cubicBezTo>
                  <a:cubicBezTo>
                    <a:pt x="91" y="200"/>
                    <a:pt x="103" y="200"/>
                    <a:pt x="115" y="198"/>
                  </a:cubicBezTo>
                  <a:cubicBezTo>
                    <a:pt x="113" y="197"/>
                    <a:pt x="111" y="196"/>
                    <a:pt x="108" y="195"/>
                  </a:cubicBezTo>
                  <a:cubicBezTo>
                    <a:pt x="99" y="190"/>
                    <a:pt x="93" y="183"/>
                    <a:pt x="91" y="175"/>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p:cNvSpPr>
              <a:spLocks noEditPoints="1"/>
            </p:cNvSpPr>
            <p:nvPr/>
          </p:nvSpPr>
          <p:spPr bwMode="auto">
            <a:xfrm>
              <a:off x="4069" y="2916"/>
              <a:ext cx="399" cy="401"/>
            </a:xfrm>
            <a:custGeom>
              <a:avLst/>
              <a:gdLst>
                <a:gd name="T0" fmla="*/ 117 w 247"/>
                <a:gd name="T1" fmla="*/ 131 h 248"/>
                <a:gd name="T2" fmla="*/ 233 w 247"/>
                <a:gd name="T3" fmla="*/ 131 h 248"/>
                <a:gd name="T4" fmla="*/ 117 w 247"/>
                <a:gd name="T5" fmla="*/ 248 h 248"/>
                <a:gd name="T6" fmla="*/ 0 w 247"/>
                <a:gd name="T7" fmla="*/ 131 h 248"/>
                <a:gd name="T8" fmla="*/ 117 w 247"/>
                <a:gd name="T9" fmla="*/ 15 h 248"/>
                <a:gd name="T10" fmla="*/ 117 w 247"/>
                <a:gd name="T11" fmla="*/ 131 h 248"/>
                <a:gd name="T12" fmla="*/ 131 w 247"/>
                <a:gd name="T13" fmla="*/ 0 h 248"/>
                <a:gd name="T14" fmla="*/ 131 w 247"/>
                <a:gd name="T15" fmla="*/ 117 h 248"/>
                <a:gd name="T16" fmla="*/ 247 w 247"/>
                <a:gd name="T17" fmla="*/ 117 h 248"/>
                <a:gd name="T18" fmla="*/ 131 w 247"/>
                <a:gd name="T19" fmla="*/ 0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7" h="248">
                  <a:moveTo>
                    <a:pt x="117" y="131"/>
                  </a:moveTo>
                  <a:cubicBezTo>
                    <a:pt x="233" y="131"/>
                    <a:pt x="233" y="131"/>
                    <a:pt x="233" y="131"/>
                  </a:cubicBezTo>
                  <a:cubicBezTo>
                    <a:pt x="233" y="195"/>
                    <a:pt x="181" y="248"/>
                    <a:pt x="117" y="248"/>
                  </a:cubicBezTo>
                  <a:cubicBezTo>
                    <a:pt x="52" y="248"/>
                    <a:pt x="0" y="195"/>
                    <a:pt x="0" y="131"/>
                  </a:cubicBezTo>
                  <a:cubicBezTo>
                    <a:pt x="0" y="67"/>
                    <a:pt x="52" y="15"/>
                    <a:pt x="117" y="15"/>
                  </a:cubicBezTo>
                  <a:lnTo>
                    <a:pt x="117" y="131"/>
                  </a:lnTo>
                  <a:close/>
                  <a:moveTo>
                    <a:pt x="131" y="0"/>
                  </a:moveTo>
                  <a:cubicBezTo>
                    <a:pt x="131" y="117"/>
                    <a:pt x="131" y="117"/>
                    <a:pt x="131" y="117"/>
                  </a:cubicBezTo>
                  <a:cubicBezTo>
                    <a:pt x="247" y="117"/>
                    <a:pt x="247" y="117"/>
                    <a:pt x="247" y="117"/>
                  </a:cubicBezTo>
                  <a:cubicBezTo>
                    <a:pt x="247" y="53"/>
                    <a:pt x="195" y="0"/>
                    <a:pt x="131" y="0"/>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p:cNvSpPr>
              <a:spLocks/>
            </p:cNvSpPr>
            <p:nvPr/>
          </p:nvSpPr>
          <p:spPr bwMode="auto">
            <a:xfrm>
              <a:off x="4103" y="848"/>
              <a:ext cx="301" cy="447"/>
            </a:xfrm>
            <a:custGeom>
              <a:avLst/>
              <a:gdLst>
                <a:gd name="T0" fmla="*/ 186 w 186"/>
                <a:gd name="T1" fmla="*/ 185 h 276"/>
                <a:gd name="T2" fmla="*/ 121 w 186"/>
                <a:gd name="T3" fmla="*/ 126 h 276"/>
                <a:gd name="T4" fmla="*/ 86 w 186"/>
                <a:gd name="T5" fmla="*/ 117 h 276"/>
                <a:gd name="T6" fmla="*/ 37 w 186"/>
                <a:gd name="T7" fmla="*/ 89 h 276"/>
                <a:gd name="T8" fmla="*/ 90 w 186"/>
                <a:gd name="T9" fmla="*/ 62 h 276"/>
                <a:gd name="T10" fmla="*/ 144 w 186"/>
                <a:gd name="T11" fmla="*/ 82 h 276"/>
                <a:gd name="T12" fmla="*/ 153 w 186"/>
                <a:gd name="T13" fmla="*/ 86 h 276"/>
                <a:gd name="T14" fmla="*/ 162 w 186"/>
                <a:gd name="T15" fmla="*/ 81 h 276"/>
                <a:gd name="T16" fmla="*/ 171 w 186"/>
                <a:gd name="T17" fmla="*/ 67 h 276"/>
                <a:gd name="T18" fmla="*/ 112 w 186"/>
                <a:gd name="T19" fmla="*/ 33 h 276"/>
                <a:gd name="T20" fmla="*/ 108 w 186"/>
                <a:gd name="T21" fmla="*/ 33 h 276"/>
                <a:gd name="T22" fmla="*/ 108 w 186"/>
                <a:gd name="T23" fmla="*/ 6 h 276"/>
                <a:gd name="T24" fmla="*/ 100 w 186"/>
                <a:gd name="T25" fmla="*/ 0 h 276"/>
                <a:gd name="T26" fmla="*/ 85 w 186"/>
                <a:gd name="T27" fmla="*/ 0 h 276"/>
                <a:gd name="T28" fmla="*/ 77 w 186"/>
                <a:gd name="T29" fmla="*/ 6 h 276"/>
                <a:gd name="T30" fmla="*/ 77 w 186"/>
                <a:gd name="T31" fmla="*/ 32 h 276"/>
                <a:gd name="T32" fmla="*/ 73 w 186"/>
                <a:gd name="T33" fmla="*/ 32 h 276"/>
                <a:gd name="T34" fmla="*/ 0 w 186"/>
                <a:gd name="T35" fmla="*/ 90 h 276"/>
                <a:gd name="T36" fmla="*/ 70 w 186"/>
                <a:gd name="T37" fmla="*/ 147 h 276"/>
                <a:gd name="T38" fmla="*/ 110 w 186"/>
                <a:gd name="T39" fmla="*/ 157 h 276"/>
                <a:gd name="T40" fmla="*/ 149 w 186"/>
                <a:gd name="T41" fmla="*/ 186 h 276"/>
                <a:gd name="T42" fmla="*/ 95 w 186"/>
                <a:gd name="T43" fmla="*/ 214 h 276"/>
                <a:gd name="T44" fmla="*/ 33 w 186"/>
                <a:gd name="T45" fmla="*/ 193 h 276"/>
                <a:gd name="T46" fmla="*/ 12 w 186"/>
                <a:gd name="T47" fmla="*/ 196 h 276"/>
                <a:gd name="T48" fmla="*/ 7 w 186"/>
                <a:gd name="T49" fmla="*/ 210 h 276"/>
                <a:gd name="T50" fmla="*/ 74 w 186"/>
                <a:gd name="T51" fmla="*/ 243 h 276"/>
                <a:gd name="T52" fmla="*/ 77 w 186"/>
                <a:gd name="T53" fmla="*/ 244 h 276"/>
                <a:gd name="T54" fmla="*/ 77 w 186"/>
                <a:gd name="T55" fmla="*/ 271 h 276"/>
                <a:gd name="T56" fmla="*/ 85 w 186"/>
                <a:gd name="T57" fmla="*/ 276 h 276"/>
                <a:gd name="T58" fmla="*/ 100 w 186"/>
                <a:gd name="T59" fmla="*/ 276 h 276"/>
                <a:gd name="T60" fmla="*/ 108 w 186"/>
                <a:gd name="T61" fmla="*/ 271 h 276"/>
                <a:gd name="T62" fmla="*/ 108 w 186"/>
                <a:gd name="T63" fmla="*/ 245 h 276"/>
                <a:gd name="T64" fmla="*/ 113 w 186"/>
                <a:gd name="T65" fmla="*/ 245 h 276"/>
                <a:gd name="T66" fmla="*/ 186 w 186"/>
                <a:gd name="T67" fmla="*/ 185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86" h="276">
                  <a:moveTo>
                    <a:pt x="186" y="185"/>
                  </a:moveTo>
                  <a:cubicBezTo>
                    <a:pt x="186" y="157"/>
                    <a:pt x="163" y="136"/>
                    <a:pt x="121" y="126"/>
                  </a:cubicBezTo>
                  <a:cubicBezTo>
                    <a:pt x="116" y="125"/>
                    <a:pt x="91" y="118"/>
                    <a:pt x="86" y="117"/>
                  </a:cubicBezTo>
                  <a:cubicBezTo>
                    <a:pt x="52" y="109"/>
                    <a:pt x="37" y="102"/>
                    <a:pt x="37" y="89"/>
                  </a:cubicBezTo>
                  <a:cubicBezTo>
                    <a:pt x="37" y="76"/>
                    <a:pt x="51" y="62"/>
                    <a:pt x="90" y="62"/>
                  </a:cubicBezTo>
                  <a:cubicBezTo>
                    <a:pt x="117" y="62"/>
                    <a:pt x="143" y="81"/>
                    <a:pt x="144" y="82"/>
                  </a:cubicBezTo>
                  <a:cubicBezTo>
                    <a:pt x="148" y="85"/>
                    <a:pt x="151" y="86"/>
                    <a:pt x="153" y="86"/>
                  </a:cubicBezTo>
                  <a:cubicBezTo>
                    <a:pt x="155" y="86"/>
                    <a:pt x="157" y="85"/>
                    <a:pt x="162" y="81"/>
                  </a:cubicBezTo>
                  <a:cubicBezTo>
                    <a:pt x="166" y="78"/>
                    <a:pt x="171" y="71"/>
                    <a:pt x="171" y="67"/>
                  </a:cubicBezTo>
                  <a:cubicBezTo>
                    <a:pt x="171" y="58"/>
                    <a:pt x="146" y="40"/>
                    <a:pt x="112" y="33"/>
                  </a:cubicBezTo>
                  <a:cubicBezTo>
                    <a:pt x="108" y="33"/>
                    <a:pt x="108" y="33"/>
                    <a:pt x="108" y="33"/>
                  </a:cubicBezTo>
                  <a:cubicBezTo>
                    <a:pt x="108" y="6"/>
                    <a:pt x="108" y="6"/>
                    <a:pt x="108" y="6"/>
                  </a:cubicBezTo>
                  <a:cubicBezTo>
                    <a:pt x="108" y="3"/>
                    <a:pt x="105" y="0"/>
                    <a:pt x="100" y="0"/>
                  </a:cubicBezTo>
                  <a:cubicBezTo>
                    <a:pt x="85" y="0"/>
                    <a:pt x="85" y="0"/>
                    <a:pt x="85" y="0"/>
                  </a:cubicBezTo>
                  <a:cubicBezTo>
                    <a:pt x="81" y="0"/>
                    <a:pt x="77" y="3"/>
                    <a:pt x="77" y="6"/>
                  </a:cubicBezTo>
                  <a:cubicBezTo>
                    <a:pt x="77" y="32"/>
                    <a:pt x="77" y="32"/>
                    <a:pt x="77" y="32"/>
                  </a:cubicBezTo>
                  <a:cubicBezTo>
                    <a:pt x="73" y="32"/>
                    <a:pt x="73" y="32"/>
                    <a:pt x="73" y="32"/>
                  </a:cubicBezTo>
                  <a:cubicBezTo>
                    <a:pt x="28" y="37"/>
                    <a:pt x="0" y="59"/>
                    <a:pt x="0" y="90"/>
                  </a:cubicBezTo>
                  <a:cubicBezTo>
                    <a:pt x="0" y="124"/>
                    <a:pt x="34" y="137"/>
                    <a:pt x="70" y="147"/>
                  </a:cubicBezTo>
                  <a:cubicBezTo>
                    <a:pt x="75" y="148"/>
                    <a:pt x="105" y="155"/>
                    <a:pt x="110" y="157"/>
                  </a:cubicBezTo>
                  <a:cubicBezTo>
                    <a:pt x="144" y="165"/>
                    <a:pt x="149" y="179"/>
                    <a:pt x="149" y="186"/>
                  </a:cubicBezTo>
                  <a:cubicBezTo>
                    <a:pt x="149" y="195"/>
                    <a:pt x="144" y="214"/>
                    <a:pt x="95" y="214"/>
                  </a:cubicBezTo>
                  <a:cubicBezTo>
                    <a:pt x="69" y="214"/>
                    <a:pt x="34" y="193"/>
                    <a:pt x="33" y="193"/>
                  </a:cubicBezTo>
                  <a:cubicBezTo>
                    <a:pt x="25" y="188"/>
                    <a:pt x="19" y="189"/>
                    <a:pt x="12" y="196"/>
                  </a:cubicBezTo>
                  <a:cubicBezTo>
                    <a:pt x="12" y="196"/>
                    <a:pt x="7" y="203"/>
                    <a:pt x="7" y="210"/>
                  </a:cubicBezTo>
                  <a:cubicBezTo>
                    <a:pt x="7" y="219"/>
                    <a:pt x="38" y="236"/>
                    <a:pt x="74" y="243"/>
                  </a:cubicBezTo>
                  <a:cubicBezTo>
                    <a:pt x="77" y="244"/>
                    <a:pt x="77" y="244"/>
                    <a:pt x="77" y="244"/>
                  </a:cubicBezTo>
                  <a:cubicBezTo>
                    <a:pt x="77" y="271"/>
                    <a:pt x="77" y="271"/>
                    <a:pt x="77" y="271"/>
                  </a:cubicBezTo>
                  <a:cubicBezTo>
                    <a:pt x="77" y="274"/>
                    <a:pt x="81" y="276"/>
                    <a:pt x="85" y="276"/>
                  </a:cubicBezTo>
                  <a:cubicBezTo>
                    <a:pt x="100" y="276"/>
                    <a:pt x="100" y="276"/>
                    <a:pt x="100" y="276"/>
                  </a:cubicBezTo>
                  <a:cubicBezTo>
                    <a:pt x="105" y="276"/>
                    <a:pt x="108" y="274"/>
                    <a:pt x="108" y="271"/>
                  </a:cubicBezTo>
                  <a:cubicBezTo>
                    <a:pt x="108" y="245"/>
                    <a:pt x="108" y="245"/>
                    <a:pt x="108" y="245"/>
                  </a:cubicBezTo>
                  <a:cubicBezTo>
                    <a:pt x="113" y="245"/>
                    <a:pt x="113" y="245"/>
                    <a:pt x="113" y="245"/>
                  </a:cubicBezTo>
                  <a:cubicBezTo>
                    <a:pt x="167" y="239"/>
                    <a:pt x="186" y="210"/>
                    <a:pt x="186" y="185"/>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7"/>
            <p:cNvSpPr>
              <a:spLocks noEditPoints="1"/>
            </p:cNvSpPr>
            <p:nvPr/>
          </p:nvSpPr>
          <p:spPr bwMode="auto">
            <a:xfrm>
              <a:off x="2860" y="790"/>
              <a:ext cx="399" cy="475"/>
            </a:xfrm>
            <a:custGeom>
              <a:avLst/>
              <a:gdLst>
                <a:gd name="T0" fmla="*/ 93 w 247"/>
                <a:gd name="T1" fmla="*/ 294 h 294"/>
                <a:gd name="T2" fmla="*/ 93 w 247"/>
                <a:gd name="T3" fmla="*/ 274 h 294"/>
                <a:gd name="T4" fmla="*/ 165 w 247"/>
                <a:gd name="T5" fmla="*/ 257 h 294"/>
                <a:gd name="T6" fmla="*/ 83 w 247"/>
                <a:gd name="T7" fmla="*/ 257 h 294"/>
                <a:gd name="T8" fmla="*/ 155 w 247"/>
                <a:gd name="T9" fmla="*/ 267 h 294"/>
                <a:gd name="T10" fmla="*/ 121 w 247"/>
                <a:gd name="T11" fmla="*/ 145 h 294"/>
                <a:gd name="T12" fmla="*/ 124 w 247"/>
                <a:gd name="T13" fmla="*/ 241 h 294"/>
                <a:gd name="T14" fmla="*/ 125 w 247"/>
                <a:gd name="T15" fmla="*/ 241 h 294"/>
                <a:gd name="T16" fmla="*/ 134 w 247"/>
                <a:gd name="T17" fmla="*/ 145 h 294"/>
                <a:gd name="T18" fmla="*/ 90 w 247"/>
                <a:gd name="T19" fmla="*/ 135 h 294"/>
                <a:gd name="T20" fmla="*/ 90 w 247"/>
                <a:gd name="T21" fmla="*/ 106 h 294"/>
                <a:gd name="T22" fmla="*/ 143 w 247"/>
                <a:gd name="T23" fmla="*/ 121 h 294"/>
                <a:gd name="T24" fmla="*/ 173 w 247"/>
                <a:gd name="T25" fmla="*/ 121 h 294"/>
                <a:gd name="T26" fmla="*/ 43 w 247"/>
                <a:gd name="T27" fmla="*/ 94 h 294"/>
                <a:gd name="T28" fmla="*/ 85 w 247"/>
                <a:gd name="T29" fmla="*/ 230 h 294"/>
                <a:gd name="T30" fmla="*/ 105 w 247"/>
                <a:gd name="T31" fmla="*/ 145 h 294"/>
                <a:gd name="T32" fmla="*/ 66 w 247"/>
                <a:gd name="T33" fmla="*/ 121 h 294"/>
                <a:gd name="T34" fmla="*/ 114 w 247"/>
                <a:gd name="T35" fmla="*/ 120 h 294"/>
                <a:gd name="T36" fmla="*/ 121 w 247"/>
                <a:gd name="T37" fmla="*/ 135 h 294"/>
                <a:gd name="T38" fmla="*/ 134 w 247"/>
                <a:gd name="T39" fmla="*/ 120 h 294"/>
                <a:gd name="T40" fmla="*/ 175 w 247"/>
                <a:gd name="T41" fmla="*/ 103 h 294"/>
                <a:gd name="T42" fmla="*/ 158 w 247"/>
                <a:gd name="T43" fmla="*/ 145 h 294"/>
                <a:gd name="T44" fmla="*/ 149 w 247"/>
                <a:gd name="T45" fmla="*/ 241 h 294"/>
                <a:gd name="T46" fmla="*/ 196 w 247"/>
                <a:gd name="T47" fmla="*/ 151 h 294"/>
                <a:gd name="T48" fmla="*/ 124 w 247"/>
                <a:gd name="T49" fmla="*/ 0 h 294"/>
                <a:gd name="T50" fmla="*/ 115 w 247"/>
                <a:gd name="T51" fmla="*/ 25 h 294"/>
                <a:gd name="T52" fmla="*/ 133 w 247"/>
                <a:gd name="T53" fmla="*/ 25 h 294"/>
                <a:gd name="T54" fmla="*/ 179 w 247"/>
                <a:gd name="T55" fmla="*/ 11 h 294"/>
                <a:gd name="T56" fmla="*/ 159 w 247"/>
                <a:gd name="T57" fmla="*/ 30 h 294"/>
                <a:gd name="T58" fmla="*/ 175 w 247"/>
                <a:gd name="T59" fmla="*/ 38 h 294"/>
                <a:gd name="T60" fmla="*/ 220 w 247"/>
                <a:gd name="T61" fmla="*/ 40 h 294"/>
                <a:gd name="T62" fmla="*/ 195 w 247"/>
                <a:gd name="T63" fmla="*/ 50 h 294"/>
                <a:gd name="T64" fmla="*/ 207 w 247"/>
                <a:gd name="T65" fmla="*/ 63 h 294"/>
                <a:gd name="T66" fmla="*/ 246 w 247"/>
                <a:gd name="T67" fmla="*/ 86 h 294"/>
                <a:gd name="T68" fmla="*/ 219 w 247"/>
                <a:gd name="T69" fmla="*/ 82 h 294"/>
                <a:gd name="T70" fmla="*/ 222 w 247"/>
                <a:gd name="T71" fmla="*/ 99 h 294"/>
                <a:gd name="T72" fmla="*/ 245 w 247"/>
                <a:gd name="T73" fmla="*/ 137 h 294"/>
                <a:gd name="T74" fmla="*/ 222 w 247"/>
                <a:gd name="T75" fmla="*/ 124 h 294"/>
                <a:gd name="T76" fmla="*/ 218 w 247"/>
                <a:gd name="T77" fmla="*/ 141 h 294"/>
                <a:gd name="T78" fmla="*/ 84 w 247"/>
                <a:gd name="T79" fmla="*/ 42 h 294"/>
                <a:gd name="T80" fmla="*/ 80 w 247"/>
                <a:gd name="T81" fmla="*/ 15 h 294"/>
                <a:gd name="T82" fmla="*/ 64 w 247"/>
                <a:gd name="T83" fmla="*/ 24 h 294"/>
                <a:gd name="T84" fmla="*/ 53 w 247"/>
                <a:gd name="T85" fmla="*/ 63 h 294"/>
                <a:gd name="T86" fmla="*/ 40 w 247"/>
                <a:gd name="T87" fmla="*/ 39 h 294"/>
                <a:gd name="T88" fmla="*/ 28 w 247"/>
                <a:gd name="T89" fmla="*/ 52 h 294"/>
                <a:gd name="T90" fmla="*/ 35 w 247"/>
                <a:gd name="T91" fmla="*/ 92 h 294"/>
                <a:gd name="T92" fmla="*/ 12 w 247"/>
                <a:gd name="T93" fmla="*/ 79 h 294"/>
                <a:gd name="T94" fmla="*/ 8 w 247"/>
                <a:gd name="T95" fmla="*/ 96 h 294"/>
                <a:gd name="T96" fmla="*/ 36 w 247"/>
                <a:gd name="T97" fmla="*/ 130 h 294"/>
                <a:gd name="T98" fmla="*/ 9 w 247"/>
                <a:gd name="T99" fmla="*/ 127 h 294"/>
                <a:gd name="T100" fmla="*/ 12 w 247"/>
                <a:gd name="T101" fmla="*/ 144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47" h="294">
                  <a:moveTo>
                    <a:pt x="165" y="284"/>
                  </a:moveTo>
                  <a:cubicBezTo>
                    <a:pt x="165" y="290"/>
                    <a:pt x="161" y="294"/>
                    <a:pt x="155" y="294"/>
                  </a:cubicBezTo>
                  <a:cubicBezTo>
                    <a:pt x="93" y="294"/>
                    <a:pt x="93" y="294"/>
                    <a:pt x="93" y="294"/>
                  </a:cubicBezTo>
                  <a:cubicBezTo>
                    <a:pt x="87" y="294"/>
                    <a:pt x="83" y="290"/>
                    <a:pt x="83" y="284"/>
                  </a:cubicBezTo>
                  <a:cubicBezTo>
                    <a:pt x="83" y="284"/>
                    <a:pt x="83" y="284"/>
                    <a:pt x="83" y="284"/>
                  </a:cubicBezTo>
                  <a:cubicBezTo>
                    <a:pt x="83" y="278"/>
                    <a:pt x="87" y="274"/>
                    <a:pt x="93" y="274"/>
                  </a:cubicBezTo>
                  <a:cubicBezTo>
                    <a:pt x="155" y="274"/>
                    <a:pt x="155" y="274"/>
                    <a:pt x="155" y="274"/>
                  </a:cubicBezTo>
                  <a:cubicBezTo>
                    <a:pt x="161" y="274"/>
                    <a:pt x="165" y="278"/>
                    <a:pt x="165" y="284"/>
                  </a:cubicBezTo>
                  <a:close/>
                  <a:moveTo>
                    <a:pt x="165" y="257"/>
                  </a:moveTo>
                  <a:cubicBezTo>
                    <a:pt x="165" y="251"/>
                    <a:pt x="161" y="247"/>
                    <a:pt x="155" y="247"/>
                  </a:cubicBezTo>
                  <a:cubicBezTo>
                    <a:pt x="93" y="247"/>
                    <a:pt x="93" y="247"/>
                    <a:pt x="93" y="247"/>
                  </a:cubicBezTo>
                  <a:cubicBezTo>
                    <a:pt x="87" y="247"/>
                    <a:pt x="83" y="251"/>
                    <a:pt x="83" y="257"/>
                  </a:cubicBezTo>
                  <a:cubicBezTo>
                    <a:pt x="83" y="257"/>
                    <a:pt x="83" y="257"/>
                    <a:pt x="83" y="257"/>
                  </a:cubicBezTo>
                  <a:cubicBezTo>
                    <a:pt x="83" y="263"/>
                    <a:pt x="87" y="267"/>
                    <a:pt x="93" y="267"/>
                  </a:cubicBezTo>
                  <a:cubicBezTo>
                    <a:pt x="155" y="267"/>
                    <a:pt x="155" y="267"/>
                    <a:pt x="155" y="267"/>
                  </a:cubicBezTo>
                  <a:cubicBezTo>
                    <a:pt x="161" y="267"/>
                    <a:pt x="165" y="263"/>
                    <a:pt x="165" y="257"/>
                  </a:cubicBezTo>
                  <a:close/>
                  <a:moveTo>
                    <a:pt x="134" y="145"/>
                  </a:moveTo>
                  <a:cubicBezTo>
                    <a:pt x="121" y="145"/>
                    <a:pt x="121" y="145"/>
                    <a:pt x="121" y="145"/>
                  </a:cubicBezTo>
                  <a:cubicBezTo>
                    <a:pt x="114" y="145"/>
                    <a:pt x="114" y="145"/>
                    <a:pt x="114" y="145"/>
                  </a:cubicBezTo>
                  <a:cubicBezTo>
                    <a:pt x="114" y="241"/>
                    <a:pt x="114" y="241"/>
                    <a:pt x="114" y="241"/>
                  </a:cubicBezTo>
                  <a:cubicBezTo>
                    <a:pt x="117" y="241"/>
                    <a:pt x="120" y="241"/>
                    <a:pt x="124" y="241"/>
                  </a:cubicBezTo>
                  <a:cubicBezTo>
                    <a:pt x="124" y="241"/>
                    <a:pt x="124" y="241"/>
                    <a:pt x="124" y="241"/>
                  </a:cubicBezTo>
                  <a:cubicBezTo>
                    <a:pt x="124" y="241"/>
                    <a:pt x="124" y="241"/>
                    <a:pt x="124" y="241"/>
                  </a:cubicBezTo>
                  <a:cubicBezTo>
                    <a:pt x="124" y="241"/>
                    <a:pt x="124" y="241"/>
                    <a:pt x="125" y="241"/>
                  </a:cubicBezTo>
                  <a:cubicBezTo>
                    <a:pt x="125" y="241"/>
                    <a:pt x="125" y="241"/>
                    <a:pt x="125" y="241"/>
                  </a:cubicBezTo>
                  <a:cubicBezTo>
                    <a:pt x="128" y="241"/>
                    <a:pt x="131" y="241"/>
                    <a:pt x="134" y="241"/>
                  </a:cubicBezTo>
                  <a:lnTo>
                    <a:pt x="134" y="145"/>
                  </a:lnTo>
                  <a:close/>
                  <a:moveTo>
                    <a:pt x="90" y="106"/>
                  </a:moveTo>
                  <a:cubicBezTo>
                    <a:pt x="82" y="106"/>
                    <a:pt x="75" y="112"/>
                    <a:pt x="75" y="121"/>
                  </a:cubicBezTo>
                  <a:cubicBezTo>
                    <a:pt x="75" y="129"/>
                    <a:pt x="82" y="135"/>
                    <a:pt x="90" y="135"/>
                  </a:cubicBezTo>
                  <a:cubicBezTo>
                    <a:pt x="105" y="135"/>
                    <a:pt x="105" y="135"/>
                    <a:pt x="105" y="135"/>
                  </a:cubicBezTo>
                  <a:cubicBezTo>
                    <a:pt x="105" y="121"/>
                    <a:pt x="105" y="121"/>
                    <a:pt x="105" y="121"/>
                  </a:cubicBezTo>
                  <a:cubicBezTo>
                    <a:pt x="105" y="112"/>
                    <a:pt x="98" y="106"/>
                    <a:pt x="90" y="106"/>
                  </a:cubicBezTo>
                  <a:close/>
                  <a:moveTo>
                    <a:pt x="173" y="121"/>
                  </a:moveTo>
                  <a:cubicBezTo>
                    <a:pt x="173" y="112"/>
                    <a:pt x="166" y="106"/>
                    <a:pt x="158" y="106"/>
                  </a:cubicBezTo>
                  <a:cubicBezTo>
                    <a:pt x="150" y="106"/>
                    <a:pt x="143" y="112"/>
                    <a:pt x="143" y="121"/>
                  </a:cubicBezTo>
                  <a:cubicBezTo>
                    <a:pt x="143" y="135"/>
                    <a:pt x="143" y="135"/>
                    <a:pt x="143" y="135"/>
                  </a:cubicBezTo>
                  <a:cubicBezTo>
                    <a:pt x="158" y="135"/>
                    <a:pt x="158" y="135"/>
                    <a:pt x="158" y="135"/>
                  </a:cubicBezTo>
                  <a:cubicBezTo>
                    <a:pt x="166" y="135"/>
                    <a:pt x="173" y="129"/>
                    <a:pt x="173" y="121"/>
                  </a:cubicBezTo>
                  <a:close/>
                  <a:moveTo>
                    <a:pt x="205" y="94"/>
                  </a:moveTo>
                  <a:cubicBezTo>
                    <a:pt x="199" y="68"/>
                    <a:pt x="168" y="39"/>
                    <a:pt x="124" y="39"/>
                  </a:cubicBezTo>
                  <a:cubicBezTo>
                    <a:pt x="81" y="39"/>
                    <a:pt x="49" y="68"/>
                    <a:pt x="43" y="94"/>
                  </a:cubicBezTo>
                  <a:cubicBezTo>
                    <a:pt x="38" y="114"/>
                    <a:pt x="42" y="133"/>
                    <a:pt x="52" y="151"/>
                  </a:cubicBezTo>
                  <a:cubicBezTo>
                    <a:pt x="60" y="168"/>
                    <a:pt x="69" y="181"/>
                    <a:pt x="77" y="198"/>
                  </a:cubicBezTo>
                  <a:cubicBezTo>
                    <a:pt x="81" y="208"/>
                    <a:pt x="82" y="221"/>
                    <a:pt x="85" y="230"/>
                  </a:cubicBezTo>
                  <a:cubicBezTo>
                    <a:pt x="86" y="238"/>
                    <a:pt x="89" y="241"/>
                    <a:pt x="99" y="241"/>
                  </a:cubicBezTo>
                  <a:cubicBezTo>
                    <a:pt x="101" y="241"/>
                    <a:pt x="103" y="241"/>
                    <a:pt x="105" y="241"/>
                  </a:cubicBezTo>
                  <a:cubicBezTo>
                    <a:pt x="105" y="145"/>
                    <a:pt x="105" y="145"/>
                    <a:pt x="105" y="145"/>
                  </a:cubicBezTo>
                  <a:cubicBezTo>
                    <a:pt x="90" y="145"/>
                    <a:pt x="90" y="145"/>
                    <a:pt x="90" y="145"/>
                  </a:cubicBezTo>
                  <a:cubicBezTo>
                    <a:pt x="83" y="145"/>
                    <a:pt x="77" y="142"/>
                    <a:pt x="73" y="138"/>
                  </a:cubicBezTo>
                  <a:cubicBezTo>
                    <a:pt x="68" y="133"/>
                    <a:pt x="66" y="127"/>
                    <a:pt x="66" y="121"/>
                  </a:cubicBezTo>
                  <a:cubicBezTo>
                    <a:pt x="66" y="114"/>
                    <a:pt x="68" y="108"/>
                    <a:pt x="73" y="103"/>
                  </a:cubicBezTo>
                  <a:cubicBezTo>
                    <a:pt x="77" y="99"/>
                    <a:pt x="83" y="96"/>
                    <a:pt x="90" y="96"/>
                  </a:cubicBezTo>
                  <a:cubicBezTo>
                    <a:pt x="103" y="96"/>
                    <a:pt x="114" y="107"/>
                    <a:pt x="114" y="120"/>
                  </a:cubicBezTo>
                  <a:cubicBezTo>
                    <a:pt x="114" y="120"/>
                    <a:pt x="114" y="120"/>
                    <a:pt x="114" y="120"/>
                  </a:cubicBezTo>
                  <a:cubicBezTo>
                    <a:pt x="114" y="135"/>
                    <a:pt x="114" y="135"/>
                    <a:pt x="114" y="135"/>
                  </a:cubicBezTo>
                  <a:cubicBezTo>
                    <a:pt x="121" y="135"/>
                    <a:pt x="121" y="135"/>
                    <a:pt x="121" y="135"/>
                  </a:cubicBezTo>
                  <a:cubicBezTo>
                    <a:pt x="134" y="135"/>
                    <a:pt x="134" y="135"/>
                    <a:pt x="134" y="135"/>
                  </a:cubicBezTo>
                  <a:cubicBezTo>
                    <a:pt x="134" y="120"/>
                    <a:pt x="134" y="120"/>
                    <a:pt x="134" y="120"/>
                  </a:cubicBezTo>
                  <a:cubicBezTo>
                    <a:pt x="134" y="120"/>
                    <a:pt x="134" y="120"/>
                    <a:pt x="134" y="120"/>
                  </a:cubicBezTo>
                  <a:cubicBezTo>
                    <a:pt x="134" y="114"/>
                    <a:pt x="136" y="108"/>
                    <a:pt x="141" y="103"/>
                  </a:cubicBezTo>
                  <a:cubicBezTo>
                    <a:pt x="146" y="99"/>
                    <a:pt x="152" y="96"/>
                    <a:pt x="158" y="96"/>
                  </a:cubicBezTo>
                  <a:cubicBezTo>
                    <a:pt x="165" y="96"/>
                    <a:pt x="171" y="99"/>
                    <a:pt x="175" y="103"/>
                  </a:cubicBezTo>
                  <a:cubicBezTo>
                    <a:pt x="180" y="108"/>
                    <a:pt x="183" y="114"/>
                    <a:pt x="183" y="121"/>
                  </a:cubicBezTo>
                  <a:cubicBezTo>
                    <a:pt x="183" y="127"/>
                    <a:pt x="180" y="133"/>
                    <a:pt x="175" y="138"/>
                  </a:cubicBezTo>
                  <a:cubicBezTo>
                    <a:pt x="171" y="142"/>
                    <a:pt x="165" y="145"/>
                    <a:pt x="158" y="145"/>
                  </a:cubicBezTo>
                  <a:cubicBezTo>
                    <a:pt x="143" y="145"/>
                    <a:pt x="143" y="145"/>
                    <a:pt x="143" y="145"/>
                  </a:cubicBezTo>
                  <a:cubicBezTo>
                    <a:pt x="143" y="241"/>
                    <a:pt x="143" y="241"/>
                    <a:pt x="143" y="241"/>
                  </a:cubicBezTo>
                  <a:cubicBezTo>
                    <a:pt x="145" y="241"/>
                    <a:pt x="147" y="241"/>
                    <a:pt x="149" y="241"/>
                  </a:cubicBezTo>
                  <a:cubicBezTo>
                    <a:pt x="159" y="241"/>
                    <a:pt x="162" y="238"/>
                    <a:pt x="164" y="230"/>
                  </a:cubicBezTo>
                  <a:cubicBezTo>
                    <a:pt x="166" y="221"/>
                    <a:pt x="167" y="208"/>
                    <a:pt x="171" y="198"/>
                  </a:cubicBezTo>
                  <a:cubicBezTo>
                    <a:pt x="179" y="181"/>
                    <a:pt x="188" y="168"/>
                    <a:pt x="196" y="151"/>
                  </a:cubicBezTo>
                  <a:cubicBezTo>
                    <a:pt x="206" y="133"/>
                    <a:pt x="211" y="114"/>
                    <a:pt x="205" y="94"/>
                  </a:cubicBezTo>
                  <a:close/>
                  <a:moveTo>
                    <a:pt x="133" y="9"/>
                  </a:moveTo>
                  <a:cubicBezTo>
                    <a:pt x="133" y="4"/>
                    <a:pt x="129" y="0"/>
                    <a:pt x="124" y="0"/>
                  </a:cubicBezTo>
                  <a:cubicBezTo>
                    <a:pt x="124" y="0"/>
                    <a:pt x="124" y="0"/>
                    <a:pt x="124" y="0"/>
                  </a:cubicBezTo>
                  <a:cubicBezTo>
                    <a:pt x="119" y="0"/>
                    <a:pt x="115" y="4"/>
                    <a:pt x="115" y="9"/>
                  </a:cubicBezTo>
                  <a:cubicBezTo>
                    <a:pt x="115" y="25"/>
                    <a:pt x="115" y="25"/>
                    <a:pt x="115" y="25"/>
                  </a:cubicBezTo>
                  <a:cubicBezTo>
                    <a:pt x="115" y="30"/>
                    <a:pt x="119" y="34"/>
                    <a:pt x="124" y="34"/>
                  </a:cubicBezTo>
                  <a:cubicBezTo>
                    <a:pt x="124" y="34"/>
                    <a:pt x="124" y="34"/>
                    <a:pt x="124" y="34"/>
                  </a:cubicBezTo>
                  <a:cubicBezTo>
                    <a:pt x="129" y="34"/>
                    <a:pt x="133" y="30"/>
                    <a:pt x="133" y="25"/>
                  </a:cubicBezTo>
                  <a:lnTo>
                    <a:pt x="133" y="9"/>
                  </a:lnTo>
                  <a:close/>
                  <a:moveTo>
                    <a:pt x="183" y="24"/>
                  </a:moveTo>
                  <a:cubicBezTo>
                    <a:pt x="185" y="19"/>
                    <a:pt x="183" y="14"/>
                    <a:pt x="179" y="11"/>
                  </a:cubicBezTo>
                  <a:cubicBezTo>
                    <a:pt x="179" y="11"/>
                    <a:pt x="179" y="11"/>
                    <a:pt x="179" y="11"/>
                  </a:cubicBezTo>
                  <a:cubicBezTo>
                    <a:pt x="175" y="9"/>
                    <a:pt x="169" y="11"/>
                    <a:pt x="167" y="15"/>
                  </a:cubicBezTo>
                  <a:cubicBezTo>
                    <a:pt x="159" y="30"/>
                    <a:pt x="159" y="30"/>
                    <a:pt x="159" y="30"/>
                  </a:cubicBezTo>
                  <a:cubicBezTo>
                    <a:pt x="157" y="34"/>
                    <a:pt x="158" y="39"/>
                    <a:pt x="163" y="42"/>
                  </a:cubicBezTo>
                  <a:cubicBezTo>
                    <a:pt x="163" y="42"/>
                    <a:pt x="163" y="42"/>
                    <a:pt x="163" y="42"/>
                  </a:cubicBezTo>
                  <a:cubicBezTo>
                    <a:pt x="167" y="44"/>
                    <a:pt x="172" y="42"/>
                    <a:pt x="175" y="38"/>
                  </a:cubicBezTo>
                  <a:lnTo>
                    <a:pt x="183" y="24"/>
                  </a:lnTo>
                  <a:close/>
                  <a:moveTo>
                    <a:pt x="219" y="52"/>
                  </a:moveTo>
                  <a:cubicBezTo>
                    <a:pt x="223" y="49"/>
                    <a:pt x="223" y="44"/>
                    <a:pt x="220" y="40"/>
                  </a:cubicBezTo>
                  <a:cubicBezTo>
                    <a:pt x="220" y="40"/>
                    <a:pt x="220" y="40"/>
                    <a:pt x="220" y="40"/>
                  </a:cubicBezTo>
                  <a:cubicBezTo>
                    <a:pt x="217" y="36"/>
                    <a:pt x="211" y="36"/>
                    <a:pt x="207" y="39"/>
                  </a:cubicBezTo>
                  <a:cubicBezTo>
                    <a:pt x="195" y="50"/>
                    <a:pt x="195" y="50"/>
                    <a:pt x="195" y="50"/>
                  </a:cubicBezTo>
                  <a:cubicBezTo>
                    <a:pt x="191" y="53"/>
                    <a:pt x="191" y="59"/>
                    <a:pt x="194" y="63"/>
                  </a:cubicBezTo>
                  <a:cubicBezTo>
                    <a:pt x="194" y="63"/>
                    <a:pt x="194" y="63"/>
                    <a:pt x="194" y="63"/>
                  </a:cubicBezTo>
                  <a:cubicBezTo>
                    <a:pt x="198" y="66"/>
                    <a:pt x="203" y="67"/>
                    <a:pt x="207" y="63"/>
                  </a:cubicBezTo>
                  <a:lnTo>
                    <a:pt x="219" y="52"/>
                  </a:lnTo>
                  <a:close/>
                  <a:moveTo>
                    <a:pt x="239" y="96"/>
                  </a:moveTo>
                  <a:cubicBezTo>
                    <a:pt x="243" y="96"/>
                    <a:pt x="247" y="91"/>
                    <a:pt x="246" y="86"/>
                  </a:cubicBezTo>
                  <a:cubicBezTo>
                    <a:pt x="246" y="86"/>
                    <a:pt x="246" y="86"/>
                    <a:pt x="246" y="86"/>
                  </a:cubicBezTo>
                  <a:cubicBezTo>
                    <a:pt x="245" y="81"/>
                    <a:pt x="240" y="78"/>
                    <a:pt x="235" y="79"/>
                  </a:cubicBezTo>
                  <a:cubicBezTo>
                    <a:pt x="219" y="82"/>
                    <a:pt x="219" y="82"/>
                    <a:pt x="219" y="82"/>
                  </a:cubicBezTo>
                  <a:cubicBezTo>
                    <a:pt x="214" y="83"/>
                    <a:pt x="211" y="87"/>
                    <a:pt x="212" y="92"/>
                  </a:cubicBezTo>
                  <a:cubicBezTo>
                    <a:pt x="212" y="92"/>
                    <a:pt x="212" y="92"/>
                    <a:pt x="212" y="92"/>
                  </a:cubicBezTo>
                  <a:cubicBezTo>
                    <a:pt x="213" y="97"/>
                    <a:pt x="217" y="100"/>
                    <a:pt x="222" y="99"/>
                  </a:cubicBezTo>
                  <a:lnTo>
                    <a:pt x="239" y="96"/>
                  </a:lnTo>
                  <a:close/>
                  <a:moveTo>
                    <a:pt x="235" y="144"/>
                  </a:moveTo>
                  <a:cubicBezTo>
                    <a:pt x="239" y="145"/>
                    <a:pt x="244" y="142"/>
                    <a:pt x="245" y="137"/>
                  </a:cubicBezTo>
                  <a:cubicBezTo>
                    <a:pt x="245" y="137"/>
                    <a:pt x="245" y="137"/>
                    <a:pt x="245" y="137"/>
                  </a:cubicBezTo>
                  <a:cubicBezTo>
                    <a:pt x="246" y="133"/>
                    <a:pt x="243" y="128"/>
                    <a:pt x="238" y="127"/>
                  </a:cubicBezTo>
                  <a:cubicBezTo>
                    <a:pt x="222" y="124"/>
                    <a:pt x="222" y="124"/>
                    <a:pt x="222" y="124"/>
                  </a:cubicBezTo>
                  <a:cubicBezTo>
                    <a:pt x="217" y="123"/>
                    <a:pt x="212" y="126"/>
                    <a:pt x="211" y="130"/>
                  </a:cubicBezTo>
                  <a:cubicBezTo>
                    <a:pt x="211" y="130"/>
                    <a:pt x="211" y="130"/>
                    <a:pt x="211" y="130"/>
                  </a:cubicBezTo>
                  <a:cubicBezTo>
                    <a:pt x="210" y="135"/>
                    <a:pt x="214" y="140"/>
                    <a:pt x="218" y="141"/>
                  </a:cubicBezTo>
                  <a:lnTo>
                    <a:pt x="235" y="144"/>
                  </a:lnTo>
                  <a:close/>
                  <a:moveTo>
                    <a:pt x="72" y="38"/>
                  </a:moveTo>
                  <a:cubicBezTo>
                    <a:pt x="75" y="42"/>
                    <a:pt x="80" y="44"/>
                    <a:pt x="84" y="42"/>
                  </a:cubicBezTo>
                  <a:cubicBezTo>
                    <a:pt x="84" y="42"/>
                    <a:pt x="84" y="42"/>
                    <a:pt x="84" y="42"/>
                  </a:cubicBezTo>
                  <a:cubicBezTo>
                    <a:pt x="89" y="39"/>
                    <a:pt x="90" y="34"/>
                    <a:pt x="88" y="30"/>
                  </a:cubicBezTo>
                  <a:cubicBezTo>
                    <a:pt x="80" y="15"/>
                    <a:pt x="80" y="15"/>
                    <a:pt x="80" y="15"/>
                  </a:cubicBezTo>
                  <a:cubicBezTo>
                    <a:pt x="78" y="11"/>
                    <a:pt x="72" y="9"/>
                    <a:pt x="68" y="11"/>
                  </a:cubicBezTo>
                  <a:cubicBezTo>
                    <a:pt x="68" y="11"/>
                    <a:pt x="68" y="11"/>
                    <a:pt x="68" y="11"/>
                  </a:cubicBezTo>
                  <a:cubicBezTo>
                    <a:pt x="64" y="14"/>
                    <a:pt x="62" y="19"/>
                    <a:pt x="64" y="24"/>
                  </a:cubicBezTo>
                  <a:lnTo>
                    <a:pt x="72" y="38"/>
                  </a:lnTo>
                  <a:close/>
                  <a:moveTo>
                    <a:pt x="40" y="63"/>
                  </a:moveTo>
                  <a:cubicBezTo>
                    <a:pt x="44" y="67"/>
                    <a:pt x="49" y="66"/>
                    <a:pt x="53" y="63"/>
                  </a:cubicBezTo>
                  <a:cubicBezTo>
                    <a:pt x="53" y="63"/>
                    <a:pt x="53" y="63"/>
                    <a:pt x="53" y="63"/>
                  </a:cubicBezTo>
                  <a:cubicBezTo>
                    <a:pt x="56" y="59"/>
                    <a:pt x="56" y="53"/>
                    <a:pt x="52" y="50"/>
                  </a:cubicBezTo>
                  <a:cubicBezTo>
                    <a:pt x="40" y="39"/>
                    <a:pt x="40" y="39"/>
                    <a:pt x="40" y="39"/>
                  </a:cubicBezTo>
                  <a:cubicBezTo>
                    <a:pt x="36" y="36"/>
                    <a:pt x="30" y="36"/>
                    <a:pt x="27" y="40"/>
                  </a:cubicBezTo>
                  <a:cubicBezTo>
                    <a:pt x="27" y="40"/>
                    <a:pt x="27" y="40"/>
                    <a:pt x="27" y="40"/>
                  </a:cubicBezTo>
                  <a:cubicBezTo>
                    <a:pt x="24" y="44"/>
                    <a:pt x="24" y="49"/>
                    <a:pt x="28" y="52"/>
                  </a:cubicBezTo>
                  <a:lnTo>
                    <a:pt x="40" y="63"/>
                  </a:lnTo>
                  <a:close/>
                  <a:moveTo>
                    <a:pt x="25" y="99"/>
                  </a:moveTo>
                  <a:cubicBezTo>
                    <a:pt x="29" y="100"/>
                    <a:pt x="34" y="97"/>
                    <a:pt x="35" y="92"/>
                  </a:cubicBezTo>
                  <a:cubicBezTo>
                    <a:pt x="35" y="92"/>
                    <a:pt x="35" y="92"/>
                    <a:pt x="35" y="92"/>
                  </a:cubicBezTo>
                  <a:cubicBezTo>
                    <a:pt x="36" y="87"/>
                    <a:pt x="33" y="83"/>
                    <a:pt x="28" y="82"/>
                  </a:cubicBezTo>
                  <a:cubicBezTo>
                    <a:pt x="12" y="79"/>
                    <a:pt x="12" y="79"/>
                    <a:pt x="12" y="79"/>
                  </a:cubicBezTo>
                  <a:cubicBezTo>
                    <a:pt x="7" y="78"/>
                    <a:pt x="2" y="81"/>
                    <a:pt x="1" y="86"/>
                  </a:cubicBezTo>
                  <a:cubicBezTo>
                    <a:pt x="1" y="86"/>
                    <a:pt x="1" y="86"/>
                    <a:pt x="1" y="86"/>
                  </a:cubicBezTo>
                  <a:cubicBezTo>
                    <a:pt x="0" y="91"/>
                    <a:pt x="4" y="96"/>
                    <a:pt x="8" y="96"/>
                  </a:cubicBezTo>
                  <a:lnTo>
                    <a:pt x="25" y="99"/>
                  </a:lnTo>
                  <a:close/>
                  <a:moveTo>
                    <a:pt x="29" y="141"/>
                  </a:moveTo>
                  <a:cubicBezTo>
                    <a:pt x="33" y="140"/>
                    <a:pt x="37" y="135"/>
                    <a:pt x="36" y="130"/>
                  </a:cubicBezTo>
                  <a:cubicBezTo>
                    <a:pt x="36" y="130"/>
                    <a:pt x="36" y="130"/>
                    <a:pt x="36" y="130"/>
                  </a:cubicBezTo>
                  <a:cubicBezTo>
                    <a:pt x="35" y="126"/>
                    <a:pt x="30" y="123"/>
                    <a:pt x="25" y="124"/>
                  </a:cubicBezTo>
                  <a:cubicBezTo>
                    <a:pt x="9" y="127"/>
                    <a:pt x="9" y="127"/>
                    <a:pt x="9" y="127"/>
                  </a:cubicBezTo>
                  <a:cubicBezTo>
                    <a:pt x="4" y="128"/>
                    <a:pt x="1" y="133"/>
                    <a:pt x="2" y="137"/>
                  </a:cubicBezTo>
                  <a:cubicBezTo>
                    <a:pt x="2" y="137"/>
                    <a:pt x="2" y="137"/>
                    <a:pt x="2" y="137"/>
                  </a:cubicBezTo>
                  <a:cubicBezTo>
                    <a:pt x="3" y="142"/>
                    <a:pt x="8" y="145"/>
                    <a:pt x="12" y="144"/>
                  </a:cubicBezTo>
                  <a:lnTo>
                    <a:pt x="29" y="1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8" name="TextBox 956"/>
          <p:cNvSpPr txBox="1">
            <a:spLocks noChangeArrowheads="1"/>
          </p:cNvSpPr>
          <p:nvPr/>
        </p:nvSpPr>
        <p:spPr bwMode="auto">
          <a:xfrm>
            <a:off x="9125285" y="19687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19" name="TextBox 956"/>
          <p:cNvSpPr txBox="1">
            <a:spLocks noChangeArrowheads="1"/>
          </p:cNvSpPr>
          <p:nvPr/>
        </p:nvSpPr>
        <p:spPr bwMode="auto">
          <a:xfrm>
            <a:off x="9115761" y="16018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0" name="TextBox 956"/>
          <p:cNvSpPr txBox="1">
            <a:spLocks noChangeArrowheads="1"/>
          </p:cNvSpPr>
          <p:nvPr/>
        </p:nvSpPr>
        <p:spPr bwMode="auto">
          <a:xfrm>
            <a:off x="9125285" y="32260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1" name="TextBox 956"/>
          <p:cNvSpPr txBox="1">
            <a:spLocks noChangeArrowheads="1"/>
          </p:cNvSpPr>
          <p:nvPr/>
        </p:nvSpPr>
        <p:spPr bwMode="auto">
          <a:xfrm>
            <a:off x="9115761" y="28591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2" name="TextBox 956"/>
          <p:cNvSpPr txBox="1">
            <a:spLocks noChangeArrowheads="1"/>
          </p:cNvSpPr>
          <p:nvPr/>
        </p:nvSpPr>
        <p:spPr bwMode="auto">
          <a:xfrm>
            <a:off x="9144335" y="4645233"/>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3" name="TextBox 956"/>
          <p:cNvSpPr txBox="1">
            <a:spLocks noChangeArrowheads="1"/>
          </p:cNvSpPr>
          <p:nvPr/>
        </p:nvSpPr>
        <p:spPr bwMode="auto">
          <a:xfrm>
            <a:off x="9134811" y="4278344"/>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4" name="TextBox 956"/>
          <p:cNvSpPr txBox="1">
            <a:spLocks noChangeArrowheads="1"/>
          </p:cNvSpPr>
          <p:nvPr/>
        </p:nvSpPr>
        <p:spPr bwMode="auto">
          <a:xfrm>
            <a:off x="590885" y="19687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5" name="TextBox 956"/>
          <p:cNvSpPr txBox="1">
            <a:spLocks noChangeArrowheads="1"/>
          </p:cNvSpPr>
          <p:nvPr/>
        </p:nvSpPr>
        <p:spPr bwMode="auto">
          <a:xfrm>
            <a:off x="448011" y="16018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6" name="TextBox 956"/>
          <p:cNvSpPr txBox="1">
            <a:spLocks noChangeArrowheads="1"/>
          </p:cNvSpPr>
          <p:nvPr/>
        </p:nvSpPr>
        <p:spPr bwMode="auto">
          <a:xfrm>
            <a:off x="590885" y="32260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7" name="TextBox 956"/>
          <p:cNvSpPr txBox="1">
            <a:spLocks noChangeArrowheads="1"/>
          </p:cNvSpPr>
          <p:nvPr/>
        </p:nvSpPr>
        <p:spPr bwMode="auto">
          <a:xfrm>
            <a:off x="457536" y="28591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8" name="TextBox 956"/>
          <p:cNvSpPr txBox="1">
            <a:spLocks noChangeArrowheads="1"/>
          </p:cNvSpPr>
          <p:nvPr/>
        </p:nvSpPr>
        <p:spPr bwMode="auto">
          <a:xfrm>
            <a:off x="609935" y="4645233"/>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9" name="TextBox 956"/>
          <p:cNvSpPr txBox="1">
            <a:spLocks noChangeArrowheads="1"/>
          </p:cNvSpPr>
          <p:nvPr/>
        </p:nvSpPr>
        <p:spPr bwMode="auto">
          <a:xfrm>
            <a:off x="505161" y="4278344"/>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Tree>
    <p:extLst>
      <p:ext uri="{BB962C8B-B14F-4D97-AF65-F5344CB8AC3E}">
        <p14:creationId xmlns:p14="http://schemas.microsoft.com/office/powerpoint/2010/main" val="1438385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par>
                          <p:cTn id="8" fill="hold">
                            <p:stCondLst>
                              <p:cond delay="2000"/>
                            </p:stCondLst>
                            <p:childTnLst>
                              <p:par>
                                <p:cTn id="9" presetID="53" presetClass="entr" presetSubtype="16" fill="hold" grpId="0" nodeType="afterEffect">
                                  <p:stCondLst>
                                    <p:cond delay="0"/>
                                  </p:stCondLst>
                                  <p:childTnLst>
                                    <p:set>
                                      <p:cBhvr>
                                        <p:cTn id="10" dur="1" fill="hold">
                                          <p:stCondLst>
                                            <p:cond delay="0"/>
                                          </p:stCondLst>
                                        </p:cTn>
                                        <p:tgtEl>
                                          <p:spTgt spid="24"/>
                                        </p:tgtEl>
                                        <p:attrNameLst>
                                          <p:attrName>style.visibility</p:attrName>
                                        </p:attrNameLst>
                                      </p:cBhvr>
                                      <p:to>
                                        <p:strVal val="visible"/>
                                      </p:to>
                                    </p:set>
                                    <p:anim calcmode="lin" valueType="num">
                                      <p:cBhvr>
                                        <p:cTn id="11" dur="500" fill="hold"/>
                                        <p:tgtEl>
                                          <p:spTgt spid="24"/>
                                        </p:tgtEl>
                                        <p:attrNameLst>
                                          <p:attrName>ppt_w</p:attrName>
                                        </p:attrNameLst>
                                      </p:cBhvr>
                                      <p:tavLst>
                                        <p:tav tm="0">
                                          <p:val>
                                            <p:fltVal val="0"/>
                                          </p:val>
                                        </p:tav>
                                        <p:tav tm="100000">
                                          <p:val>
                                            <p:strVal val="#ppt_w"/>
                                          </p:val>
                                        </p:tav>
                                      </p:tavLst>
                                    </p:anim>
                                    <p:anim calcmode="lin" valueType="num">
                                      <p:cBhvr>
                                        <p:cTn id="12" dur="500" fill="hold"/>
                                        <p:tgtEl>
                                          <p:spTgt spid="24"/>
                                        </p:tgtEl>
                                        <p:attrNameLst>
                                          <p:attrName>ppt_h</p:attrName>
                                        </p:attrNameLst>
                                      </p:cBhvr>
                                      <p:tavLst>
                                        <p:tav tm="0">
                                          <p:val>
                                            <p:fltVal val="0"/>
                                          </p:val>
                                        </p:tav>
                                        <p:tav tm="100000">
                                          <p:val>
                                            <p:strVal val="#ppt_h"/>
                                          </p:val>
                                        </p:tav>
                                      </p:tavLst>
                                    </p:anim>
                                    <p:animEffect transition="in" filter="fade">
                                      <p:cBhvr>
                                        <p:cTn id="13" dur="500"/>
                                        <p:tgtEl>
                                          <p:spTgt spid="24"/>
                                        </p:tgtEl>
                                      </p:cBhvr>
                                    </p:animEffect>
                                  </p:childTnLst>
                                </p:cTn>
                              </p:par>
                              <p:par>
                                <p:cTn id="14" presetID="53" presetClass="entr" presetSubtype="16" fill="hold" grpId="0" nodeType="withEffect">
                                  <p:stCondLst>
                                    <p:cond delay="0"/>
                                  </p:stCondLst>
                                  <p:childTnLst>
                                    <p:set>
                                      <p:cBhvr>
                                        <p:cTn id="15" dur="1" fill="hold">
                                          <p:stCondLst>
                                            <p:cond delay="0"/>
                                          </p:stCondLst>
                                        </p:cTn>
                                        <p:tgtEl>
                                          <p:spTgt spid="25"/>
                                        </p:tgtEl>
                                        <p:attrNameLst>
                                          <p:attrName>style.visibility</p:attrName>
                                        </p:attrNameLst>
                                      </p:cBhvr>
                                      <p:to>
                                        <p:strVal val="visible"/>
                                      </p:to>
                                    </p:set>
                                    <p:anim calcmode="lin" valueType="num">
                                      <p:cBhvr>
                                        <p:cTn id="16" dur="500" fill="hold"/>
                                        <p:tgtEl>
                                          <p:spTgt spid="25"/>
                                        </p:tgtEl>
                                        <p:attrNameLst>
                                          <p:attrName>ppt_w</p:attrName>
                                        </p:attrNameLst>
                                      </p:cBhvr>
                                      <p:tavLst>
                                        <p:tav tm="0">
                                          <p:val>
                                            <p:fltVal val="0"/>
                                          </p:val>
                                        </p:tav>
                                        <p:tav tm="100000">
                                          <p:val>
                                            <p:strVal val="#ppt_w"/>
                                          </p:val>
                                        </p:tav>
                                      </p:tavLst>
                                    </p:anim>
                                    <p:anim calcmode="lin" valueType="num">
                                      <p:cBhvr>
                                        <p:cTn id="17" dur="500" fill="hold"/>
                                        <p:tgtEl>
                                          <p:spTgt spid="25"/>
                                        </p:tgtEl>
                                        <p:attrNameLst>
                                          <p:attrName>ppt_h</p:attrName>
                                        </p:attrNameLst>
                                      </p:cBhvr>
                                      <p:tavLst>
                                        <p:tav tm="0">
                                          <p:val>
                                            <p:fltVal val="0"/>
                                          </p:val>
                                        </p:tav>
                                        <p:tav tm="100000">
                                          <p:val>
                                            <p:strVal val="#ppt_h"/>
                                          </p:val>
                                        </p:tav>
                                      </p:tavLst>
                                    </p:anim>
                                    <p:animEffect transition="in" filter="fade">
                                      <p:cBhvr>
                                        <p:cTn id="18" dur="500"/>
                                        <p:tgtEl>
                                          <p:spTgt spid="25"/>
                                        </p:tgtEl>
                                      </p:cBhvr>
                                    </p:animEffect>
                                  </p:childTnLst>
                                </p:cTn>
                              </p:par>
                              <p:par>
                                <p:cTn id="19" presetID="53" presetClass="entr" presetSubtype="16" fill="hold" grpId="0" nodeType="withEffect">
                                  <p:stCondLst>
                                    <p:cond delay="0"/>
                                  </p:stCondLst>
                                  <p:childTnLst>
                                    <p:set>
                                      <p:cBhvr>
                                        <p:cTn id="20" dur="1" fill="hold">
                                          <p:stCondLst>
                                            <p:cond delay="0"/>
                                          </p:stCondLst>
                                        </p:cTn>
                                        <p:tgtEl>
                                          <p:spTgt spid="26"/>
                                        </p:tgtEl>
                                        <p:attrNameLst>
                                          <p:attrName>style.visibility</p:attrName>
                                        </p:attrNameLst>
                                      </p:cBhvr>
                                      <p:to>
                                        <p:strVal val="visible"/>
                                      </p:to>
                                    </p:set>
                                    <p:anim calcmode="lin" valueType="num">
                                      <p:cBhvr>
                                        <p:cTn id="21" dur="500" fill="hold"/>
                                        <p:tgtEl>
                                          <p:spTgt spid="26"/>
                                        </p:tgtEl>
                                        <p:attrNameLst>
                                          <p:attrName>ppt_w</p:attrName>
                                        </p:attrNameLst>
                                      </p:cBhvr>
                                      <p:tavLst>
                                        <p:tav tm="0">
                                          <p:val>
                                            <p:fltVal val="0"/>
                                          </p:val>
                                        </p:tav>
                                        <p:tav tm="100000">
                                          <p:val>
                                            <p:strVal val="#ppt_w"/>
                                          </p:val>
                                        </p:tav>
                                      </p:tavLst>
                                    </p:anim>
                                    <p:anim calcmode="lin" valueType="num">
                                      <p:cBhvr>
                                        <p:cTn id="22" dur="500" fill="hold"/>
                                        <p:tgtEl>
                                          <p:spTgt spid="26"/>
                                        </p:tgtEl>
                                        <p:attrNameLst>
                                          <p:attrName>ppt_h</p:attrName>
                                        </p:attrNameLst>
                                      </p:cBhvr>
                                      <p:tavLst>
                                        <p:tav tm="0">
                                          <p:val>
                                            <p:fltVal val="0"/>
                                          </p:val>
                                        </p:tav>
                                        <p:tav tm="100000">
                                          <p:val>
                                            <p:strVal val="#ppt_h"/>
                                          </p:val>
                                        </p:tav>
                                      </p:tavLst>
                                    </p:anim>
                                    <p:animEffect transition="in" filter="fade">
                                      <p:cBhvr>
                                        <p:cTn id="23" dur="500"/>
                                        <p:tgtEl>
                                          <p:spTgt spid="26"/>
                                        </p:tgtEl>
                                      </p:cBhvr>
                                    </p:animEffect>
                                  </p:childTnLst>
                                </p:cTn>
                              </p:par>
                              <p:par>
                                <p:cTn id="24" presetID="53" presetClass="entr" presetSubtype="16" fill="hold" grpId="0" nodeType="withEffect">
                                  <p:stCondLst>
                                    <p:cond delay="0"/>
                                  </p:stCondLst>
                                  <p:childTnLst>
                                    <p:set>
                                      <p:cBhvr>
                                        <p:cTn id="25" dur="1" fill="hold">
                                          <p:stCondLst>
                                            <p:cond delay="0"/>
                                          </p:stCondLst>
                                        </p:cTn>
                                        <p:tgtEl>
                                          <p:spTgt spid="27"/>
                                        </p:tgtEl>
                                        <p:attrNameLst>
                                          <p:attrName>style.visibility</p:attrName>
                                        </p:attrNameLst>
                                      </p:cBhvr>
                                      <p:to>
                                        <p:strVal val="visible"/>
                                      </p:to>
                                    </p:set>
                                    <p:anim calcmode="lin" valueType="num">
                                      <p:cBhvr>
                                        <p:cTn id="26" dur="500" fill="hold"/>
                                        <p:tgtEl>
                                          <p:spTgt spid="27"/>
                                        </p:tgtEl>
                                        <p:attrNameLst>
                                          <p:attrName>ppt_w</p:attrName>
                                        </p:attrNameLst>
                                      </p:cBhvr>
                                      <p:tavLst>
                                        <p:tav tm="0">
                                          <p:val>
                                            <p:fltVal val="0"/>
                                          </p:val>
                                        </p:tav>
                                        <p:tav tm="100000">
                                          <p:val>
                                            <p:strVal val="#ppt_w"/>
                                          </p:val>
                                        </p:tav>
                                      </p:tavLst>
                                    </p:anim>
                                    <p:anim calcmode="lin" valueType="num">
                                      <p:cBhvr>
                                        <p:cTn id="27" dur="500" fill="hold"/>
                                        <p:tgtEl>
                                          <p:spTgt spid="27"/>
                                        </p:tgtEl>
                                        <p:attrNameLst>
                                          <p:attrName>ppt_h</p:attrName>
                                        </p:attrNameLst>
                                      </p:cBhvr>
                                      <p:tavLst>
                                        <p:tav tm="0">
                                          <p:val>
                                            <p:fltVal val="0"/>
                                          </p:val>
                                        </p:tav>
                                        <p:tav tm="100000">
                                          <p:val>
                                            <p:strVal val="#ppt_h"/>
                                          </p:val>
                                        </p:tav>
                                      </p:tavLst>
                                    </p:anim>
                                    <p:animEffect transition="in" filter="fade">
                                      <p:cBhvr>
                                        <p:cTn id="28" dur="500"/>
                                        <p:tgtEl>
                                          <p:spTgt spid="27"/>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28"/>
                                        </p:tgtEl>
                                        <p:attrNameLst>
                                          <p:attrName>style.visibility</p:attrName>
                                        </p:attrNameLst>
                                      </p:cBhvr>
                                      <p:to>
                                        <p:strVal val="visible"/>
                                      </p:to>
                                    </p:set>
                                    <p:anim calcmode="lin" valueType="num">
                                      <p:cBhvr>
                                        <p:cTn id="31" dur="500" fill="hold"/>
                                        <p:tgtEl>
                                          <p:spTgt spid="28"/>
                                        </p:tgtEl>
                                        <p:attrNameLst>
                                          <p:attrName>ppt_w</p:attrName>
                                        </p:attrNameLst>
                                      </p:cBhvr>
                                      <p:tavLst>
                                        <p:tav tm="0">
                                          <p:val>
                                            <p:fltVal val="0"/>
                                          </p:val>
                                        </p:tav>
                                        <p:tav tm="100000">
                                          <p:val>
                                            <p:strVal val="#ppt_w"/>
                                          </p:val>
                                        </p:tav>
                                      </p:tavLst>
                                    </p:anim>
                                    <p:anim calcmode="lin" valueType="num">
                                      <p:cBhvr>
                                        <p:cTn id="32" dur="500" fill="hold"/>
                                        <p:tgtEl>
                                          <p:spTgt spid="28"/>
                                        </p:tgtEl>
                                        <p:attrNameLst>
                                          <p:attrName>ppt_h</p:attrName>
                                        </p:attrNameLst>
                                      </p:cBhvr>
                                      <p:tavLst>
                                        <p:tav tm="0">
                                          <p:val>
                                            <p:fltVal val="0"/>
                                          </p:val>
                                        </p:tav>
                                        <p:tav tm="100000">
                                          <p:val>
                                            <p:strVal val="#ppt_h"/>
                                          </p:val>
                                        </p:tav>
                                      </p:tavLst>
                                    </p:anim>
                                    <p:animEffect transition="in" filter="fade">
                                      <p:cBhvr>
                                        <p:cTn id="33" dur="500"/>
                                        <p:tgtEl>
                                          <p:spTgt spid="28"/>
                                        </p:tgtEl>
                                      </p:cBhvr>
                                    </p:animEffect>
                                  </p:childTnLst>
                                </p:cTn>
                              </p:par>
                              <p:par>
                                <p:cTn id="34" presetID="53" presetClass="entr" presetSubtype="16" fill="hold" grpId="0" nodeType="withEffect">
                                  <p:stCondLst>
                                    <p:cond delay="0"/>
                                  </p:stCondLst>
                                  <p:childTnLst>
                                    <p:set>
                                      <p:cBhvr>
                                        <p:cTn id="35" dur="1" fill="hold">
                                          <p:stCondLst>
                                            <p:cond delay="0"/>
                                          </p:stCondLst>
                                        </p:cTn>
                                        <p:tgtEl>
                                          <p:spTgt spid="29"/>
                                        </p:tgtEl>
                                        <p:attrNameLst>
                                          <p:attrName>style.visibility</p:attrName>
                                        </p:attrNameLst>
                                      </p:cBhvr>
                                      <p:to>
                                        <p:strVal val="visible"/>
                                      </p:to>
                                    </p:set>
                                    <p:anim calcmode="lin" valueType="num">
                                      <p:cBhvr>
                                        <p:cTn id="36" dur="500" fill="hold"/>
                                        <p:tgtEl>
                                          <p:spTgt spid="29"/>
                                        </p:tgtEl>
                                        <p:attrNameLst>
                                          <p:attrName>ppt_w</p:attrName>
                                        </p:attrNameLst>
                                      </p:cBhvr>
                                      <p:tavLst>
                                        <p:tav tm="0">
                                          <p:val>
                                            <p:fltVal val="0"/>
                                          </p:val>
                                        </p:tav>
                                        <p:tav tm="100000">
                                          <p:val>
                                            <p:strVal val="#ppt_w"/>
                                          </p:val>
                                        </p:tav>
                                      </p:tavLst>
                                    </p:anim>
                                    <p:anim calcmode="lin" valueType="num">
                                      <p:cBhvr>
                                        <p:cTn id="37" dur="500" fill="hold"/>
                                        <p:tgtEl>
                                          <p:spTgt spid="29"/>
                                        </p:tgtEl>
                                        <p:attrNameLst>
                                          <p:attrName>ppt_h</p:attrName>
                                        </p:attrNameLst>
                                      </p:cBhvr>
                                      <p:tavLst>
                                        <p:tav tm="0">
                                          <p:val>
                                            <p:fltVal val="0"/>
                                          </p:val>
                                        </p:tav>
                                        <p:tav tm="100000">
                                          <p:val>
                                            <p:strVal val="#ppt_h"/>
                                          </p:val>
                                        </p:tav>
                                      </p:tavLst>
                                    </p:anim>
                                    <p:animEffect transition="in" filter="fade">
                                      <p:cBhvr>
                                        <p:cTn id="38" dur="500"/>
                                        <p:tgtEl>
                                          <p:spTgt spid="29"/>
                                        </p:tgtEl>
                                      </p:cBhvr>
                                    </p:animEffect>
                                  </p:childTnLst>
                                </p:cTn>
                              </p:par>
                              <p:par>
                                <p:cTn id="39" presetID="53" presetClass="entr" presetSubtype="16"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anim calcmode="lin" valueType="num">
                                      <p:cBhvr>
                                        <p:cTn id="41" dur="500" fill="hold"/>
                                        <p:tgtEl>
                                          <p:spTgt spid="18"/>
                                        </p:tgtEl>
                                        <p:attrNameLst>
                                          <p:attrName>ppt_w</p:attrName>
                                        </p:attrNameLst>
                                      </p:cBhvr>
                                      <p:tavLst>
                                        <p:tav tm="0">
                                          <p:val>
                                            <p:fltVal val="0"/>
                                          </p:val>
                                        </p:tav>
                                        <p:tav tm="100000">
                                          <p:val>
                                            <p:strVal val="#ppt_w"/>
                                          </p:val>
                                        </p:tav>
                                      </p:tavLst>
                                    </p:anim>
                                    <p:anim calcmode="lin" valueType="num">
                                      <p:cBhvr>
                                        <p:cTn id="42" dur="500" fill="hold"/>
                                        <p:tgtEl>
                                          <p:spTgt spid="18"/>
                                        </p:tgtEl>
                                        <p:attrNameLst>
                                          <p:attrName>ppt_h</p:attrName>
                                        </p:attrNameLst>
                                      </p:cBhvr>
                                      <p:tavLst>
                                        <p:tav tm="0">
                                          <p:val>
                                            <p:fltVal val="0"/>
                                          </p:val>
                                        </p:tav>
                                        <p:tav tm="100000">
                                          <p:val>
                                            <p:strVal val="#ppt_h"/>
                                          </p:val>
                                        </p:tav>
                                      </p:tavLst>
                                    </p:anim>
                                    <p:animEffect transition="in" filter="fade">
                                      <p:cBhvr>
                                        <p:cTn id="43" dur="500"/>
                                        <p:tgtEl>
                                          <p:spTgt spid="18"/>
                                        </p:tgtEl>
                                      </p:cBhvr>
                                    </p:animEffect>
                                  </p:childTnLst>
                                </p:cTn>
                              </p:par>
                              <p:par>
                                <p:cTn id="44" presetID="53" presetClass="entr" presetSubtype="16" fill="hold" grpId="0" nodeType="withEffect">
                                  <p:stCondLst>
                                    <p:cond delay="0"/>
                                  </p:stCondLst>
                                  <p:childTnLst>
                                    <p:set>
                                      <p:cBhvr>
                                        <p:cTn id="45" dur="1" fill="hold">
                                          <p:stCondLst>
                                            <p:cond delay="0"/>
                                          </p:stCondLst>
                                        </p:cTn>
                                        <p:tgtEl>
                                          <p:spTgt spid="19"/>
                                        </p:tgtEl>
                                        <p:attrNameLst>
                                          <p:attrName>style.visibility</p:attrName>
                                        </p:attrNameLst>
                                      </p:cBhvr>
                                      <p:to>
                                        <p:strVal val="visible"/>
                                      </p:to>
                                    </p:set>
                                    <p:anim calcmode="lin" valueType="num">
                                      <p:cBhvr>
                                        <p:cTn id="46" dur="500" fill="hold"/>
                                        <p:tgtEl>
                                          <p:spTgt spid="19"/>
                                        </p:tgtEl>
                                        <p:attrNameLst>
                                          <p:attrName>ppt_w</p:attrName>
                                        </p:attrNameLst>
                                      </p:cBhvr>
                                      <p:tavLst>
                                        <p:tav tm="0">
                                          <p:val>
                                            <p:fltVal val="0"/>
                                          </p:val>
                                        </p:tav>
                                        <p:tav tm="100000">
                                          <p:val>
                                            <p:strVal val="#ppt_w"/>
                                          </p:val>
                                        </p:tav>
                                      </p:tavLst>
                                    </p:anim>
                                    <p:anim calcmode="lin" valueType="num">
                                      <p:cBhvr>
                                        <p:cTn id="47" dur="500" fill="hold"/>
                                        <p:tgtEl>
                                          <p:spTgt spid="19"/>
                                        </p:tgtEl>
                                        <p:attrNameLst>
                                          <p:attrName>ppt_h</p:attrName>
                                        </p:attrNameLst>
                                      </p:cBhvr>
                                      <p:tavLst>
                                        <p:tav tm="0">
                                          <p:val>
                                            <p:fltVal val="0"/>
                                          </p:val>
                                        </p:tav>
                                        <p:tav tm="100000">
                                          <p:val>
                                            <p:strVal val="#ppt_h"/>
                                          </p:val>
                                        </p:tav>
                                      </p:tavLst>
                                    </p:anim>
                                    <p:animEffect transition="in" filter="fade">
                                      <p:cBhvr>
                                        <p:cTn id="48" dur="500"/>
                                        <p:tgtEl>
                                          <p:spTgt spid="19"/>
                                        </p:tgtEl>
                                      </p:cBhvr>
                                    </p:animEffect>
                                  </p:childTnLst>
                                </p:cTn>
                              </p:par>
                              <p:par>
                                <p:cTn id="49" presetID="53" presetClass="entr" presetSubtype="16" fill="hold" grpId="0" nodeType="withEffect">
                                  <p:stCondLst>
                                    <p:cond delay="0"/>
                                  </p:stCondLst>
                                  <p:childTnLst>
                                    <p:set>
                                      <p:cBhvr>
                                        <p:cTn id="50" dur="1" fill="hold">
                                          <p:stCondLst>
                                            <p:cond delay="0"/>
                                          </p:stCondLst>
                                        </p:cTn>
                                        <p:tgtEl>
                                          <p:spTgt spid="20"/>
                                        </p:tgtEl>
                                        <p:attrNameLst>
                                          <p:attrName>style.visibility</p:attrName>
                                        </p:attrNameLst>
                                      </p:cBhvr>
                                      <p:to>
                                        <p:strVal val="visible"/>
                                      </p:to>
                                    </p:set>
                                    <p:anim calcmode="lin" valueType="num">
                                      <p:cBhvr>
                                        <p:cTn id="51" dur="500" fill="hold"/>
                                        <p:tgtEl>
                                          <p:spTgt spid="20"/>
                                        </p:tgtEl>
                                        <p:attrNameLst>
                                          <p:attrName>ppt_w</p:attrName>
                                        </p:attrNameLst>
                                      </p:cBhvr>
                                      <p:tavLst>
                                        <p:tav tm="0">
                                          <p:val>
                                            <p:fltVal val="0"/>
                                          </p:val>
                                        </p:tav>
                                        <p:tav tm="100000">
                                          <p:val>
                                            <p:strVal val="#ppt_w"/>
                                          </p:val>
                                        </p:tav>
                                      </p:tavLst>
                                    </p:anim>
                                    <p:anim calcmode="lin" valueType="num">
                                      <p:cBhvr>
                                        <p:cTn id="52" dur="500" fill="hold"/>
                                        <p:tgtEl>
                                          <p:spTgt spid="20"/>
                                        </p:tgtEl>
                                        <p:attrNameLst>
                                          <p:attrName>ppt_h</p:attrName>
                                        </p:attrNameLst>
                                      </p:cBhvr>
                                      <p:tavLst>
                                        <p:tav tm="0">
                                          <p:val>
                                            <p:fltVal val="0"/>
                                          </p:val>
                                        </p:tav>
                                        <p:tav tm="100000">
                                          <p:val>
                                            <p:strVal val="#ppt_h"/>
                                          </p:val>
                                        </p:tav>
                                      </p:tavLst>
                                    </p:anim>
                                    <p:animEffect transition="in" filter="fade">
                                      <p:cBhvr>
                                        <p:cTn id="53" dur="500"/>
                                        <p:tgtEl>
                                          <p:spTgt spid="20"/>
                                        </p:tgtEl>
                                      </p:cBhvr>
                                    </p:animEffect>
                                  </p:childTnLst>
                                </p:cTn>
                              </p:par>
                              <p:par>
                                <p:cTn id="54" presetID="53" presetClass="entr" presetSubtype="16" fill="hold" grpId="0" nodeType="withEffect">
                                  <p:stCondLst>
                                    <p:cond delay="0"/>
                                  </p:stCondLst>
                                  <p:childTnLst>
                                    <p:set>
                                      <p:cBhvr>
                                        <p:cTn id="55" dur="1" fill="hold">
                                          <p:stCondLst>
                                            <p:cond delay="0"/>
                                          </p:stCondLst>
                                        </p:cTn>
                                        <p:tgtEl>
                                          <p:spTgt spid="21"/>
                                        </p:tgtEl>
                                        <p:attrNameLst>
                                          <p:attrName>style.visibility</p:attrName>
                                        </p:attrNameLst>
                                      </p:cBhvr>
                                      <p:to>
                                        <p:strVal val="visible"/>
                                      </p:to>
                                    </p:set>
                                    <p:anim calcmode="lin" valueType="num">
                                      <p:cBhvr>
                                        <p:cTn id="56" dur="500" fill="hold"/>
                                        <p:tgtEl>
                                          <p:spTgt spid="21"/>
                                        </p:tgtEl>
                                        <p:attrNameLst>
                                          <p:attrName>ppt_w</p:attrName>
                                        </p:attrNameLst>
                                      </p:cBhvr>
                                      <p:tavLst>
                                        <p:tav tm="0">
                                          <p:val>
                                            <p:fltVal val="0"/>
                                          </p:val>
                                        </p:tav>
                                        <p:tav tm="100000">
                                          <p:val>
                                            <p:strVal val="#ppt_w"/>
                                          </p:val>
                                        </p:tav>
                                      </p:tavLst>
                                    </p:anim>
                                    <p:anim calcmode="lin" valueType="num">
                                      <p:cBhvr>
                                        <p:cTn id="57" dur="500" fill="hold"/>
                                        <p:tgtEl>
                                          <p:spTgt spid="21"/>
                                        </p:tgtEl>
                                        <p:attrNameLst>
                                          <p:attrName>ppt_h</p:attrName>
                                        </p:attrNameLst>
                                      </p:cBhvr>
                                      <p:tavLst>
                                        <p:tav tm="0">
                                          <p:val>
                                            <p:fltVal val="0"/>
                                          </p:val>
                                        </p:tav>
                                        <p:tav tm="100000">
                                          <p:val>
                                            <p:strVal val="#ppt_h"/>
                                          </p:val>
                                        </p:tav>
                                      </p:tavLst>
                                    </p:anim>
                                    <p:animEffect transition="in" filter="fade">
                                      <p:cBhvr>
                                        <p:cTn id="58" dur="500"/>
                                        <p:tgtEl>
                                          <p:spTgt spid="21"/>
                                        </p:tgtEl>
                                      </p:cBhvr>
                                    </p:animEffect>
                                  </p:childTnLst>
                                </p:cTn>
                              </p:par>
                              <p:par>
                                <p:cTn id="59" presetID="53" presetClass="entr" presetSubtype="16" fill="hold" grpId="0" nodeType="withEffect">
                                  <p:stCondLst>
                                    <p:cond delay="0"/>
                                  </p:stCondLst>
                                  <p:childTnLst>
                                    <p:set>
                                      <p:cBhvr>
                                        <p:cTn id="60" dur="1" fill="hold">
                                          <p:stCondLst>
                                            <p:cond delay="0"/>
                                          </p:stCondLst>
                                        </p:cTn>
                                        <p:tgtEl>
                                          <p:spTgt spid="22"/>
                                        </p:tgtEl>
                                        <p:attrNameLst>
                                          <p:attrName>style.visibility</p:attrName>
                                        </p:attrNameLst>
                                      </p:cBhvr>
                                      <p:to>
                                        <p:strVal val="visible"/>
                                      </p:to>
                                    </p:set>
                                    <p:anim calcmode="lin" valueType="num">
                                      <p:cBhvr>
                                        <p:cTn id="61" dur="500" fill="hold"/>
                                        <p:tgtEl>
                                          <p:spTgt spid="22"/>
                                        </p:tgtEl>
                                        <p:attrNameLst>
                                          <p:attrName>ppt_w</p:attrName>
                                        </p:attrNameLst>
                                      </p:cBhvr>
                                      <p:tavLst>
                                        <p:tav tm="0">
                                          <p:val>
                                            <p:fltVal val="0"/>
                                          </p:val>
                                        </p:tav>
                                        <p:tav tm="100000">
                                          <p:val>
                                            <p:strVal val="#ppt_w"/>
                                          </p:val>
                                        </p:tav>
                                      </p:tavLst>
                                    </p:anim>
                                    <p:anim calcmode="lin" valueType="num">
                                      <p:cBhvr>
                                        <p:cTn id="62" dur="500" fill="hold"/>
                                        <p:tgtEl>
                                          <p:spTgt spid="22"/>
                                        </p:tgtEl>
                                        <p:attrNameLst>
                                          <p:attrName>ppt_h</p:attrName>
                                        </p:attrNameLst>
                                      </p:cBhvr>
                                      <p:tavLst>
                                        <p:tav tm="0">
                                          <p:val>
                                            <p:fltVal val="0"/>
                                          </p:val>
                                        </p:tav>
                                        <p:tav tm="100000">
                                          <p:val>
                                            <p:strVal val="#ppt_h"/>
                                          </p:val>
                                        </p:tav>
                                      </p:tavLst>
                                    </p:anim>
                                    <p:animEffect transition="in" filter="fade">
                                      <p:cBhvr>
                                        <p:cTn id="63" dur="500"/>
                                        <p:tgtEl>
                                          <p:spTgt spid="22"/>
                                        </p:tgtEl>
                                      </p:cBhvr>
                                    </p:animEffect>
                                  </p:childTnLst>
                                </p:cTn>
                              </p:par>
                              <p:par>
                                <p:cTn id="64" presetID="53" presetClass="entr" presetSubtype="16" fill="hold" grpId="0" nodeType="withEffect">
                                  <p:stCondLst>
                                    <p:cond delay="0"/>
                                  </p:stCondLst>
                                  <p:childTnLst>
                                    <p:set>
                                      <p:cBhvr>
                                        <p:cTn id="65" dur="1" fill="hold">
                                          <p:stCondLst>
                                            <p:cond delay="0"/>
                                          </p:stCondLst>
                                        </p:cTn>
                                        <p:tgtEl>
                                          <p:spTgt spid="23"/>
                                        </p:tgtEl>
                                        <p:attrNameLst>
                                          <p:attrName>style.visibility</p:attrName>
                                        </p:attrNameLst>
                                      </p:cBhvr>
                                      <p:to>
                                        <p:strVal val="visible"/>
                                      </p:to>
                                    </p:set>
                                    <p:anim calcmode="lin" valueType="num">
                                      <p:cBhvr>
                                        <p:cTn id="66" dur="500" fill="hold"/>
                                        <p:tgtEl>
                                          <p:spTgt spid="23"/>
                                        </p:tgtEl>
                                        <p:attrNameLst>
                                          <p:attrName>ppt_w</p:attrName>
                                        </p:attrNameLst>
                                      </p:cBhvr>
                                      <p:tavLst>
                                        <p:tav tm="0">
                                          <p:val>
                                            <p:fltVal val="0"/>
                                          </p:val>
                                        </p:tav>
                                        <p:tav tm="100000">
                                          <p:val>
                                            <p:strVal val="#ppt_w"/>
                                          </p:val>
                                        </p:tav>
                                      </p:tavLst>
                                    </p:anim>
                                    <p:anim calcmode="lin" valueType="num">
                                      <p:cBhvr>
                                        <p:cTn id="67" dur="500" fill="hold"/>
                                        <p:tgtEl>
                                          <p:spTgt spid="23"/>
                                        </p:tgtEl>
                                        <p:attrNameLst>
                                          <p:attrName>ppt_h</p:attrName>
                                        </p:attrNameLst>
                                      </p:cBhvr>
                                      <p:tavLst>
                                        <p:tav tm="0">
                                          <p:val>
                                            <p:fltVal val="0"/>
                                          </p:val>
                                        </p:tav>
                                        <p:tav tm="100000">
                                          <p:val>
                                            <p:strVal val="#ppt_h"/>
                                          </p:val>
                                        </p:tav>
                                      </p:tavLst>
                                    </p:anim>
                                    <p:animEffect transition="in" filter="fade">
                                      <p:cBhvr>
                                        <p:cTn id="68"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P spid="21" grpId="0"/>
      <p:bldP spid="22" grpId="0"/>
      <p:bldP spid="23" grpId="0"/>
      <p:bldP spid="24" grpId="0"/>
      <p:bldP spid="25" grpId="0"/>
      <p:bldP spid="26" grpId="0"/>
      <p:bldP spid="27" grpId="0"/>
      <p:bldP spid="28" grpId="0"/>
      <p:bldP spid="2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a:grpSpLocks noChangeAspect="1"/>
          </p:cNvGrpSpPr>
          <p:nvPr/>
        </p:nvGrpSpPr>
        <p:grpSpPr bwMode="auto">
          <a:xfrm>
            <a:off x="3190875" y="717550"/>
            <a:ext cx="5634038" cy="5400675"/>
            <a:chOff x="1818" y="452"/>
            <a:chExt cx="3549" cy="3402"/>
          </a:xfrm>
        </p:grpSpPr>
        <p:sp>
          <p:nvSpPr>
            <p:cNvPr id="5" name="Freeform 5"/>
            <p:cNvSpPr>
              <a:spLocks/>
            </p:cNvSpPr>
            <p:nvPr/>
          </p:nvSpPr>
          <p:spPr bwMode="auto">
            <a:xfrm>
              <a:off x="2324" y="2153"/>
              <a:ext cx="1269" cy="1701"/>
            </a:xfrm>
            <a:custGeom>
              <a:avLst/>
              <a:gdLst>
                <a:gd name="T0" fmla="*/ 100 w 772"/>
                <a:gd name="T1" fmla="*/ 444 h 1035"/>
                <a:gd name="T2" fmla="*/ 232 w 772"/>
                <a:gd name="T3" fmla="*/ 936 h 1035"/>
                <a:gd name="T4" fmla="*/ 723 w 772"/>
                <a:gd name="T5" fmla="*/ 804 h 1035"/>
                <a:gd name="T6" fmla="*/ 772 w 772"/>
                <a:gd name="T7" fmla="*/ 621 h 1035"/>
                <a:gd name="T8" fmla="*/ 772 w 772"/>
                <a:gd name="T9" fmla="*/ 621 h 1035"/>
                <a:gd name="T10" fmla="*/ 772 w 772"/>
                <a:gd name="T11" fmla="*/ 0 h 1035"/>
                <a:gd name="T12" fmla="*/ 234 w 772"/>
                <a:gd name="T13" fmla="*/ 311 h 1035"/>
                <a:gd name="T14" fmla="*/ 234 w 772"/>
                <a:gd name="T15" fmla="*/ 311 h 1035"/>
                <a:gd name="T16" fmla="*/ 100 w 772"/>
                <a:gd name="T17" fmla="*/ 444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72" h="1035">
                  <a:moveTo>
                    <a:pt x="100" y="444"/>
                  </a:moveTo>
                  <a:cubicBezTo>
                    <a:pt x="0" y="616"/>
                    <a:pt x="59" y="836"/>
                    <a:pt x="232" y="936"/>
                  </a:cubicBezTo>
                  <a:cubicBezTo>
                    <a:pt x="404" y="1035"/>
                    <a:pt x="624" y="976"/>
                    <a:pt x="723" y="804"/>
                  </a:cubicBezTo>
                  <a:cubicBezTo>
                    <a:pt x="757" y="746"/>
                    <a:pt x="772" y="683"/>
                    <a:pt x="772" y="621"/>
                  </a:cubicBezTo>
                  <a:cubicBezTo>
                    <a:pt x="772" y="621"/>
                    <a:pt x="772" y="621"/>
                    <a:pt x="772" y="621"/>
                  </a:cubicBezTo>
                  <a:cubicBezTo>
                    <a:pt x="772" y="0"/>
                    <a:pt x="772" y="0"/>
                    <a:pt x="772" y="0"/>
                  </a:cubicBezTo>
                  <a:cubicBezTo>
                    <a:pt x="234" y="311"/>
                    <a:pt x="234" y="311"/>
                    <a:pt x="234" y="311"/>
                  </a:cubicBezTo>
                  <a:cubicBezTo>
                    <a:pt x="234" y="311"/>
                    <a:pt x="234" y="311"/>
                    <a:pt x="234" y="311"/>
                  </a:cubicBezTo>
                  <a:cubicBezTo>
                    <a:pt x="180" y="341"/>
                    <a:pt x="133" y="386"/>
                    <a:pt x="100" y="444"/>
                  </a:cubicBezTo>
                  <a:close/>
                </a:path>
              </a:pathLst>
            </a:custGeom>
            <a:solidFill>
              <a:schemeClr val="accent2">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p:cNvSpPr>
              <a:spLocks/>
            </p:cNvSpPr>
            <p:nvPr/>
          </p:nvSpPr>
          <p:spPr bwMode="auto">
            <a:xfrm>
              <a:off x="3591" y="452"/>
              <a:ext cx="1268" cy="1701"/>
            </a:xfrm>
            <a:custGeom>
              <a:avLst/>
              <a:gdLst>
                <a:gd name="T0" fmla="*/ 673 w 772"/>
                <a:gd name="T1" fmla="*/ 591 h 1035"/>
                <a:gd name="T2" fmla="*/ 541 w 772"/>
                <a:gd name="T3" fmla="*/ 99 h 1035"/>
                <a:gd name="T4" fmla="*/ 49 w 772"/>
                <a:gd name="T5" fmla="*/ 231 h 1035"/>
                <a:gd name="T6" fmla="*/ 1 w 772"/>
                <a:gd name="T7" fmla="*/ 414 h 1035"/>
                <a:gd name="T8" fmla="*/ 1 w 772"/>
                <a:gd name="T9" fmla="*/ 414 h 1035"/>
                <a:gd name="T10" fmla="*/ 1 w 772"/>
                <a:gd name="T11" fmla="*/ 1035 h 1035"/>
                <a:gd name="T12" fmla="*/ 539 w 772"/>
                <a:gd name="T13" fmla="*/ 724 h 1035"/>
                <a:gd name="T14" fmla="*/ 539 w 772"/>
                <a:gd name="T15" fmla="*/ 724 h 1035"/>
                <a:gd name="T16" fmla="*/ 673 w 772"/>
                <a:gd name="T17" fmla="*/ 591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72" h="1035">
                  <a:moveTo>
                    <a:pt x="673" y="591"/>
                  </a:moveTo>
                  <a:cubicBezTo>
                    <a:pt x="772" y="419"/>
                    <a:pt x="713" y="199"/>
                    <a:pt x="541" y="99"/>
                  </a:cubicBezTo>
                  <a:cubicBezTo>
                    <a:pt x="369" y="0"/>
                    <a:pt x="148" y="59"/>
                    <a:pt x="49" y="231"/>
                  </a:cubicBezTo>
                  <a:cubicBezTo>
                    <a:pt x="16" y="289"/>
                    <a:pt x="0" y="352"/>
                    <a:pt x="1" y="414"/>
                  </a:cubicBezTo>
                  <a:cubicBezTo>
                    <a:pt x="1" y="414"/>
                    <a:pt x="1" y="414"/>
                    <a:pt x="1" y="414"/>
                  </a:cubicBezTo>
                  <a:cubicBezTo>
                    <a:pt x="1" y="1035"/>
                    <a:pt x="1" y="1035"/>
                    <a:pt x="1" y="1035"/>
                  </a:cubicBezTo>
                  <a:cubicBezTo>
                    <a:pt x="539" y="724"/>
                    <a:pt x="539" y="724"/>
                    <a:pt x="539" y="724"/>
                  </a:cubicBezTo>
                  <a:cubicBezTo>
                    <a:pt x="539" y="724"/>
                    <a:pt x="539" y="724"/>
                    <a:pt x="539" y="724"/>
                  </a:cubicBezTo>
                  <a:cubicBezTo>
                    <a:pt x="593" y="694"/>
                    <a:pt x="639" y="649"/>
                    <a:pt x="673" y="591"/>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p:cNvSpPr>
              <a:spLocks/>
            </p:cNvSpPr>
            <p:nvPr/>
          </p:nvSpPr>
          <p:spPr bwMode="auto">
            <a:xfrm>
              <a:off x="3593" y="1561"/>
              <a:ext cx="1774" cy="1183"/>
            </a:xfrm>
            <a:custGeom>
              <a:avLst/>
              <a:gdLst>
                <a:gd name="T0" fmla="*/ 720 w 1080"/>
                <a:gd name="T1" fmla="*/ 720 h 720"/>
                <a:gd name="T2" fmla="*/ 1080 w 1080"/>
                <a:gd name="T3" fmla="*/ 360 h 720"/>
                <a:gd name="T4" fmla="*/ 720 w 1080"/>
                <a:gd name="T5" fmla="*/ 0 h 720"/>
                <a:gd name="T6" fmla="*/ 538 w 1080"/>
                <a:gd name="T7" fmla="*/ 49 h 720"/>
                <a:gd name="T8" fmla="*/ 538 w 1080"/>
                <a:gd name="T9" fmla="*/ 49 h 720"/>
                <a:gd name="T10" fmla="*/ 0 w 1080"/>
                <a:gd name="T11" fmla="*/ 360 h 720"/>
                <a:gd name="T12" fmla="*/ 538 w 1080"/>
                <a:gd name="T13" fmla="*/ 671 h 720"/>
                <a:gd name="T14" fmla="*/ 538 w 1080"/>
                <a:gd name="T15" fmla="*/ 671 h 720"/>
                <a:gd name="T16" fmla="*/ 720 w 1080"/>
                <a:gd name="T17" fmla="*/ 720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80" h="720">
                  <a:moveTo>
                    <a:pt x="720" y="720"/>
                  </a:moveTo>
                  <a:cubicBezTo>
                    <a:pt x="919" y="720"/>
                    <a:pt x="1080" y="559"/>
                    <a:pt x="1080" y="360"/>
                  </a:cubicBezTo>
                  <a:cubicBezTo>
                    <a:pt x="1080" y="161"/>
                    <a:pt x="919" y="0"/>
                    <a:pt x="720" y="0"/>
                  </a:cubicBezTo>
                  <a:cubicBezTo>
                    <a:pt x="653" y="0"/>
                    <a:pt x="591" y="18"/>
                    <a:pt x="538" y="49"/>
                  </a:cubicBezTo>
                  <a:cubicBezTo>
                    <a:pt x="538" y="49"/>
                    <a:pt x="538" y="49"/>
                    <a:pt x="538" y="49"/>
                  </a:cubicBezTo>
                  <a:cubicBezTo>
                    <a:pt x="0" y="360"/>
                    <a:pt x="0" y="360"/>
                    <a:pt x="0" y="360"/>
                  </a:cubicBezTo>
                  <a:cubicBezTo>
                    <a:pt x="538" y="671"/>
                    <a:pt x="538" y="671"/>
                    <a:pt x="538" y="671"/>
                  </a:cubicBezTo>
                  <a:cubicBezTo>
                    <a:pt x="538" y="671"/>
                    <a:pt x="538" y="671"/>
                    <a:pt x="538" y="671"/>
                  </a:cubicBezTo>
                  <a:cubicBezTo>
                    <a:pt x="591" y="702"/>
                    <a:pt x="653" y="720"/>
                    <a:pt x="720" y="720"/>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p:cNvSpPr>
              <a:spLocks/>
            </p:cNvSpPr>
            <p:nvPr/>
          </p:nvSpPr>
          <p:spPr bwMode="auto">
            <a:xfrm>
              <a:off x="3591" y="2153"/>
              <a:ext cx="1268" cy="1701"/>
            </a:xfrm>
            <a:custGeom>
              <a:avLst/>
              <a:gdLst>
                <a:gd name="T0" fmla="*/ 49 w 772"/>
                <a:gd name="T1" fmla="*/ 804 h 1035"/>
                <a:gd name="T2" fmla="*/ 541 w 772"/>
                <a:gd name="T3" fmla="*/ 936 h 1035"/>
                <a:gd name="T4" fmla="*/ 673 w 772"/>
                <a:gd name="T5" fmla="*/ 444 h 1035"/>
                <a:gd name="T6" fmla="*/ 539 w 772"/>
                <a:gd name="T7" fmla="*/ 311 h 1035"/>
                <a:gd name="T8" fmla="*/ 539 w 772"/>
                <a:gd name="T9" fmla="*/ 311 h 1035"/>
                <a:gd name="T10" fmla="*/ 1 w 772"/>
                <a:gd name="T11" fmla="*/ 0 h 1035"/>
                <a:gd name="T12" fmla="*/ 1 w 772"/>
                <a:gd name="T13" fmla="*/ 621 h 1035"/>
                <a:gd name="T14" fmla="*/ 1 w 772"/>
                <a:gd name="T15" fmla="*/ 621 h 1035"/>
                <a:gd name="T16" fmla="*/ 49 w 772"/>
                <a:gd name="T17" fmla="*/ 804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72" h="1035">
                  <a:moveTo>
                    <a:pt x="49" y="804"/>
                  </a:moveTo>
                  <a:cubicBezTo>
                    <a:pt x="148" y="976"/>
                    <a:pt x="369" y="1035"/>
                    <a:pt x="541" y="936"/>
                  </a:cubicBezTo>
                  <a:cubicBezTo>
                    <a:pt x="713" y="836"/>
                    <a:pt x="772" y="616"/>
                    <a:pt x="673" y="444"/>
                  </a:cubicBezTo>
                  <a:cubicBezTo>
                    <a:pt x="639" y="386"/>
                    <a:pt x="593" y="341"/>
                    <a:pt x="539" y="311"/>
                  </a:cubicBezTo>
                  <a:cubicBezTo>
                    <a:pt x="539" y="311"/>
                    <a:pt x="539" y="311"/>
                    <a:pt x="539" y="311"/>
                  </a:cubicBezTo>
                  <a:cubicBezTo>
                    <a:pt x="1" y="0"/>
                    <a:pt x="1" y="0"/>
                    <a:pt x="1" y="0"/>
                  </a:cubicBezTo>
                  <a:cubicBezTo>
                    <a:pt x="1" y="621"/>
                    <a:pt x="1" y="621"/>
                    <a:pt x="1" y="621"/>
                  </a:cubicBezTo>
                  <a:cubicBezTo>
                    <a:pt x="1" y="621"/>
                    <a:pt x="1" y="621"/>
                    <a:pt x="1" y="621"/>
                  </a:cubicBezTo>
                  <a:cubicBezTo>
                    <a:pt x="0" y="683"/>
                    <a:pt x="16" y="746"/>
                    <a:pt x="49" y="804"/>
                  </a:cubicBezTo>
                  <a:close/>
                </a:path>
              </a:pathLst>
            </a:custGeom>
            <a:solidFill>
              <a:schemeClr val="accent3">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p:cNvSpPr>
              <a:spLocks/>
            </p:cNvSpPr>
            <p:nvPr/>
          </p:nvSpPr>
          <p:spPr bwMode="auto">
            <a:xfrm>
              <a:off x="1818" y="1561"/>
              <a:ext cx="1775" cy="1183"/>
            </a:xfrm>
            <a:custGeom>
              <a:avLst/>
              <a:gdLst>
                <a:gd name="T0" fmla="*/ 360 w 1080"/>
                <a:gd name="T1" fmla="*/ 0 h 720"/>
                <a:gd name="T2" fmla="*/ 0 w 1080"/>
                <a:gd name="T3" fmla="*/ 360 h 720"/>
                <a:gd name="T4" fmla="*/ 360 w 1080"/>
                <a:gd name="T5" fmla="*/ 720 h 720"/>
                <a:gd name="T6" fmla="*/ 542 w 1080"/>
                <a:gd name="T7" fmla="*/ 671 h 720"/>
                <a:gd name="T8" fmla="*/ 542 w 1080"/>
                <a:gd name="T9" fmla="*/ 671 h 720"/>
                <a:gd name="T10" fmla="*/ 1080 w 1080"/>
                <a:gd name="T11" fmla="*/ 360 h 720"/>
                <a:gd name="T12" fmla="*/ 542 w 1080"/>
                <a:gd name="T13" fmla="*/ 49 h 720"/>
                <a:gd name="T14" fmla="*/ 542 w 1080"/>
                <a:gd name="T15" fmla="*/ 49 h 720"/>
                <a:gd name="T16" fmla="*/ 360 w 1080"/>
                <a:gd name="T17" fmla="*/ 0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80" h="720">
                  <a:moveTo>
                    <a:pt x="360" y="0"/>
                  </a:moveTo>
                  <a:cubicBezTo>
                    <a:pt x="161" y="0"/>
                    <a:pt x="0" y="161"/>
                    <a:pt x="0" y="360"/>
                  </a:cubicBezTo>
                  <a:cubicBezTo>
                    <a:pt x="0" y="559"/>
                    <a:pt x="161" y="720"/>
                    <a:pt x="360" y="720"/>
                  </a:cubicBezTo>
                  <a:cubicBezTo>
                    <a:pt x="426" y="720"/>
                    <a:pt x="488" y="702"/>
                    <a:pt x="542" y="671"/>
                  </a:cubicBezTo>
                  <a:cubicBezTo>
                    <a:pt x="542" y="671"/>
                    <a:pt x="542" y="671"/>
                    <a:pt x="542" y="671"/>
                  </a:cubicBezTo>
                  <a:cubicBezTo>
                    <a:pt x="1080" y="360"/>
                    <a:pt x="1080" y="360"/>
                    <a:pt x="1080" y="360"/>
                  </a:cubicBezTo>
                  <a:cubicBezTo>
                    <a:pt x="542" y="49"/>
                    <a:pt x="542" y="49"/>
                    <a:pt x="542" y="49"/>
                  </a:cubicBezTo>
                  <a:cubicBezTo>
                    <a:pt x="542" y="49"/>
                    <a:pt x="542" y="49"/>
                    <a:pt x="542" y="49"/>
                  </a:cubicBezTo>
                  <a:cubicBezTo>
                    <a:pt x="488" y="18"/>
                    <a:pt x="426" y="0"/>
                    <a:pt x="360" y="0"/>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p:cNvSpPr>
              <a:spLocks/>
            </p:cNvSpPr>
            <p:nvPr/>
          </p:nvSpPr>
          <p:spPr bwMode="auto">
            <a:xfrm>
              <a:off x="2324" y="452"/>
              <a:ext cx="1269" cy="1701"/>
            </a:xfrm>
            <a:custGeom>
              <a:avLst/>
              <a:gdLst>
                <a:gd name="T0" fmla="*/ 723 w 772"/>
                <a:gd name="T1" fmla="*/ 231 h 1035"/>
                <a:gd name="T2" fmla="*/ 232 w 772"/>
                <a:gd name="T3" fmla="*/ 99 h 1035"/>
                <a:gd name="T4" fmla="*/ 100 w 772"/>
                <a:gd name="T5" fmla="*/ 591 h 1035"/>
                <a:gd name="T6" fmla="*/ 234 w 772"/>
                <a:gd name="T7" fmla="*/ 724 h 1035"/>
                <a:gd name="T8" fmla="*/ 234 w 772"/>
                <a:gd name="T9" fmla="*/ 724 h 1035"/>
                <a:gd name="T10" fmla="*/ 772 w 772"/>
                <a:gd name="T11" fmla="*/ 1035 h 1035"/>
                <a:gd name="T12" fmla="*/ 772 w 772"/>
                <a:gd name="T13" fmla="*/ 414 h 1035"/>
                <a:gd name="T14" fmla="*/ 772 w 772"/>
                <a:gd name="T15" fmla="*/ 414 h 1035"/>
                <a:gd name="T16" fmla="*/ 723 w 772"/>
                <a:gd name="T17" fmla="*/ 231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72" h="1035">
                  <a:moveTo>
                    <a:pt x="723" y="231"/>
                  </a:moveTo>
                  <a:cubicBezTo>
                    <a:pt x="624" y="59"/>
                    <a:pt x="404" y="0"/>
                    <a:pt x="232" y="99"/>
                  </a:cubicBezTo>
                  <a:cubicBezTo>
                    <a:pt x="59" y="199"/>
                    <a:pt x="0" y="419"/>
                    <a:pt x="100" y="591"/>
                  </a:cubicBezTo>
                  <a:cubicBezTo>
                    <a:pt x="133" y="649"/>
                    <a:pt x="180" y="694"/>
                    <a:pt x="234" y="724"/>
                  </a:cubicBezTo>
                  <a:cubicBezTo>
                    <a:pt x="234" y="724"/>
                    <a:pt x="234" y="724"/>
                    <a:pt x="234" y="724"/>
                  </a:cubicBezTo>
                  <a:cubicBezTo>
                    <a:pt x="772" y="1035"/>
                    <a:pt x="772" y="1035"/>
                    <a:pt x="772" y="1035"/>
                  </a:cubicBezTo>
                  <a:cubicBezTo>
                    <a:pt x="772" y="414"/>
                    <a:pt x="772" y="414"/>
                    <a:pt x="772" y="414"/>
                  </a:cubicBezTo>
                  <a:cubicBezTo>
                    <a:pt x="772" y="414"/>
                    <a:pt x="772" y="414"/>
                    <a:pt x="772" y="414"/>
                  </a:cubicBezTo>
                  <a:cubicBezTo>
                    <a:pt x="772" y="352"/>
                    <a:pt x="757" y="289"/>
                    <a:pt x="723" y="23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p:cNvSpPr>
              <a:spLocks noEditPoints="1"/>
            </p:cNvSpPr>
            <p:nvPr/>
          </p:nvSpPr>
          <p:spPr bwMode="auto">
            <a:xfrm>
              <a:off x="2106" y="1901"/>
              <a:ext cx="785" cy="396"/>
            </a:xfrm>
            <a:custGeom>
              <a:avLst/>
              <a:gdLst>
                <a:gd name="T0" fmla="*/ 141 w 478"/>
                <a:gd name="T1" fmla="*/ 235 h 241"/>
                <a:gd name="T2" fmla="*/ 91 w 478"/>
                <a:gd name="T3" fmla="*/ 241 h 241"/>
                <a:gd name="T4" fmla="*/ 16 w 478"/>
                <a:gd name="T5" fmla="*/ 230 h 241"/>
                <a:gd name="T6" fmla="*/ 42 w 478"/>
                <a:gd name="T7" fmla="*/ 172 h 241"/>
                <a:gd name="T8" fmla="*/ 64 w 478"/>
                <a:gd name="T9" fmla="*/ 159 h 241"/>
                <a:gd name="T10" fmla="*/ 77 w 478"/>
                <a:gd name="T11" fmla="*/ 53 h 241"/>
                <a:gd name="T12" fmla="*/ 141 w 478"/>
                <a:gd name="T13" fmla="*/ 95 h 241"/>
                <a:gd name="T14" fmla="*/ 124 w 478"/>
                <a:gd name="T15" fmla="*/ 165 h 241"/>
                <a:gd name="T16" fmla="*/ 130 w 478"/>
                <a:gd name="T17" fmla="*/ 177 h 241"/>
                <a:gd name="T18" fmla="*/ 107 w 478"/>
                <a:gd name="T19" fmla="*/ 161 h 241"/>
                <a:gd name="T20" fmla="*/ 102 w 478"/>
                <a:gd name="T21" fmla="*/ 63 h 241"/>
                <a:gd name="T22" fmla="*/ 51 w 478"/>
                <a:gd name="T23" fmla="*/ 95 h 241"/>
                <a:gd name="T24" fmla="*/ 62 w 478"/>
                <a:gd name="T25" fmla="*/ 175 h 241"/>
                <a:gd name="T26" fmla="*/ 16 w 478"/>
                <a:gd name="T27" fmla="*/ 201 h 241"/>
                <a:gd name="T28" fmla="*/ 35 w 478"/>
                <a:gd name="T29" fmla="*/ 225 h 241"/>
                <a:gd name="T30" fmla="*/ 140 w 478"/>
                <a:gd name="T31" fmla="*/ 228 h 241"/>
                <a:gd name="T32" fmla="*/ 248 w 478"/>
                <a:gd name="T33" fmla="*/ 238 h 241"/>
                <a:gd name="T34" fmla="*/ 174 w 478"/>
                <a:gd name="T35" fmla="*/ 231 h 241"/>
                <a:gd name="T36" fmla="*/ 144 w 478"/>
                <a:gd name="T37" fmla="*/ 181 h 241"/>
                <a:gd name="T38" fmla="*/ 206 w 478"/>
                <a:gd name="T39" fmla="*/ 145 h 241"/>
                <a:gd name="T40" fmla="*/ 185 w 478"/>
                <a:gd name="T41" fmla="*/ 55 h 241"/>
                <a:gd name="T42" fmla="*/ 265 w 478"/>
                <a:gd name="T43" fmla="*/ 2 h 241"/>
                <a:gd name="T44" fmla="*/ 280 w 478"/>
                <a:gd name="T45" fmla="*/ 136 h 241"/>
                <a:gd name="T46" fmla="*/ 309 w 478"/>
                <a:gd name="T47" fmla="*/ 153 h 241"/>
                <a:gd name="T48" fmla="*/ 341 w 478"/>
                <a:gd name="T49" fmla="*/ 224 h 241"/>
                <a:gd name="T50" fmla="*/ 190 w 478"/>
                <a:gd name="T51" fmla="*/ 163 h 241"/>
                <a:gd name="T52" fmla="*/ 158 w 478"/>
                <a:gd name="T53" fmla="*/ 215 h 241"/>
                <a:gd name="T54" fmla="*/ 318 w 478"/>
                <a:gd name="T55" fmla="*/ 221 h 241"/>
                <a:gd name="T56" fmla="*/ 344 w 478"/>
                <a:gd name="T57" fmla="*/ 188 h 241"/>
                <a:gd name="T58" fmla="*/ 285 w 478"/>
                <a:gd name="T59" fmla="*/ 155 h 241"/>
                <a:gd name="T60" fmla="*/ 300 w 478"/>
                <a:gd name="T61" fmla="*/ 55 h 241"/>
                <a:gd name="T62" fmla="*/ 233 w 478"/>
                <a:gd name="T63" fmla="*/ 12 h 241"/>
                <a:gd name="T64" fmla="*/ 225 w 478"/>
                <a:gd name="T65" fmla="*/ 138 h 241"/>
                <a:gd name="T66" fmla="*/ 442 w 478"/>
                <a:gd name="T67" fmla="*/ 178 h 241"/>
                <a:gd name="T68" fmla="*/ 422 w 478"/>
                <a:gd name="T69" fmla="*/ 166 h 241"/>
                <a:gd name="T70" fmla="*/ 409 w 478"/>
                <a:gd name="T71" fmla="*/ 70 h 241"/>
                <a:gd name="T72" fmla="*/ 351 w 478"/>
                <a:gd name="T73" fmla="*/ 109 h 241"/>
                <a:gd name="T74" fmla="*/ 367 w 478"/>
                <a:gd name="T75" fmla="*/ 172 h 241"/>
                <a:gd name="T76" fmla="*/ 383 w 478"/>
                <a:gd name="T77" fmla="*/ 169 h 241"/>
                <a:gd name="T78" fmla="*/ 387 w 478"/>
                <a:gd name="T79" fmla="*/ 80 h 241"/>
                <a:gd name="T80" fmla="*/ 433 w 478"/>
                <a:gd name="T81" fmla="*/ 109 h 241"/>
                <a:gd name="T82" fmla="*/ 423 w 478"/>
                <a:gd name="T83" fmla="*/ 181 h 241"/>
                <a:gd name="T84" fmla="*/ 464 w 478"/>
                <a:gd name="T85" fmla="*/ 205 h 241"/>
                <a:gd name="T86" fmla="*/ 447 w 478"/>
                <a:gd name="T87" fmla="*/ 226 h 241"/>
                <a:gd name="T88" fmla="*/ 356 w 478"/>
                <a:gd name="T89" fmla="*/ 228 h 241"/>
                <a:gd name="T90" fmla="*/ 354 w 478"/>
                <a:gd name="T91" fmla="*/ 238 h 241"/>
                <a:gd name="T92" fmla="*/ 397 w 478"/>
                <a:gd name="T93" fmla="*/ 241 h 241"/>
                <a:gd name="T94" fmla="*/ 477 w 478"/>
                <a:gd name="T95" fmla="*/ 215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78" h="241">
                  <a:moveTo>
                    <a:pt x="140" y="228"/>
                  </a:moveTo>
                  <a:cubicBezTo>
                    <a:pt x="141" y="229"/>
                    <a:pt x="142" y="230"/>
                    <a:pt x="142" y="231"/>
                  </a:cubicBezTo>
                  <a:cubicBezTo>
                    <a:pt x="142" y="233"/>
                    <a:pt x="142" y="234"/>
                    <a:pt x="141" y="235"/>
                  </a:cubicBezTo>
                  <a:cubicBezTo>
                    <a:pt x="140" y="236"/>
                    <a:pt x="139" y="237"/>
                    <a:pt x="138" y="237"/>
                  </a:cubicBezTo>
                  <a:cubicBezTo>
                    <a:pt x="123" y="240"/>
                    <a:pt x="107" y="240"/>
                    <a:pt x="91" y="241"/>
                  </a:cubicBezTo>
                  <a:cubicBezTo>
                    <a:pt x="91" y="241"/>
                    <a:pt x="91" y="241"/>
                    <a:pt x="91" y="241"/>
                  </a:cubicBezTo>
                  <a:cubicBezTo>
                    <a:pt x="91" y="241"/>
                    <a:pt x="91" y="241"/>
                    <a:pt x="91" y="241"/>
                  </a:cubicBezTo>
                  <a:cubicBezTo>
                    <a:pt x="69" y="240"/>
                    <a:pt x="51" y="240"/>
                    <a:pt x="33" y="235"/>
                  </a:cubicBezTo>
                  <a:cubicBezTo>
                    <a:pt x="27" y="234"/>
                    <a:pt x="21" y="232"/>
                    <a:pt x="16" y="230"/>
                  </a:cubicBezTo>
                  <a:cubicBezTo>
                    <a:pt x="6" y="225"/>
                    <a:pt x="2" y="218"/>
                    <a:pt x="2" y="213"/>
                  </a:cubicBezTo>
                  <a:cubicBezTo>
                    <a:pt x="0" y="206"/>
                    <a:pt x="3" y="199"/>
                    <a:pt x="8" y="194"/>
                  </a:cubicBezTo>
                  <a:cubicBezTo>
                    <a:pt x="17" y="185"/>
                    <a:pt x="27" y="179"/>
                    <a:pt x="42" y="172"/>
                  </a:cubicBezTo>
                  <a:cubicBezTo>
                    <a:pt x="46" y="170"/>
                    <a:pt x="50" y="168"/>
                    <a:pt x="55" y="167"/>
                  </a:cubicBezTo>
                  <a:cubicBezTo>
                    <a:pt x="58" y="165"/>
                    <a:pt x="58" y="165"/>
                    <a:pt x="58" y="165"/>
                  </a:cubicBezTo>
                  <a:cubicBezTo>
                    <a:pt x="61" y="164"/>
                    <a:pt x="64" y="162"/>
                    <a:pt x="64" y="159"/>
                  </a:cubicBezTo>
                  <a:cubicBezTo>
                    <a:pt x="65" y="157"/>
                    <a:pt x="64" y="154"/>
                    <a:pt x="62" y="152"/>
                  </a:cubicBezTo>
                  <a:cubicBezTo>
                    <a:pt x="46" y="137"/>
                    <a:pt x="39" y="118"/>
                    <a:pt x="40" y="95"/>
                  </a:cubicBezTo>
                  <a:cubicBezTo>
                    <a:pt x="41" y="73"/>
                    <a:pt x="54" y="58"/>
                    <a:pt x="77" y="53"/>
                  </a:cubicBezTo>
                  <a:cubicBezTo>
                    <a:pt x="82" y="51"/>
                    <a:pt x="86" y="51"/>
                    <a:pt x="91" y="51"/>
                  </a:cubicBezTo>
                  <a:cubicBezTo>
                    <a:pt x="95" y="51"/>
                    <a:pt x="100" y="51"/>
                    <a:pt x="104" y="53"/>
                  </a:cubicBezTo>
                  <a:cubicBezTo>
                    <a:pt x="128" y="58"/>
                    <a:pt x="141" y="73"/>
                    <a:pt x="141" y="95"/>
                  </a:cubicBezTo>
                  <a:cubicBezTo>
                    <a:pt x="142" y="118"/>
                    <a:pt x="135" y="138"/>
                    <a:pt x="120" y="152"/>
                  </a:cubicBezTo>
                  <a:cubicBezTo>
                    <a:pt x="118" y="154"/>
                    <a:pt x="117" y="157"/>
                    <a:pt x="117" y="159"/>
                  </a:cubicBezTo>
                  <a:cubicBezTo>
                    <a:pt x="118" y="162"/>
                    <a:pt x="120" y="164"/>
                    <a:pt x="124" y="165"/>
                  </a:cubicBezTo>
                  <a:cubicBezTo>
                    <a:pt x="129" y="168"/>
                    <a:pt x="129" y="168"/>
                    <a:pt x="129" y="168"/>
                  </a:cubicBezTo>
                  <a:cubicBezTo>
                    <a:pt x="132" y="169"/>
                    <a:pt x="133" y="172"/>
                    <a:pt x="132" y="174"/>
                  </a:cubicBezTo>
                  <a:cubicBezTo>
                    <a:pt x="132" y="176"/>
                    <a:pt x="131" y="177"/>
                    <a:pt x="130" y="177"/>
                  </a:cubicBezTo>
                  <a:cubicBezTo>
                    <a:pt x="128" y="178"/>
                    <a:pt x="127" y="178"/>
                    <a:pt x="126" y="177"/>
                  </a:cubicBezTo>
                  <a:cubicBezTo>
                    <a:pt x="120" y="175"/>
                    <a:pt x="120" y="175"/>
                    <a:pt x="120" y="175"/>
                  </a:cubicBezTo>
                  <a:cubicBezTo>
                    <a:pt x="113" y="172"/>
                    <a:pt x="109" y="167"/>
                    <a:pt x="107" y="161"/>
                  </a:cubicBezTo>
                  <a:cubicBezTo>
                    <a:pt x="106" y="155"/>
                    <a:pt x="108" y="150"/>
                    <a:pt x="113" y="145"/>
                  </a:cubicBezTo>
                  <a:cubicBezTo>
                    <a:pt x="126" y="132"/>
                    <a:pt x="132" y="116"/>
                    <a:pt x="131" y="95"/>
                  </a:cubicBezTo>
                  <a:cubicBezTo>
                    <a:pt x="130" y="78"/>
                    <a:pt x="121" y="67"/>
                    <a:pt x="102" y="63"/>
                  </a:cubicBezTo>
                  <a:cubicBezTo>
                    <a:pt x="98" y="62"/>
                    <a:pt x="95" y="61"/>
                    <a:pt x="91" y="61"/>
                  </a:cubicBezTo>
                  <a:cubicBezTo>
                    <a:pt x="87" y="61"/>
                    <a:pt x="83" y="62"/>
                    <a:pt x="80" y="63"/>
                  </a:cubicBezTo>
                  <a:cubicBezTo>
                    <a:pt x="61" y="67"/>
                    <a:pt x="51" y="78"/>
                    <a:pt x="51" y="95"/>
                  </a:cubicBezTo>
                  <a:cubicBezTo>
                    <a:pt x="50" y="116"/>
                    <a:pt x="56" y="132"/>
                    <a:pt x="69" y="145"/>
                  </a:cubicBezTo>
                  <a:cubicBezTo>
                    <a:pt x="74" y="150"/>
                    <a:pt x="76" y="156"/>
                    <a:pt x="74" y="161"/>
                  </a:cubicBezTo>
                  <a:cubicBezTo>
                    <a:pt x="73" y="167"/>
                    <a:pt x="69" y="172"/>
                    <a:pt x="62" y="175"/>
                  </a:cubicBezTo>
                  <a:cubicBezTo>
                    <a:pt x="59" y="176"/>
                    <a:pt x="59" y="176"/>
                    <a:pt x="59" y="176"/>
                  </a:cubicBezTo>
                  <a:cubicBezTo>
                    <a:pt x="54" y="178"/>
                    <a:pt x="50" y="179"/>
                    <a:pt x="46" y="181"/>
                  </a:cubicBezTo>
                  <a:cubicBezTo>
                    <a:pt x="33" y="188"/>
                    <a:pt x="23" y="194"/>
                    <a:pt x="16" y="201"/>
                  </a:cubicBezTo>
                  <a:cubicBezTo>
                    <a:pt x="13" y="204"/>
                    <a:pt x="11" y="208"/>
                    <a:pt x="12" y="211"/>
                  </a:cubicBezTo>
                  <a:cubicBezTo>
                    <a:pt x="12" y="215"/>
                    <a:pt x="16" y="218"/>
                    <a:pt x="21" y="220"/>
                  </a:cubicBezTo>
                  <a:cubicBezTo>
                    <a:pt x="25" y="222"/>
                    <a:pt x="30" y="224"/>
                    <a:pt x="35" y="225"/>
                  </a:cubicBezTo>
                  <a:cubicBezTo>
                    <a:pt x="52" y="229"/>
                    <a:pt x="70" y="230"/>
                    <a:pt x="91" y="230"/>
                  </a:cubicBezTo>
                  <a:cubicBezTo>
                    <a:pt x="107" y="230"/>
                    <a:pt x="122" y="229"/>
                    <a:pt x="136" y="227"/>
                  </a:cubicBezTo>
                  <a:cubicBezTo>
                    <a:pt x="138" y="227"/>
                    <a:pt x="139" y="227"/>
                    <a:pt x="140" y="228"/>
                  </a:cubicBezTo>
                  <a:close/>
                  <a:moveTo>
                    <a:pt x="341" y="224"/>
                  </a:moveTo>
                  <a:cubicBezTo>
                    <a:pt x="335" y="227"/>
                    <a:pt x="328" y="229"/>
                    <a:pt x="321" y="231"/>
                  </a:cubicBezTo>
                  <a:cubicBezTo>
                    <a:pt x="298" y="237"/>
                    <a:pt x="275" y="237"/>
                    <a:pt x="248" y="238"/>
                  </a:cubicBezTo>
                  <a:cubicBezTo>
                    <a:pt x="248" y="238"/>
                    <a:pt x="248" y="238"/>
                    <a:pt x="248" y="238"/>
                  </a:cubicBezTo>
                  <a:cubicBezTo>
                    <a:pt x="248" y="238"/>
                    <a:pt x="248" y="238"/>
                    <a:pt x="248" y="238"/>
                  </a:cubicBezTo>
                  <a:cubicBezTo>
                    <a:pt x="220" y="237"/>
                    <a:pt x="197" y="237"/>
                    <a:pt x="174" y="231"/>
                  </a:cubicBezTo>
                  <a:cubicBezTo>
                    <a:pt x="167" y="229"/>
                    <a:pt x="160" y="227"/>
                    <a:pt x="154" y="224"/>
                  </a:cubicBezTo>
                  <a:cubicBezTo>
                    <a:pt x="141" y="218"/>
                    <a:pt x="137" y="210"/>
                    <a:pt x="136" y="204"/>
                  </a:cubicBezTo>
                  <a:cubicBezTo>
                    <a:pt x="134" y="196"/>
                    <a:pt x="137" y="188"/>
                    <a:pt x="144" y="181"/>
                  </a:cubicBezTo>
                  <a:cubicBezTo>
                    <a:pt x="154" y="171"/>
                    <a:pt x="167" y="162"/>
                    <a:pt x="186" y="153"/>
                  </a:cubicBezTo>
                  <a:cubicBezTo>
                    <a:pt x="191" y="151"/>
                    <a:pt x="197" y="149"/>
                    <a:pt x="202" y="147"/>
                  </a:cubicBezTo>
                  <a:cubicBezTo>
                    <a:pt x="206" y="145"/>
                    <a:pt x="206" y="145"/>
                    <a:pt x="206" y="145"/>
                  </a:cubicBezTo>
                  <a:cubicBezTo>
                    <a:pt x="211" y="143"/>
                    <a:pt x="214" y="140"/>
                    <a:pt x="215" y="136"/>
                  </a:cubicBezTo>
                  <a:cubicBezTo>
                    <a:pt x="216" y="133"/>
                    <a:pt x="215" y="129"/>
                    <a:pt x="212" y="126"/>
                  </a:cubicBezTo>
                  <a:cubicBezTo>
                    <a:pt x="192" y="107"/>
                    <a:pt x="184" y="84"/>
                    <a:pt x="185" y="55"/>
                  </a:cubicBezTo>
                  <a:cubicBezTo>
                    <a:pt x="186" y="27"/>
                    <a:pt x="201" y="9"/>
                    <a:pt x="231" y="2"/>
                  </a:cubicBezTo>
                  <a:cubicBezTo>
                    <a:pt x="236" y="1"/>
                    <a:pt x="242" y="0"/>
                    <a:pt x="247" y="0"/>
                  </a:cubicBezTo>
                  <a:cubicBezTo>
                    <a:pt x="253" y="0"/>
                    <a:pt x="259" y="1"/>
                    <a:pt x="265" y="2"/>
                  </a:cubicBezTo>
                  <a:cubicBezTo>
                    <a:pt x="294" y="9"/>
                    <a:pt x="309" y="27"/>
                    <a:pt x="310" y="55"/>
                  </a:cubicBezTo>
                  <a:cubicBezTo>
                    <a:pt x="311" y="84"/>
                    <a:pt x="302" y="108"/>
                    <a:pt x="284" y="126"/>
                  </a:cubicBezTo>
                  <a:cubicBezTo>
                    <a:pt x="281" y="129"/>
                    <a:pt x="279" y="133"/>
                    <a:pt x="280" y="136"/>
                  </a:cubicBezTo>
                  <a:cubicBezTo>
                    <a:pt x="281" y="140"/>
                    <a:pt x="284" y="143"/>
                    <a:pt x="289" y="145"/>
                  </a:cubicBezTo>
                  <a:cubicBezTo>
                    <a:pt x="293" y="147"/>
                    <a:pt x="293" y="147"/>
                    <a:pt x="293" y="147"/>
                  </a:cubicBezTo>
                  <a:cubicBezTo>
                    <a:pt x="298" y="149"/>
                    <a:pt x="304" y="151"/>
                    <a:pt x="309" y="153"/>
                  </a:cubicBezTo>
                  <a:cubicBezTo>
                    <a:pt x="328" y="162"/>
                    <a:pt x="341" y="171"/>
                    <a:pt x="351" y="181"/>
                  </a:cubicBezTo>
                  <a:cubicBezTo>
                    <a:pt x="356" y="186"/>
                    <a:pt x="360" y="194"/>
                    <a:pt x="358" y="204"/>
                  </a:cubicBezTo>
                  <a:cubicBezTo>
                    <a:pt x="357" y="210"/>
                    <a:pt x="353" y="219"/>
                    <a:pt x="341" y="224"/>
                  </a:cubicBezTo>
                  <a:close/>
                  <a:moveTo>
                    <a:pt x="210" y="155"/>
                  </a:moveTo>
                  <a:cubicBezTo>
                    <a:pt x="206" y="156"/>
                    <a:pt x="206" y="156"/>
                    <a:pt x="206" y="156"/>
                  </a:cubicBezTo>
                  <a:cubicBezTo>
                    <a:pt x="201" y="158"/>
                    <a:pt x="196" y="160"/>
                    <a:pt x="190" y="163"/>
                  </a:cubicBezTo>
                  <a:cubicBezTo>
                    <a:pt x="173" y="171"/>
                    <a:pt x="161" y="179"/>
                    <a:pt x="151" y="188"/>
                  </a:cubicBezTo>
                  <a:cubicBezTo>
                    <a:pt x="147" y="193"/>
                    <a:pt x="145" y="197"/>
                    <a:pt x="146" y="202"/>
                  </a:cubicBezTo>
                  <a:cubicBezTo>
                    <a:pt x="147" y="207"/>
                    <a:pt x="151" y="211"/>
                    <a:pt x="158" y="215"/>
                  </a:cubicBezTo>
                  <a:cubicBezTo>
                    <a:pt x="164" y="217"/>
                    <a:pt x="170" y="219"/>
                    <a:pt x="177" y="221"/>
                  </a:cubicBezTo>
                  <a:cubicBezTo>
                    <a:pt x="198" y="226"/>
                    <a:pt x="221" y="227"/>
                    <a:pt x="248" y="228"/>
                  </a:cubicBezTo>
                  <a:cubicBezTo>
                    <a:pt x="274" y="227"/>
                    <a:pt x="297" y="226"/>
                    <a:pt x="318" y="221"/>
                  </a:cubicBezTo>
                  <a:cubicBezTo>
                    <a:pt x="325" y="219"/>
                    <a:pt x="331" y="217"/>
                    <a:pt x="337" y="215"/>
                  </a:cubicBezTo>
                  <a:cubicBezTo>
                    <a:pt x="343" y="212"/>
                    <a:pt x="347" y="207"/>
                    <a:pt x="348" y="202"/>
                  </a:cubicBezTo>
                  <a:cubicBezTo>
                    <a:pt x="349" y="197"/>
                    <a:pt x="346" y="191"/>
                    <a:pt x="344" y="188"/>
                  </a:cubicBezTo>
                  <a:cubicBezTo>
                    <a:pt x="334" y="179"/>
                    <a:pt x="322" y="171"/>
                    <a:pt x="305" y="163"/>
                  </a:cubicBezTo>
                  <a:cubicBezTo>
                    <a:pt x="300" y="160"/>
                    <a:pt x="294" y="158"/>
                    <a:pt x="289" y="156"/>
                  </a:cubicBezTo>
                  <a:cubicBezTo>
                    <a:pt x="285" y="155"/>
                    <a:pt x="285" y="155"/>
                    <a:pt x="285" y="155"/>
                  </a:cubicBezTo>
                  <a:cubicBezTo>
                    <a:pt x="277" y="152"/>
                    <a:pt x="271" y="146"/>
                    <a:pt x="270" y="138"/>
                  </a:cubicBezTo>
                  <a:cubicBezTo>
                    <a:pt x="268" y="131"/>
                    <a:pt x="271" y="124"/>
                    <a:pt x="276" y="119"/>
                  </a:cubicBezTo>
                  <a:cubicBezTo>
                    <a:pt x="293" y="103"/>
                    <a:pt x="301" y="81"/>
                    <a:pt x="300" y="55"/>
                  </a:cubicBezTo>
                  <a:cubicBezTo>
                    <a:pt x="299" y="32"/>
                    <a:pt x="287" y="18"/>
                    <a:pt x="262" y="12"/>
                  </a:cubicBezTo>
                  <a:cubicBezTo>
                    <a:pt x="257" y="11"/>
                    <a:pt x="252" y="11"/>
                    <a:pt x="247" y="10"/>
                  </a:cubicBezTo>
                  <a:cubicBezTo>
                    <a:pt x="243" y="11"/>
                    <a:pt x="238" y="11"/>
                    <a:pt x="233" y="12"/>
                  </a:cubicBezTo>
                  <a:cubicBezTo>
                    <a:pt x="208" y="18"/>
                    <a:pt x="196" y="32"/>
                    <a:pt x="195" y="55"/>
                  </a:cubicBezTo>
                  <a:cubicBezTo>
                    <a:pt x="194" y="81"/>
                    <a:pt x="202" y="102"/>
                    <a:pt x="219" y="119"/>
                  </a:cubicBezTo>
                  <a:cubicBezTo>
                    <a:pt x="224" y="125"/>
                    <a:pt x="227" y="132"/>
                    <a:pt x="225" y="138"/>
                  </a:cubicBezTo>
                  <a:cubicBezTo>
                    <a:pt x="224" y="146"/>
                    <a:pt x="218" y="152"/>
                    <a:pt x="210" y="155"/>
                  </a:cubicBezTo>
                  <a:close/>
                  <a:moveTo>
                    <a:pt x="472" y="198"/>
                  </a:moveTo>
                  <a:cubicBezTo>
                    <a:pt x="464" y="190"/>
                    <a:pt x="455" y="184"/>
                    <a:pt x="442" y="178"/>
                  </a:cubicBezTo>
                  <a:cubicBezTo>
                    <a:pt x="438" y="176"/>
                    <a:pt x="433" y="174"/>
                    <a:pt x="430" y="173"/>
                  </a:cubicBezTo>
                  <a:cubicBezTo>
                    <a:pt x="427" y="172"/>
                    <a:pt x="427" y="172"/>
                    <a:pt x="427" y="172"/>
                  </a:cubicBezTo>
                  <a:cubicBezTo>
                    <a:pt x="424" y="170"/>
                    <a:pt x="422" y="169"/>
                    <a:pt x="422" y="166"/>
                  </a:cubicBezTo>
                  <a:cubicBezTo>
                    <a:pt x="421" y="165"/>
                    <a:pt x="422" y="163"/>
                    <a:pt x="424" y="161"/>
                  </a:cubicBezTo>
                  <a:cubicBezTo>
                    <a:pt x="437" y="147"/>
                    <a:pt x="444" y="130"/>
                    <a:pt x="443" y="109"/>
                  </a:cubicBezTo>
                  <a:cubicBezTo>
                    <a:pt x="442" y="88"/>
                    <a:pt x="431" y="75"/>
                    <a:pt x="409" y="70"/>
                  </a:cubicBezTo>
                  <a:cubicBezTo>
                    <a:pt x="405" y="69"/>
                    <a:pt x="401" y="68"/>
                    <a:pt x="397" y="68"/>
                  </a:cubicBezTo>
                  <a:cubicBezTo>
                    <a:pt x="393" y="68"/>
                    <a:pt x="389" y="69"/>
                    <a:pt x="385" y="70"/>
                  </a:cubicBezTo>
                  <a:cubicBezTo>
                    <a:pt x="363" y="75"/>
                    <a:pt x="352" y="88"/>
                    <a:pt x="351" y="109"/>
                  </a:cubicBezTo>
                  <a:cubicBezTo>
                    <a:pt x="350" y="130"/>
                    <a:pt x="356" y="147"/>
                    <a:pt x="370" y="161"/>
                  </a:cubicBezTo>
                  <a:cubicBezTo>
                    <a:pt x="372" y="163"/>
                    <a:pt x="373" y="165"/>
                    <a:pt x="372" y="166"/>
                  </a:cubicBezTo>
                  <a:cubicBezTo>
                    <a:pt x="372" y="169"/>
                    <a:pt x="370" y="170"/>
                    <a:pt x="367" y="172"/>
                  </a:cubicBezTo>
                  <a:cubicBezTo>
                    <a:pt x="365" y="173"/>
                    <a:pt x="363" y="176"/>
                    <a:pt x="364" y="178"/>
                  </a:cubicBezTo>
                  <a:cubicBezTo>
                    <a:pt x="365" y="181"/>
                    <a:pt x="368" y="182"/>
                    <a:pt x="371" y="181"/>
                  </a:cubicBezTo>
                  <a:cubicBezTo>
                    <a:pt x="377" y="179"/>
                    <a:pt x="381" y="174"/>
                    <a:pt x="383" y="169"/>
                  </a:cubicBezTo>
                  <a:cubicBezTo>
                    <a:pt x="384" y="163"/>
                    <a:pt x="382" y="158"/>
                    <a:pt x="378" y="153"/>
                  </a:cubicBezTo>
                  <a:cubicBezTo>
                    <a:pt x="366" y="142"/>
                    <a:pt x="361" y="127"/>
                    <a:pt x="361" y="109"/>
                  </a:cubicBezTo>
                  <a:cubicBezTo>
                    <a:pt x="362" y="93"/>
                    <a:pt x="370" y="84"/>
                    <a:pt x="387" y="80"/>
                  </a:cubicBezTo>
                  <a:cubicBezTo>
                    <a:pt x="390" y="79"/>
                    <a:pt x="394" y="79"/>
                    <a:pt x="397" y="79"/>
                  </a:cubicBezTo>
                  <a:cubicBezTo>
                    <a:pt x="400" y="79"/>
                    <a:pt x="404" y="79"/>
                    <a:pt x="407" y="80"/>
                  </a:cubicBezTo>
                  <a:cubicBezTo>
                    <a:pt x="424" y="84"/>
                    <a:pt x="432" y="93"/>
                    <a:pt x="433" y="109"/>
                  </a:cubicBezTo>
                  <a:cubicBezTo>
                    <a:pt x="434" y="127"/>
                    <a:pt x="428" y="142"/>
                    <a:pt x="416" y="153"/>
                  </a:cubicBezTo>
                  <a:cubicBezTo>
                    <a:pt x="412" y="158"/>
                    <a:pt x="410" y="163"/>
                    <a:pt x="411" y="168"/>
                  </a:cubicBezTo>
                  <a:cubicBezTo>
                    <a:pt x="413" y="174"/>
                    <a:pt x="417" y="179"/>
                    <a:pt x="423" y="181"/>
                  </a:cubicBezTo>
                  <a:cubicBezTo>
                    <a:pt x="426" y="182"/>
                    <a:pt x="426" y="182"/>
                    <a:pt x="426" y="182"/>
                  </a:cubicBezTo>
                  <a:cubicBezTo>
                    <a:pt x="430" y="184"/>
                    <a:pt x="433" y="185"/>
                    <a:pt x="437" y="187"/>
                  </a:cubicBezTo>
                  <a:cubicBezTo>
                    <a:pt x="449" y="193"/>
                    <a:pt x="458" y="198"/>
                    <a:pt x="464" y="205"/>
                  </a:cubicBezTo>
                  <a:cubicBezTo>
                    <a:pt x="466" y="207"/>
                    <a:pt x="467" y="210"/>
                    <a:pt x="467" y="213"/>
                  </a:cubicBezTo>
                  <a:cubicBezTo>
                    <a:pt x="466" y="217"/>
                    <a:pt x="464" y="219"/>
                    <a:pt x="460" y="221"/>
                  </a:cubicBezTo>
                  <a:cubicBezTo>
                    <a:pt x="456" y="223"/>
                    <a:pt x="452" y="225"/>
                    <a:pt x="447" y="226"/>
                  </a:cubicBezTo>
                  <a:cubicBezTo>
                    <a:pt x="432" y="229"/>
                    <a:pt x="416" y="230"/>
                    <a:pt x="397" y="230"/>
                  </a:cubicBezTo>
                  <a:cubicBezTo>
                    <a:pt x="395" y="230"/>
                    <a:pt x="395" y="230"/>
                    <a:pt x="395" y="230"/>
                  </a:cubicBezTo>
                  <a:cubicBezTo>
                    <a:pt x="379" y="230"/>
                    <a:pt x="368" y="230"/>
                    <a:pt x="356" y="228"/>
                  </a:cubicBezTo>
                  <a:cubicBezTo>
                    <a:pt x="353" y="227"/>
                    <a:pt x="351" y="229"/>
                    <a:pt x="350" y="232"/>
                  </a:cubicBezTo>
                  <a:cubicBezTo>
                    <a:pt x="350" y="233"/>
                    <a:pt x="350" y="235"/>
                    <a:pt x="351" y="236"/>
                  </a:cubicBezTo>
                  <a:cubicBezTo>
                    <a:pt x="352" y="237"/>
                    <a:pt x="353" y="238"/>
                    <a:pt x="354" y="238"/>
                  </a:cubicBezTo>
                  <a:cubicBezTo>
                    <a:pt x="367" y="240"/>
                    <a:pt x="379" y="240"/>
                    <a:pt x="394" y="241"/>
                  </a:cubicBezTo>
                  <a:cubicBezTo>
                    <a:pt x="397" y="241"/>
                    <a:pt x="397" y="241"/>
                    <a:pt x="397" y="241"/>
                  </a:cubicBezTo>
                  <a:cubicBezTo>
                    <a:pt x="397" y="241"/>
                    <a:pt x="397" y="241"/>
                    <a:pt x="397" y="241"/>
                  </a:cubicBezTo>
                  <a:cubicBezTo>
                    <a:pt x="417" y="240"/>
                    <a:pt x="433" y="240"/>
                    <a:pt x="449" y="236"/>
                  </a:cubicBezTo>
                  <a:cubicBezTo>
                    <a:pt x="455" y="235"/>
                    <a:pt x="460" y="233"/>
                    <a:pt x="464" y="231"/>
                  </a:cubicBezTo>
                  <a:cubicBezTo>
                    <a:pt x="471" y="227"/>
                    <a:pt x="476" y="222"/>
                    <a:pt x="477" y="215"/>
                  </a:cubicBezTo>
                  <a:cubicBezTo>
                    <a:pt x="478" y="209"/>
                    <a:pt x="476" y="202"/>
                    <a:pt x="472" y="198"/>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p:cNvSpPr>
              <a:spLocks noEditPoints="1"/>
            </p:cNvSpPr>
            <p:nvPr/>
          </p:nvSpPr>
          <p:spPr bwMode="auto">
            <a:xfrm>
              <a:off x="3933" y="835"/>
              <a:ext cx="494" cy="580"/>
            </a:xfrm>
            <a:custGeom>
              <a:avLst/>
              <a:gdLst>
                <a:gd name="T0" fmla="*/ 32 w 301"/>
                <a:gd name="T1" fmla="*/ 162 h 353"/>
                <a:gd name="T2" fmla="*/ 0 w 301"/>
                <a:gd name="T3" fmla="*/ 156 h 353"/>
                <a:gd name="T4" fmla="*/ 32 w 301"/>
                <a:gd name="T5" fmla="*/ 149 h 353"/>
                <a:gd name="T6" fmla="*/ 173 w 301"/>
                <a:gd name="T7" fmla="*/ 340 h 353"/>
                <a:gd name="T8" fmla="*/ 118 w 301"/>
                <a:gd name="T9" fmla="*/ 347 h 353"/>
                <a:gd name="T10" fmla="*/ 173 w 301"/>
                <a:gd name="T11" fmla="*/ 353 h 353"/>
                <a:gd name="T12" fmla="*/ 173 w 301"/>
                <a:gd name="T13" fmla="*/ 340 h 353"/>
                <a:gd name="T14" fmla="*/ 65 w 301"/>
                <a:gd name="T15" fmla="*/ 80 h 353"/>
                <a:gd name="T16" fmla="*/ 70 w 301"/>
                <a:gd name="T17" fmla="*/ 69 h 353"/>
                <a:gd name="T18" fmla="*/ 38 w 301"/>
                <a:gd name="T19" fmla="*/ 47 h 353"/>
                <a:gd name="T20" fmla="*/ 61 w 301"/>
                <a:gd name="T21" fmla="*/ 78 h 353"/>
                <a:gd name="T22" fmla="*/ 237 w 301"/>
                <a:gd name="T23" fmla="*/ 78 h 353"/>
                <a:gd name="T24" fmla="*/ 259 w 301"/>
                <a:gd name="T25" fmla="*/ 47 h 353"/>
                <a:gd name="T26" fmla="*/ 227 w 301"/>
                <a:gd name="T27" fmla="*/ 69 h 353"/>
                <a:gd name="T28" fmla="*/ 227 w 301"/>
                <a:gd name="T29" fmla="*/ 78 h 353"/>
                <a:gd name="T30" fmla="*/ 148 w 301"/>
                <a:gd name="T31" fmla="*/ 50 h 353"/>
                <a:gd name="T32" fmla="*/ 154 w 301"/>
                <a:gd name="T33" fmla="*/ 7 h 353"/>
                <a:gd name="T34" fmla="*/ 141 w 301"/>
                <a:gd name="T35" fmla="*/ 7 h 353"/>
                <a:gd name="T36" fmla="*/ 148 w 301"/>
                <a:gd name="T37" fmla="*/ 50 h 353"/>
                <a:gd name="T38" fmla="*/ 110 w 301"/>
                <a:gd name="T39" fmla="*/ 318 h 353"/>
                <a:gd name="T40" fmla="*/ 110 w 301"/>
                <a:gd name="T41" fmla="*/ 330 h 353"/>
                <a:gd name="T42" fmla="*/ 193 w 301"/>
                <a:gd name="T43" fmla="*/ 324 h 353"/>
                <a:gd name="T44" fmla="*/ 244 w 301"/>
                <a:gd name="T45" fmla="*/ 131 h 353"/>
                <a:gd name="T46" fmla="*/ 204 w 301"/>
                <a:gd name="T47" fmla="*/ 255 h 353"/>
                <a:gd name="T48" fmla="*/ 199 w 301"/>
                <a:gd name="T49" fmla="*/ 289 h 353"/>
                <a:gd name="T50" fmla="*/ 148 w 301"/>
                <a:gd name="T51" fmla="*/ 306 h 353"/>
                <a:gd name="T52" fmla="*/ 96 w 301"/>
                <a:gd name="T53" fmla="*/ 289 h 353"/>
                <a:gd name="T54" fmla="*/ 92 w 301"/>
                <a:gd name="T55" fmla="*/ 255 h 353"/>
                <a:gd name="T56" fmla="*/ 51 w 301"/>
                <a:gd name="T57" fmla="*/ 131 h 353"/>
                <a:gd name="T58" fmla="*/ 244 w 301"/>
                <a:gd name="T59" fmla="*/ 131 h 353"/>
                <a:gd name="T60" fmla="*/ 148 w 301"/>
                <a:gd name="T61" fmla="*/ 76 h 353"/>
                <a:gd name="T62" fmla="*/ 76 w 301"/>
                <a:gd name="T63" fmla="*/ 199 h 353"/>
                <a:gd name="T64" fmla="*/ 108 w 301"/>
                <a:gd name="T65" fmla="*/ 273 h 353"/>
                <a:gd name="T66" fmla="*/ 119 w 301"/>
                <a:gd name="T67" fmla="*/ 293 h 353"/>
                <a:gd name="T68" fmla="*/ 186 w 301"/>
                <a:gd name="T69" fmla="*/ 286 h 353"/>
                <a:gd name="T70" fmla="*/ 192 w 301"/>
                <a:gd name="T71" fmla="*/ 249 h 353"/>
                <a:gd name="T72" fmla="*/ 232 w 301"/>
                <a:gd name="T73" fmla="*/ 134 h 353"/>
                <a:gd name="T74" fmla="*/ 263 w 301"/>
                <a:gd name="T75" fmla="*/ 145 h 353"/>
                <a:gd name="T76" fmla="*/ 263 w 301"/>
                <a:gd name="T77" fmla="*/ 158 h 353"/>
                <a:gd name="T78" fmla="*/ 301 w 301"/>
                <a:gd name="T79" fmla="*/ 151 h 353"/>
                <a:gd name="T80" fmla="*/ 151 w 301"/>
                <a:gd name="T81" fmla="*/ 95 h 353"/>
                <a:gd name="T82" fmla="*/ 83 w 301"/>
                <a:gd name="T83" fmla="*/ 149 h 353"/>
                <a:gd name="T84" fmla="*/ 88 w 301"/>
                <a:gd name="T85" fmla="*/ 152 h 353"/>
                <a:gd name="T86" fmla="*/ 151 w 301"/>
                <a:gd name="T87" fmla="*/ 108 h 353"/>
                <a:gd name="T88" fmla="*/ 151 w 301"/>
                <a:gd name="T89" fmla="*/ 95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01" h="353">
                  <a:moveTo>
                    <a:pt x="38" y="156"/>
                  </a:moveTo>
                  <a:cubicBezTo>
                    <a:pt x="38" y="159"/>
                    <a:pt x="35" y="162"/>
                    <a:pt x="32" y="162"/>
                  </a:cubicBezTo>
                  <a:cubicBezTo>
                    <a:pt x="6" y="162"/>
                    <a:pt x="6" y="162"/>
                    <a:pt x="6" y="162"/>
                  </a:cubicBezTo>
                  <a:cubicBezTo>
                    <a:pt x="3" y="162"/>
                    <a:pt x="0" y="159"/>
                    <a:pt x="0" y="156"/>
                  </a:cubicBezTo>
                  <a:cubicBezTo>
                    <a:pt x="0" y="152"/>
                    <a:pt x="3" y="149"/>
                    <a:pt x="6" y="149"/>
                  </a:cubicBezTo>
                  <a:cubicBezTo>
                    <a:pt x="32" y="149"/>
                    <a:pt x="32" y="149"/>
                    <a:pt x="32" y="149"/>
                  </a:cubicBezTo>
                  <a:cubicBezTo>
                    <a:pt x="35" y="149"/>
                    <a:pt x="38" y="152"/>
                    <a:pt x="38" y="156"/>
                  </a:cubicBezTo>
                  <a:close/>
                  <a:moveTo>
                    <a:pt x="173" y="340"/>
                  </a:moveTo>
                  <a:cubicBezTo>
                    <a:pt x="124" y="340"/>
                    <a:pt x="124" y="340"/>
                    <a:pt x="124" y="340"/>
                  </a:cubicBezTo>
                  <a:cubicBezTo>
                    <a:pt x="121" y="340"/>
                    <a:pt x="118" y="343"/>
                    <a:pt x="118" y="347"/>
                  </a:cubicBezTo>
                  <a:cubicBezTo>
                    <a:pt x="118" y="350"/>
                    <a:pt x="121" y="353"/>
                    <a:pt x="124" y="353"/>
                  </a:cubicBezTo>
                  <a:cubicBezTo>
                    <a:pt x="173" y="353"/>
                    <a:pt x="173" y="353"/>
                    <a:pt x="173" y="353"/>
                  </a:cubicBezTo>
                  <a:cubicBezTo>
                    <a:pt x="177" y="353"/>
                    <a:pt x="180" y="350"/>
                    <a:pt x="180" y="347"/>
                  </a:cubicBezTo>
                  <a:cubicBezTo>
                    <a:pt x="180" y="343"/>
                    <a:pt x="177" y="340"/>
                    <a:pt x="173" y="340"/>
                  </a:cubicBezTo>
                  <a:close/>
                  <a:moveTo>
                    <a:pt x="61" y="78"/>
                  </a:moveTo>
                  <a:cubicBezTo>
                    <a:pt x="62" y="79"/>
                    <a:pt x="63" y="80"/>
                    <a:pt x="65" y="80"/>
                  </a:cubicBezTo>
                  <a:cubicBezTo>
                    <a:pt x="67" y="80"/>
                    <a:pt x="68" y="79"/>
                    <a:pt x="70" y="78"/>
                  </a:cubicBezTo>
                  <a:cubicBezTo>
                    <a:pt x="72" y="76"/>
                    <a:pt x="72" y="72"/>
                    <a:pt x="70" y="69"/>
                  </a:cubicBezTo>
                  <a:cubicBezTo>
                    <a:pt x="47" y="47"/>
                    <a:pt x="47" y="47"/>
                    <a:pt x="47" y="47"/>
                  </a:cubicBezTo>
                  <a:cubicBezTo>
                    <a:pt x="45" y="44"/>
                    <a:pt x="41" y="44"/>
                    <a:pt x="38" y="47"/>
                  </a:cubicBezTo>
                  <a:cubicBezTo>
                    <a:pt x="36" y="49"/>
                    <a:pt x="36" y="53"/>
                    <a:pt x="38" y="56"/>
                  </a:cubicBezTo>
                  <a:lnTo>
                    <a:pt x="61" y="78"/>
                  </a:lnTo>
                  <a:close/>
                  <a:moveTo>
                    <a:pt x="232" y="80"/>
                  </a:moveTo>
                  <a:cubicBezTo>
                    <a:pt x="234" y="80"/>
                    <a:pt x="235" y="79"/>
                    <a:pt x="237" y="78"/>
                  </a:cubicBezTo>
                  <a:cubicBezTo>
                    <a:pt x="259" y="56"/>
                    <a:pt x="259" y="56"/>
                    <a:pt x="259" y="56"/>
                  </a:cubicBezTo>
                  <a:cubicBezTo>
                    <a:pt x="261" y="53"/>
                    <a:pt x="261" y="49"/>
                    <a:pt x="259" y="47"/>
                  </a:cubicBezTo>
                  <a:cubicBezTo>
                    <a:pt x="256" y="44"/>
                    <a:pt x="252" y="44"/>
                    <a:pt x="250" y="47"/>
                  </a:cubicBezTo>
                  <a:cubicBezTo>
                    <a:pt x="227" y="69"/>
                    <a:pt x="227" y="69"/>
                    <a:pt x="227" y="69"/>
                  </a:cubicBezTo>
                  <a:cubicBezTo>
                    <a:pt x="226" y="70"/>
                    <a:pt x="225" y="72"/>
                    <a:pt x="225" y="74"/>
                  </a:cubicBezTo>
                  <a:cubicBezTo>
                    <a:pt x="225" y="75"/>
                    <a:pt x="226" y="77"/>
                    <a:pt x="227" y="78"/>
                  </a:cubicBezTo>
                  <a:cubicBezTo>
                    <a:pt x="229" y="79"/>
                    <a:pt x="230" y="80"/>
                    <a:pt x="232" y="80"/>
                  </a:cubicBezTo>
                  <a:close/>
                  <a:moveTo>
                    <a:pt x="148" y="50"/>
                  </a:moveTo>
                  <a:cubicBezTo>
                    <a:pt x="151" y="50"/>
                    <a:pt x="154" y="47"/>
                    <a:pt x="154" y="44"/>
                  </a:cubicBezTo>
                  <a:cubicBezTo>
                    <a:pt x="154" y="7"/>
                    <a:pt x="154" y="7"/>
                    <a:pt x="154" y="7"/>
                  </a:cubicBezTo>
                  <a:cubicBezTo>
                    <a:pt x="154" y="3"/>
                    <a:pt x="151" y="0"/>
                    <a:pt x="148" y="0"/>
                  </a:cubicBezTo>
                  <a:cubicBezTo>
                    <a:pt x="144" y="0"/>
                    <a:pt x="141" y="3"/>
                    <a:pt x="141" y="7"/>
                  </a:cubicBezTo>
                  <a:cubicBezTo>
                    <a:pt x="141" y="44"/>
                    <a:pt x="141" y="44"/>
                    <a:pt x="141" y="44"/>
                  </a:cubicBezTo>
                  <a:cubicBezTo>
                    <a:pt x="141" y="47"/>
                    <a:pt x="144" y="50"/>
                    <a:pt x="148" y="50"/>
                  </a:cubicBezTo>
                  <a:close/>
                  <a:moveTo>
                    <a:pt x="187" y="318"/>
                  </a:moveTo>
                  <a:cubicBezTo>
                    <a:pt x="110" y="318"/>
                    <a:pt x="110" y="318"/>
                    <a:pt x="110" y="318"/>
                  </a:cubicBezTo>
                  <a:cubicBezTo>
                    <a:pt x="107" y="318"/>
                    <a:pt x="104" y="320"/>
                    <a:pt x="104" y="324"/>
                  </a:cubicBezTo>
                  <a:cubicBezTo>
                    <a:pt x="104" y="328"/>
                    <a:pt x="107" y="330"/>
                    <a:pt x="110" y="330"/>
                  </a:cubicBezTo>
                  <a:cubicBezTo>
                    <a:pt x="187" y="330"/>
                    <a:pt x="187" y="330"/>
                    <a:pt x="187" y="330"/>
                  </a:cubicBezTo>
                  <a:cubicBezTo>
                    <a:pt x="190" y="330"/>
                    <a:pt x="193" y="328"/>
                    <a:pt x="193" y="324"/>
                  </a:cubicBezTo>
                  <a:cubicBezTo>
                    <a:pt x="193" y="320"/>
                    <a:pt x="190" y="318"/>
                    <a:pt x="187" y="318"/>
                  </a:cubicBezTo>
                  <a:close/>
                  <a:moveTo>
                    <a:pt x="244" y="131"/>
                  </a:moveTo>
                  <a:cubicBezTo>
                    <a:pt x="251" y="158"/>
                    <a:pt x="241" y="186"/>
                    <a:pt x="231" y="205"/>
                  </a:cubicBezTo>
                  <a:cubicBezTo>
                    <a:pt x="221" y="223"/>
                    <a:pt x="214" y="237"/>
                    <a:pt x="204" y="255"/>
                  </a:cubicBezTo>
                  <a:cubicBezTo>
                    <a:pt x="201" y="260"/>
                    <a:pt x="201" y="267"/>
                    <a:pt x="200" y="274"/>
                  </a:cubicBezTo>
                  <a:cubicBezTo>
                    <a:pt x="200" y="279"/>
                    <a:pt x="200" y="284"/>
                    <a:pt x="199" y="289"/>
                  </a:cubicBezTo>
                  <a:cubicBezTo>
                    <a:pt x="196" y="301"/>
                    <a:pt x="190" y="306"/>
                    <a:pt x="177" y="306"/>
                  </a:cubicBezTo>
                  <a:cubicBezTo>
                    <a:pt x="148" y="306"/>
                    <a:pt x="148" y="306"/>
                    <a:pt x="148" y="306"/>
                  </a:cubicBezTo>
                  <a:cubicBezTo>
                    <a:pt x="119" y="306"/>
                    <a:pt x="119" y="306"/>
                    <a:pt x="119" y="306"/>
                  </a:cubicBezTo>
                  <a:cubicBezTo>
                    <a:pt x="105" y="306"/>
                    <a:pt x="99" y="301"/>
                    <a:pt x="96" y="289"/>
                  </a:cubicBezTo>
                  <a:cubicBezTo>
                    <a:pt x="95" y="284"/>
                    <a:pt x="95" y="279"/>
                    <a:pt x="95" y="274"/>
                  </a:cubicBezTo>
                  <a:cubicBezTo>
                    <a:pt x="95" y="267"/>
                    <a:pt x="94" y="260"/>
                    <a:pt x="92" y="255"/>
                  </a:cubicBezTo>
                  <a:cubicBezTo>
                    <a:pt x="81" y="237"/>
                    <a:pt x="74" y="223"/>
                    <a:pt x="64" y="205"/>
                  </a:cubicBezTo>
                  <a:cubicBezTo>
                    <a:pt x="55" y="186"/>
                    <a:pt x="44" y="158"/>
                    <a:pt x="51" y="131"/>
                  </a:cubicBezTo>
                  <a:cubicBezTo>
                    <a:pt x="60" y="97"/>
                    <a:pt x="96" y="63"/>
                    <a:pt x="148" y="63"/>
                  </a:cubicBezTo>
                  <a:cubicBezTo>
                    <a:pt x="200" y="63"/>
                    <a:pt x="236" y="97"/>
                    <a:pt x="244" y="131"/>
                  </a:cubicBezTo>
                  <a:close/>
                  <a:moveTo>
                    <a:pt x="232" y="134"/>
                  </a:moveTo>
                  <a:cubicBezTo>
                    <a:pt x="224" y="105"/>
                    <a:pt x="193" y="76"/>
                    <a:pt x="148" y="76"/>
                  </a:cubicBezTo>
                  <a:cubicBezTo>
                    <a:pt x="102" y="76"/>
                    <a:pt x="71" y="105"/>
                    <a:pt x="64" y="134"/>
                  </a:cubicBezTo>
                  <a:cubicBezTo>
                    <a:pt x="59" y="152"/>
                    <a:pt x="64" y="175"/>
                    <a:pt x="76" y="199"/>
                  </a:cubicBezTo>
                  <a:cubicBezTo>
                    <a:pt x="86" y="218"/>
                    <a:pt x="93" y="231"/>
                    <a:pt x="103" y="249"/>
                  </a:cubicBezTo>
                  <a:cubicBezTo>
                    <a:pt x="107" y="257"/>
                    <a:pt x="108" y="265"/>
                    <a:pt x="108" y="273"/>
                  </a:cubicBezTo>
                  <a:cubicBezTo>
                    <a:pt x="108" y="278"/>
                    <a:pt x="108" y="282"/>
                    <a:pt x="109" y="286"/>
                  </a:cubicBezTo>
                  <a:cubicBezTo>
                    <a:pt x="110" y="292"/>
                    <a:pt x="111" y="293"/>
                    <a:pt x="119" y="293"/>
                  </a:cubicBezTo>
                  <a:cubicBezTo>
                    <a:pt x="120" y="293"/>
                    <a:pt x="175" y="293"/>
                    <a:pt x="176" y="293"/>
                  </a:cubicBezTo>
                  <a:cubicBezTo>
                    <a:pt x="185" y="293"/>
                    <a:pt x="185" y="292"/>
                    <a:pt x="186" y="286"/>
                  </a:cubicBezTo>
                  <a:cubicBezTo>
                    <a:pt x="187" y="282"/>
                    <a:pt x="187" y="278"/>
                    <a:pt x="188" y="274"/>
                  </a:cubicBezTo>
                  <a:cubicBezTo>
                    <a:pt x="188" y="265"/>
                    <a:pt x="188" y="257"/>
                    <a:pt x="192" y="249"/>
                  </a:cubicBezTo>
                  <a:cubicBezTo>
                    <a:pt x="203" y="231"/>
                    <a:pt x="210" y="218"/>
                    <a:pt x="219" y="199"/>
                  </a:cubicBezTo>
                  <a:cubicBezTo>
                    <a:pt x="232" y="175"/>
                    <a:pt x="236" y="152"/>
                    <a:pt x="232" y="134"/>
                  </a:cubicBezTo>
                  <a:close/>
                  <a:moveTo>
                    <a:pt x="295" y="145"/>
                  </a:moveTo>
                  <a:cubicBezTo>
                    <a:pt x="263" y="145"/>
                    <a:pt x="263" y="145"/>
                    <a:pt x="263" y="145"/>
                  </a:cubicBezTo>
                  <a:cubicBezTo>
                    <a:pt x="260" y="145"/>
                    <a:pt x="257" y="147"/>
                    <a:pt x="257" y="151"/>
                  </a:cubicBezTo>
                  <a:cubicBezTo>
                    <a:pt x="257" y="155"/>
                    <a:pt x="260" y="158"/>
                    <a:pt x="263" y="158"/>
                  </a:cubicBezTo>
                  <a:cubicBezTo>
                    <a:pt x="295" y="158"/>
                    <a:pt x="295" y="158"/>
                    <a:pt x="295" y="158"/>
                  </a:cubicBezTo>
                  <a:cubicBezTo>
                    <a:pt x="299" y="158"/>
                    <a:pt x="301" y="155"/>
                    <a:pt x="301" y="151"/>
                  </a:cubicBezTo>
                  <a:cubicBezTo>
                    <a:pt x="301" y="147"/>
                    <a:pt x="299" y="145"/>
                    <a:pt x="295" y="145"/>
                  </a:cubicBezTo>
                  <a:close/>
                  <a:moveTo>
                    <a:pt x="151" y="95"/>
                  </a:moveTo>
                  <a:cubicBezTo>
                    <a:pt x="114" y="95"/>
                    <a:pt x="88" y="120"/>
                    <a:pt x="82" y="144"/>
                  </a:cubicBezTo>
                  <a:cubicBezTo>
                    <a:pt x="82" y="146"/>
                    <a:pt x="82" y="147"/>
                    <a:pt x="83" y="149"/>
                  </a:cubicBezTo>
                  <a:cubicBezTo>
                    <a:pt x="84" y="150"/>
                    <a:pt x="85" y="151"/>
                    <a:pt x="87" y="152"/>
                  </a:cubicBezTo>
                  <a:cubicBezTo>
                    <a:pt x="87" y="152"/>
                    <a:pt x="88" y="152"/>
                    <a:pt x="88" y="152"/>
                  </a:cubicBezTo>
                  <a:cubicBezTo>
                    <a:pt x="91" y="152"/>
                    <a:pt x="94" y="150"/>
                    <a:pt x="95" y="147"/>
                  </a:cubicBezTo>
                  <a:cubicBezTo>
                    <a:pt x="99" y="128"/>
                    <a:pt x="121" y="108"/>
                    <a:pt x="151" y="108"/>
                  </a:cubicBezTo>
                  <a:cubicBezTo>
                    <a:pt x="155" y="108"/>
                    <a:pt x="158" y="105"/>
                    <a:pt x="158" y="102"/>
                  </a:cubicBezTo>
                  <a:cubicBezTo>
                    <a:pt x="158" y="98"/>
                    <a:pt x="155" y="95"/>
                    <a:pt x="151" y="95"/>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p:cNvSpPr>
              <a:spLocks noEditPoints="1"/>
            </p:cNvSpPr>
            <p:nvPr/>
          </p:nvSpPr>
          <p:spPr bwMode="auto">
            <a:xfrm>
              <a:off x="4445" y="1942"/>
              <a:ext cx="643" cy="416"/>
            </a:xfrm>
            <a:custGeom>
              <a:avLst/>
              <a:gdLst>
                <a:gd name="T0" fmla="*/ 257 w 391"/>
                <a:gd name="T1" fmla="*/ 193 h 253"/>
                <a:gd name="T2" fmla="*/ 289 w 391"/>
                <a:gd name="T3" fmla="*/ 204 h 253"/>
                <a:gd name="T4" fmla="*/ 385 w 391"/>
                <a:gd name="T5" fmla="*/ 193 h 253"/>
                <a:gd name="T6" fmla="*/ 380 w 391"/>
                <a:gd name="T7" fmla="*/ 123 h 253"/>
                <a:gd name="T8" fmla="*/ 367 w 391"/>
                <a:gd name="T9" fmla="*/ 98 h 253"/>
                <a:gd name="T10" fmla="*/ 362 w 391"/>
                <a:gd name="T11" fmla="*/ 27 h 253"/>
                <a:gd name="T12" fmla="*/ 272 w 391"/>
                <a:gd name="T13" fmla="*/ 0 h 253"/>
                <a:gd name="T14" fmla="*/ 249 w 391"/>
                <a:gd name="T15" fmla="*/ 12 h 253"/>
                <a:gd name="T16" fmla="*/ 169 w 391"/>
                <a:gd name="T17" fmla="*/ 0 h 253"/>
                <a:gd name="T18" fmla="*/ 142 w 391"/>
                <a:gd name="T19" fmla="*/ 9 h 253"/>
                <a:gd name="T20" fmla="*/ 65 w 391"/>
                <a:gd name="T21" fmla="*/ 0 h 253"/>
                <a:gd name="T22" fmla="*/ 20 w 391"/>
                <a:gd name="T23" fmla="*/ 79 h 253"/>
                <a:gd name="T24" fmla="*/ 28 w 391"/>
                <a:gd name="T25" fmla="*/ 101 h 253"/>
                <a:gd name="T26" fmla="*/ 1 w 391"/>
                <a:gd name="T27" fmla="*/ 175 h 253"/>
                <a:gd name="T28" fmla="*/ 32 w 391"/>
                <a:gd name="T29" fmla="*/ 204 h 253"/>
                <a:gd name="T30" fmla="*/ 132 w 391"/>
                <a:gd name="T31" fmla="*/ 192 h 253"/>
                <a:gd name="T32" fmla="*/ 161 w 391"/>
                <a:gd name="T33" fmla="*/ 204 h 253"/>
                <a:gd name="T34" fmla="*/ 189 w 391"/>
                <a:gd name="T35" fmla="*/ 241 h 253"/>
                <a:gd name="T36" fmla="*/ 24 w 391"/>
                <a:gd name="T37" fmla="*/ 247 h 253"/>
                <a:gd name="T38" fmla="*/ 360 w 391"/>
                <a:gd name="T39" fmla="*/ 253 h 253"/>
                <a:gd name="T40" fmla="*/ 360 w 391"/>
                <a:gd name="T41" fmla="*/ 241 h 253"/>
                <a:gd name="T42" fmla="*/ 201 w 391"/>
                <a:gd name="T43" fmla="*/ 204 h 253"/>
                <a:gd name="T44" fmla="*/ 127 w 391"/>
                <a:gd name="T45" fmla="*/ 114 h 253"/>
                <a:gd name="T46" fmla="*/ 126 w 391"/>
                <a:gd name="T47" fmla="*/ 175 h 253"/>
                <a:gd name="T48" fmla="*/ 32 w 391"/>
                <a:gd name="T49" fmla="*/ 192 h 253"/>
                <a:gd name="T50" fmla="*/ 13 w 391"/>
                <a:gd name="T51" fmla="*/ 177 h 253"/>
                <a:gd name="T52" fmla="*/ 49 w 391"/>
                <a:gd name="T53" fmla="*/ 108 h 253"/>
                <a:gd name="T54" fmla="*/ 127 w 391"/>
                <a:gd name="T55" fmla="*/ 114 h 253"/>
                <a:gd name="T56" fmla="*/ 368 w 391"/>
                <a:gd name="T57" fmla="*/ 126 h 253"/>
                <a:gd name="T58" fmla="*/ 375 w 391"/>
                <a:gd name="T59" fmla="*/ 185 h 253"/>
                <a:gd name="T60" fmla="*/ 289 w 391"/>
                <a:gd name="T61" fmla="*/ 192 h 253"/>
                <a:gd name="T62" fmla="*/ 261 w 391"/>
                <a:gd name="T63" fmla="*/ 124 h 253"/>
                <a:gd name="T64" fmla="*/ 281 w 391"/>
                <a:gd name="T65" fmla="*/ 108 h 253"/>
                <a:gd name="T66" fmla="*/ 343 w 391"/>
                <a:gd name="T67" fmla="*/ 96 h 253"/>
                <a:gd name="T68" fmla="*/ 259 w 391"/>
                <a:gd name="T69" fmla="*/ 80 h 253"/>
                <a:gd name="T70" fmla="*/ 260 w 391"/>
                <a:gd name="T71" fmla="*/ 18 h 253"/>
                <a:gd name="T72" fmla="*/ 328 w 391"/>
                <a:gd name="T73" fmla="*/ 12 h 253"/>
                <a:gd name="T74" fmla="*/ 360 w 391"/>
                <a:gd name="T75" fmla="*/ 81 h 253"/>
                <a:gd name="T76" fmla="*/ 343 w 391"/>
                <a:gd name="T77" fmla="*/ 96 h 253"/>
                <a:gd name="T78" fmla="*/ 256 w 391"/>
                <a:gd name="T79" fmla="*/ 106 h 253"/>
                <a:gd name="T80" fmla="*/ 247 w 391"/>
                <a:gd name="T81" fmla="*/ 102 h 253"/>
                <a:gd name="T82" fmla="*/ 253 w 391"/>
                <a:gd name="T83" fmla="*/ 96 h 253"/>
                <a:gd name="T84" fmla="*/ 138 w 391"/>
                <a:gd name="T85" fmla="*/ 96 h 253"/>
                <a:gd name="T86" fmla="*/ 144 w 391"/>
                <a:gd name="T87" fmla="*/ 102 h 253"/>
                <a:gd name="T88" fmla="*/ 135 w 391"/>
                <a:gd name="T89" fmla="*/ 106 h 253"/>
                <a:gd name="T90" fmla="*/ 138 w 391"/>
                <a:gd name="T91" fmla="*/ 96 h 253"/>
                <a:gd name="T92" fmla="*/ 227 w 391"/>
                <a:gd name="T93" fmla="*/ 96 h 253"/>
                <a:gd name="T94" fmla="*/ 149 w 391"/>
                <a:gd name="T95" fmla="*/ 90 h 253"/>
                <a:gd name="T96" fmla="*/ 149 w 391"/>
                <a:gd name="T97" fmla="*/ 29 h 253"/>
                <a:gd name="T98" fmla="*/ 224 w 391"/>
                <a:gd name="T99" fmla="*/ 12 h 253"/>
                <a:gd name="T100" fmla="*/ 247 w 391"/>
                <a:gd name="T101" fmla="*/ 80 h 253"/>
                <a:gd name="T102" fmla="*/ 133 w 391"/>
                <a:gd name="T103" fmla="*/ 80 h 253"/>
                <a:gd name="T104" fmla="*/ 49 w 391"/>
                <a:gd name="T105" fmla="*/ 96 h 253"/>
                <a:gd name="T106" fmla="*/ 32 w 391"/>
                <a:gd name="T107" fmla="*/ 81 h 253"/>
                <a:gd name="T108" fmla="*/ 65 w 391"/>
                <a:gd name="T109" fmla="*/ 12 h 253"/>
                <a:gd name="T110" fmla="*/ 133 w 391"/>
                <a:gd name="T111" fmla="*/ 18 h 253"/>
                <a:gd name="T112" fmla="*/ 133 w 391"/>
                <a:gd name="T113" fmla="*/ 80 h 253"/>
                <a:gd name="T114" fmla="*/ 165 w 391"/>
                <a:gd name="T115" fmla="*/ 108 h 253"/>
                <a:gd name="T116" fmla="*/ 249 w 391"/>
                <a:gd name="T117" fmla="*/ 125 h 253"/>
                <a:gd name="T118" fmla="*/ 249 w 391"/>
                <a:gd name="T119" fmla="*/ 185 h 253"/>
                <a:gd name="T120" fmla="*/ 161 w 391"/>
                <a:gd name="T121" fmla="*/ 192 h 253"/>
                <a:gd name="T122" fmla="*/ 138 w 391"/>
                <a:gd name="T123" fmla="*/ 176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91" h="253">
                  <a:moveTo>
                    <a:pt x="230" y="204"/>
                  </a:moveTo>
                  <a:cubicBezTo>
                    <a:pt x="241" y="204"/>
                    <a:pt x="251" y="200"/>
                    <a:pt x="257" y="193"/>
                  </a:cubicBezTo>
                  <a:cubicBezTo>
                    <a:pt x="258" y="193"/>
                    <a:pt x="258" y="192"/>
                    <a:pt x="259" y="192"/>
                  </a:cubicBezTo>
                  <a:cubicBezTo>
                    <a:pt x="266" y="199"/>
                    <a:pt x="277" y="204"/>
                    <a:pt x="289" y="204"/>
                  </a:cubicBezTo>
                  <a:cubicBezTo>
                    <a:pt x="358" y="204"/>
                    <a:pt x="358" y="204"/>
                    <a:pt x="358" y="204"/>
                  </a:cubicBezTo>
                  <a:cubicBezTo>
                    <a:pt x="369" y="204"/>
                    <a:pt x="379" y="200"/>
                    <a:pt x="385" y="193"/>
                  </a:cubicBezTo>
                  <a:cubicBezTo>
                    <a:pt x="389" y="188"/>
                    <a:pt x="391" y="181"/>
                    <a:pt x="390" y="175"/>
                  </a:cubicBezTo>
                  <a:cubicBezTo>
                    <a:pt x="380" y="123"/>
                    <a:pt x="380" y="123"/>
                    <a:pt x="380" y="123"/>
                  </a:cubicBezTo>
                  <a:cubicBezTo>
                    <a:pt x="378" y="114"/>
                    <a:pt x="372" y="107"/>
                    <a:pt x="363" y="102"/>
                  </a:cubicBezTo>
                  <a:cubicBezTo>
                    <a:pt x="365" y="100"/>
                    <a:pt x="366" y="99"/>
                    <a:pt x="367" y="98"/>
                  </a:cubicBezTo>
                  <a:cubicBezTo>
                    <a:pt x="371" y="93"/>
                    <a:pt x="373" y="86"/>
                    <a:pt x="372" y="79"/>
                  </a:cubicBezTo>
                  <a:cubicBezTo>
                    <a:pt x="362" y="27"/>
                    <a:pt x="362" y="27"/>
                    <a:pt x="362" y="27"/>
                  </a:cubicBezTo>
                  <a:cubicBezTo>
                    <a:pt x="359" y="12"/>
                    <a:pt x="344" y="0"/>
                    <a:pt x="328" y="0"/>
                  </a:cubicBezTo>
                  <a:cubicBezTo>
                    <a:pt x="272" y="0"/>
                    <a:pt x="272" y="0"/>
                    <a:pt x="272" y="0"/>
                  </a:cubicBezTo>
                  <a:cubicBezTo>
                    <a:pt x="264" y="0"/>
                    <a:pt x="256" y="4"/>
                    <a:pt x="251" y="9"/>
                  </a:cubicBezTo>
                  <a:cubicBezTo>
                    <a:pt x="250" y="10"/>
                    <a:pt x="249" y="11"/>
                    <a:pt x="249" y="12"/>
                  </a:cubicBezTo>
                  <a:cubicBezTo>
                    <a:pt x="243" y="5"/>
                    <a:pt x="234" y="0"/>
                    <a:pt x="224" y="0"/>
                  </a:cubicBezTo>
                  <a:cubicBezTo>
                    <a:pt x="169" y="0"/>
                    <a:pt x="169" y="0"/>
                    <a:pt x="169" y="0"/>
                  </a:cubicBezTo>
                  <a:cubicBezTo>
                    <a:pt x="159" y="0"/>
                    <a:pt x="150" y="5"/>
                    <a:pt x="144" y="12"/>
                  </a:cubicBezTo>
                  <a:cubicBezTo>
                    <a:pt x="143" y="11"/>
                    <a:pt x="143" y="10"/>
                    <a:pt x="142" y="9"/>
                  </a:cubicBezTo>
                  <a:cubicBezTo>
                    <a:pt x="137" y="4"/>
                    <a:pt x="129" y="0"/>
                    <a:pt x="121" y="0"/>
                  </a:cubicBezTo>
                  <a:cubicBezTo>
                    <a:pt x="65" y="0"/>
                    <a:pt x="65" y="0"/>
                    <a:pt x="65" y="0"/>
                  </a:cubicBezTo>
                  <a:cubicBezTo>
                    <a:pt x="49" y="0"/>
                    <a:pt x="34" y="12"/>
                    <a:pt x="31" y="27"/>
                  </a:cubicBezTo>
                  <a:cubicBezTo>
                    <a:pt x="20" y="79"/>
                    <a:pt x="20" y="79"/>
                    <a:pt x="20" y="79"/>
                  </a:cubicBezTo>
                  <a:cubicBezTo>
                    <a:pt x="19" y="86"/>
                    <a:pt x="21" y="93"/>
                    <a:pt x="25" y="98"/>
                  </a:cubicBezTo>
                  <a:cubicBezTo>
                    <a:pt x="26" y="99"/>
                    <a:pt x="27" y="100"/>
                    <a:pt x="28" y="101"/>
                  </a:cubicBezTo>
                  <a:cubicBezTo>
                    <a:pt x="19" y="106"/>
                    <a:pt x="13" y="114"/>
                    <a:pt x="11" y="123"/>
                  </a:cubicBezTo>
                  <a:cubicBezTo>
                    <a:pt x="1" y="175"/>
                    <a:pt x="1" y="175"/>
                    <a:pt x="1" y="175"/>
                  </a:cubicBezTo>
                  <a:cubicBezTo>
                    <a:pt x="0" y="181"/>
                    <a:pt x="1" y="188"/>
                    <a:pt x="6" y="193"/>
                  </a:cubicBezTo>
                  <a:cubicBezTo>
                    <a:pt x="11" y="200"/>
                    <a:pt x="21" y="204"/>
                    <a:pt x="32" y="204"/>
                  </a:cubicBezTo>
                  <a:cubicBezTo>
                    <a:pt x="101" y="204"/>
                    <a:pt x="101" y="204"/>
                    <a:pt x="101" y="204"/>
                  </a:cubicBezTo>
                  <a:cubicBezTo>
                    <a:pt x="113" y="204"/>
                    <a:pt x="125" y="199"/>
                    <a:pt x="132" y="192"/>
                  </a:cubicBezTo>
                  <a:cubicBezTo>
                    <a:pt x="132" y="192"/>
                    <a:pt x="133" y="193"/>
                    <a:pt x="133" y="193"/>
                  </a:cubicBezTo>
                  <a:cubicBezTo>
                    <a:pt x="139" y="200"/>
                    <a:pt x="150" y="204"/>
                    <a:pt x="161" y="204"/>
                  </a:cubicBezTo>
                  <a:cubicBezTo>
                    <a:pt x="189" y="204"/>
                    <a:pt x="189" y="204"/>
                    <a:pt x="189" y="204"/>
                  </a:cubicBezTo>
                  <a:cubicBezTo>
                    <a:pt x="189" y="241"/>
                    <a:pt x="189" y="241"/>
                    <a:pt x="189" y="241"/>
                  </a:cubicBezTo>
                  <a:cubicBezTo>
                    <a:pt x="30" y="241"/>
                    <a:pt x="30" y="241"/>
                    <a:pt x="30" y="241"/>
                  </a:cubicBezTo>
                  <a:cubicBezTo>
                    <a:pt x="27" y="241"/>
                    <a:pt x="24" y="244"/>
                    <a:pt x="24" y="247"/>
                  </a:cubicBezTo>
                  <a:cubicBezTo>
                    <a:pt x="24" y="251"/>
                    <a:pt x="27" y="253"/>
                    <a:pt x="30" y="253"/>
                  </a:cubicBezTo>
                  <a:cubicBezTo>
                    <a:pt x="360" y="253"/>
                    <a:pt x="360" y="253"/>
                    <a:pt x="360" y="253"/>
                  </a:cubicBezTo>
                  <a:cubicBezTo>
                    <a:pt x="363" y="253"/>
                    <a:pt x="366" y="251"/>
                    <a:pt x="366" y="247"/>
                  </a:cubicBezTo>
                  <a:cubicBezTo>
                    <a:pt x="366" y="244"/>
                    <a:pt x="363" y="241"/>
                    <a:pt x="360" y="241"/>
                  </a:cubicBezTo>
                  <a:cubicBezTo>
                    <a:pt x="201" y="241"/>
                    <a:pt x="201" y="241"/>
                    <a:pt x="201" y="241"/>
                  </a:cubicBezTo>
                  <a:cubicBezTo>
                    <a:pt x="201" y="204"/>
                    <a:pt x="201" y="204"/>
                    <a:pt x="201" y="204"/>
                  </a:cubicBezTo>
                  <a:lnTo>
                    <a:pt x="230" y="204"/>
                  </a:lnTo>
                  <a:close/>
                  <a:moveTo>
                    <a:pt x="127" y="114"/>
                  </a:moveTo>
                  <a:cubicBezTo>
                    <a:pt x="129" y="117"/>
                    <a:pt x="130" y="120"/>
                    <a:pt x="130" y="124"/>
                  </a:cubicBezTo>
                  <a:cubicBezTo>
                    <a:pt x="126" y="175"/>
                    <a:pt x="126" y="175"/>
                    <a:pt x="126" y="175"/>
                  </a:cubicBezTo>
                  <a:cubicBezTo>
                    <a:pt x="126" y="185"/>
                    <a:pt x="114" y="192"/>
                    <a:pt x="101" y="192"/>
                  </a:cubicBezTo>
                  <a:cubicBezTo>
                    <a:pt x="32" y="192"/>
                    <a:pt x="32" y="192"/>
                    <a:pt x="32" y="192"/>
                  </a:cubicBezTo>
                  <a:cubicBezTo>
                    <a:pt x="25" y="192"/>
                    <a:pt x="18" y="190"/>
                    <a:pt x="15" y="185"/>
                  </a:cubicBezTo>
                  <a:cubicBezTo>
                    <a:pt x="13" y="183"/>
                    <a:pt x="12" y="180"/>
                    <a:pt x="13" y="177"/>
                  </a:cubicBezTo>
                  <a:cubicBezTo>
                    <a:pt x="23" y="126"/>
                    <a:pt x="23" y="126"/>
                    <a:pt x="23" y="126"/>
                  </a:cubicBezTo>
                  <a:cubicBezTo>
                    <a:pt x="25" y="116"/>
                    <a:pt x="37" y="108"/>
                    <a:pt x="49" y="108"/>
                  </a:cubicBezTo>
                  <a:cubicBezTo>
                    <a:pt x="111" y="108"/>
                    <a:pt x="111" y="108"/>
                    <a:pt x="111" y="108"/>
                  </a:cubicBezTo>
                  <a:cubicBezTo>
                    <a:pt x="117" y="108"/>
                    <a:pt x="123" y="110"/>
                    <a:pt x="127" y="114"/>
                  </a:cubicBezTo>
                  <a:close/>
                  <a:moveTo>
                    <a:pt x="343" y="108"/>
                  </a:moveTo>
                  <a:cubicBezTo>
                    <a:pt x="355" y="108"/>
                    <a:pt x="366" y="116"/>
                    <a:pt x="368" y="126"/>
                  </a:cubicBezTo>
                  <a:cubicBezTo>
                    <a:pt x="378" y="177"/>
                    <a:pt x="378" y="177"/>
                    <a:pt x="378" y="177"/>
                  </a:cubicBezTo>
                  <a:cubicBezTo>
                    <a:pt x="378" y="180"/>
                    <a:pt x="378" y="183"/>
                    <a:pt x="375" y="185"/>
                  </a:cubicBezTo>
                  <a:cubicBezTo>
                    <a:pt x="372" y="190"/>
                    <a:pt x="365" y="192"/>
                    <a:pt x="358" y="192"/>
                  </a:cubicBezTo>
                  <a:cubicBezTo>
                    <a:pt x="289" y="192"/>
                    <a:pt x="289" y="192"/>
                    <a:pt x="289" y="192"/>
                  </a:cubicBezTo>
                  <a:cubicBezTo>
                    <a:pt x="276" y="192"/>
                    <a:pt x="265" y="185"/>
                    <a:pt x="264" y="175"/>
                  </a:cubicBezTo>
                  <a:cubicBezTo>
                    <a:pt x="261" y="124"/>
                    <a:pt x="261" y="124"/>
                    <a:pt x="261" y="124"/>
                  </a:cubicBezTo>
                  <a:cubicBezTo>
                    <a:pt x="261" y="121"/>
                    <a:pt x="262" y="117"/>
                    <a:pt x="265" y="114"/>
                  </a:cubicBezTo>
                  <a:cubicBezTo>
                    <a:pt x="269" y="110"/>
                    <a:pt x="274" y="108"/>
                    <a:pt x="281" y="108"/>
                  </a:cubicBezTo>
                  <a:lnTo>
                    <a:pt x="343" y="108"/>
                  </a:lnTo>
                  <a:close/>
                  <a:moveTo>
                    <a:pt x="343" y="96"/>
                  </a:moveTo>
                  <a:cubicBezTo>
                    <a:pt x="281" y="96"/>
                    <a:pt x="281" y="96"/>
                    <a:pt x="281" y="96"/>
                  </a:cubicBezTo>
                  <a:cubicBezTo>
                    <a:pt x="269" y="96"/>
                    <a:pt x="259" y="89"/>
                    <a:pt x="259" y="80"/>
                  </a:cubicBezTo>
                  <a:cubicBezTo>
                    <a:pt x="256" y="28"/>
                    <a:pt x="256" y="28"/>
                    <a:pt x="256" y="28"/>
                  </a:cubicBezTo>
                  <a:cubicBezTo>
                    <a:pt x="255" y="24"/>
                    <a:pt x="257" y="20"/>
                    <a:pt x="260" y="18"/>
                  </a:cubicBezTo>
                  <a:cubicBezTo>
                    <a:pt x="263" y="14"/>
                    <a:pt x="267" y="12"/>
                    <a:pt x="272" y="12"/>
                  </a:cubicBezTo>
                  <a:cubicBezTo>
                    <a:pt x="328" y="12"/>
                    <a:pt x="328" y="12"/>
                    <a:pt x="328" y="12"/>
                  </a:cubicBezTo>
                  <a:cubicBezTo>
                    <a:pt x="338" y="12"/>
                    <a:pt x="348" y="20"/>
                    <a:pt x="350" y="30"/>
                  </a:cubicBezTo>
                  <a:cubicBezTo>
                    <a:pt x="360" y="81"/>
                    <a:pt x="360" y="81"/>
                    <a:pt x="360" y="81"/>
                  </a:cubicBezTo>
                  <a:cubicBezTo>
                    <a:pt x="360" y="85"/>
                    <a:pt x="360" y="88"/>
                    <a:pt x="357" y="90"/>
                  </a:cubicBezTo>
                  <a:cubicBezTo>
                    <a:pt x="354" y="94"/>
                    <a:pt x="349" y="96"/>
                    <a:pt x="343" y="96"/>
                  </a:cubicBezTo>
                  <a:close/>
                  <a:moveTo>
                    <a:pt x="260" y="102"/>
                  </a:moveTo>
                  <a:cubicBezTo>
                    <a:pt x="259" y="103"/>
                    <a:pt x="257" y="105"/>
                    <a:pt x="256" y="106"/>
                  </a:cubicBezTo>
                  <a:cubicBezTo>
                    <a:pt x="255" y="107"/>
                    <a:pt x="255" y="107"/>
                    <a:pt x="254" y="108"/>
                  </a:cubicBezTo>
                  <a:cubicBezTo>
                    <a:pt x="252" y="106"/>
                    <a:pt x="250" y="104"/>
                    <a:pt x="247" y="102"/>
                  </a:cubicBezTo>
                  <a:cubicBezTo>
                    <a:pt x="249" y="101"/>
                    <a:pt x="250" y="100"/>
                    <a:pt x="252" y="98"/>
                  </a:cubicBezTo>
                  <a:cubicBezTo>
                    <a:pt x="252" y="98"/>
                    <a:pt x="253" y="97"/>
                    <a:pt x="253" y="96"/>
                  </a:cubicBezTo>
                  <a:cubicBezTo>
                    <a:pt x="255" y="99"/>
                    <a:pt x="258" y="101"/>
                    <a:pt x="260" y="102"/>
                  </a:cubicBezTo>
                  <a:close/>
                  <a:moveTo>
                    <a:pt x="138" y="96"/>
                  </a:moveTo>
                  <a:cubicBezTo>
                    <a:pt x="139" y="97"/>
                    <a:pt x="140" y="98"/>
                    <a:pt x="140" y="98"/>
                  </a:cubicBezTo>
                  <a:cubicBezTo>
                    <a:pt x="141" y="100"/>
                    <a:pt x="143" y="101"/>
                    <a:pt x="144" y="102"/>
                  </a:cubicBezTo>
                  <a:cubicBezTo>
                    <a:pt x="142" y="104"/>
                    <a:pt x="139" y="106"/>
                    <a:pt x="137" y="108"/>
                  </a:cubicBezTo>
                  <a:cubicBezTo>
                    <a:pt x="137" y="107"/>
                    <a:pt x="136" y="107"/>
                    <a:pt x="135" y="106"/>
                  </a:cubicBezTo>
                  <a:cubicBezTo>
                    <a:pt x="134" y="105"/>
                    <a:pt x="133" y="104"/>
                    <a:pt x="131" y="102"/>
                  </a:cubicBezTo>
                  <a:cubicBezTo>
                    <a:pt x="134" y="101"/>
                    <a:pt x="136" y="99"/>
                    <a:pt x="138" y="96"/>
                  </a:cubicBezTo>
                  <a:close/>
                  <a:moveTo>
                    <a:pt x="243" y="90"/>
                  </a:moveTo>
                  <a:cubicBezTo>
                    <a:pt x="239" y="94"/>
                    <a:pt x="233" y="96"/>
                    <a:pt x="227" y="96"/>
                  </a:cubicBezTo>
                  <a:cubicBezTo>
                    <a:pt x="165" y="96"/>
                    <a:pt x="165" y="96"/>
                    <a:pt x="165" y="96"/>
                  </a:cubicBezTo>
                  <a:cubicBezTo>
                    <a:pt x="158" y="96"/>
                    <a:pt x="153" y="94"/>
                    <a:pt x="149" y="90"/>
                  </a:cubicBezTo>
                  <a:cubicBezTo>
                    <a:pt x="146" y="87"/>
                    <a:pt x="145" y="84"/>
                    <a:pt x="145" y="80"/>
                  </a:cubicBezTo>
                  <a:cubicBezTo>
                    <a:pt x="149" y="29"/>
                    <a:pt x="149" y="29"/>
                    <a:pt x="149" y="29"/>
                  </a:cubicBezTo>
                  <a:cubicBezTo>
                    <a:pt x="150" y="20"/>
                    <a:pt x="159" y="12"/>
                    <a:pt x="169" y="12"/>
                  </a:cubicBezTo>
                  <a:cubicBezTo>
                    <a:pt x="224" y="12"/>
                    <a:pt x="224" y="12"/>
                    <a:pt x="224" y="12"/>
                  </a:cubicBezTo>
                  <a:cubicBezTo>
                    <a:pt x="234" y="12"/>
                    <a:pt x="243" y="20"/>
                    <a:pt x="244" y="29"/>
                  </a:cubicBezTo>
                  <a:cubicBezTo>
                    <a:pt x="247" y="80"/>
                    <a:pt x="247" y="80"/>
                    <a:pt x="247" y="80"/>
                  </a:cubicBezTo>
                  <a:cubicBezTo>
                    <a:pt x="247" y="84"/>
                    <a:pt x="245" y="87"/>
                    <a:pt x="243" y="90"/>
                  </a:cubicBezTo>
                  <a:close/>
                  <a:moveTo>
                    <a:pt x="133" y="80"/>
                  </a:moveTo>
                  <a:cubicBezTo>
                    <a:pt x="133" y="89"/>
                    <a:pt x="123" y="96"/>
                    <a:pt x="111" y="96"/>
                  </a:cubicBezTo>
                  <a:cubicBezTo>
                    <a:pt x="49" y="96"/>
                    <a:pt x="49" y="96"/>
                    <a:pt x="49" y="96"/>
                  </a:cubicBezTo>
                  <a:cubicBezTo>
                    <a:pt x="42" y="96"/>
                    <a:pt x="37" y="94"/>
                    <a:pt x="34" y="90"/>
                  </a:cubicBezTo>
                  <a:cubicBezTo>
                    <a:pt x="32" y="88"/>
                    <a:pt x="31" y="85"/>
                    <a:pt x="32" y="81"/>
                  </a:cubicBezTo>
                  <a:cubicBezTo>
                    <a:pt x="42" y="30"/>
                    <a:pt x="42" y="30"/>
                    <a:pt x="42" y="30"/>
                  </a:cubicBezTo>
                  <a:cubicBezTo>
                    <a:pt x="44" y="20"/>
                    <a:pt x="54" y="12"/>
                    <a:pt x="65" y="12"/>
                  </a:cubicBezTo>
                  <a:cubicBezTo>
                    <a:pt x="121" y="12"/>
                    <a:pt x="121" y="12"/>
                    <a:pt x="121" y="12"/>
                  </a:cubicBezTo>
                  <a:cubicBezTo>
                    <a:pt x="126" y="12"/>
                    <a:pt x="130" y="14"/>
                    <a:pt x="133" y="18"/>
                  </a:cubicBezTo>
                  <a:cubicBezTo>
                    <a:pt x="136" y="20"/>
                    <a:pt x="137" y="24"/>
                    <a:pt x="137" y="28"/>
                  </a:cubicBezTo>
                  <a:lnTo>
                    <a:pt x="133" y="80"/>
                  </a:lnTo>
                  <a:close/>
                  <a:moveTo>
                    <a:pt x="142" y="125"/>
                  </a:moveTo>
                  <a:cubicBezTo>
                    <a:pt x="143" y="116"/>
                    <a:pt x="153" y="108"/>
                    <a:pt x="165" y="108"/>
                  </a:cubicBezTo>
                  <a:cubicBezTo>
                    <a:pt x="227" y="108"/>
                    <a:pt x="227" y="108"/>
                    <a:pt x="227" y="108"/>
                  </a:cubicBezTo>
                  <a:cubicBezTo>
                    <a:pt x="239" y="108"/>
                    <a:pt x="249" y="116"/>
                    <a:pt x="249" y="125"/>
                  </a:cubicBezTo>
                  <a:cubicBezTo>
                    <a:pt x="252" y="176"/>
                    <a:pt x="252" y="176"/>
                    <a:pt x="252" y="176"/>
                  </a:cubicBezTo>
                  <a:cubicBezTo>
                    <a:pt x="252" y="179"/>
                    <a:pt x="251" y="182"/>
                    <a:pt x="249" y="185"/>
                  </a:cubicBezTo>
                  <a:cubicBezTo>
                    <a:pt x="244" y="189"/>
                    <a:pt x="237" y="192"/>
                    <a:pt x="230" y="192"/>
                  </a:cubicBezTo>
                  <a:cubicBezTo>
                    <a:pt x="161" y="192"/>
                    <a:pt x="161" y="192"/>
                    <a:pt x="161" y="192"/>
                  </a:cubicBezTo>
                  <a:cubicBezTo>
                    <a:pt x="153" y="192"/>
                    <a:pt x="146" y="189"/>
                    <a:pt x="142" y="185"/>
                  </a:cubicBezTo>
                  <a:cubicBezTo>
                    <a:pt x="139" y="182"/>
                    <a:pt x="138" y="179"/>
                    <a:pt x="138" y="176"/>
                  </a:cubicBezTo>
                  <a:lnTo>
                    <a:pt x="142" y="12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p:cNvSpPr>
              <a:spLocks noEditPoints="1"/>
            </p:cNvSpPr>
            <p:nvPr/>
          </p:nvSpPr>
          <p:spPr bwMode="auto">
            <a:xfrm>
              <a:off x="3857" y="2892"/>
              <a:ext cx="654" cy="653"/>
            </a:xfrm>
            <a:custGeom>
              <a:avLst/>
              <a:gdLst>
                <a:gd name="T0" fmla="*/ 57 w 398"/>
                <a:gd name="T1" fmla="*/ 205 h 397"/>
                <a:gd name="T2" fmla="*/ 0 w 398"/>
                <a:gd name="T3" fmla="*/ 198 h 397"/>
                <a:gd name="T4" fmla="*/ 57 w 398"/>
                <a:gd name="T5" fmla="*/ 192 h 397"/>
                <a:gd name="T6" fmla="*/ 94 w 398"/>
                <a:gd name="T7" fmla="*/ 295 h 397"/>
                <a:gd name="T8" fmla="*/ 64 w 398"/>
                <a:gd name="T9" fmla="*/ 327 h 397"/>
                <a:gd name="T10" fmla="*/ 71 w 398"/>
                <a:gd name="T11" fmla="*/ 333 h 397"/>
                <a:gd name="T12" fmla="*/ 103 w 398"/>
                <a:gd name="T13" fmla="*/ 304 h 397"/>
                <a:gd name="T14" fmla="*/ 94 w 398"/>
                <a:gd name="T15" fmla="*/ 295 h 397"/>
                <a:gd name="T16" fmla="*/ 98 w 398"/>
                <a:gd name="T17" fmla="*/ 104 h 397"/>
                <a:gd name="T18" fmla="*/ 103 w 398"/>
                <a:gd name="T19" fmla="*/ 93 h 397"/>
                <a:gd name="T20" fmla="*/ 66 w 398"/>
                <a:gd name="T21" fmla="*/ 66 h 397"/>
                <a:gd name="T22" fmla="*/ 66 w 398"/>
                <a:gd name="T23" fmla="*/ 75 h 397"/>
                <a:gd name="T24" fmla="*/ 199 w 398"/>
                <a:gd name="T25" fmla="*/ 63 h 397"/>
                <a:gd name="T26" fmla="*/ 205 w 398"/>
                <a:gd name="T27" fmla="*/ 6 h 397"/>
                <a:gd name="T28" fmla="*/ 192 w 398"/>
                <a:gd name="T29" fmla="*/ 6 h 397"/>
                <a:gd name="T30" fmla="*/ 199 w 398"/>
                <a:gd name="T31" fmla="*/ 63 h 397"/>
                <a:gd name="T32" fmla="*/ 199 w 398"/>
                <a:gd name="T33" fmla="*/ 322 h 397"/>
                <a:gd name="T34" fmla="*/ 199 w 398"/>
                <a:gd name="T35" fmla="*/ 75 h 397"/>
                <a:gd name="T36" fmla="*/ 199 w 398"/>
                <a:gd name="T37" fmla="*/ 88 h 397"/>
                <a:gd name="T38" fmla="*/ 199 w 398"/>
                <a:gd name="T39" fmla="*/ 309 h 397"/>
                <a:gd name="T40" fmla="*/ 199 w 398"/>
                <a:gd name="T41" fmla="*/ 88 h 397"/>
                <a:gd name="T42" fmla="*/ 192 w 398"/>
                <a:gd name="T43" fmla="*/ 341 h 397"/>
                <a:gd name="T44" fmla="*/ 199 w 398"/>
                <a:gd name="T45" fmla="*/ 397 h 397"/>
                <a:gd name="T46" fmla="*/ 205 w 398"/>
                <a:gd name="T47" fmla="*/ 341 h 397"/>
                <a:gd name="T48" fmla="*/ 304 w 398"/>
                <a:gd name="T49" fmla="*/ 295 h 397"/>
                <a:gd name="T50" fmla="*/ 295 w 398"/>
                <a:gd name="T51" fmla="*/ 304 h 397"/>
                <a:gd name="T52" fmla="*/ 327 w 398"/>
                <a:gd name="T53" fmla="*/ 333 h 397"/>
                <a:gd name="T54" fmla="*/ 334 w 398"/>
                <a:gd name="T55" fmla="*/ 327 h 397"/>
                <a:gd name="T56" fmla="*/ 304 w 398"/>
                <a:gd name="T57" fmla="*/ 295 h 397"/>
                <a:gd name="T58" fmla="*/ 295 w 398"/>
                <a:gd name="T59" fmla="*/ 93 h 397"/>
                <a:gd name="T60" fmla="*/ 300 w 398"/>
                <a:gd name="T61" fmla="*/ 104 h 397"/>
                <a:gd name="T62" fmla="*/ 332 w 398"/>
                <a:gd name="T63" fmla="*/ 75 h 397"/>
                <a:gd name="T64" fmla="*/ 332 w 398"/>
                <a:gd name="T65" fmla="*/ 66 h 397"/>
                <a:gd name="T66" fmla="*/ 391 w 398"/>
                <a:gd name="T67" fmla="*/ 192 h 397"/>
                <a:gd name="T68" fmla="*/ 335 w 398"/>
                <a:gd name="T69" fmla="*/ 198 h 397"/>
                <a:gd name="T70" fmla="*/ 391 w 398"/>
                <a:gd name="T71" fmla="*/ 205 h 397"/>
                <a:gd name="T72" fmla="*/ 391 w 398"/>
                <a:gd name="T73" fmla="*/ 192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98" h="397">
                  <a:moveTo>
                    <a:pt x="63" y="198"/>
                  </a:moveTo>
                  <a:cubicBezTo>
                    <a:pt x="63" y="202"/>
                    <a:pt x="60" y="205"/>
                    <a:pt x="57" y="205"/>
                  </a:cubicBezTo>
                  <a:cubicBezTo>
                    <a:pt x="6" y="205"/>
                    <a:pt x="6" y="205"/>
                    <a:pt x="6" y="205"/>
                  </a:cubicBezTo>
                  <a:cubicBezTo>
                    <a:pt x="3" y="205"/>
                    <a:pt x="0" y="202"/>
                    <a:pt x="0" y="198"/>
                  </a:cubicBezTo>
                  <a:cubicBezTo>
                    <a:pt x="0" y="195"/>
                    <a:pt x="3" y="192"/>
                    <a:pt x="6" y="192"/>
                  </a:cubicBezTo>
                  <a:cubicBezTo>
                    <a:pt x="57" y="192"/>
                    <a:pt x="57" y="192"/>
                    <a:pt x="57" y="192"/>
                  </a:cubicBezTo>
                  <a:cubicBezTo>
                    <a:pt x="60" y="192"/>
                    <a:pt x="63" y="195"/>
                    <a:pt x="63" y="198"/>
                  </a:cubicBezTo>
                  <a:close/>
                  <a:moveTo>
                    <a:pt x="94" y="295"/>
                  </a:moveTo>
                  <a:cubicBezTo>
                    <a:pt x="66" y="322"/>
                    <a:pt x="66" y="322"/>
                    <a:pt x="66" y="322"/>
                  </a:cubicBezTo>
                  <a:cubicBezTo>
                    <a:pt x="65" y="323"/>
                    <a:pt x="64" y="325"/>
                    <a:pt x="64" y="327"/>
                  </a:cubicBezTo>
                  <a:cubicBezTo>
                    <a:pt x="64" y="328"/>
                    <a:pt x="65" y="330"/>
                    <a:pt x="66" y="331"/>
                  </a:cubicBezTo>
                  <a:cubicBezTo>
                    <a:pt x="67" y="332"/>
                    <a:pt x="69" y="333"/>
                    <a:pt x="71" y="333"/>
                  </a:cubicBezTo>
                  <a:cubicBezTo>
                    <a:pt x="72" y="333"/>
                    <a:pt x="74" y="332"/>
                    <a:pt x="75" y="331"/>
                  </a:cubicBezTo>
                  <a:cubicBezTo>
                    <a:pt x="103" y="304"/>
                    <a:pt x="103" y="304"/>
                    <a:pt x="103" y="304"/>
                  </a:cubicBezTo>
                  <a:cubicBezTo>
                    <a:pt x="105" y="301"/>
                    <a:pt x="105" y="297"/>
                    <a:pt x="103" y="295"/>
                  </a:cubicBezTo>
                  <a:cubicBezTo>
                    <a:pt x="100" y="292"/>
                    <a:pt x="96" y="292"/>
                    <a:pt x="94" y="295"/>
                  </a:cubicBezTo>
                  <a:close/>
                  <a:moveTo>
                    <a:pt x="94" y="102"/>
                  </a:moveTo>
                  <a:cubicBezTo>
                    <a:pt x="95" y="104"/>
                    <a:pt x="97" y="104"/>
                    <a:pt x="98" y="104"/>
                  </a:cubicBezTo>
                  <a:cubicBezTo>
                    <a:pt x="100" y="104"/>
                    <a:pt x="102" y="104"/>
                    <a:pt x="103" y="102"/>
                  </a:cubicBezTo>
                  <a:cubicBezTo>
                    <a:pt x="105" y="100"/>
                    <a:pt x="105" y="96"/>
                    <a:pt x="103" y="93"/>
                  </a:cubicBezTo>
                  <a:cubicBezTo>
                    <a:pt x="75" y="66"/>
                    <a:pt x="75" y="66"/>
                    <a:pt x="75" y="66"/>
                  </a:cubicBezTo>
                  <a:cubicBezTo>
                    <a:pt x="73" y="63"/>
                    <a:pt x="69" y="63"/>
                    <a:pt x="66" y="66"/>
                  </a:cubicBezTo>
                  <a:cubicBezTo>
                    <a:pt x="65" y="67"/>
                    <a:pt x="64" y="69"/>
                    <a:pt x="64" y="70"/>
                  </a:cubicBezTo>
                  <a:cubicBezTo>
                    <a:pt x="64" y="72"/>
                    <a:pt x="65" y="74"/>
                    <a:pt x="66" y="75"/>
                  </a:cubicBezTo>
                  <a:lnTo>
                    <a:pt x="94" y="102"/>
                  </a:lnTo>
                  <a:close/>
                  <a:moveTo>
                    <a:pt x="199" y="63"/>
                  </a:moveTo>
                  <a:cubicBezTo>
                    <a:pt x="202" y="63"/>
                    <a:pt x="205" y="60"/>
                    <a:pt x="205" y="56"/>
                  </a:cubicBezTo>
                  <a:cubicBezTo>
                    <a:pt x="205" y="6"/>
                    <a:pt x="205" y="6"/>
                    <a:pt x="205" y="6"/>
                  </a:cubicBezTo>
                  <a:cubicBezTo>
                    <a:pt x="205" y="2"/>
                    <a:pt x="202" y="0"/>
                    <a:pt x="199" y="0"/>
                  </a:cubicBezTo>
                  <a:cubicBezTo>
                    <a:pt x="195" y="0"/>
                    <a:pt x="192" y="2"/>
                    <a:pt x="192" y="6"/>
                  </a:cubicBezTo>
                  <a:cubicBezTo>
                    <a:pt x="192" y="56"/>
                    <a:pt x="192" y="56"/>
                    <a:pt x="192" y="56"/>
                  </a:cubicBezTo>
                  <a:cubicBezTo>
                    <a:pt x="192" y="60"/>
                    <a:pt x="195" y="63"/>
                    <a:pt x="199" y="63"/>
                  </a:cubicBezTo>
                  <a:close/>
                  <a:moveTo>
                    <a:pt x="322" y="198"/>
                  </a:moveTo>
                  <a:cubicBezTo>
                    <a:pt x="322" y="267"/>
                    <a:pt x="267" y="322"/>
                    <a:pt x="199" y="322"/>
                  </a:cubicBezTo>
                  <a:cubicBezTo>
                    <a:pt x="131" y="322"/>
                    <a:pt x="75" y="267"/>
                    <a:pt x="75" y="198"/>
                  </a:cubicBezTo>
                  <a:cubicBezTo>
                    <a:pt x="75" y="130"/>
                    <a:pt x="131" y="75"/>
                    <a:pt x="199" y="75"/>
                  </a:cubicBezTo>
                  <a:cubicBezTo>
                    <a:pt x="267" y="75"/>
                    <a:pt x="322" y="130"/>
                    <a:pt x="322" y="198"/>
                  </a:cubicBezTo>
                  <a:close/>
                  <a:moveTo>
                    <a:pt x="199" y="88"/>
                  </a:moveTo>
                  <a:cubicBezTo>
                    <a:pt x="138" y="88"/>
                    <a:pt x="88" y="138"/>
                    <a:pt x="88" y="198"/>
                  </a:cubicBezTo>
                  <a:cubicBezTo>
                    <a:pt x="88" y="259"/>
                    <a:pt x="138" y="309"/>
                    <a:pt x="199" y="309"/>
                  </a:cubicBezTo>
                  <a:cubicBezTo>
                    <a:pt x="260" y="309"/>
                    <a:pt x="309" y="259"/>
                    <a:pt x="309" y="198"/>
                  </a:cubicBezTo>
                  <a:cubicBezTo>
                    <a:pt x="309" y="138"/>
                    <a:pt x="260" y="88"/>
                    <a:pt x="199" y="88"/>
                  </a:cubicBezTo>
                  <a:close/>
                  <a:moveTo>
                    <a:pt x="199" y="334"/>
                  </a:moveTo>
                  <a:cubicBezTo>
                    <a:pt x="195" y="334"/>
                    <a:pt x="192" y="337"/>
                    <a:pt x="192" y="341"/>
                  </a:cubicBezTo>
                  <a:cubicBezTo>
                    <a:pt x="192" y="391"/>
                    <a:pt x="192" y="391"/>
                    <a:pt x="192" y="391"/>
                  </a:cubicBezTo>
                  <a:cubicBezTo>
                    <a:pt x="192" y="395"/>
                    <a:pt x="195" y="397"/>
                    <a:pt x="199" y="397"/>
                  </a:cubicBezTo>
                  <a:cubicBezTo>
                    <a:pt x="202" y="397"/>
                    <a:pt x="205" y="395"/>
                    <a:pt x="205" y="391"/>
                  </a:cubicBezTo>
                  <a:cubicBezTo>
                    <a:pt x="205" y="341"/>
                    <a:pt x="205" y="341"/>
                    <a:pt x="205" y="341"/>
                  </a:cubicBezTo>
                  <a:cubicBezTo>
                    <a:pt x="205" y="337"/>
                    <a:pt x="202" y="334"/>
                    <a:pt x="199" y="334"/>
                  </a:cubicBezTo>
                  <a:close/>
                  <a:moveTo>
                    <a:pt x="304" y="295"/>
                  </a:moveTo>
                  <a:cubicBezTo>
                    <a:pt x="302" y="292"/>
                    <a:pt x="298" y="292"/>
                    <a:pt x="295" y="295"/>
                  </a:cubicBezTo>
                  <a:cubicBezTo>
                    <a:pt x="292" y="297"/>
                    <a:pt x="292" y="301"/>
                    <a:pt x="295" y="304"/>
                  </a:cubicBezTo>
                  <a:cubicBezTo>
                    <a:pt x="323" y="331"/>
                    <a:pt x="323" y="331"/>
                    <a:pt x="323" y="331"/>
                  </a:cubicBezTo>
                  <a:cubicBezTo>
                    <a:pt x="324" y="332"/>
                    <a:pt x="325" y="333"/>
                    <a:pt x="327" y="333"/>
                  </a:cubicBezTo>
                  <a:cubicBezTo>
                    <a:pt x="329" y="333"/>
                    <a:pt x="330" y="332"/>
                    <a:pt x="332" y="331"/>
                  </a:cubicBezTo>
                  <a:cubicBezTo>
                    <a:pt x="333" y="330"/>
                    <a:pt x="334" y="328"/>
                    <a:pt x="334" y="327"/>
                  </a:cubicBezTo>
                  <a:cubicBezTo>
                    <a:pt x="334" y="325"/>
                    <a:pt x="333" y="323"/>
                    <a:pt x="332" y="322"/>
                  </a:cubicBezTo>
                  <a:lnTo>
                    <a:pt x="304" y="295"/>
                  </a:lnTo>
                  <a:close/>
                  <a:moveTo>
                    <a:pt x="323" y="66"/>
                  </a:moveTo>
                  <a:cubicBezTo>
                    <a:pt x="295" y="93"/>
                    <a:pt x="295" y="93"/>
                    <a:pt x="295" y="93"/>
                  </a:cubicBezTo>
                  <a:cubicBezTo>
                    <a:pt x="292" y="96"/>
                    <a:pt x="292" y="100"/>
                    <a:pt x="295" y="102"/>
                  </a:cubicBezTo>
                  <a:cubicBezTo>
                    <a:pt x="296" y="104"/>
                    <a:pt x="298" y="104"/>
                    <a:pt x="300" y="104"/>
                  </a:cubicBezTo>
                  <a:cubicBezTo>
                    <a:pt x="301" y="104"/>
                    <a:pt x="303" y="104"/>
                    <a:pt x="304" y="102"/>
                  </a:cubicBezTo>
                  <a:cubicBezTo>
                    <a:pt x="332" y="75"/>
                    <a:pt x="332" y="75"/>
                    <a:pt x="332" y="75"/>
                  </a:cubicBezTo>
                  <a:cubicBezTo>
                    <a:pt x="333" y="74"/>
                    <a:pt x="334" y="72"/>
                    <a:pt x="334" y="70"/>
                  </a:cubicBezTo>
                  <a:cubicBezTo>
                    <a:pt x="334" y="69"/>
                    <a:pt x="333" y="67"/>
                    <a:pt x="332" y="66"/>
                  </a:cubicBezTo>
                  <a:cubicBezTo>
                    <a:pt x="329" y="63"/>
                    <a:pt x="325" y="63"/>
                    <a:pt x="323" y="66"/>
                  </a:cubicBezTo>
                  <a:close/>
                  <a:moveTo>
                    <a:pt x="391" y="192"/>
                  </a:moveTo>
                  <a:cubicBezTo>
                    <a:pt x="341" y="192"/>
                    <a:pt x="341" y="192"/>
                    <a:pt x="341" y="192"/>
                  </a:cubicBezTo>
                  <a:cubicBezTo>
                    <a:pt x="338" y="192"/>
                    <a:pt x="335" y="195"/>
                    <a:pt x="335" y="198"/>
                  </a:cubicBezTo>
                  <a:cubicBezTo>
                    <a:pt x="335" y="202"/>
                    <a:pt x="338" y="205"/>
                    <a:pt x="341" y="205"/>
                  </a:cubicBezTo>
                  <a:cubicBezTo>
                    <a:pt x="391" y="205"/>
                    <a:pt x="391" y="205"/>
                    <a:pt x="391" y="205"/>
                  </a:cubicBezTo>
                  <a:cubicBezTo>
                    <a:pt x="395" y="205"/>
                    <a:pt x="398" y="202"/>
                    <a:pt x="398" y="198"/>
                  </a:cubicBezTo>
                  <a:cubicBezTo>
                    <a:pt x="398" y="195"/>
                    <a:pt x="395" y="192"/>
                    <a:pt x="391" y="19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p:cNvSpPr>
              <a:spLocks noEditPoints="1"/>
            </p:cNvSpPr>
            <p:nvPr/>
          </p:nvSpPr>
          <p:spPr bwMode="auto">
            <a:xfrm>
              <a:off x="2832" y="876"/>
              <a:ext cx="381" cy="562"/>
            </a:xfrm>
            <a:custGeom>
              <a:avLst/>
              <a:gdLst>
                <a:gd name="T0" fmla="*/ 42 w 232"/>
                <a:gd name="T1" fmla="*/ 226 h 342"/>
                <a:gd name="T2" fmla="*/ 48 w 232"/>
                <a:gd name="T3" fmla="*/ 219 h 342"/>
                <a:gd name="T4" fmla="*/ 55 w 232"/>
                <a:gd name="T5" fmla="*/ 226 h 342"/>
                <a:gd name="T6" fmla="*/ 116 w 232"/>
                <a:gd name="T7" fmla="*/ 287 h 342"/>
                <a:gd name="T8" fmla="*/ 122 w 232"/>
                <a:gd name="T9" fmla="*/ 294 h 342"/>
                <a:gd name="T10" fmla="*/ 116 w 232"/>
                <a:gd name="T11" fmla="*/ 300 h 342"/>
                <a:gd name="T12" fmla="*/ 42 w 232"/>
                <a:gd name="T13" fmla="*/ 226 h 342"/>
                <a:gd name="T14" fmla="*/ 232 w 232"/>
                <a:gd name="T15" fmla="*/ 226 h 342"/>
                <a:gd name="T16" fmla="*/ 116 w 232"/>
                <a:gd name="T17" fmla="*/ 342 h 342"/>
                <a:gd name="T18" fmla="*/ 0 w 232"/>
                <a:gd name="T19" fmla="*/ 226 h 342"/>
                <a:gd name="T20" fmla="*/ 14 w 232"/>
                <a:gd name="T21" fmla="*/ 172 h 342"/>
                <a:gd name="T22" fmla="*/ 14 w 232"/>
                <a:gd name="T23" fmla="*/ 171 h 342"/>
                <a:gd name="T24" fmla="*/ 110 w 232"/>
                <a:gd name="T25" fmla="*/ 4 h 342"/>
                <a:gd name="T26" fmla="*/ 122 w 232"/>
                <a:gd name="T27" fmla="*/ 4 h 342"/>
                <a:gd name="T28" fmla="*/ 218 w 232"/>
                <a:gd name="T29" fmla="*/ 170 h 342"/>
                <a:gd name="T30" fmla="*/ 218 w 232"/>
                <a:gd name="T31" fmla="*/ 172 h 342"/>
                <a:gd name="T32" fmla="*/ 232 w 232"/>
                <a:gd name="T33" fmla="*/ 226 h 342"/>
                <a:gd name="T34" fmla="*/ 25 w 232"/>
                <a:gd name="T35" fmla="*/ 177 h 342"/>
                <a:gd name="T36" fmla="*/ 25 w 232"/>
                <a:gd name="T37" fmla="*/ 177 h 342"/>
                <a:gd name="T38" fmla="*/ 13 w 232"/>
                <a:gd name="T39" fmla="*/ 226 h 342"/>
                <a:gd name="T40" fmla="*/ 116 w 232"/>
                <a:gd name="T41" fmla="*/ 329 h 342"/>
                <a:gd name="T42" fmla="*/ 219 w 232"/>
                <a:gd name="T43" fmla="*/ 226 h 342"/>
                <a:gd name="T44" fmla="*/ 206 w 232"/>
                <a:gd name="T45" fmla="*/ 177 h 342"/>
                <a:gd name="T46" fmla="*/ 206 w 232"/>
                <a:gd name="T47" fmla="*/ 176 h 342"/>
                <a:gd name="T48" fmla="*/ 116 w 232"/>
                <a:gd name="T49" fmla="*/ 20 h 342"/>
                <a:gd name="T50" fmla="*/ 25 w 232"/>
                <a:gd name="T51" fmla="*/ 177 h 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32" h="342">
                  <a:moveTo>
                    <a:pt x="42" y="226"/>
                  </a:moveTo>
                  <a:cubicBezTo>
                    <a:pt x="42" y="222"/>
                    <a:pt x="45" y="219"/>
                    <a:pt x="48" y="219"/>
                  </a:cubicBezTo>
                  <a:cubicBezTo>
                    <a:pt x="52" y="219"/>
                    <a:pt x="55" y="222"/>
                    <a:pt x="55" y="226"/>
                  </a:cubicBezTo>
                  <a:cubicBezTo>
                    <a:pt x="55" y="260"/>
                    <a:pt x="82" y="287"/>
                    <a:pt x="116" y="287"/>
                  </a:cubicBezTo>
                  <a:cubicBezTo>
                    <a:pt x="120" y="287"/>
                    <a:pt x="122" y="290"/>
                    <a:pt x="122" y="294"/>
                  </a:cubicBezTo>
                  <a:cubicBezTo>
                    <a:pt x="122" y="297"/>
                    <a:pt x="120" y="300"/>
                    <a:pt x="116" y="300"/>
                  </a:cubicBezTo>
                  <a:cubicBezTo>
                    <a:pt x="75" y="300"/>
                    <a:pt x="42" y="267"/>
                    <a:pt x="42" y="226"/>
                  </a:cubicBezTo>
                  <a:close/>
                  <a:moveTo>
                    <a:pt x="232" y="226"/>
                  </a:moveTo>
                  <a:cubicBezTo>
                    <a:pt x="232" y="290"/>
                    <a:pt x="180" y="342"/>
                    <a:pt x="116" y="342"/>
                  </a:cubicBezTo>
                  <a:cubicBezTo>
                    <a:pt x="52" y="342"/>
                    <a:pt x="0" y="290"/>
                    <a:pt x="0" y="226"/>
                  </a:cubicBezTo>
                  <a:cubicBezTo>
                    <a:pt x="0" y="207"/>
                    <a:pt x="5" y="188"/>
                    <a:pt x="14" y="172"/>
                  </a:cubicBezTo>
                  <a:cubicBezTo>
                    <a:pt x="14" y="171"/>
                    <a:pt x="14" y="171"/>
                    <a:pt x="14" y="171"/>
                  </a:cubicBezTo>
                  <a:cubicBezTo>
                    <a:pt x="110" y="4"/>
                    <a:pt x="110" y="4"/>
                    <a:pt x="110" y="4"/>
                  </a:cubicBezTo>
                  <a:cubicBezTo>
                    <a:pt x="113" y="0"/>
                    <a:pt x="119" y="0"/>
                    <a:pt x="122" y="4"/>
                  </a:cubicBezTo>
                  <a:cubicBezTo>
                    <a:pt x="218" y="170"/>
                    <a:pt x="218" y="170"/>
                    <a:pt x="218" y="170"/>
                  </a:cubicBezTo>
                  <a:cubicBezTo>
                    <a:pt x="218" y="171"/>
                    <a:pt x="218" y="171"/>
                    <a:pt x="218" y="172"/>
                  </a:cubicBezTo>
                  <a:cubicBezTo>
                    <a:pt x="227" y="188"/>
                    <a:pt x="232" y="207"/>
                    <a:pt x="232" y="226"/>
                  </a:cubicBezTo>
                  <a:close/>
                  <a:moveTo>
                    <a:pt x="25" y="177"/>
                  </a:moveTo>
                  <a:cubicBezTo>
                    <a:pt x="26" y="177"/>
                    <a:pt x="25" y="177"/>
                    <a:pt x="25" y="177"/>
                  </a:cubicBezTo>
                  <a:cubicBezTo>
                    <a:pt x="17" y="192"/>
                    <a:pt x="13" y="209"/>
                    <a:pt x="13" y="226"/>
                  </a:cubicBezTo>
                  <a:cubicBezTo>
                    <a:pt x="13" y="283"/>
                    <a:pt x="59" y="329"/>
                    <a:pt x="116" y="329"/>
                  </a:cubicBezTo>
                  <a:cubicBezTo>
                    <a:pt x="173" y="329"/>
                    <a:pt x="219" y="283"/>
                    <a:pt x="219" y="226"/>
                  </a:cubicBezTo>
                  <a:cubicBezTo>
                    <a:pt x="219" y="209"/>
                    <a:pt x="215" y="192"/>
                    <a:pt x="206" y="177"/>
                  </a:cubicBezTo>
                  <a:cubicBezTo>
                    <a:pt x="206" y="176"/>
                    <a:pt x="206" y="176"/>
                    <a:pt x="206" y="176"/>
                  </a:cubicBezTo>
                  <a:cubicBezTo>
                    <a:pt x="116" y="20"/>
                    <a:pt x="116" y="20"/>
                    <a:pt x="116" y="20"/>
                  </a:cubicBezTo>
                  <a:cubicBezTo>
                    <a:pt x="25" y="177"/>
                    <a:pt x="25" y="177"/>
                    <a:pt x="25"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p:cNvSpPr>
              <a:spLocks noEditPoints="1"/>
            </p:cNvSpPr>
            <p:nvPr/>
          </p:nvSpPr>
          <p:spPr bwMode="auto">
            <a:xfrm>
              <a:off x="2771" y="2928"/>
              <a:ext cx="495" cy="572"/>
            </a:xfrm>
            <a:custGeom>
              <a:avLst/>
              <a:gdLst>
                <a:gd name="T0" fmla="*/ 229 w 301"/>
                <a:gd name="T1" fmla="*/ 100 h 348"/>
                <a:gd name="T2" fmla="*/ 232 w 301"/>
                <a:gd name="T3" fmla="*/ 81 h 348"/>
                <a:gd name="T4" fmla="*/ 151 w 301"/>
                <a:gd name="T5" fmla="*/ 0 h 348"/>
                <a:gd name="T6" fmla="*/ 69 w 301"/>
                <a:gd name="T7" fmla="*/ 81 h 348"/>
                <a:gd name="T8" fmla="*/ 72 w 301"/>
                <a:gd name="T9" fmla="*/ 100 h 348"/>
                <a:gd name="T10" fmla="*/ 0 w 301"/>
                <a:gd name="T11" fmla="*/ 180 h 348"/>
                <a:gd name="T12" fmla="*/ 82 w 301"/>
                <a:gd name="T13" fmla="*/ 261 h 348"/>
                <a:gd name="T14" fmla="*/ 144 w 301"/>
                <a:gd name="T15" fmla="*/ 232 h 348"/>
                <a:gd name="T16" fmla="*/ 144 w 301"/>
                <a:gd name="T17" fmla="*/ 342 h 348"/>
                <a:gd name="T18" fmla="*/ 151 w 301"/>
                <a:gd name="T19" fmla="*/ 348 h 348"/>
                <a:gd name="T20" fmla="*/ 157 w 301"/>
                <a:gd name="T21" fmla="*/ 342 h 348"/>
                <a:gd name="T22" fmla="*/ 157 w 301"/>
                <a:gd name="T23" fmla="*/ 232 h 348"/>
                <a:gd name="T24" fmla="*/ 220 w 301"/>
                <a:gd name="T25" fmla="*/ 261 h 348"/>
                <a:gd name="T26" fmla="*/ 301 w 301"/>
                <a:gd name="T27" fmla="*/ 180 h 348"/>
                <a:gd name="T28" fmla="*/ 229 w 301"/>
                <a:gd name="T29" fmla="*/ 100 h 348"/>
                <a:gd name="T30" fmla="*/ 85 w 301"/>
                <a:gd name="T31" fmla="*/ 109 h 348"/>
                <a:gd name="T32" fmla="*/ 86 w 301"/>
                <a:gd name="T33" fmla="*/ 103 h 348"/>
                <a:gd name="T34" fmla="*/ 82 w 301"/>
                <a:gd name="T35" fmla="*/ 81 h 348"/>
                <a:gd name="T36" fmla="*/ 151 w 301"/>
                <a:gd name="T37" fmla="*/ 13 h 348"/>
                <a:gd name="T38" fmla="*/ 219 w 301"/>
                <a:gd name="T39" fmla="*/ 81 h 348"/>
                <a:gd name="T40" fmla="*/ 215 w 301"/>
                <a:gd name="T41" fmla="*/ 103 h 348"/>
                <a:gd name="T42" fmla="*/ 216 w 301"/>
                <a:gd name="T43" fmla="*/ 109 h 348"/>
                <a:gd name="T44" fmla="*/ 221 w 301"/>
                <a:gd name="T45" fmla="*/ 112 h 348"/>
                <a:gd name="T46" fmla="*/ 288 w 301"/>
                <a:gd name="T47" fmla="*/ 180 h 348"/>
                <a:gd name="T48" fmla="*/ 220 w 301"/>
                <a:gd name="T49" fmla="*/ 248 h 348"/>
                <a:gd name="T50" fmla="*/ 157 w 301"/>
                <a:gd name="T51" fmla="*/ 206 h 348"/>
                <a:gd name="T52" fmla="*/ 151 w 301"/>
                <a:gd name="T53" fmla="*/ 202 h 348"/>
                <a:gd name="T54" fmla="*/ 145 w 301"/>
                <a:gd name="T55" fmla="*/ 206 h 348"/>
                <a:gd name="T56" fmla="*/ 82 w 301"/>
                <a:gd name="T57" fmla="*/ 248 h 348"/>
                <a:gd name="T58" fmla="*/ 13 w 301"/>
                <a:gd name="T59" fmla="*/ 180 h 348"/>
                <a:gd name="T60" fmla="*/ 80 w 301"/>
                <a:gd name="T61" fmla="*/ 112 h 348"/>
                <a:gd name="T62" fmla="*/ 85 w 301"/>
                <a:gd name="T63" fmla="*/ 109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01" h="348">
                  <a:moveTo>
                    <a:pt x="229" y="100"/>
                  </a:moveTo>
                  <a:cubicBezTo>
                    <a:pt x="231" y="93"/>
                    <a:pt x="232" y="87"/>
                    <a:pt x="232" y="81"/>
                  </a:cubicBezTo>
                  <a:cubicBezTo>
                    <a:pt x="232" y="36"/>
                    <a:pt x="195" y="0"/>
                    <a:pt x="151" y="0"/>
                  </a:cubicBezTo>
                  <a:cubicBezTo>
                    <a:pt x="106" y="0"/>
                    <a:pt x="69" y="36"/>
                    <a:pt x="69" y="81"/>
                  </a:cubicBezTo>
                  <a:cubicBezTo>
                    <a:pt x="69" y="87"/>
                    <a:pt x="70" y="93"/>
                    <a:pt x="72" y="100"/>
                  </a:cubicBezTo>
                  <a:cubicBezTo>
                    <a:pt x="32" y="105"/>
                    <a:pt x="0" y="139"/>
                    <a:pt x="0" y="180"/>
                  </a:cubicBezTo>
                  <a:cubicBezTo>
                    <a:pt x="0" y="225"/>
                    <a:pt x="37" y="261"/>
                    <a:pt x="82" y="261"/>
                  </a:cubicBezTo>
                  <a:cubicBezTo>
                    <a:pt x="106" y="261"/>
                    <a:pt x="129" y="250"/>
                    <a:pt x="144" y="232"/>
                  </a:cubicBezTo>
                  <a:cubicBezTo>
                    <a:pt x="144" y="342"/>
                    <a:pt x="144" y="342"/>
                    <a:pt x="144" y="342"/>
                  </a:cubicBezTo>
                  <a:cubicBezTo>
                    <a:pt x="144" y="345"/>
                    <a:pt x="147" y="348"/>
                    <a:pt x="151" y="348"/>
                  </a:cubicBezTo>
                  <a:cubicBezTo>
                    <a:pt x="154" y="348"/>
                    <a:pt x="157" y="345"/>
                    <a:pt x="157" y="342"/>
                  </a:cubicBezTo>
                  <a:cubicBezTo>
                    <a:pt x="157" y="232"/>
                    <a:pt x="157" y="232"/>
                    <a:pt x="157" y="232"/>
                  </a:cubicBezTo>
                  <a:cubicBezTo>
                    <a:pt x="172" y="250"/>
                    <a:pt x="195" y="261"/>
                    <a:pt x="220" y="261"/>
                  </a:cubicBezTo>
                  <a:cubicBezTo>
                    <a:pt x="264" y="261"/>
                    <a:pt x="301" y="225"/>
                    <a:pt x="301" y="180"/>
                  </a:cubicBezTo>
                  <a:cubicBezTo>
                    <a:pt x="301" y="139"/>
                    <a:pt x="270" y="105"/>
                    <a:pt x="229" y="100"/>
                  </a:cubicBezTo>
                  <a:close/>
                  <a:moveTo>
                    <a:pt x="85" y="109"/>
                  </a:moveTo>
                  <a:cubicBezTo>
                    <a:pt x="87" y="108"/>
                    <a:pt x="87" y="105"/>
                    <a:pt x="86" y="103"/>
                  </a:cubicBezTo>
                  <a:cubicBezTo>
                    <a:pt x="84" y="96"/>
                    <a:pt x="82" y="88"/>
                    <a:pt x="82" y="81"/>
                  </a:cubicBezTo>
                  <a:cubicBezTo>
                    <a:pt x="82" y="43"/>
                    <a:pt x="113" y="13"/>
                    <a:pt x="151" y="13"/>
                  </a:cubicBezTo>
                  <a:cubicBezTo>
                    <a:pt x="188" y="13"/>
                    <a:pt x="219" y="43"/>
                    <a:pt x="219" y="81"/>
                  </a:cubicBezTo>
                  <a:cubicBezTo>
                    <a:pt x="219" y="88"/>
                    <a:pt x="218" y="96"/>
                    <a:pt x="215" y="103"/>
                  </a:cubicBezTo>
                  <a:cubicBezTo>
                    <a:pt x="214" y="105"/>
                    <a:pt x="215" y="108"/>
                    <a:pt x="216" y="109"/>
                  </a:cubicBezTo>
                  <a:cubicBezTo>
                    <a:pt x="217" y="111"/>
                    <a:pt x="219" y="112"/>
                    <a:pt x="221" y="112"/>
                  </a:cubicBezTo>
                  <a:cubicBezTo>
                    <a:pt x="258" y="113"/>
                    <a:pt x="288" y="143"/>
                    <a:pt x="288" y="180"/>
                  </a:cubicBezTo>
                  <a:cubicBezTo>
                    <a:pt x="288" y="218"/>
                    <a:pt x="257" y="248"/>
                    <a:pt x="220" y="248"/>
                  </a:cubicBezTo>
                  <a:cubicBezTo>
                    <a:pt x="192" y="248"/>
                    <a:pt x="167" y="232"/>
                    <a:pt x="157" y="206"/>
                  </a:cubicBezTo>
                  <a:cubicBezTo>
                    <a:pt x="156" y="204"/>
                    <a:pt x="153" y="202"/>
                    <a:pt x="151" y="202"/>
                  </a:cubicBezTo>
                  <a:cubicBezTo>
                    <a:pt x="148" y="202"/>
                    <a:pt x="146" y="204"/>
                    <a:pt x="145" y="206"/>
                  </a:cubicBezTo>
                  <a:cubicBezTo>
                    <a:pt x="134" y="232"/>
                    <a:pt x="109" y="248"/>
                    <a:pt x="82" y="248"/>
                  </a:cubicBezTo>
                  <a:cubicBezTo>
                    <a:pt x="44" y="248"/>
                    <a:pt x="13" y="218"/>
                    <a:pt x="13" y="180"/>
                  </a:cubicBezTo>
                  <a:cubicBezTo>
                    <a:pt x="13" y="143"/>
                    <a:pt x="43" y="113"/>
                    <a:pt x="80" y="112"/>
                  </a:cubicBezTo>
                  <a:cubicBezTo>
                    <a:pt x="82" y="112"/>
                    <a:pt x="84" y="111"/>
                    <a:pt x="85" y="109"/>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7" name="TextBox 956"/>
          <p:cNvSpPr txBox="1">
            <a:spLocks noChangeArrowheads="1"/>
          </p:cNvSpPr>
          <p:nvPr/>
        </p:nvSpPr>
        <p:spPr bwMode="auto">
          <a:xfrm>
            <a:off x="9220535" y="19687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18" name="TextBox 956"/>
          <p:cNvSpPr txBox="1">
            <a:spLocks noChangeArrowheads="1"/>
          </p:cNvSpPr>
          <p:nvPr/>
        </p:nvSpPr>
        <p:spPr bwMode="auto">
          <a:xfrm>
            <a:off x="9211011" y="16018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19" name="TextBox 956"/>
          <p:cNvSpPr txBox="1">
            <a:spLocks noChangeArrowheads="1"/>
          </p:cNvSpPr>
          <p:nvPr/>
        </p:nvSpPr>
        <p:spPr bwMode="auto">
          <a:xfrm>
            <a:off x="9220535" y="32260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0" name="TextBox 956"/>
          <p:cNvSpPr txBox="1">
            <a:spLocks noChangeArrowheads="1"/>
          </p:cNvSpPr>
          <p:nvPr/>
        </p:nvSpPr>
        <p:spPr bwMode="auto">
          <a:xfrm>
            <a:off x="9211011" y="28591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1" name="TextBox 956"/>
          <p:cNvSpPr txBox="1">
            <a:spLocks noChangeArrowheads="1"/>
          </p:cNvSpPr>
          <p:nvPr/>
        </p:nvSpPr>
        <p:spPr bwMode="auto">
          <a:xfrm>
            <a:off x="9239585" y="4645233"/>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2" name="TextBox 956"/>
          <p:cNvSpPr txBox="1">
            <a:spLocks noChangeArrowheads="1"/>
          </p:cNvSpPr>
          <p:nvPr/>
        </p:nvSpPr>
        <p:spPr bwMode="auto">
          <a:xfrm>
            <a:off x="9230061" y="4278344"/>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3" name="TextBox 956"/>
          <p:cNvSpPr txBox="1">
            <a:spLocks noChangeArrowheads="1"/>
          </p:cNvSpPr>
          <p:nvPr/>
        </p:nvSpPr>
        <p:spPr bwMode="auto">
          <a:xfrm>
            <a:off x="895685" y="19687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4" name="TextBox 956"/>
          <p:cNvSpPr txBox="1">
            <a:spLocks noChangeArrowheads="1"/>
          </p:cNvSpPr>
          <p:nvPr/>
        </p:nvSpPr>
        <p:spPr bwMode="auto">
          <a:xfrm>
            <a:off x="752811" y="16018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5" name="TextBox 956"/>
          <p:cNvSpPr txBox="1">
            <a:spLocks noChangeArrowheads="1"/>
          </p:cNvSpPr>
          <p:nvPr/>
        </p:nvSpPr>
        <p:spPr bwMode="auto">
          <a:xfrm>
            <a:off x="895685" y="32260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6" name="TextBox 956"/>
          <p:cNvSpPr txBox="1">
            <a:spLocks noChangeArrowheads="1"/>
          </p:cNvSpPr>
          <p:nvPr/>
        </p:nvSpPr>
        <p:spPr bwMode="auto">
          <a:xfrm>
            <a:off x="762336" y="28591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
        <p:nvSpPr>
          <p:cNvPr id="27" name="TextBox 956"/>
          <p:cNvSpPr txBox="1">
            <a:spLocks noChangeArrowheads="1"/>
          </p:cNvSpPr>
          <p:nvPr/>
        </p:nvSpPr>
        <p:spPr bwMode="auto">
          <a:xfrm>
            <a:off x="914735" y="4645233"/>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8" name="TextBox 956"/>
          <p:cNvSpPr txBox="1">
            <a:spLocks noChangeArrowheads="1"/>
          </p:cNvSpPr>
          <p:nvPr/>
        </p:nvSpPr>
        <p:spPr bwMode="auto">
          <a:xfrm>
            <a:off x="809961" y="4278344"/>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b="1" dirty="0">
                <a:solidFill>
                  <a:schemeClr val="accent3">
                    <a:lumMod val="50000"/>
                  </a:schemeClr>
                </a:solidFill>
                <a:latin typeface="+mj-lt"/>
                <a:cs typeface="Open Sans" panose="020B0606030504020204" pitchFamily="34" charset="0"/>
              </a:rPr>
              <a:t>TITLE</a:t>
            </a:r>
            <a:endParaRPr lang="ru-RU" altLang="ru-RU" b="1" dirty="0">
              <a:solidFill>
                <a:schemeClr val="accent3">
                  <a:lumMod val="50000"/>
                </a:schemeClr>
              </a:solidFill>
              <a:latin typeface="+mj-lt"/>
              <a:cs typeface="Open Sans" panose="020B0606030504020204" pitchFamily="34" charset="0"/>
            </a:endParaRPr>
          </a:p>
        </p:txBody>
      </p:sp>
    </p:spTree>
    <p:extLst>
      <p:ext uri="{BB962C8B-B14F-4D97-AF65-F5344CB8AC3E}">
        <p14:creationId xmlns:p14="http://schemas.microsoft.com/office/powerpoint/2010/main" val="1727800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par>
                          <p:cTn id="8" fill="hold">
                            <p:stCondLst>
                              <p:cond delay="2000"/>
                            </p:stCondLst>
                            <p:childTnLst>
                              <p:par>
                                <p:cTn id="9" presetID="53" presetClass="entr" presetSubtype="16" fill="hold" grpId="0" nodeType="afterEffect">
                                  <p:stCondLst>
                                    <p:cond delay="0"/>
                                  </p:stCondLst>
                                  <p:childTnLst>
                                    <p:set>
                                      <p:cBhvr>
                                        <p:cTn id="10" dur="1" fill="hold">
                                          <p:stCondLst>
                                            <p:cond delay="0"/>
                                          </p:stCondLst>
                                        </p:cTn>
                                        <p:tgtEl>
                                          <p:spTgt spid="23"/>
                                        </p:tgtEl>
                                        <p:attrNameLst>
                                          <p:attrName>style.visibility</p:attrName>
                                        </p:attrNameLst>
                                      </p:cBhvr>
                                      <p:to>
                                        <p:strVal val="visible"/>
                                      </p:to>
                                    </p:set>
                                    <p:anim calcmode="lin" valueType="num">
                                      <p:cBhvr>
                                        <p:cTn id="11" dur="500" fill="hold"/>
                                        <p:tgtEl>
                                          <p:spTgt spid="23"/>
                                        </p:tgtEl>
                                        <p:attrNameLst>
                                          <p:attrName>ppt_w</p:attrName>
                                        </p:attrNameLst>
                                      </p:cBhvr>
                                      <p:tavLst>
                                        <p:tav tm="0">
                                          <p:val>
                                            <p:fltVal val="0"/>
                                          </p:val>
                                        </p:tav>
                                        <p:tav tm="100000">
                                          <p:val>
                                            <p:strVal val="#ppt_w"/>
                                          </p:val>
                                        </p:tav>
                                      </p:tavLst>
                                    </p:anim>
                                    <p:anim calcmode="lin" valueType="num">
                                      <p:cBhvr>
                                        <p:cTn id="12" dur="500" fill="hold"/>
                                        <p:tgtEl>
                                          <p:spTgt spid="23"/>
                                        </p:tgtEl>
                                        <p:attrNameLst>
                                          <p:attrName>ppt_h</p:attrName>
                                        </p:attrNameLst>
                                      </p:cBhvr>
                                      <p:tavLst>
                                        <p:tav tm="0">
                                          <p:val>
                                            <p:fltVal val="0"/>
                                          </p:val>
                                        </p:tav>
                                        <p:tav tm="100000">
                                          <p:val>
                                            <p:strVal val="#ppt_h"/>
                                          </p:val>
                                        </p:tav>
                                      </p:tavLst>
                                    </p:anim>
                                    <p:animEffect transition="in" filter="fade">
                                      <p:cBhvr>
                                        <p:cTn id="13" dur="500"/>
                                        <p:tgtEl>
                                          <p:spTgt spid="23"/>
                                        </p:tgtEl>
                                      </p:cBhvr>
                                    </p:animEffect>
                                  </p:childTnLst>
                                </p:cTn>
                              </p:par>
                              <p:par>
                                <p:cTn id="14" presetID="53" presetClass="entr" presetSubtype="16" fill="hold" grpId="0" nodeType="withEffect">
                                  <p:stCondLst>
                                    <p:cond delay="0"/>
                                  </p:stCondLst>
                                  <p:childTnLst>
                                    <p:set>
                                      <p:cBhvr>
                                        <p:cTn id="15" dur="1" fill="hold">
                                          <p:stCondLst>
                                            <p:cond delay="0"/>
                                          </p:stCondLst>
                                        </p:cTn>
                                        <p:tgtEl>
                                          <p:spTgt spid="24"/>
                                        </p:tgtEl>
                                        <p:attrNameLst>
                                          <p:attrName>style.visibility</p:attrName>
                                        </p:attrNameLst>
                                      </p:cBhvr>
                                      <p:to>
                                        <p:strVal val="visible"/>
                                      </p:to>
                                    </p:set>
                                    <p:anim calcmode="lin" valueType="num">
                                      <p:cBhvr>
                                        <p:cTn id="16" dur="500" fill="hold"/>
                                        <p:tgtEl>
                                          <p:spTgt spid="24"/>
                                        </p:tgtEl>
                                        <p:attrNameLst>
                                          <p:attrName>ppt_w</p:attrName>
                                        </p:attrNameLst>
                                      </p:cBhvr>
                                      <p:tavLst>
                                        <p:tav tm="0">
                                          <p:val>
                                            <p:fltVal val="0"/>
                                          </p:val>
                                        </p:tav>
                                        <p:tav tm="100000">
                                          <p:val>
                                            <p:strVal val="#ppt_w"/>
                                          </p:val>
                                        </p:tav>
                                      </p:tavLst>
                                    </p:anim>
                                    <p:anim calcmode="lin" valueType="num">
                                      <p:cBhvr>
                                        <p:cTn id="17" dur="500" fill="hold"/>
                                        <p:tgtEl>
                                          <p:spTgt spid="24"/>
                                        </p:tgtEl>
                                        <p:attrNameLst>
                                          <p:attrName>ppt_h</p:attrName>
                                        </p:attrNameLst>
                                      </p:cBhvr>
                                      <p:tavLst>
                                        <p:tav tm="0">
                                          <p:val>
                                            <p:fltVal val="0"/>
                                          </p:val>
                                        </p:tav>
                                        <p:tav tm="100000">
                                          <p:val>
                                            <p:strVal val="#ppt_h"/>
                                          </p:val>
                                        </p:tav>
                                      </p:tavLst>
                                    </p:anim>
                                    <p:animEffect transition="in" filter="fade">
                                      <p:cBhvr>
                                        <p:cTn id="18" dur="500"/>
                                        <p:tgtEl>
                                          <p:spTgt spid="24"/>
                                        </p:tgtEl>
                                      </p:cBhvr>
                                    </p:animEffect>
                                  </p:childTnLst>
                                </p:cTn>
                              </p:par>
                              <p:par>
                                <p:cTn id="19" presetID="53" presetClass="entr" presetSubtype="16"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anim calcmode="lin" valueType="num">
                                      <p:cBhvr>
                                        <p:cTn id="21" dur="500" fill="hold"/>
                                        <p:tgtEl>
                                          <p:spTgt spid="25"/>
                                        </p:tgtEl>
                                        <p:attrNameLst>
                                          <p:attrName>ppt_w</p:attrName>
                                        </p:attrNameLst>
                                      </p:cBhvr>
                                      <p:tavLst>
                                        <p:tav tm="0">
                                          <p:val>
                                            <p:fltVal val="0"/>
                                          </p:val>
                                        </p:tav>
                                        <p:tav tm="100000">
                                          <p:val>
                                            <p:strVal val="#ppt_w"/>
                                          </p:val>
                                        </p:tav>
                                      </p:tavLst>
                                    </p:anim>
                                    <p:anim calcmode="lin" valueType="num">
                                      <p:cBhvr>
                                        <p:cTn id="22" dur="500" fill="hold"/>
                                        <p:tgtEl>
                                          <p:spTgt spid="25"/>
                                        </p:tgtEl>
                                        <p:attrNameLst>
                                          <p:attrName>ppt_h</p:attrName>
                                        </p:attrNameLst>
                                      </p:cBhvr>
                                      <p:tavLst>
                                        <p:tav tm="0">
                                          <p:val>
                                            <p:fltVal val="0"/>
                                          </p:val>
                                        </p:tav>
                                        <p:tav tm="100000">
                                          <p:val>
                                            <p:strVal val="#ppt_h"/>
                                          </p:val>
                                        </p:tav>
                                      </p:tavLst>
                                    </p:anim>
                                    <p:animEffect transition="in" filter="fade">
                                      <p:cBhvr>
                                        <p:cTn id="23" dur="500"/>
                                        <p:tgtEl>
                                          <p:spTgt spid="25"/>
                                        </p:tgtEl>
                                      </p:cBhvr>
                                    </p:animEffect>
                                  </p:childTnLst>
                                </p:cTn>
                              </p:par>
                              <p:par>
                                <p:cTn id="24" presetID="53" presetClass="entr" presetSubtype="16" fill="hold" grpId="0" nodeType="withEffect">
                                  <p:stCondLst>
                                    <p:cond delay="0"/>
                                  </p:stCondLst>
                                  <p:childTnLst>
                                    <p:set>
                                      <p:cBhvr>
                                        <p:cTn id="25" dur="1" fill="hold">
                                          <p:stCondLst>
                                            <p:cond delay="0"/>
                                          </p:stCondLst>
                                        </p:cTn>
                                        <p:tgtEl>
                                          <p:spTgt spid="26"/>
                                        </p:tgtEl>
                                        <p:attrNameLst>
                                          <p:attrName>style.visibility</p:attrName>
                                        </p:attrNameLst>
                                      </p:cBhvr>
                                      <p:to>
                                        <p:strVal val="visible"/>
                                      </p:to>
                                    </p:set>
                                    <p:anim calcmode="lin" valueType="num">
                                      <p:cBhvr>
                                        <p:cTn id="26" dur="500" fill="hold"/>
                                        <p:tgtEl>
                                          <p:spTgt spid="26"/>
                                        </p:tgtEl>
                                        <p:attrNameLst>
                                          <p:attrName>ppt_w</p:attrName>
                                        </p:attrNameLst>
                                      </p:cBhvr>
                                      <p:tavLst>
                                        <p:tav tm="0">
                                          <p:val>
                                            <p:fltVal val="0"/>
                                          </p:val>
                                        </p:tav>
                                        <p:tav tm="100000">
                                          <p:val>
                                            <p:strVal val="#ppt_w"/>
                                          </p:val>
                                        </p:tav>
                                      </p:tavLst>
                                    </p:anim>
                                    <p:anim calcmode="lin" valueType="num">
                                      <p:cBhvr>
                                        <p:cTn id="27" dur="500" fill="hold"/>
                                        <p:tgtEl>
                                          <p:spTgt spid="26"/>
                                        </p:tgtEl>
                                        <p:attrNameLst>
                                          <p:attrName>ppt_h</p:attrName>
                                        </p:attrNameLst>
                                      </p:cBhvr>
                                      <p:tavLst>
                                        <p:tav tm="0">
                                          <p:val>
                                            <p:fltVal val="0"/>
                                          </p:val>
                                        </p:tav>
                                        <p:tav tm="100000">
                                          <p:val>
                                            <p:strVal val="#ppt_h"/>
                                          </p:val>
                                        </p:tav>
                                      </p:tavLst>
                                    </p:anim>
                                    <p:animEffect transition="in" filter="fade">
                                      <p:cBhvr>
                                        <p:cTn id="28" dur="500"/>
                                        <p:tgtEl>
                                          <p:spTgt spid="26"/>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anim calcmode="lin" valueType="num">
                                      <p:cBhvr>
                                        <p:cTn id="31" dur="500" fill="hold"/>
                                        <p:tgtEl>
                                          <p:spTgt spid="27"/>
                                        </p:tgtEl>
                                        <p:attrNameLst>
                                          <p:attrName>ppt_w</p:attrName>
                                        </p:attrNameLst>
                                      </p:cBhvr>
                                      <p:tavLst>
                                        <p:tav tm="0">
                                          <p:val>
                                            <p:fltVal val="0"/>
                                          </p:val>
                                        </p:tav>
                                        <p:tav tm="100000">
                                          <p:val>
                                            <p:strVal val="#ppt_w"/>
                                          </p:val>
                                        </p:tav>
                                      </p:tavLst>
                                    </p:anim>
                                    <p:anim calcmode="lin" valueType="num">
                                      <p:cBhvr>
                                        <p:cTn id="32" dur="500" fill="hold"/>
                                        <p:tgtEl>
                                          <p:spTgt spid="27"/>
                                        </p:tgtEl>
                                        <p:attrNameLst>
                                          <p:attrName>ppt_h</p:attrName>
                                        </p:attrNameLst>
                                      </p:cBhvr>
                                      <p:tavLst>
                                        <p:tav tm="0">
                                          <p:val>
                                            <p:fltVal val="0"/>
                                          </p:val>
                                        </p:tav>
                                        <p:tav tm="100000">
                                          <p:val>
                                            <p:strVal val="#ppt_h"/>
                                          </p:val>
                                        </p:tav>
                                      </p:tavLst>
                                    </p:anim>
                                    <p:animEffect transition="in" filter="fade">
                                      <p:cBhvr>
                                        <p:cTn id="33" dur="500"/>
                                        <p:tgtEl>
                                          <p:spTgt spid="27"/>
                                        </p:tgtEl>
                                      </p:cBhvr>
                                    </p:animEffect>
                                  </p:childTnLst>
                                </p:cTn>
                              </p:par>
                              <p:par>
                                <p:cTn id="34" presetID="53" presetClass="entr" presetSubtype="16" fill="hold" grpId="0" nodeType="withEffect">
                                  <p:stCondLst>
                                    <p:cond delay="0"/>
                                  </p:stCondLst>
                                  <p:childTnLst>
                                    <p:set>
                                      <p:cBhvr>
                                        <p:cTn id="35" dur="1" fill="hold">
                                          <p:stCondLst>
                                            <p:cond delay="0"/>
                                          </p:stCondLst>
                                        </p:cTn>
                                        <p:tgtEl>
                                          <p:spTgt spid="28"/>
                                        </p:tgtEl>
                                        <p:attrNameLst>
                                          <p:attrName>style.visibility</p:attrName>
                                        </p:attrNameLst>
                                      </p:cBhvr>
                                      <p:to>
                                        <p:strVal val="visible"/>
                                      </p:to>
                                    </p:set>
                                    <p:anim calcmode="lin" valueType="num">
                                      <p:cBhvr>
                                        <p:cTn id="36" dur="500" fill="hold"/>
                                        <p:tgtEl>
                                          <p:spTgt spid="28"/>
                                        </p:tgtEl>
                                        <p:attrNameLst>
                                          <p:attrName>ppt_w</p:attrName>
                                        </p:attrNameLst>
                                      </p:cBhvr>
                                      <p:tavLst>
                                        <p:tav tm="0">
                                          <p:val>
                                            <p:fltVal val="0"/>
                                          </p:val>
                                        </p:tav>
                                        <p:tav tm="100000">
                                          <p:val>
                                            <p:strVal val="#ppt_w"/>
                                          </p:val>
                                        </p:tav>
                                      </p:tavLst>
                                    </p:anim>
                                    <p:anim calcmode="lin" valueType="num">
                                      <p:cBhvr>
                                        <p:cTn id="37" dur="500" fill="hold"/>
                                        <p:tgtEl>
                                          <p:spTgt spid="28"/>
                                        </p:tgtEl>
                                        <p:attrNameLst>
                                          <p:attrName>ppt_h</p:attrName>
                                        </p:attrNameLst>
                                      </p:cBhvr>
                                      <p:tavLst>
                                        <p:tav tm="0">
                                          <p:val>
                                            <p:fltVal val="0"/>
                                          </p:val>
                                        </p:tav>
                                        <p:tav tm="100000">
                                          <p:val>
                                            <p:strVal val="#ppt_h"/>
                                          </p:val>
                                        </p:tav>
                                      </p:tavLst>
                                    </p:anim>
                                    <p:animEffect transition="in" filter="fade">
                                      <p:cBhvr>
                                        <p:cTn id="38" dur="500"/>
                                        <p:tgtEl>
                                          <p:spTgt spid="28"/>
                                        </p:tgtEl>
                                      </p:cBhvr>
                                    </p:animEffect>
                                  </p:childTnLst>
                                </p:cTn>
                              </p:par>
                              <p:par>
                                <p:cTn id="39" presetID="53" presetClass="entr" presetSubtype="16"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p:cTn id="41" dur="500" fill="hold"/>
                                        <p:tgtEl>
                                          <p:spTgt spid="17"/>
                                        </p:tgtEl>
                                        <p:attrNameLst>
                                          <p:attrName>ppt_w</p:attrName>
                                        </p:attrNameLst>
                                      </p:cBhvr>
                                      <p:tavLst>
                                        <p:tav tm="0">
                                          <p:val>
                                            <p:fltVal val="0"/>
                                          </p:val>
                                        </p:tav>
                                        <p:tav tm="100000">
                                          <p:val>
                                            <p:strVal val="#ppt_w"/>
                                          </p:val>
                                        </p:tav>
                                      </p:tavLst>
                                    </p:anim>
                                    <p:anim calcmode="lin" valueType="num">
                                      <p:cBhvr>
                                        <p:cTn id="42" dur="500" fill="hold"/>
                                        <p:tgtEl>
                                          <p:spTgt spid="17"/>
                                        </p:tgtEl>
                                        <p:attrNameLst>
                                          <p:attrName>ppt_h</p:attrName>
                                        </p:attrNameLst>
                                      </p:cBhvr>
                                      <p:tavLst>
                                        <p:tav tm="0">
                                          <p:val>
                                            <p:fltVal val="0"/>
                                          </p:val>
                                        </p:tav>
                                        <p:tav tm="100000">
                                          <p:val>
                                            <p:strVal val="#ppt_h"/>
                                          </p:val>
                                        </p:tav>
                                      </p:tavLst>
                                    </p:anim>
                                    <p:animEffect transition="in" filter="fade">
                                      <p:cBhvr>
                                        <p:cTn id="43" dur="500"/>
                                        <p:tgtEl>
                                          <p:spTgt spid="17"/>
                                        </p:tgtEl>
                                      </p:cBhvr>
                                    </p:animEffect>
                                  </p:childTnLst>
                                </p:cTn>
                              </p:par>
                              <p:par>
                                <p:cTn id="44" presetID="53" presetClass="entr" presetSubtype="16" fill="hold" grpId="0" nodeType="withEffect">
                                  <p:stCondLst>
                                    <p:cond delay="0"/>
                                  </p:stCondLst>
                                  <p:childTnLst>
                                    <p:set>
                                      <p:cBhvr>
                                        <p:cTn id="45" dur="1" fill="hold">
                                          <p:stCondLst>
                                            <p:cond delay="0"/>
                                          </p:stCondLst>
                                        </p:cTn>
                                        <p:tgtEl>
                                          <p:spTgt spid="18"/>
                                        </p:tgtEl>
                                        <p:attrNameLst>
                                          <p:attrName>style.visibility</p:attrName>
                                        </p:attrNameLst>
                                      </p:cBhvr>
                                      <p:to>
                                        <p:strVal val="visible"/>
                                      </p:to>
                                    </p:set>
                                    <p:anim calcmode="lin" valueType="num">
                                      <p:cBhvr>
                                        <p:cTn id="46" dur="500" fill="hold"/>
                                        <p:tgtEl>
                                          <p:spTgt spid="18"/>
                                        </p:tgtEl>
                                        <p:attrNameLst>
                                          <p:attrName>ppt_w</p:attrName>
                                        </p:attrNameLst>
                                      </p:cBhvr>
                                      <p:tavLst>
                                        <p:tav tm="0">
                                          <p:val>
                                            <p:fltVal val="0"/>
                                          </p:val>
                                        </p:tav>
                                        <p:tav tm="100000">
                                          <p:val>
                                            <p:strVal val="#ppt_w"/>
                                          </p:val>
                                        </p:tav>
                                      </p:tavLst>
                                    </p:anim>
                                    <p:anim calcmode="lin" valueType="num">
                                      <p:cBhvr>
                                        <p:cTn id="47" dur="500" fill="hold"/>
                                        <p:tgtEl>
                                          <p:spTgt spid="18"/>
                                        </p:tgtEl>
                                        <p:attrNameLst>
                                          <p:attrName>ppt_h</p:attrName>
                                        </p:attrNameLst>
                                      </p:cBhvr>
                                      <p:tavLst>
                                        <p:tav tm="0">
                                          <p:val>
                                            <p:fltVal val="0"/>
                                          </p:val>
                                        </p:tav>
                                        <p:tav tm="100000">
                                          <p:val>
                                            <p:strVal val="#ppt_h"/>
                                          </p:val>
                                        </p:tav>
                                      </p:tavLst>
                                    </p:anim>
                                    <p:animEffect transition="in" filter="fade">
                                      <p:cBhvr>
                                        <p:cTn id="48" dur="500"/>
                                        <p:tgtEl>
                                          <p:spTgt spid="18"/>
                                        </p:tgtEl>
                                      </p:cBhvr>
                                    </p:animEffect>
                                  </p:childTnLst>
                                </p:cTn>
                              </p:par>
                              <p:par>
                                <p:cTn id="49" presetID="53" presetClass="entr" presetSubtype="16" fill="hold" grpId="0" nodeType="withEffect">
                                  <p:stCondLst>
                                    <p:cond delay="0"/>
                                  </p:stCondLst>
                                  <p:childTnLst>
                                    <p:set>
                                      <p:cBhvr>
                                        <p:cTn id="50" dur="1" fill="hold">
                                          <p:stCondLst>
                                            <p:cond delay="0"/>
                                          </p:stCondLst>
                                        </p:cTn>
                                        <p:tgtEl>
                                          <p:spTgt spid="19"/>
                                        </p:tgtEl>
                                        <p:attrNameLst>
                                          <p:attrName>style.visibility</p:attrName>
                                        </p:attrNameLst>
                                      </p:cBhvr>
                                      <p:to>
                                        <p:strVal val="visible"/>
                                      </p:to>
                                    </p:set>
                                    <p:anim calcmode="lin" valueType="num">
                                      <p:cBhvr>
                                        <p:cTn id="51" dur="500" fill="hold"/>
                                        <p:tgtEl>
                                          <p:spTgt spid="19"/>
                                        </p:tgtEl>
                                        <p:attrNameLst>
                                          <p:attrName>ppt_w</p:attrName>
                                        </p:attrNameLst>
                                      </p:cBhvr>
                                      <p:tavLst>
                                        <p:tav tm="0">
                                          <p:val>
                                            <p:fltVal val="0"/>
                                          </p:val>
                                        </p:tav>
                                        <p:tav tm="100000">
                                          <p:val>
                                            <p:strVal val="#ppt_w"/>
                                          </p:val>
                                        </p:tav>
                                      </p:tavLst>
                                    </p:anim>
                                    <p:anim calcmode="lin" valueType="num">
                                      <p:cBhvr>
                                        <p:cTn id="52" dur="500" fill="hold"/>
                                        <p:tgtEl>
                                          <p:spTgt spid="19"/>
                                        </p:tgtEl>
                                        <p:attrNameLst>
                                          <p:attrName>ppt_h</p:attrName>
                                        </p:attrNameLst>
                                      </p:cBhvr>
                                      <p:tavLst>
                                        <p:tav tm="0">
                                          <p:val>
                                            <p:fltVal val="0"/>
                                          </p:val>
                                        </p:tav>
                                        <p:tav tm="100000">
                                          <p:val>
                                            <p:strVal val="#ppt_h"/>
                                          </p:val>
                                        </p:tav>
                                      </p:tavLst>
                                    </p:anim>
                                    <p:animEffect transition="in" filter="fade">
                                      <p:cBhvr>
                                        <p:cTn id="53" dur="500"/>
                                        <p:tgtEl>
                                          <p:spTgt spid="19"/>
                                        </p:tgtEl>
                                      </p:cBhvr>
                                    </p:animEffect>
                                  </p:childTnLst>
                                </p:cTn>
                              </p:par>
                              <p:par>
                                <p:cTn id="54" presetID="53" presetClass="entr" presetSubtype="16" fill="hold" grpId="0" nodeType="withEffect">
                                  <p:stCondLst>
                                    <p:cond delay="0"/>
                                  </p:stCondLst>
                                  <p:childTnLst>
                                    <p:set>
                                      <p:cBhvr>
                                        <p:cTn id="55" dur="1" fill="hold">
                                          <p:stCondLst>
                                            <p:cond delay="0"/>
                                          </p:stCondLst>
                                        </p:cTn>
                                        <p:tgtEl>
                                          <p:spTgt spid="20"/>
                                        </p:tgtEl>
                                        <p:attrNameLst>
                                          <p:attrName>style.visibility</p:attrName>
                                        </p:attrNameLst>
                                      </p:cBhvr>
                                      <p:to>
                                        <p:strVal val="visible"/>
                                      </p:to>
                                    </p:set>
                                    <p:anim calcmode="lin" valueType="num">
                                      <p:cBhvr>
                                        <p:cTn id="56" dur="500" fill="hold"/>
                                        <p:tgtEl>
                                          <p:spTgt spid="20"/>
                                        </p:tgtEl>
                                        <p:attrNameLst>
                                          <p:attrName>ppt_w</p:attrName>
                                        </p:attrNameLst>
                                      </p:cBhvr>
                                      <p:tavLst>
                                        <p:tav tm="0">
                                          <p:val>
                                            <p:fltVal val="0"/>
                                          </p:val>
                                        </p:tav>
                                        <p:tav tm="100000">
                                          <p:val>
                                            <p:strVal val="#ppt_w"/>
                                          </p:val>
                                        </p:tav>
                                      </p:tavLst>
                                    </p:anim>
                                    <p:anim calcmode="lin" valueType="num">
                                      <p:cBhvr>
                                        <p:cTn id="57" dur="500" fill="hold"/>
                                        <p:tgtEl>
                                          <p:spTgt spid="20"/>
                                        </p:tgtEl>
                                        <p:attrNameLst>
                                          <p:attrName>ppt_h</p:attrName>
                                        </p:attrNameLst>
                                      </p:cBhvr>
                                      <p:tavLst>
                                        <p:tav tm="0">
                                          <p:val>
                                            <p:fltVal val="0"/>
                                          </p:val>
                                        </p:tav>
                                        <p:tav tm="100000">
                                          <p:val>
                                            <p:strVal val="#ppt_h"/>
                                          </p:val>
                                        </p:tav>
                                      </p:tavLst>
                                    </p:anim>
                                    <p:animEffect transition="in" filter="fade">
                                      <p:cBhvr>
                                        <p:cTn id="58" dur="500"/>
                                        <p:tgtEl>
                                          <p:spTgt spid="20"/>
                                        </p:tgtEl>
                                      </p:cBhvr>
                                    </p:animEffect>
                                  </p:childTnLst>
                                </p:cTn>
                              </p:par>
                              <p:par>
                                <p:cTn id="59" presetID="53" presetClass="entr" presetSubtype="16" fill="hold" grpId="0" nodeType="withEffect">
                                  <p:stCondLst>
                                    <p:cond delay="0"/>
                                  </p:stCondLst>
                                  <p:childTnLst>
                                    <p:set>
                                      <p:cBhvr>
                                        <p:cTn id="60" dur="1" fill="hold">
                                          <p:stCondLst>
                                            <p:cond delay="0"/>
                                          </p:stCondLst>
                                        </p:cTn>
                                        <p:tgtEl>
                                          <p:spTgt spid="21"/>
                                        </p:tgtEl>
                                        <p:attrNameLst>
                                          <p:attrName>style.visibility</p:attrName>
                                        </p:attrNameLst>
                                      </p:cBhvr>
                                      <p:to>
                                        <p:strVal val="visible"/>
                                      </p:to>
                                    </p:set>
                                    <p:anim calcmode="lin" valueType="num">
                                      <p:cBhvr>
                                        <p:cTn id="61" dur="500" fill="hold"/>
                                        <p:tgtEl>
                                          <p:spTgt spid="21"/>
                                        </p:tgtEl>
                                        <p:attrNameLst>
                                          <p:attrName>ppt_w</p:attrName>
                                        </p:attrNameLst>
                                      </p:cBhvr>
                                      <p:tavLst>
                                        <p:tav tm="0">
                                          <p:val>
                                            <p:fltVal val="0"/>
                                          </p:val>
                                        </p:tav>
                                        <p:tav tm="100000">
                                          <p:val>
                                            <p:strVal val="#ppt_w"/>
                                          </p:val>
                                        </p:tav>
                                      </p:tavLst>
                                    </p:anim>
                                    <p:anim calcmode="lin" valueType="num">
                                      <p:cBhvr>
                                        <p:cTn id="62" dur="500" fill="hold"/>
                                        <p:tgtEl>
                                          <p:spTgt spid="21"/>
                                        </p:tgtEl>
                                        <p:attrNameLst>
                                          <p:attrName>ppt_h</p:attrName>
                                        </p:attrNameLst>
                                      </p:cBhvr>
                                      <p:tavLst>
                                        <p:tav tm="0">
                                          <p:val>
                                            <p:fltVal val="0"/>
                                          </p:val>
                                        </p:tav>
                                        <p:tav tm="100000">
                                          <p:val>
                                            <p:strVal val="#ppt_h"/>
                                          </p:val>
                                        </p:tav>
                                      </p:tavLst>
                                    </p:anim>
                                    <p:animEffect transition="in" filter="fade">
                                      <p:cBhvr>
                                        <p:cTn id="63" dur="500"/>
                                        <p:tgtEl>
                                          <p:spTgt spid="21"/>
                                        </p:tgtEl>
                                      </p:cBhvr>
                                    </p:animEffect>
                                  </p:childTnLst>
                                </p:cTn>
                              </p:par>
                              <p:par>
                                <p:cTn id="64" presetID="53" presetClass="entr" presetSubtype="16" fill="hold" grpId="0" nodeType="withEffect">
                                  <p:stCondLst>
                                    <p:cond delay="0"/>
                                  </p:stCondLst>
                                  <p:childTnLst>
                                    <p:set>
                                      <p:cBhvr>
                                        <p:cTn id="65" dur="1" fill="hold">
                                          <p:stCondLst>
                                            <p:cond delay="0"/>
                                          </p:stCondLst>
                                        </p:cTn>
                                        <p:tgtEl>
                                          <p:spTgt spid="22"/>
                                        </p:tgtEl>
                                        <p:attrNameLst>
                                          <p:attrName>style.visibility</p:attrName>
                                        </p:attrNameLst>
                                      </p:cBhvr>
                                      <p:to>
                                        <p:strVal val="visible"/>
                                      </p:to>
                                    </p:set>
                                    <p:anim calcmode="lin" valueType="num">
                                      <p:cBhvr>
                                        <p:cTn id="66" dur="500" fill="hold"/>
                                        <p:tgtEl>
                                          <p:spTgt spid="22"/>
                                        </p:tgtEl>
                                        <p:attrNameLst>
                                          <p:attrName>ppt_w</p:attrName>
                                        </p:attrNameLst>
                                      </p:cBhvr>
                                      <p:tavLst>
                                        <p:tav tm="0">
                                          <p:val>
                                            <p:fltVal val="0"/>
                                          </p:val>
                                        </p:tav>
                                        <p:tav tm="100000">
                                          <p:val>
                                            <p:strVal val="#ppt_w"/>
                                          </p:val>
                                        </p:tav>
                                      </p:tavLst>
                                    </p:anim>
                                    <p:anim calcmode="lin" valueType="num">
                                      <p:cBhvr>
                                        <p:cTn id="67" dur="500" fill="hold"/>
                                        <p:tgtEl>
                                          <p:spTgt spid="22"/>
                                        </p:tgtEl>
                                        <p:attrNameLst>
                                          <p:attrName>ppt_h</p:attrName>
                                        </p:attrNameLst>
                                      </p:cBhvr>
                                      <p:tavLst>
                                        <p:tav tm="0">
                                          <p:val>
                                            <p:fltVal val="0"/>
                                          </p:val>
                                        </p:tav>
                                        <p:tav tm="100000">
                                          <p:val>
                                            <p:strVal val="#ppt_h"/>
                                          </p:val>
                                        </p:tav>
                                      </p:tavLst>
                                    </p:anim>
                                    <p:animEffect transition="in" filter="fade">
                                      <p:cBhvr>
                                        <p:cTn id="6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0" grpId="0"/>
      <p:bldP spid="21" grpId="0"/>
      <p:bldP spid="22" grpId="0"/>
      <p:bldP spid="23" grpId="0"/>
      <p:bldP spid="24" grpId="0"/>
      <p:bldP spid="25" grpId="0"/>
      <p:bldP spid="26" grpId="0"/>
      <p:bldP spid="27" grpId="0"/>
      <p:bldP spid="2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4306888" y="977901"/>
            <a:ext cx="3036888" cy="4525963"/>
            <a:chOff x="4306888" y="977901"/>
            <a:chExt cx="3036888" cy="4525963"/>
          </a:xfrm>
        </p:grpSpPr>
        <p:sp>
          <p:nvSpPr>
            <p:cNvPr id="5" name="Freeform 5"/>
            <p:cNvSpPr>
              <a:spLocks/>
            </p:cNvSpPr>
            <p:nvPr/>
          </p:nvSpPr>
          <p:spPr bwMode="auto">
            <a:xfrm>
              <a:off x="4306888" y="3513139"/>
              <a:ext cx="3036888" cy="952500"/>
            </a:xfrm>
            <a:custGeom>
              <a:avLst/>
              <a:gdLst>
                <a:gd name="T0" fmla="*/ 0 w 1522"/>
                <a:gd name="T1" fmla="*/ 236 h 477"/>
                <a:gd name="T2" fmla="*/ 34 w 1522"/>
                <a:gd name="T3" fmla="*/ 461 h 477"/>
                <a:gd name="T4" fmla="*/ 57 w 1522"/>
                <a:gd name="T5" fmla="*/ 477 h 477"/>
                <a:gd name="T6" fmla="*/ 1466 w 1522"/>
                <a:gd name="T7" fmla="*/ 477 h 477"/>
                <a:gd name="T8" fmla="*/ 1489 w 1522"/>
                <a:gd name="T9" fmla="*/ 461 h 477"/>
                <a:gd name="T10" fmla="*/ 1522 w 1522"/>
                <a:gd name="T11" fmla="*/ 236 h 477"/>
                <a:gd name="T12" fmla="*/ 1490 w 1522"/>
                <a:gd name="T13" fmla="*/ 16 h 477"/>
                <a:gd name="T14" fmla="*/ 1467 w 1522"/>
                <a:gd name="T15" fmla="*/ 0 h 477"/>
                <a:gd name="T16" fmla="*/ 55 w 1522"/>
                <a:gd name="T17" fmla="*/ 0 h 477"/>
                <a:gd name="T18" fmla="*/ 33 w 1522"/>
                <a:gd name="T19" fmla="*/ 16 h 477"/>
                <a:gd name="T20" fmla="*/ 0 w 1522"/>
                <a:gd name="T21" fmla="*/ 236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2" h="477">
                  <a:moveTo>
                    <a:pt x="0" y="236"/>
                  </a:moveTo>
                  <a:cubicBezTo>
                    <a:pt x="0" y="314"/>
                    <a:pt x="12" y="390"/>
                    <a:pt x="34" y="461"/>
                  </a:cubicBezTo>
                  <a:cubicBezTo>
                    <a:pt x="37" y="471"/>
                    <a:pt x="47" y="477"/>
                    <a:pt x="57" y="477"/>
                  </a:cubicBezTo>
                  <a:cubicBezTo>
                    <a:pt x="1466" y="477"/>
                    <a:pt x="1466" y="477"/>
                    <a:pt x="1466" y="477"/>
                  </a:cubicBezTo>
                  <a:cubicBezTo>
                    <a:pt x="1476" y="477"/>
                    <a:pt x="1485" y="471"/>
                    <a:pt x="1489" y="461"/>
                  </a:cubicBezTo>
                  <a:cubicBezTo>
                    <a:pt x="1511" y="390"/>
                    <a:pt x="1522" y="314"/>
                    <a:pt x="1522" y="236"/>
                  </a:cubicBezTo>
                  <a:cubicBezTo>
                    <a:pt x="1522" y="160"/>
                    <a:pt x="1511" y="86"/>
                    <a:pt x="1490" y="16"/>
                  </a:cubicBezTo>
                  <a:cubicBezTo>
                    <a:pt x="1487" y="6"/>
                    <a:pt x="1478" y="0"/>
                    <a:pt x="1467" y="0"/>
                  </a:cubicBezTo>
                  <a:cubicBezTo>
                    <a:pt x="55" y="0"/>
                    <a:pt x="55" y="0"/>
                    <a:pt x="55" y="0"/>
                  </a:cubicBezTo>
                  <a:cubicBezTo>
                    <a:pt x="45" y="0"/>
                    <a:pt x="36" y="6"/>
                    <a:pt x="33" y="16"/>
                  </a:cubicBezTo>
                  <a:cubicBezTo>
                    <a:pt x="12" y="86"/>
                    <a:pt x="0" y="160"/>
                    <a:pt x="0" y="236"/>
                  </a:cubicBezTo>
                  <a:close/>
                </a:path>
              </a:pathLst>
            </a:custGeom>
            <a:solidFill>
              <a:schemeClr val="accent5">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p:cNvSpPr>
              <a:spLocks/>
            </p:cNvSpPr>
            <p:nvPr/>
          </p:nvSpPr>
          <p:spPr bwMode="auto">
            <a:xfrm>
              <a:off x="4994276" y="977901"/>
              <a:ext cx="1663700" cy="1441450"/>
            </a:xfrm>
            <a:custGeom>
              <a:avLst/>
              <a:gdLst>
                <a:gd name="T0" fmla="*/ 751 w 833"/>
                <a:gd name="T1" fmla="*/ 559 h 722"/>
                <a:gd name="T2" fmla="*/ 437 w 833"/>
                <a:gd name="T3" fmla="*/ 16 h 722"/>
                <a:gd name="T4" fmla="*/ 396 w 833"/>
                <a:gd name="T5" fmla="*/ 16 h 722"/>
                <a:gd name="T6" fmla="*/ 82 w 833"/>
                <a:gd name="T7" fmla="*/ 559 h 722"/>
                <a:gd name="T8" fmla="*/ 9 w 833"/>
                <a:gd name="T9" fmla="*/ 686 h 722"/>
                <a:gd name="T10" fmla="*/ 29 w 833"/>
                <a:gd name="T11" fmla="*/ 722 h 722"/>
                <a:gd name="T12" fmla="*/ 803 w 833"/>
                <a:gd name="T13" fmla="*/ 722 h 722"/>
                <a:gd name="T14" fmla="*/ 824 w 833"/>
                <a:gd name="T15" fmla="*/ 686 h 722"/>
                <a:gd name="T16" fmla="*/ 751 w 833"/>
                <a:gd name="T17" fmla="*/ 559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3" h="722">
                  <a:moveTo>
                    <a:pt x="751" y="559"/>
                  </a:moveTo>
                  <a:cubicBezTo>
                    <a:pt x="437" y="16"/>
                    <a:pt x="437" y="16"/>
                    <a:pt x="437" y="16"/>
                  </a:cubicBezTo>
                  <a:cubicBezTo>
                    <a:pt x="428" y="0"/>
                    <a:pt x="405" y="0"/>
                    <a:pt x="396" y="16"/>
                  </a:cubicBezTo>
                  <a:cubicBezTo>
                    <a:pt x="82" y="559"/>
                    <a:pt x="82" y="559"/>
                    <a:pt x="82" y="559"/>
                  </a:cubicBezTo>
                  <a:cubicBezTo>
                    <a:pt x="9" y="686"/>
                    <a:pt x="9" y="686"/>
                    <a:pt x="9" y="686"/>
                  </a:cubicBezTo>
                  <a:cubicBezTo>
                    <a:pt x="0" y="702"/>
                    <a:pt x="11" y="722"/>
                    <a:pt x="29" y="722"/>
                  </a:cubicBezTo>
                  <a:cubicBezTo>
                    <a:pt x="803" y="722"/>
                    <a:pt x="803" y="722"/>
                    <a:pt x="803" y="722"/>
                  </a:cubicBezTo>
                  <a:cubicBezTo>
                    <a:pt x="822" y="722"/>
                    <a:pt x="833" y="702"/>
                    <a:pt x="824" y="686"/>
                  </a:cubicBezTo>
                  <a:lnTo>
                    <a:pt x="751" y="559"/>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p:cNvSpPr>
              <a:spLocks/>
            </p:cNvSpPr>
            <p:nvPr/>
          </p:nvSpPr>
          <p:spPr bwMode="auto">
            <a:xfrm>
              <a:off x="4424363" y="4535489"/>
              <a:ext cx="2803525" cy="968375"/>
            </a:xfrm>
            <a:custGeom>
              <a:avLst/>
              <a:gdLst>
                <a:gd name="T0" fmla="*/ 702 w 1405"/>
                <a:gd name="T1" fmla="*/ 485 h 485"/>
                <a:gd name="T2" fmla="*/ 1398 w 1405"/>
                <a:gd name="T3" fmla="*/ 33 h 485"/>
                <a:gd name="T4" fmla="*/ 1376 w 1405"/>
                <a:gd name="T5" fmla="*/ 0 h 485"/>
                <a:gd name="T6" fmla="*/ 29 w 1405"/>
                <a:gd name="T7" fmla="*/ 0 h 485"/>
                <a:gd name="T8" fmla="*/ 7 w 1405"/>
                <a:gd name="T9" fmla="*/ 33 h 485"/>
                <a:gd name="T10" fmla="*/ 702 w 1405"/>
                <a:gd name="T11" fmla="*/ 485 h 485"/>
              </a:gdLst>
              <a:ahLst/>
              <a:cxnLst>
                <a:cxn ang="0">
                  <a:pos x="T0" y="T1"/>
                </a:cxn>
                <a:cxn ang="0">
                  <a:pos x="T2" y="T3"/>
                </a:cxn>
                <a:cxn ang="0">
                  <a:pos x="T4" y="T5"/>
                </a:cxn>
                <a:cxn ang="0">
                  <a:pos x="T6" y="T7"/>
                </a:cxn>
                <a:cxn ang="0">
                  <a:pos x="T8" y="T9"/>
                </a:cxn>
                <a:cxn ang="0">
                  <a:pos x="T10" y="T11"/>
                </a:cxn>
              </a:cxnLst>
              <a:rect l="0" t="0" r="r" b="b"/>
              <a:pathLst>
                <a:path w="1405" h="485">
                  <a:moveTo>
                    <a:pt x="702" y="485"/>
                  </a:moveTo>
                  <a:cubicBezTo>
                    <a:pt x="1013" y="485"/>
                    <a:pt x="1279" y="299"/>
                    <a:pt x="1398" y="33"/>
                  </a:cubicBezTo>
                  <a:cubicBezTo>
                    <a:pt x="1405" y="17"/>
                    <a:pt x="1393" y="0"/>
                    <a:pt x="1376" y="0"/>
                  </a:cubicBezTo>
                  <a:cubicBezTo>
                    <a:pt x="29" y="0"/>
                    <a:pt x="29" y="0"/>
                    <a:pt x="29" y="0"/>
                  </a:cubicBezTo>
                  <a:cubicBezTo>
                    <a:pt x="11" y="0"/>
                    <a:pt x="0" y="17"/>
                    <a:pt x="7" y="33"/>
                  </a:cubicBezTo>
                  <a:cubicBezTo>
                    <a:pt x="126" y="299"/>
                    <a:pt x="392" y="485"/>
                    <a:pt x="702" y="485"/>
                  </a:cubicBezTo>
                  <a:close/>
                </a:path>
              </a:pathLst>
            </a:custGeom>
            <a:solidFill>
              <a:schemeClr val="accent5">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p:cNvSpPr>
              <a:spLocks/>
            </p:cNvSpPr>
            <p:nvPr/>
          </p:nvSpPr>
          <p:spPr bwMode="auto">
            <a:xfrm>
              <a:off x="4419601" y="2489201"/>
              <a:ext cx="2813050" cy="954088"/>
            </a:xfrm>
            <a:custGeom>
              <a:avLst/>
              <a:gdLst>
                <a:gd name="T0" fmla="*/ 1374 w 1409"/>
                <a:gd name="T1" fmla="*/ 385 h 477"/>
                <a:gd name="T2" fmla="*/ 1373 w 1409"/>
                <a:gd name="T3" fmla="*/ 381 h 477"/>
                <a:gd name="T4" fmla="*/ 1159 w 1409"/>
                <a:gd name="T5" fmla="*/ 11 h 477"/>
                <a:gd name="T6" fmla="*/ 1139 w 1409"/>
                <a:gd name="T7" fmla="*/ 0 h 477"/>
                <a:gd name="T8" fmla="*/ 270 w 1409"/>
                <a:gd name="T9" fmla="*/ 0 h 477"/>
                <a:gd name="T10" fmla="*/ 249 w 1409"/>
                <a:gd name="T11" fmla="*/ 11 h 477"/>
                <a:gd name="T12" fmla="*/ 36 w 1409"/>
                <a:gd name="T13" fmla="*/ 381 h 477"/>
                <a:gd name="T14" fmla="*/ 33 w 1409"/>
                <a:gd name="T15" fmla="*/ 389 h 477"/>
                <a:gd name="T16" fmla="*/ 7 w 1409"/>
                <a:gd name="T17" fmla="*/ 444 h 477"/>
                <a:gd name="T18" fmla="*/ 29 w 1409"/>
                <a:gd name="T19" fmla="*/ 477 h 477"/>
                <a:gd name="T20" fmla="*/ 1380 w 1409"/>
                <a:gd name="T21" fmla="*/ 477 h 477"/>
                <a:gd name="T22" fmla="*/ 1402 w 1409"/>
                <a:gd name="T23" fmla="*/ 444 h 477"/>
                <a:gd name="T24" fmla="*/ 1374 w 1409"/>
                <a:gd name="T25" fmla="*/ 385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09" h="477">
                  <a:moveTo>
                    <a:pt x="1374" y="385"/>
                  </a:moveTo>
                  <a:cubicBezTo>
                    <a:pt x="1373" y="381"/>
                    <a:pt x="1373" y="381"/>
                    <a:pt x="1373" y="381"/>
                  </a:cubicBezTo>
                  <a:cubicBezTo>
                    <a:pt x="1159" y="11"/>
                    <a:pt x="1159" y="11"/>
                    <a:pt x="1159" y="11"/>
                  </a:cubicBezTo>
                  <a:cubicBezTo>
                    <a:pt x="1155" y="4"/>
                    <a:pt x="1147" y="0"/>
                    <a:pt x="1139" y="0"/>
                  </a:cubicBezTo>
                  <a:cubicBezTo>
                    <a:pt x="270" y="0"/>
                    <a:pt x="270" y="0"/>
                    <a:pt x="270" y="0"/>
                  </a:cubicBezTo>
                  <a:cubicBezTo>
                    <a:pt x="262" y="0"/>
                    <a:pt x="254" y="4"/>
                    <a:pt x="249" y="11"/>
                  </a:cubicBezTo>
                  <a:cubicBezTo>
                    <a:pt x="36" y="381"/>
                    <a:pt x="36" y="381"/>
                    <a:pt x="36" y="381"/>
                  </a:cubicBezTo>
                  <a:cubicBezTo>
                    <a:pt x="33" y="389"/>
                    <a:pt x="33" y="389"/>
                    <a:pt x="33" y="389"/>
                  </a:cubicBezTo>
                  <a:cubicBezTo>
                    <a:pt x="24" y="407"/>
                    <a:pt x="15" y="425"/>
                    <a:pt x="7" y="444"/>
                  </a:cubicBezTo>
                  <a:cubicBezTo>
                    <a:pt x="0" y="460"/>
                    <a:pt x="11" y="477"/>
                    <a:pt x="29" y="477"/>
                  </a:cubicBezTo>
                  <a:cubicBezTo>
                    <a:pt x="1380" y="477"/>
                    <a:pt x="1380" y="477"/>
                    <a:pt x="1380" y="477"/>
                  </a:cubicBezTo>
                  <a:cubicBezTo>
                    <a:pt x="1397" y="477"/>
                    <a:pt x="1409" y="460"/>
                    <a:pt x="1402" y="444"/>
                  </a:cubicBezTo>
                  <a:cubicBezTo>
                    <a:pt x="1393" y="424"/>
                    <a:pt x="1384" y="404"/>
                    <a:pt x="1374" y="385"/>
                  </a:cubicBez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p:cNvSpPr>
              <a:spLocks/>
            </p:cNvSpPr>
            <p:nvPr/>
          </p:nvSpPr>
          <p:spPr bwMode="auto">
            <a:xfrm>
              <a:off x="4419601" y="2489201"/>
              <a:ext cx="539750" cy="954088"/>
            </a:xfrm>
            <a:custGeom>
              <a:avLst/>
              <a:gdLst>
                <a:gd name="T0" fmla="*/ 249 w 270"/>
                <a:gd name="T1" fmla="*/ 11 h 477"/>
                <a:gd name="T2" fmla="*/ 36 w 270"/>
                <a:gd name="T3" fmla="*/ 381 h 477"/>
                <a:gd name="T4" fmla="*/ 33 w 270"/>
                <a:gd name="T5" fmla="*/ 389 h 477"/>
                <a:gd name="T6" fmla="*/ 7 w 270"/>
                <a:gd name="T7" fmla="*/ 444 h 477"/>
                <a:gd name="T8" fmla="*/ 29 w 270"/>
                <a:gd name="T9" fmla="*/ 477 h 477"/>
                <a:gd name="T10" fmla="*/ 270 w 270"/>
                <a:gd name="T11" fmla="*/ 477 h 477"/>
                <a:gd name="T12" fmla="*/ 270 w 270"/>
                <a:gd name="T13" fmla="*/ 0 h 477"/>
                <a:gd name="T14" fmla="*/ 249 w 270"/>
                <a:gd name="T15" fmla="*/ 11 h 4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0" h="477">
                  <a:moveTo>
                    <a:pt x="249" y="11"/>
                  </a:moveTo>
                  <a:cubicBezTo>
                    <a:pt x="36" y="381"/>
                    <a:pt x="36" y="381"/>
                    <a:pt x="36" y="381"/>
                  </a:cubicBezTo>
                  <a:cubicBezTo>
                    <a:pt x="33" y="389"/>
                    <a:pt x="33" y="389"/>
                    <a:pt x="33" y="389"/>
                  </a:cubicBezTo>
                  <a:cubicBezTo>
                    <a:pt x="24" y="407"/>
                    <a:pt x="15" y="425"/>
                    <a:pt x="7" y="444"/>
                  </a:cubicBezTo>
                  <a:cubicBezTo>
                    <a:pt x="0" y="460"/>
                    <a:pt x="11" y="477"/>
                    <a:pt x="29" y="477"/>
                  </a:cubicBezTo>
                  <a:cubicBezTo>
                    <a:pt x="270" y="477"/>
                    <a:pt x="270" y="477"/>
                    <a:pt x="270" y="477"/>
                  </a:cubicBezTo>
                  <a:cubicBezTo>
                    <a:pt x="270" y="0"/>
                    <a:pt x="270" y="0"/>
                    <a:pt x="270" y="0"/>
                  </a:cubicBezTo>
                  <a:cubicBezTo>
                    <a:pt x="262" y="0"/>
                    <a:pt x="254" y="4"/>
                    <a:pt x="249" y="11"/>
                  </a:cubicBezTo>
                  <a:close/>
                </a:path>
              </a:pathLst>
            </a:custGeom>
            <a:solidFill>
              <a:schemeClr val="accent5">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p:cNvSpPr>
              <a:spLocks/>
            </p:cNvSpPr>
            <p:nvPr/>
          </p:nvSpPr>
          <p:spPr bwMode="auto">
            <a:xfrm>
              <a:off x="6689726" y="2489201"/>
              <a:ext cx="542925" cy="954088"/>
            </a:xfrm>
            <a:custGeom>
              <a:avLst/>
              <a:gdLst>
                <a:gd name="T0" fmla="*/ 265 w 272"/>
                <a:gd name="T1" fmla="*/ 444 h 477"/>
                <a:gd name="T2" fmla="*/ 237 w 272"/>
                <a:gd name="T3" fmla="*/ 385 h 477"/>
                <a:gd name="T4" fmla="*/ 236 w 272"/>
                <a:gd name="T5" fmla="*/ 381 h 477"/>
                <a:gd name="T6" fmla="*/ 22 w 272"/>
                <a:gd name="T7" fmla="*/ 11 h 477"/>
                <a:gd name="T8" fmla="*/ 2 w 272"/>
                <a:gd name="T9" fmla="*/ 0 h 477"/>
                <a:gd name="T10" fmla="*/ 0 w 272"/>
                <a:gd name="T11" fmla="*/ 0 h 477"/>
                <a:gd name="T12" fmla="*/ 0 w 272"/>
                <a:gd name="T13" fmla="*/ 477 h 477"/>
                <a:gd name="T14" fmla="*/ 243 w 272"/>
                <a:gd name="T15" fmla="*/ 477 h 477"/>
                <a:gd name="T16" fmla="*/ 265 w 272"/>
                <a:gd name="T17" fmla="*/ 444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2" h="477">
                  <a:moveTo>
                    <a:pt x="265" y="444"/>
                  </a:moveTo>
                  <a:cubicBezTo>
                    <a:pt x="256" y="424"/>
                    <a:pt x="247" y="404"/>
                    <a:pt x="237" y="385"/>
                  </a:cubicBezTo>
                  <a:cubicBezTo>
                    <a:pt x="236" y="381"/>
                    <a:pt x="236" y="381"/>
                    <a:pt x="236" y="381"/>
                  </a:cubicBezTo>
                  <a:cubicBezTo>
                    <a:pt x="22" y="11"/>
                    <a:pt x="22" y="11"/>
                    <a:pt x="22" y="11"/>
                  </a:cubicBezTo>
                  <a:cubicBezTo>
                    <a:pt x="18" y="4"/>
                    <a:pt x="10" y="0"/>
                    <a:pt x="2" y="0"/>
                  </a:cubicBezTo>
                  <a:cubicBezTo>
                    <a:pt x="0" y="0"/>
                    <a:pt x="0" y="0"/>
                    <a:pt x="0" y="0"/>
                  </a:cubicBezTo>
                  <a:cubicBezTo>
                    <a:pt x="0" y="477"/>
                    <a:pt x="0" y="477"/>
                    <a:pt x="0" y="477"/>
                  </a:cubicBezTo>
                  <a:cubicBezTo>
                    <a:pt x="243" y="477"/>
                    <a:pt x="243" y="477"/>
                    <a:pt x="243" y="477"/>
                  </a:cubicBezTo>
                  <a:cubicBezTo>
                    <a:pt x="260" y="477"/>
                    <a:pt x="272" y="460"/>
                    <a:pt x="265" y="444"/>
                  </a:cubicBezTo>
                  <a:close/>
                </a:path>
              </a:pathLst>
            </a:custGeom>
            <a:solidFill>
              <a:schemeClr val="accent5">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p:cNvSpPr>
              <a:spLocks/>
            </p:cNvSpPr>
            <p:nvPr/>
          </p:nvSpPr>
          <p:spPr bwMode="auto">
            <a:xfrm>
              <a:off x="4306888" y="3513139"/>
              <a:ext cx="652463" cy="952500"/>
            </a:xfrm>
            <a:custGeom>
              <a:avLst/>
              <a:gdLst>
                <a:gd name="T0" fmla="*/ 55 w 327"/>
                <a:gd name="T1" fmla="*/ 0 h 477"/>
                <a:gd name="T2" fmla="*/ 33 w 327"/>
                <a:gd name="T3" fmla="*/ 16 h 477"/>
                <a:gd name="T4" fmla="*/ 0 w 327"/>
                <a:gd name="T5" fmla="*/ 236 h 477"/>
                <a:gd name="T6" fmla="*/ 34 w 327"/>
                <a:gd name="T7" fmla="*/ 461 h 477"/>
                <a:gd name="T8" fmla="*/ 57 w 327"/>
                <a:gd name="T9" fmla="*/ 477 h 477"/>
                <a:gd name="T10" fmla="*/ 327 w 327"/>
                <a:gd name="T11" fmla="*/ 477 h 477"/>
                <a:gd name="T12" fmla="*/ 327 w 327"/>
                <a:gd name="T13" fmla="*/ 0 h 477"/>
                <a:gd name="T14" fmla="*/ 55 w 327"/>
                <a:gd name="T15" fmla="*/ 0 h 4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7" h="477">
                  <a:moveTo>
                    <a:pt x="55" y="0"/>
                  </a:moveTo>
                  <a:cubicBezTo>
                    <a:pt x="45" y="0"/>
                    <a:pt x="36" y="6"/>
                    <a:pt x="33" y="16"/>
                  </a:cubicBezTo>
                  <a:cubicBezTo>
                    <a:pt x="12" y="86"/>
                    <a:pt x="0" y="160"/>
                    <a:pt x="0" y="236"/>
                  </a:cubicBezTo>
                  <a:cubicBezTo>
                    <a:pt x="0" y="314"/>
                    <a:pt x="12" y="390"/>
                    <a:pt x="34" y="461"/>
                  </a:cubicBezTo>
                  <a:cubicBezTo>
                    <a:pt x="37" y="471"/>
                    <a:pt x="47" y="477"/>
                    <a:pt x="57" y="477"/>
                  </a:cubicBezTo>
                  <a:cubicBezTo>
                    <a:pt x="327" y="477"/>
                    <a:pt x="327" y="477"/>
                    <a:pt x="327" y="477"/>
                  </a:cubicBezTo>
                  <a:cubicBezTo>
                    <a:pt x="327" y="0"/>
                    <a:pt x="327" y="0"/>
                    <a:pt x="327" y="0"/>
                  </a:cubicBezTo>
                  <a:lnTo>
                    <a:pt x="55" y="0"/>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p:cNvSpPr>
              <a:spLocks/>
            </p:cNvSpPr>
            <p:nvPr/>
          </p:nvSpPr>
          <p:spPr bwMode="auto">
            <a:xfrm>
              <a:off x="6689726" y="3513139"/>
              <a:ext cx="654050" cy="952500"/>
            </a:xfrm>
            <a:custGeom>
              <a:avLst/>
              <a:gdLst>
                <a:gd name="T0" fmla="*/ 296 w 328"/>
                <a:gd name="T1" fmla="*/ 16 h 477"/>
                <a:gd name="T2" fmla="*/ 273 w 328"/>
                <a:gd name="T3" fmla="*/ 0 h 477"/>
                <a:gd name="T4" fmla="*/ 0 w 328"/>
                <a:gd name="T5" fmla="*/ 0 h 477"/>
                <a:gd name="T6" fmla="*/ 0 w 328"/>
                <a:gd name="T7" fmla="*/ 477 h 477"/>
                <a:gd name="T8" fmla="*/ 272 w 328"/>
                <a:gd name="T9" fmla="*/ 477 h 477"/>
                <a:gd name="T10" fmla="*/ 295 w 328"/>
                <a:gd name="T11" fmla="*/ 461 h 477"/>
                <a:gd name="T12" fmla="*/ 328 w 328"/>
                <a:gd name="T13" fmla="*/ 236 h 477"/>
                <a:gd name="T14" fmla="*/ 296 w 328"/>
                <a:gd name="T15" fmla="*/ 16 h 4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8" h="477">
                  <a:moveTo>
                    <a:pt x="296" y="16"/>
                  </a:moveTo>
                  <a:cubicBezTo>
                    <a:pt x="293" y="6"/>
                    <a:pt x="284" y="0"/>
                    <a:pt x="273" y="0"/>
                  </a:cubicBezTo>
                  <a:cubicBezTo>
                    <a:pt x="0" y="0"/>
                    <a:pt x="0" y="0"/>
                    <a:pt x="0" y="0"/>
                  </a:cubicBezTo>
                  <a:cubicBezTo>
                    <a:pt x="0" y="477"/>
                    <a:pt x="0" y="477"/>
                    <a:pt x="0" y="477"/>
                  </a:cubicBezTo>
                  <a:cubicBezTo>
                    <a:pt x="272" y="477"/>
                    <a:pt x="272" y="477"/>
                    <a:pt x="272" y="477"/>
                  </a:cubicBezTo>
                  <a:cubicBezTo>
                    <a:pt x="282" y="477"/>
                    <a:pt x="291" y="471"/>
                    <a:pt x="295" y="461"/>
                  </a:cubicBezTo>
                  <a:cubicBezTo>
                    <a:pt x="317" y="390"/>
                    <a:pt x="328" y="314"/>
                    <a:pt x="328" y="236"/>
                  </a:cubicBezTo>
                  <a:cubicBezTo>
                    <a:pt x="328" y="160"/>
                    <a:pt x="317" y="86"/>
                    <a:pt x="296" y="16"/>
                  </a:cubicBez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p:cNvSpPr>
              <a:spLocks/>
            </p:cNvSpPr>
            <p:nvPr/>
          </p:nvSpPr>
          <p:spPr bwMode="auto">
            <a:xfrm>
              <a:off x="6689726" y="4535489"/>
              <a:ext cx="538163" cy="698500"/>
            </a:xfrm>
            <a:custGeom>
              <a:avLst/>
              <a:gdLst>
                <a:gd name="T0" fmla="*/ 263 w 270"/>
                <a:gd name="T1" fmla="*/ 33 h 350"/>
                <a:gd name="T2" fmla="*/ 241 w 270"/>
                <a:gd name="T3" fmla="*/ 0 h 350"/>
                <a:gd name="T4" fmla="*/ 0 w 270"/>
                <a:gd name="T5" fmla="*/ 0 h 350"/>
                <a:gd name="T6" fmla="*/ 0 w 270"/>
                <a:gd name="T7" fmla="*/ 350 h 350"/>
                <a:gd name="T8" fmla="*/ 263 w 270"/>
                <a:gd name="T9" fmla="*/ 33 h 350"/>
              </a:gdLst>
              <a:ahLst/>
              <a:cxnLst>
                <a:cxn ang="0">
                  <a:pos x="T0" y="T1"/>
                </a:cxn>
                <a:cxn ang="0">
                  <a:pos x="T2" y="T3"/>
                </a:cxn>
                <a:cxn ang="0">
                  <a:pos x="T4" y="T5"/>
                </a:cxn>
                <a:cxn ang="0">
                  <a:pos x="T6" y="T7"/>
                </a:cxn>
                <a:cxn ang="0">
                  <a:pos x="T8" y="T9"/>
                </a:cxn>
              </a:cxnLst>
              <a:rect l="0" t="0" r="r" b="b"/>
              <a:pathLst>
                <a:path w="270" h="350">
                  <a:moveTo>
                    <a:pt x="263" y="33"/>
                  </a:moveTo>
                  <a:cubicBezTo>
                    <a:pt x="270" y="17"/>
                    <a:pt x="258" y="0"/>
                    <a:pt x="241" y="0"/>
                  </a:cubicBezTo>
                  <a:cubicBezTo>
                    <a:pt x="0" y="0"/>
                    <a:pt x="0" y="0"/>
                    <a:pt x="0" y="0"/>
                  </a:cubicBezTo>
                  <a:cubicBezTo>
                    <a:pt x="0" y="350"/>
                    <a:pt x="0" y="350"/>
                    <a:pt x="0" y="350"/>
                  </a:cubicBezTo>
                  <a:cubicBezTo>
                    <a:pt x="114" y="271"/>
                    <a:pt x="206" y="161"/>
                    <a:pt x="263" y="33"/>
                  </a:cubicBezTo>
                  <a:close/>
                </a:path>
              </a:pathLst>
            </a:custGeom>
            <a:solidFill>
              <a:schemeClr val="accent5">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p:cNvSpPr>
              <a:spLocks/>
            </p:cNvSpPr>
            <p:nvPr/>
          </p:nvSpPr>
          <p:spPr bwMode="auto">
            <a:xfrm>
              <a:off x="4424363" y="4535489"/>
              <a:ext cx="534988" cy="696913"/>
            </a:xfrm>
            <a:custGeom>
              <a:avLst/>
              <a:gdLst>
                <a:gd name="T0" fmla="*/ 29 w 268"/>
                <a:gd name="T1" fmla="*/ 0 h 349"/>
                <a:gd name="T2" fmla="*/ 7 w 268"/>
                <a:gd name="T3" fmla="*/ 33 h 349"/>
                <a:gd name="T4" fmla="*/ 268 w 268"/>
                <a:gd name="T5" fmla="*/ 349 h 349"/>
                <a:gd name="T6" fmla="*/ 268 w 268"/>
                <a:gd name="T7" fmla="*/ 0 h 349"/>
                <a:gd name="T8" fmla="*/ 29 w 268"/>
                <a:gd name="T9" fmla="*/ 0 h 349"/>
              </a:gdLst>
              <a:ahLst/>
              <a:cxnLst>
                <a:cxn ang="0">
                  <a:pos x="T0" y="T1"/>
                </a:cxn>
                <a:cxn ang="0">
                  <a:pos x="T2" y="T3"/>
                </a:cxn>
                <a:cxn ang="0">
                  <a:pos x="T4" y="T5"/>
                </a:cxn>
                <a:cxn ang="0">
                  <a:pos x="T6" y="T7"/>
                </a:cxn>
                <a:cxn ang="0">
                  <a:pos x="T8" y="T9"/>
                </a:cxn>
              </a:cxnLst>
              <a:rect l="0" t="0" r="r" b="b"/>
              <a:pathLst>
                <a:path w="268" h="349">
                  <a:moveTo>
                    <a:pt x="29" y="0"/>
                  </a:moveTo>
                  <a:cubicBezTo>
                    <a:pt x="11" y="0"/>
                    <a:pt x="0" y="17"/>
                    <a:pt x="7" y="33"/>
                  </a:cubicBezTo>
                  <a:cubicBezTo>
                    <a:pt x="64" y="161"/>
                    <a:pt x="155" y="270"/>
                    <a:pt x="268" y="349"/>
                  </a:cubicBezTo>
                  <a:cubicBezTo>
                    <a:pt x="268" y="0"/>
                    <a:pt x="268" y="0"/>
                    <a:pt x="268" y="0"/>
                  </a:cubicBezTo>
                  <a:lnTo>
                    <a:pt x="29" y="0"/>
                  </a:lnTo>
                  <a:close/>
                </a:path>
              </a:pathLst>
            </a:custGeom>
            <a:solidFill>
              <a:schemeClr val="accent5">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9" name="Grupo 28"/>
          <p:cNvGrpSpPr/>
          <p:nvPr/>
        </p:nvGrpSpPr>
        <p:grpSpPr>
          <a:xfrm>
            <a:off x="1012826" y="3868769"/>
            <a:ext cx="2920999" cy="943970"/>
            <a:chOff x="1012826" y="3868769"/>
            <a:chExt cx="2920999" cy="943970"/>
          </a:xfrm>
        </p:grpSpPr>
        <p:sp>
          <p:nvSpPr>
            <p:cNvPr id="16" name="Freeform 16"/>
            <p:cNvSpPr>
              <a:spLocks noEditPoints="1"/>
            </p:cNvSpPr>
            <p:nvPr/>
          </p:nvSpPr>
          <p:spPr bwMode="auto">
            <a:xfrm>
              <a:off x="1012826" y="4019551"/>
              <a:ext cx="471488" cy="695325"/>
            </a:xfrm>
            <a:custGeom>
              <a:avLst/>
              <a:gdLst>
                <a:gd name="T0" fmla="*/ 43 w 236"/>
                <a:gd name="T1" fmla="*/ 230 h 348"/>
                <a:gd name="T2" fmla="*/ 49 w 236"/>
                <a:gd name="T3" fmla="*/ 224 h 348"/>
                <a:gd name="T4" fmla="*/ 56 w 236"/>
                <a:gd name="T5" fmla="*/ 230 h 348"/>
                <a:gd name="T6" fmla="*/ 118 w 236"/>
                <a:gd name="T7" fmla="*/ 292 h 348"/>
                <a:gd name="T8" fmla="*/ 125 w 236"/>
                <a:gd name="T9" fmla="*/ 299 h 348"/>
                <a:gd name="T10" fmla="*/ 118 w 236"/>
                <a:gd name="T11" fmla="*/ 306 h 348"/>
                <a:gd name="T12" fmla="*/ 43 w 236"/>
                <a:gd name="T13" fmla="*/ 230 h 348"/>
                <a:gd name="T14" fmla="*/ 236 w 236"/>
                <a:gd name="T15" fmla="*/ 230 h 348"/>
                <a:gd name="T16" fmla="*/ 118 w 236"/>
                <a:gd name="T17" fmla="*/ 348 h 348"/>
                <a:gd name="T18" fmla="*/ 0 w 236"/>
                <a:gd name="T19" fmla="*/ 230 h 348"/>
                <a:gd name="T20" fmla="*/ 14 w 236"/>
                <a:gd name="T21" fmla="*/ 175 h 348"/>
                <a:gd name="T22" fmla="*/ 14 w 236"/>
                <a:gd name="T23" fmla="*/ 174 h 348"/>
                <a:gd name="T24" fmla="*/ 113 w 236"/>
                <a:gd name="T25" fmla="*/ 4 h 348"/>
                <a:gd name="T26" fmla="*/ 124 w 236"/>
                <a:gd name="T27" fmla="*/ 4 h 348"/>
                <a:gd name="T28" fmla="*/ 222 w 236"/>
                <a:gd name="T29" fmla="*/ 173 h 348"/>
                <a:gd name="T30" fmla="*/ 223 w 236"/>
                <a:gd name="T31" fmla="*/ 175 h 348"/>
                <a:gd name="T32" fmla="*/ 236 w 236"/>
                <a:gd name="T33" fmla="*/ 230 h 348"/>
                <a:gd name="T34" fmla="*/ 26 w 236"/>
                <a:gd name="T35" fmla="*/ 180 h 348"/>
                <a:gd name="T36" fmla="*/ 26 w 236"/>
                <a:gd name="T37" fmla="*/ 181 h 348"/>
                <a:gd name="T38" fmla="*/ 13 w 236"/>
                <a:gd name="T39" fmla="*/ 230 h 348"/>
                <a:gd name="T40" fmla="*/ 118 w 236"/>
                <a:gd name="T41" fmla="*/ 335 h 348"/>
                <a:gd name="T42" fmla="*/ 223 w 236"/>
                <a:gd name="T43" fmla="*/ 230 h 348"/>
                <a:gd name="T44" fmla="*/ 210 w 236"/>
                <a:gd name="T45" fmla="*/ 180 h 348"/>
                <a:gd name="T46" fmla="*/ 210 w 236"/>
                <a:gd name="T47" fmla="*/ 179 h 348"/>
                <a:gd name="T48" fmla="*/ 118 w 236"/>
                <a:gd name="T49" fmla="*/ 20 h 348"/>
                <a:gd name="T50" fmla="*/ 26 w 236"/>
                <a:gd name="T51" fmla="*/ 180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36" h="348">
                  <a:moveTo>
                    <a:pt x="43" y="230"/>
                  </a:moveTo>
                  <a:cubicBezTo>
                    <a:pt x="43" y="226"/>
                    <a:pt x="46" y="224"/>
                    <a:pt x="49" y="224"/>
                  </a:cubicBezTo>
                  <a:cubicBezTo>
                    <a:pt x="53" y="224"/>
                    <a:pt x="56" y="226"/>
                    <a:pt x="56" y="230"/>
                  </a:cubicBezTo>
                  <a:cubicBezTo>
                    <a:pt x="56" y="264"/>
                    <a:pt x="84" y="292"/>
                    <a:pt x="118" y="292"/>
                  </a:cubicBezTo>
                  <a:cubicBezTo>
                    <a:pt x="122" y="292"/>
                    <a:pt x="125" y="295"/>
                    <a:pt x="125" y="299"/>
                  </a:cubicBezTo>
                  <a:cubicBezTo>
                    <a:pt x="125" y="303"/>
                    <a:pt x="122" y="306"/>
                    <a:pt x="118" y="306"/>
                  </a:cubicBezTo>
                  <a:cubicBezTo>
                    <a:pt x="77" y="306"/>
                    <a:pt x="43" y="272"/>
                    <a:pt x="43" y="230"/>
                  </a:cubicBezTo>
                  <a:close/>
                  <a:moveTo>
                    <a:pt x="236" y="230"/>
                  </a:moveTo>
                  <a:cubicBezTo>
                    <a:pt x="236" y="295"/>
                    <a:pt x="183" y="348"/>
                    <a:pt x="118" y="348"/>
                  </a:cubicBezTo>
                  <a:cubicBezTo>
                    <a:pt x="53" y="348"/>
                    <a:pt x="0" y="295"/>
                    <a:pt x="0" y="230"/>
                  </a:cubicBezTo>
                  <a:cubicBezTo>
                    <a:pt x="0" y="211"/>
                    <a:pt x="5" y="192"/>
                    <a:pt x="14" y="175"/>
                  </a:cubicBezTo>
                  <a:cubicBezTo>
                    <a:pt x="14" y="174"/>
                    <a:pt x="14" y="174"/>
                    <a:pt x="14" y="174"/>
                  </a:cubicBezTo>
                  <a:cubicBezTo>
                    <a:pt x="113" y="4"/>
                    <a:pt x="113" y="4"/>
                    <a:pt x="113" y="4"/>
                  </a:cubicBezTo>
                  <a:cubicBezTo>
                    <a:pt x="115" y="0"/>
                    <a:pt x="122" y="0"/>
                    <a:pt x="124" y="4"/>
                  </a:cubicBezTo>
                  <a:cubicBezTo>
                    <a:pt x="222" y="173"/>
                    <a:pt x="222" y="173"/>
                    <a:pt x="222" y="173"/>
                  </a:cubicBezTo>
                  <a:cubicBezTo>
                    <a:pt x="222" y="174"/>
                    <a:pt x="222" y="174"/>
                    <a:pt x="223" y="175"/>
                  </a:cubicBezTo>
                  <a:cubicBezTo>
                    <a:pt x="231" y="191"/>
                    <a:pt x="236" y="211"/>
                    <a:pt x="236" y="230"/>
                  </a:cubicBezTo>
                  <a:close/>
                  <a:moveTo>
                    <a:pt x="26" y="180"/>
                  </a:moveTo>
                  <a:cubicBezTo>
                    <a:pt x="26" y="180"/>
                    <a:pt x="26" y="180"/>
                    <a:pt x="26" y="181"/>
                  </a:cubicBezTo>
                  <a:cubicBezTo>
                    <a:pt x="18" y="196"/>
                    <a:pt x="13" y="213"/>
                    <a:pt x="13" y="230"/>
                  </a:cubicBezTo>
                  <a:cubicBezTo>
                    <a:pt x="13" y="288"/>
                    <a:pt x="60" y="335"/>
                    <a:pt x="118" y="335"/>
                  </a:cubicBezTo>
                  <a:cubicBezTo>
                    <a:pt x="176" y="335"/>
                    <a:pt x="223" y="288"/>
                    <a:pt x="223" y="230"/>
                  </a:cubicBezTo>
                  <a:cubicBezTo>
                    <a:pt x="223" y="213"/>
                    <a:pt x="219" y="195"/>
                    <a:pt x="210" y="180"/>
                  </a:cubicBezTo>
                  <a:cubicBezTo>
                    <a:pt x="210" y="180"/>
                    <a:pt x="210" y="179"/>
                    <a:pt x="210" y="179"/>
                  </a:cubicBezTo>
                  <a:cubicBezTo>
                    <a:pt x="118" y="20"/>
                    <a:pt x="118" y="20"/>
                    <a:pt x="118" y="20"/>
                  </a:cubicBezTo>
                  <a:cubicBezTo>
                    <a:pt x="26" y="180"/>
                    <a:pt x="26" y="180"/>
                    <a:pt x="26" y="180"/>
                  </a:cubicBezTo>
                  <a:close/>
                </a:path>
              </a:pathLst>
            </a:custGeom>
            <a:solidFill>
              <a:schemeClr val="accent5">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TextBox 956"/>
            <p:cNvSpPr txBox="1">
              <a:spLocks noChangeArrowheads="1"/>
            </p:cNvSpPr>
            <p:nvPr/>
          </p:nvSpPr>
          <p:spPr bwMode="auto">
            <a:xfrm>
              <a:off x="1750835" y="423565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0" name="TextBox 956"/>
            <p:cNvSpPr txBox="1">
              <a:spLocks noChangeArrowheads="1"/>
            </p:cNvSpPr>
            <p:nvPr/>
          </p:nvSpPr>
          <p:spPr bwMode="auto">
            <a:xfrm>
              <a:off x="1741311" y="386876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5"/>
                  </a:solidFill>
                  <a:latin typeface="+mj-lt"/>
                  <a:cs typeface="Open Sans" panose="020B0606030504020204" pitchFamily="34" charset="0"/>
                </a:rPr>
                <a:t>TITLE</a:t>
              </a:r>
              <a:endParaRPr lang="ru-RU" altLang="ru-RU" b="1" dirty="0">
                <a:solidFill>
                  <a:schemeClr val="accent5"/>
                </a:solidFill>
                <a:latin typeface="+mj-lt"/>
                <a:cs typeface="Open Sans" panose="020B0606030504020204" pitchFamily="34" charset="0"/>
              </a:endParaRPr>
            </a:p>
          </p:txBody>
        </p:sp>
      </p:grpSp>
      <p:grpSp>
        <p:nvGrpSpPr>
          <p:cNvPr id="4" name="Grupo 3"/>
          <p:cNvGrpSpPr/>
          <p:nvPr/>
        </p:nvGrpSpPr>
        <p:grpSpPr>
          <a:xfrm>
            <a:off x="887413" y="1573244"/>
            <a:ext cx="3065462" cy="943970"/>
            <a:chOff x="887413" y="1573244"/>
            <a:chExt cx="3065462" cy="943970"/>
          </a:xfrm>
        </p:grpSpPr>
        <p:sp>
          <p:nvSpPr>
            <p:cNvPr id="18" name="Freeform 18"/>
            <p:cNvSpPr>
              <a:spLocks noEditPoints="1"/>
            </p:cNvSpPr>
            <p:nvPr/>
          </p:nvSpPr>
          <p:spPr bwMode="auto">
            <a:xfrm>
              <a:off x="887413" y="1676401"/>
              <a:ext cx="611188" cy="709613"/>
            </a:xfrm>
            <a:custGeom>
              <a:avLst/>
              <a:gdLst>
                <a:gd name="T0" fmla="*/ 233 w 306"/>
                <a:gd name="T1" fmla="*/ 101 h 355"/>
                <a:gd name="T2" fmla="*/ 235 w 306"/>
                <a:gd name="T3" fmla="*/ 82 h 355"/>
                <a:gd name="T4" fmla="*/ 153 w 306"/>
                <a:gd name="T5" fmla="*/ 0 h 355"/>
                <a:gd name="T6" fmla="*/ 70 w 306"/>
                <a:gd name="T7" fmla="*/ 82 h 355"/>
                <a:gd name="T8" fmla="*/ 72 w 306"/>
                <a:gd name="T9" fmla="*/ 101 h 355"/>
                <a:gd name="T10" fmla="*/ 0 w 306"/>
                <a:gd name="T11" fmla="*/ 183 h 355"/>
                <a:gd name="T12" fmla="*/ 82 w 306"/>
                <a:gd name="T13" fmla="*/ 266 h 355"/>
                <a:gd name="T14" fmla="*/ 146 w 306"/>
                <a:gd name="T15" fmla="*/ 236 h 355"/>
                <a:gd name="T16" fmla="*/ 146 w 306"/>
                <a:gd name="T17" fmla="*/ 348 h 355"/>
                <a:gd name="T18" fmla="*/ 153 w 306"/>
                <a:gd name="T19" fmla="*/ 355 h 355"/>
                <a:gd name="T20" fmla="*/ 159 w 306"/>
                <a:gd name="T21" fmla="*/ 348 h 355"/>
                <a:gd name="T22" fmla="*/ 159 w 306"/>
                <a:gd name="T23" fmla="*/ 236 h 355"/>
                <a:gd name="T24" fmla="*/ 223 w 306"/>
                <a:gd name="T25" fmla="*/ 266 h 355"/>
                <a:gd name="T26" fmla="*/ 306 w 306"/>
                <a:gd name="T27" fmla="*/ 183 h 355"/>
                <a:gd name="T28" fmla="*/ 233 w 306"/>
                <a:gd name="T29" fmla="*/ 101 h 355"/>
                <a:gd name="T30" fmla="*/ 86 w 306"/>
                <a:gd name="T31" fmla="*/ 111 h 355"/>
                <a:gd name="T32" fmla="*/ 87 w 306"/>
                <a:gd name="T33" fmla="*/ 105 h 355"/>
                <a:gd name="T34" fmla="*/ 83 w 306"/>
                <a:gd name="T35" fmla="*/ 82 h 355"/>
                <a:gd name="T36" fmla="*/ 153 w 306"/>
                <a:gd name="T37" fmla="*/ 13 h 355"/>
                <a:gd name="T38" fmla="*/ 222 w 306"/>
                <a:gd name="T39" fmla="*/ 82 h 355"/>
                <a:gd name="T40" fmla="*/ 218 w 306"/>
                <a:gd name="T41" fmla="*/ 105 h 355"/>
                <a:gd name="T42" fmla="*/ 219 w 306"/>
                <a:gd name="T43" fmla="*/ 111 h 355"/>
                <a:gd name="T44" fmla="*/ 224 w 306"/>
                <a:gd name="T45" fmla="*/ 114 h 355"/>
                <a:gd name="T46" fmla="*/ 293 w 306"/>
                <a:gd name="T47" fmla="*/ 183 h 355"/>
                <a:gd name="T48" fmla="*/ 223 w 306"/>
                <a:gd name="T49" fmla="*/ 253 h 355"/>
                <a:gd name="T50" fmla="*/ 159 w 306"/>
                <a:gd name="T51" fmla="*/ 210 h 355"/>
                <a:gd name="T52" fmla="*/ 153 w 306"/>
                <a:gd name="T53" fmla="*/ 206 h 355"/>
                <a:gd name="T54" fmla="*/ 147 w 306"/>
                <a:gd name="T55" fmla="*/ 210 h 355"/>
                <a:gd name="T56" fmla="*/ 82 w 306"/>
                <a:gd name="T57" fmla="*/ 253 h 355"/>
                <a:gd name="T58" fmla="*/ 13 w 306"/>
                <a:gd name="T59" fmla="*/ 183 h 355"/>
                <a:gd name="T60" fmla="*/ 81 w 306"/>
                <a:gd name="T61" fmla="*/ 114 h 355"/>
                <a:gd name="T62" fmla="*/ 86 w 306"/>
                <a:gd name="T63" fmla="*/ 111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06" h="355">
                  <a:moveTo>
                    <a:pt x="233" y="101"/>
                  </a:moveTo>
                  <a:cubicBezTo>
                    <a:pt x="235" y="95"/>
                    <a:pt x="235" y="89"/>
                    <a:pt x="235" y="82"/>
                  </a:cubicBezTo>
                  <a:cubicBezTo>
                    <a:pt x="235" y="37"/>
                    <a:pt x="198" y="0"/>
                    <a:pt x="153" y="0"/>
                  </a:cubicBezTo>
                  <a:cubicBezTo>
                    <a:pt x="107" y="0"/>
                    <a:pt x="70" y="37"/>
                    <a:pt x="70" y="82"/>
                  </a:cubicBezTo>
                  <a:cubicBezTo>
                    <a:pt x="70" y="89"/>
                    <a:pt x="71" y="95"/>
                    <a:pt x="72" y="101"/>
                  </a:cubicBezTo>
                  <a:cubicBezTo>
                    <a:pt x="31" y="106"/>
                    <a:pt x="0" y="142"/>
                    <a:pt x="0" y="183"/>
                  </a:cubicBezTo>
                  <a:cubicBezTo>
                    <a:pt x="0" y="229"/>
                    <a:pt x="37" y="266"/>
                    <a:pt x="82" y="266"/>
                  </a:cubicBezTo>
                  <a:cubicBezTo>
                    <a:pt x="107" y="266"/>
                    <a:pt x="130" y="255"/>
                    <a:pt x="146" y="236"/>
                  </a:cubicBezTo>
                  <a:cubicBezTo>
                    <a:pt x="146" y="348"/>
                    <a:pt x="146" y="348"/>
                    <a:pt x="146" y="348"/>
                  </a:cubicBezTo>
                  <a:cubicBezTo>
                    <a:pt x="146" y="352"/>
                    <a:pt x="149" y="355"/>
                    <a:pt x="153" y="355"/>
                  </a:cubicBezTo>
                  <a:cubicBezTo>
                    <a:pt x="156" y="355"/>
                    <a:pt x="159" y="352"/>
                    <a:pt x="159" y="348"/>
                  </a:cubicBezTo>
                  <a:cubicBezTo>
                    <a:pt x="159" y="236"/>
                    <a:pt x="159" y="236"/>
                    <a:pt x="159" y="236"/>
                  </a:cubicBezTo>
                  <a:cubicBezTo>
                    <a:pt x="175" y="255"/>
                    <a:pt x="198" y="266"/>
                    <a:pt x="223" y="266"/>
                  </a:cubicBezTo>
                  <a:cubicBezTo>
                    <a:pt x="269" y="266"/>
                    <a:pt x="306" y="229"/>
                    <a:pt x="306" y="183"/>
                  </a:cubicBezTo>
                  <a:cubicBezTo>
                    <a:pt x="306" y="142"/>
                    <a:pt x="274" y="106"/>
                    <a:pt x="233" y="101"/>
                  </a:cubicBezTo>
                  <a:close/>
                  <a:moveTo>
                    <a:pt x="86" y="111"/>
                  </a:moveTo>
                  <a:cubicBezTo>
                    <a:pt x="87" y="109"/>
                    <a:pt x="88" y="107"/>
                    <a:pt x="87" y="105"/>
                  </a:cubicBezTo>
                  <a:cubicBezTo>
                    <a:pt x="84" y="98"/>
                    <a:pt x="83" y="90"/>
                    <a:pt x="83" y="82"/>
                  </a:cubicBezTo>
                  <a:cubicBezTo>
                    <a:pt x="83" y="44"/>
                    <a:pt x="114" y="13"/>
                    <a:pt x="153" y="13"/>
                  </a:cubicBezTo>
                  <a:cubicBezTo>
                    <a:pt x="191" y="13"/>
                    <a:pt x="222" y="44"/>
                    <a:pt x="222" y="82"/>
                  </a:cubicBezTo>
                  <a:cubicBezTo>
                    <a:pt x="222" y="90"/>
                    <a:pt x="221" y="98"/>
                    <a:pt x="218" y="105"/>
                  </a:cubicBezTo>
                  <a:cubicBezTo>
                    <a:pt x="218" y="107"/>
                    <a:pt x="218" y="109"/>
                    <a:pt x="219" y="111"/>
                  </a:cubicBezTo>
                  <a:cubicBezTo>
                    <a:pt x="220" y="113"/>
                    <a:pt x="222" y="114"/>
                    <a:pt x="224" y="114"/>
                  </a:cubicBezTo>
                  <a:cubicBezTo>
                    <a:pt x="262" y="115"/>
                    <a:pt x="293" y="146"/>
                    <a:pt x="293" y="183"/>
                  </a:cubicBezTo>
                  <a:cubicBezTo>
                    <a:pt x="293" y="222"/>
                    <a:pt x="261" y="253"/>
                    <a:pt x="223" y="253"/>
                  </a:cubicBezTo>
                  <a:cubicBezTo>
                    <a:pt x="195" y="253"/>
                    <a:pt x="169" y="236"/>
                    <a:pt x="159" y="210"/>
                  </a:cubicBezTo>
                  <a:cubicBezTo>
                    <a:pt x="158" y="207"/>
                    <a:pt x="155" y="206"/>
                    <a:pt x="153" y="206"/>
                  </a:cubicBezTo>
                  <a:cubicBezTo>
                    <a:pt x="150" y="206"/>
                    <a:pt x="148" y="207"/>
                    <a:pt x="147" y="210"/>
                  </a:cubicBezTo>
                  <a:cubicBezTo>
                    <a:pt x="136" y="236"/>
                    <a:pt x="111" y="253"/>
                    <a:pt x="82" y="253"/>
                  </a:cubicBezTo>
                  <a:cubicBezTo>
                    <a:pt x="44" y="253"/>
                    <a:pt x="13" y="222"/>
                    <a:pt x="13" y="183"/>
                  </a:cubicBezTo>
                  <a:cubicBezTo>
                    <a:pt x="13" y="146"/>
                    <a:pt x="43" y="115"/>
                    <a:pt x="81" y="114"/>
                  </a:cubicBezTo>
                  <a:cubicBezTo>
                    <a:pt x="83" y="114"/>
                    <a:pt x="85" y="113"/>
                    <a:pt x="86" y="111"/>
                  </a:cubicBezTo>
                  <a:close/>
                </a:path>
              </a:pathLst>
            </a:custGeom>
            <a:solidFill>
              <a:schemeClr val="accent5">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TextBox 956"/>
            <p:cNvSpPr txBox="1">
              <a:spLocks noChangeArrowheads="1"/>
            </p:cNvSpPr>
            <p:nvPr/>
          </p:nvSpPr>
          <p:spPr bwMode="auto">
            <a:xfrm>
              <a:off x="1779410" y="1940133"/>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2" name="TextBox 956"/>
            <p:cNvSpPr txBox="1">
              <a:spLocks noChangeArrowheads="1"/>
            </p:cNvSpPr>
            <p:nvPr/>
          </p:nvSpPr>
          <p:spPr bwMode="auto">
            <a:xfrm>
              <a:off x="1760361" y="1573244"/>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b="1" dirty="0">
                  <a:solidFill>
                    <a:schemeClr val="accent5"/>
                  </a:solidFill>
                  <a:latin typeface="+mj-lt"/>
                  <a:cs typeface="Open Sans" panose="020B0606030504020204" pitchFamily="34" charset="0"/>
                </a:rPr>
                <a:t>TITLE</a:t>
              </a:r>
              <a:endParaRPr lang="ru-RU" altLang="ru-RU" b="1" dirty="0">
                <a:solidFill>
                  <a:schemeClr val="accent5"/>
                </a:solidFill>
                <a:latin typeface="+mj-lt"/>
                <a:cs typeface="Open Sans" panose="020B0606030504020204" pitchFamily="34" charset="0"/>
              </a:endParaRPr>
            </a:p>
          </p:txBody>
        </p:sp>
      </p:grpSp>
      <p:grpSp>
        <p:nvGrpSpPr>
          <p:cNvPr id="28" name="Grupo 27"/>
          <p:cNvGrpSpPr/>
          <p:nvPr/>
        </p:nvGrpSpPr>
        <p:grpSpPr>
          <a:xfrm>
            <a:off x="7803783" y="3887819"/>
            <a:ext cx="3061068" cy="943970"/>
            <a:chOff x="7803783" y="3887819"/>
            <a:chExt cx="3061068" cy="943970"/>
          </a:xfrm>
        </p:grpSpPr>
        <p:sp>
          <p:nvSpPr>
            <p:cNvPr id="17" name="Freeform 17"/>
            <p:cNvSpPr>
              <a:spLocks noEditPoints="1"/>
            </p:cNvSpPr>
            <p:nvPr/>
          </p:nvSpPr>
          <p:spPr bwMode="auto">
            <a:xfrm>
              <a:off x="10147301" y="4029076"/>
              <a:ext cx="717550" cy="685800"/>
            </a:xfrm>
            <a:custGeom>
              <a:avLst/>
              <a:gdLst>
                <a:gd name="T0" fmla="*/ 157 w 359"/>
                <a:gd name="T1" fmla="*/ 186 h 343"/>
                <a:gd name="T2" fmla="*/ 157 w 359"/>
                <a:gd name="T3" fmla="*/ 336 h 343"/>
                <a:gd name="T4" fmla="*/ 151 w 359"/>
                <a:gd name="T5" fmla="*/ 343 h 343"/>
                <a:gd name="T6" fmla="*/ 144 w 359"/>
                <a:gd name="T7" fmla="*/ 336 h 343"/>
                <a:gd name="T8" fmla="*/ 144 w 359"/>
                <a:gd name="T9" fmla="*/ 186 h 343"/>
                <a:gd name="T10" fmla="*/ 151 w 359"/>
                <a:gd name="T11" fmla="*/ 179 h 343"/>
                <a:gd name="T12" fmla="*/ 157 w 359"/>
                <a:gd name="T13" fmla="*/ 186 h 343"/>
                <a:gd name="T14" fmla="*/ 118 w 359"/>
                <a:gd name="T15" fmla="*/ 155 h 343"/>
                <a:gd name="T16" fmla="*/ 112 w 359"/>
                <a:gd name="T17" fmla="*/ 162 h 343"/>
                <a:gd name="T18" fmla="*/ 112 w 359"/>
                <a:gd name="T19" fmla="*/ 312 h 343"/>
                <a:gd name="T20" fmla="*/ 118 w 359"/>
                <a:gd name="T21" fmla="*/ 319 h 343"/>
                <a:gd name="T22" fmla="*/ 125 w 359"/>
                <a:gd name="T23" fmla="*/ 312 h 343"/>
                <a:gd name="T24" fmla="*/ 125 w 359"/>
                <a:gd name="T25" fmla="*/ 162 h 343"/>
                <a:gd name="T26" fmla="*/ 118 w 359"/>
                <a:gd name="T27" fmla="*/ 155 h 343"/>
                <a:gd name="T28" fmla="*/ 216 w 359"/>
                <a:gd name="T29" fmla="*/ 147 h 343"/>
                <a:gd name="T30" fmla="*/ 209 w 359"/>
                <a:gd name="T31" fmla="*/ 154 h 343"/>
                <a:gd name="T32" fmla="*/ 209 w 359"/>
                <a:gd name="T33" fmla="*/ 304 h 343"/>
                <a:gd name="T34" fmla="*/ 216 w 359"/>
                <a:gd name="T35" fmla="*/ 311 h 343"/>
                <a:gd name="T36" fmla="*/ 222 w 359"/>
                <a:gd name="T37" fmla="*/ 304 h 343"/>
                <a:gd name="T38" fmla="*/ 222 w 359"/>
                <a:gd name="T39" fmla="*/ 154 h 343"/>
                <a:gd name="T40" fmla="*/ 216 w 359"/>
                <a:gd name="T41" fmla="*/ 147 h 343"/>
                <a:gd name="T42" fmla="*/ 183 w 359"/>
                <a:gd name="T43" fmla="*/ 121 h 343"/>
                <a:gd name="T44" fmla="*/ 177 w 359"/>
                <a:gd name="T45" fmla="*/ 127 h 343"/>
                <a:gd name="T46" fmla="*/ 177 w 359"/>
                <a:gd name="T47" fmla="*/ 278 h 343"/>
                <a:gd name="T48" fmla="*/ 183 w 359"/>
                <a:gd name="T49" fmla="*/ 284 h 343"/>
                <a:gd name="T50" fmla="*/ 190 w 359"/>
                <a:gd name="T51" fmla="*/ 278 h 343"/>
                <a:gd name="T52" fmla="*/ 190 w 359"/>
                <a:gd name="T53" fmla="*/ 127 h 343"/>
                <a:gd name="T54" fmla="*/ 183 w 359"/>
                <a:gd name="T55" fmla="*/ 121 h 343"/>
                <a:gd name="T56" fmla="*/ 280 w 359"/>
                <a:gd name="T57" fmla="*/ 86 h 343"/>
                <a:gd name="T58" fmla="*/ 254 w 359"/>
                <a:gd name="T59" fmla="*/ 86 h 343"/>
                <a:gd name="T60" fmla="*/ 161 w 359"/>
                <a:gd name="T61" fmla="*/ 0 h 343"/>
                <a:gd name="T62" fmla="*/ 69 w 359"/>
                <a:gd name="T63" fmla="*/ 87 h 343"/>
                <a:gd name="T64" fmla="*/ 0 w 359"/>
                <a:gd name="T65" fmla="*/ 165 h 343"/>
                <a:gd name="T66" fmla="*/ 79 w 359"/>
                <a:gd name="T67" fmla="*/ 244 h 343"/>
                <a:gd name="T68" fmla="*/ 86 w 359"/>
                <a:gd name="T69" fmla="*/ 237 h 343"/>
                <a:gd name="T70" fmla="*/ 79 w 359"/>
                <a:gd name="T71" fmla="*/ 230 h 343"/>
                <a:gd name="T72" fmla="*/ 14 w 359"/>
                <a:gd name="T73" fmla="*/ 165 h 343"/>
                <a:gd name="T74" fmla="*/ 75 w 359"/>
                <a:gd name="T75" fmla="*/ 99 h 343"/>
                <a:gd name="T76" fmla="*/ 75 w 359"/>
                <a:gd name="T77" fmla="*/ 99 h 343"/>
                <a:gd name="T78" fmla="*/ 82 w 359"/>
                <a:gd name="T79" fmla="*/ 93 h 343"/>
                <a:gd name="T80" fmla="*/ 161 w 359"/>
                <a:gd name="T81" fmla="*/ 13 h 343"/>
                <a:gd name="T82" fmla="*/ 241 w 359"/>
                <a:gd name="T83" fmla="*/ 90 h 343"/>
                <a:gd name="T84" fmla="*/ 241 w 359"/>
                <a:gd name="T85" fmla="*/ 93 h 343"/>
                <a:gd name="T86" fmla="*/ 247 w 359"/>
                <a:gd name="T87" fmla="*/ 99 h 343"/>
                <a:gd name="T88" fmla="*/ 280 w 359"/>
                <a:gd name="T89" fmla="*/ 99 h 343"/>
                <a:gd name="T90" fmla="*/ 346 w 359"/>
                <a:gd name="T91" fmla="*/ 165 h 343"/>
                <a:gd name="T92" fmla="*/ 280 w 359"/>
                <a:gd name="T93" fmla="*/ 230 h 343"/>
                <a:gd name="T94" fmla="*/ 246 w 359"/>
                <a:gd name="T95" fmla="*/ 230 h 343"/>
                <a:gd name="T96" fmla="*/ 239 w 359"/>
                <a:gd name="T97" fmla="*/ 237 h 343"/>
                <a:gd name="T98" fmla="*/ 246 w 359"/>
                <a:gd name="T99" fmla="*/ 244 h 343"/>
                <a:gd name="T100" fmla="*/ 280 w 359"/>
                <a:gd name="T101" fmla="*/ 244 h 343"/>
                <a:gd name="T102" fmla="*/ 359 w 359"/>
                <a:gd name="T103" fmla="*/ 165 h 343"/>
                <a:gd name="T104" fmla="*/ 280 w 359"/>
                <a:gd name="T105" fmla="*/ 86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59" h="343">
                  <a:moveTo>
                    <a:pt x="157" y="186"/>
                  </a:moveTo>
                  <a:cubicBezTo>
                    <a:pt x="157" y="336"/>
                    <a:pt x="157" y="336"/>
                    <a:pt x="157" y="336"/>
                  </a:cubicBezTo>
                  <a:cubicBezTo>
                    <a:pt x="157" y="340"/>
                    <a:pt x="154" y="343"/>
                    <a:pt x="151" y="343"/>
                  </a:cubicBezTo>
                  <a:cubicBezTo>
                    <a:pt x="147" y="343"/>
                    <a:pt x="144" y="340"/>
                    <a:pt x="144" y="336"/>
                  </a:cubicBezTo>
                  <a:cubicBezTo>
                    <a:pt x="144" y="186"/>
                    <a:pt x="144" y="186"/>
                    <a:pt x="144" y="186"/>
                  </a:cubicBezTo>
                  <a:cubicBezTo>
                    <a:pt x="144" y="182"/>
                    <a:pt x="147" y="179"/>
                    <a:pt x="151" y="179"/>
                  </a:cubicBezTo>
                  <a:cubicBezTo>
                    <a:pt x="154" y="179"/>
                    <a:pt x="157" y="182"/>
                    <a:pt x="157" y="186"/>
                  </a:cubicBezTo>
                  <a:close/>
                  <a:moveTo>
                    <a:pt x="118" y="155"/>
                  </a:moveTo>
                  <a:cubicBezTo>
                    <a:pt x="115" y="155"/>
                    <a:pt x="112" y="158"/>
                    <a:pt x="112" y="162"/>
                  </a:cubicBezTo>
                  <a:cubicBezTo>
                    <a:pt x="112" y="312"/>
                    <a:pt x="112" y="312"/>
                    <a:pt x="112" y="312"/>
                  </a:cubicBezTo>
                  <a:cubicBezTo>
                    <a:pt x="112" y="316"/>
                    <a:pt x="115" y="319"/>
                    <a:pt x="118" y="319"/>
                  </a:cubicBezTo>
                  <a:cubicBezTo>
                    <a:pt x="122" y="319"/>
                    <a:pt x="125" y="316"/>
                    <a:pt x="125" y="312"/>
                  </a:cubicBezTo>
                  <a:cubicBezTo>
                    <a:pt x="125" y="162"/>
                    <a:pt x="125" y="162"/>
                    <a:pt x="125" y="162"/>
                  </a:cubicBezTo>
                  <a:cubicBezTo>
                    <a:pt x="125" y="158"/>
                    <a:pt x="122" y="155"/>
                    <a:pt x="118" y="155"/>
                  </a:cubicBezTo>
                  <a:close/>
                  <a:moveTo>
                    <a:pt x="216" y="147"/>
                  </a:moveTo>
                  <a:cubicBezTo>
                    <a:pt x="212" y="147"/>
                    <a:pt x="209" y="150"/>
                    <a:pt x="209" y="154"/>
                  </a:cubicBezTo>
                  <a:cubicBezTo>
                    <a:pt x="209" y="304"/>
                    <a:pt x="209" y="304"/>
                    <a:pt x="209" y="304"/>
                  </a:cubicBezTo>
                  <a:cubicBezTo>
                    <a:pt x="209" y="308"/>
                    <a:pt x="212" y="311"/>
                    <a:pt x="216" y="311"/>
                  </a:cubicBezTo>
                  <a:cubicBezTo>
                    <a:pt x="219" y="311"/>
                    <a:pt x="222" y="308"/>
                    <a:pt x="222" y="304"/>
                  </a:cubicBezTo>
                  <a:cubicBezTo>
                    <a:pt x="222" y="154"/>
                    <a:pt x="222" y="154"/>
                    <a:pt x="222" y="154"/>
                  </a:cubicBezTo>
                  <a:cubicBezTo>
                    <a:pt x="222" y="150"/>
                    <a:pt x="219" y="147"/>
                    <a:pt x="216" y="147"/>
                  </a:cubicBezTo>
                  <a:close/>
                  <a:moveTo>
                    <a:pt x="183" y="121"/>
                  </a:moveTo>
                  <a:cubicBezTo>
                    <a:pt x="180" y="121"/>
                    <a:pt x="177" y="124"/>
                    <a:pt x="177" y="127"/>
                  </a:cubicBezTo>
                  <a:cubicBezTo>
                    <a:pt x="177" y="278"/>
                    <a:pt x="177" y="278"/>
                    <a:pt x="177" y="278"/>
                  </a:cubicBezTo>
                  <a:cubicBezTo>
                    <a:pt x="177" y="282"/>
                    <a:pt x="180" y="284"/>
                    <a:pt x="183" y="284"/>
                  </a:cubicBezTo>
                  <a:cubicBezTo>
                    <a:pt x="187" y="284"/>
                    <a:pt x="190" y="282"/>
                    <a:pt x="190" y="278"/>
                  </a:cubicBezTo>
                  <a:cubicBezTo>
                    <a:pt x="190" y="127"/>
                    <a:pt x="190" y="127"/>
                    <a:pt x="190" y="127"/>
                  </a:cubicBezTo>
                  <a:cubicBezTo>
                    <a:pt x="190" y="124"/>
                    <a:pt x="187" y="121"/>
                    <a:pt x="183" y="121"/>
                  </a:cubicBezTo>
                  <a:close/>
                  <a:moveTo>
                    <a:pt x="280" y="86"/>
                  </a:moveTo>
                  <a:cubicBezTo>
                    <a:pt x="254" y="86"/>
                    <a:pt x="254" y="86"/>
                    <a:pt x="254" y="86"/>
                  </a:cubicBezTo>
                  <a:cubicBezTo>
                    <a:pt x="251" y="37"/>
                    <a:pt x="210" y="0"/>
                    <a:pt x="161" y="0"/>
                  </a:cubicBezTo>
                  <a:cubicBezTo>
                    <a:pt x="112" y="0"/>
                    <a:pt x="72" y="38"/>
                    <a:pt x="69" y="87"/>
                  </a:cubicBezTo>
                  <a:cubicBezTo>
                    <a:pt x="30" y="93"/>
                    <a:pt x="0" y="126"/>
                    <a:pt x="0" y="165"/>
                  </a:cubicBezTo>
                  <a:cubicBezTo>
                    <a:pt x="0" y="208"/>
                    <a:pt x="36" y="244"/>
                    <a:pt x="79" y="244"/>
                  </a:cubicBezTo>
                  <a:cubicBezTo>
                    <a:pt x="83" y="244"/>
                    <a:pt x="86" y="241"/>
                    <a:pt x="86" y="237"/>
                  </a:cubicBezTo>
                  <a:cubicBezTo>
                    <a:pt x="86" y="233"/>
                    <a:pt x="83" y="230"/>
                    <a:pt x="79" y="230"/>
                  </a:cubicBezTo>
                  <a:cubicBezTo>
                    <a:pt x="43" y="230"/>
                    <a:pt x="14" y="201"/>
                    <a:pt x="14" y="165"/>
                  </a:cubicBezTo>
                  <a:cubicBezTo>
                    <a:pt x="14" y="132"/>
                    <a:pt x="40" y="103"/>
                    <a:pt x="75" y="99"/>
                  </a:cubicBezTo>
                  <a:cubicBezTo>
                    <a:pt x="75" y="99"/>
                    <a:pt x="76" y="99"/>
                    <a:pt x="75" y="99"/>
                  </a:cubicBezTo>
                  <a:cubicBezTo>
                    <a:pt x="79" y="99"/>
                    <a:pt x="82" y="96"/>
                    <a:pt x="82" y="93"/>
                  </a:cubicBezTo>
                  <a:cubicBezTo>
                    <a:pt x="82" y="49"/>
                    <a:pt x="117" y="13"/>
                    <a:pt x="161" y="13"/>
                  </a:cubicBezTo>
                  <a:cubicBezTo>
                    <a:pt x="204" y="13"/>
                    <a:pt x="240" y="48"/>
                    <a:pt x="241" y="90"/>
                  </a:cubicBezTo>
                  <a:cubicBezTo>
                    <a:pt x="241" y="91"/>
                    <a:pt x="241" y="92"/>
                    <a:pt x="241" y="93"/>
                  </a:cubicBezTo>
                  <a:cubicBezTo>
                    <a:pt x="241" y="96"/>
                    <a:pt x="244" y="99"/>
                    <a:pt x="247" y="99"/>
                  </a:cubicBezTo>
                  <a:cubicBezTo>
                    <a:pt x="280" y="99"/>
                    <a:pt x="280" y="99"/>
                    <a:pt x="280" y="99"/>
                  </a:cubicBezTo>
                  <a:cubicBezTo>
                    <a:pt x="317" y="99"/>
                    <a:pt x="346" y="129"/>
                    <a:pt x="346" y="165"/>
                  </a:cubicBezTo>
                  <a:cubicBezTo>
                    <a:pt x="346" y="201"/>
                    <a:pt x="317" y="230"/>
                    <a:pt x="280" y="230"/>
                  </a:cubicBezTo>
                  <a:cubicBezTo>
                    <a:pt x="246" y="230"/>
                    <a:pt x="246" y="230"/>
                    <a:pt x="246" y="230"/>
                  </a:cubicBezTo>
                  <a:cubicBezTo>
                    <a:pt x="242" y="230"/>
                    <a:pt x="239" y="233"/>
                    <a:pt x="239" y="237"/>
                  </a:cubicBezTo>
                  <a:cubicBezTo>
                    <a:pt x="239" y="241"/>
                    <a:pt x="242" y="244"/>
                    <a:pt x="246" y="244"/>
                  </a:cubicBezTo>
                  <a:cubicBezTo>
                    <a:pt x="280" y="244"/>
                    <a:pt x="280" y="244"/>
                    <a:pt x="280" y="244"/>
                  </a:cubicBezTo>
                  <a:cubicBezTo>
                    <a:pt x="324" y="244"/>
                    <a:pt x="359" y="208"/>
                    <a:pt x="359" y="165"/>
                  </a:cubicBezTo>
                  <a:cubicBezTo>
                    <a:pt x="359" y="121"/>
                    <a:pt x="324" y="86"/>
                    <a:pt x="280" y="86"/>
                  </a:cubicBezTo>
                  <a:close/>
                </a:path>
              </a:pathLst>
            </a:custGeom>
            <a:solidFill>
              <a:schemeClr val="accent5">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TextBox 956"/>
            <p:cNvSpPr txBox="1">
              <a:spLocks noChangeArrowheads="1"/>
            </p:cNvSpPr>
            <p:nvPr/>
          </p:nvSpPr>
          <p:spPr bwMode="auto">
            <a:xfrm>
              <a:off x="7893900" y="4254708"/>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4" name="TextBox 956"/>
            <p:cNvSpPr txBox="1">
              <a:spLocks noChangeArrowheads="1"/>
            </p:cNvSpPr>
            <p:nvPr/>
          </p:nvSpPr>
          <p:spPr bwMode="auto">
            <a:xfrm>
              <a:off x="7803783" y="38878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b="1" dirty="0">
                  <a:solidFill>
                    <a:schemeClr val="accent5"/>
                  </a:solidFill>
                  <a:latin typeface="+mj-lt"/>
                  <a:cs typeface="Open Sans" panose="020B0606030504020204" pitchFamily="34" charset="0"/>
                </a:rPr>
                <a:t>TITLE</a:t>
              </a:r>
              <a:endParaRPr lang="ru-RU" altLang="ru-RU" b="1" dirty="0">
                <a:solidFill>
                  <a:schemeClr val="accent5"/>
                </a:solidFill>
                <a:latin typeface="+mj-lt"/>
                <a:cs typeface="Open Sans" panose="020B0606030504020204" pitchFamily="34" charset="0"/>
              </a:endParaRPr>
            </a:p>
          </p:txBody>
        </p:sp>
      </p:grpSp>
      <p:grpSp>
        <p:nvGrpSpPr>
          <p:cNvPr id="27" name="Grupo 26"/>
          <p:cNvGrpSpPr/>
          <p:nvPr/>
        </p:nvGrpSpPr>
        <p:grpSpPr>
          <a:xfrm>
            <a:off x="7777113" y="1592294"/>
            <a:ext cx="3168700" cy="943970"/>
            <a:chOff x="7777113" y="1592294"/>
            <a:chExt cx="3168700" cy="943970"/>
          </a:xfrm>
        </p:grpSpPr>
        <p:sp>
          <p:nvSpPr>
            <p:cNvPr id="15" name="Freeform 15"/>
            <p:cNvSpPr>
              <a:spLocks noEditPoints="1"/>
            </p:cNvSpPr>
            <p:nvPr/>
          </p:nvSpPr>
          <p:spPr bwMode="auto">
            <a:xfrm>
              <a:off x="10136188" y="1603376"/>
              <a:ext cx="809625" cy="811213"/>
            </a:xfrm>
            <a:custGeom>
              <a:avLst/>
              <a:gdLst>
                <a:gd name="T0" fmla="*/ 58 w 406"/>
                <a:gd name="T1" fmla="*/ 210 h 406"/>
                <a:gd name="T2" fmla="*/ 0 w 406"/>
                <a:gd name="T3" fmla="*/ 203 h 406"/>
                <a:gd name="T4" fmla="*/ 58 w 406"/>
                <a:gd name="T5" fmla="*/ 197 h 406"/>
                <a:gd name="T6" fmla="*/ 96 w 406"/>
                <a:gd name="T7" fmla="*/ 301 h 406"/>
                <a:gd name="T8" fmla="*/ 66 w 406"/>
                <a:gd name="T9" fmla="*/ 334 h 406"/>
                <a:gd name="T10" fmla="*/ 72 w 406"/>
                <a:gd name="T11" fmla="*/ 341 h 406"/>
                <a:gd name="T12" fmla="*/ 105 w 406"/>
                <a:gd name="T13" fmla="*/ 310 h 406"/>
                <a:gd name="T14" fmla="*/ 96 w 406"/>
                <a:gd name="T15" fmla="*/ 301 h 406"/>
                <a:gd name="T16" fmla="*/ 100 w 406"/>
                <a:gd name="T17" fmla="*/ 107 h 406"/>
                <a:gd name="T18" fmla="*/ 105 w 406"/>
                <a:gd name="T19" fmla="*/ 96 h 406"/>
                <a:gd name="T20" fmla="*/ 67 w 406"/>
                <a:gd name="T21" fmla="*/ 68 h 406"/>
                <a:gd name="T22" fmla="*/ 67 w 406"/>
                <a:gd name="T23" fmla="*/ 77 h 406"/>
                <a:gd name="T24" fmla="*/ 203 w 406"/>
                <a:gd name="T25" fmla="*/ 65 h 406"/>
                <a:gd name="T26" fmla="*/ 209 w 406"/>
                <a:gd name="T27" fmla="*/ 7 h 406"/>
                <a:gd name="T28" fmla="*/ 196 w 406"/>
                <a:gd name="T29" fmla="*/ 7 h 406"/>
                <a:gd name="T30" fmla="*/ 203 w 406"/>
                <a:gd name="T31" fmla="*/ 65 h 406"/>
                <a:gd name="T32" fmla="*/ 203 w 406"/>
                <a:gd name="T33" fmla="*/ 329 h 406"/>
                <a:gd name="T34" fmla="*/ 203 w 406"/>
                <a:gd name="T35" fmla="*/ 77 h 406"/>
                <a:gd name="T36" fmla="*/ 203 w 406"/>
                <a:gd name="T37" fmla="*/ 91 h 406"/>
                <a:gd name="T38" fmla="*/ 203 w 406"/>
                <a:gd name="T39" fmla="*/ 316 h 406"/>
                <a:gd name="T40" fmla="*/ 203 w 406"/>
                <a:gd name="T41" fmla="*/ 91 h 406"/>
                <a:gd name="T42" fmla="*/ 196 w 406"/>
                <a:gd name="T43" fmla="*/ 348 h 406"/>
                <a:gd name="T44" fmla="*/ 203 w 406"/>
                <a:gd name="T45" fmla="*/ 406 h 406"/>
                <a:gd name="T46" fmla="*/ 209 w 406"/>
                <a:gd name="T47" fmla="*/ 348 h 406"/>
                <a:gd name="T48" fmla="*/ 310 w 406"/>
                <a:gd name="T49" fmla="*/ 301 h 406"/>
                <a:gd name="T50" fmla="*/ 301 w 406"/>
                <a:gd name="T51" fmla="*/ 310 h 406"/>
                <a:gd name="T52" fmla="*/ 333 w 406"/>
                <a:gd name="T53" fmla="*/ 341 h 406"/>
                <a:gd name="T54" fmla="*/ 340 w 406"/>
                <a:gd name="T55" fmla="*/ 334 h 406"/>
                <a:gd name="T56" fmla="*/ 310 w 406"/>
                <a:gd name="T57" fmla="*/ 301 h 406"/>
                <a:gd name="T58" fmla="*/ 301 w 406"/>
                <a:gd name="T59" fmla="*/ 96 h 406"/>
                <a:gd name="T60" fmla="*/ 305 w 406"/>
                <a:gd name="T61" fmla="*/ 107 h 406"/>
                <a:gd name="T62" fmla="*/ 338 w 406"/>
                <a:gd name="T63" fmla="*/ 77 h 406"/>
                <a:gd name="T64" fmla="*/ 338 w 406"/>
                <a:gd name="T65" fmla="*/ 68 h 406"/>
                <a:gd name="T66" fmla="*/ 399 w 406"/>
                <a:gd name="T67" fmla="*/ 197 h 406"/>
                <a:gd name="T68" fmla="*/ 341 w 406"/>
                <a:gd name="T69" fmla="*/ 203 h 406"/>
                <a:gd name="T70" fmla="*/ 399 w 406"/>
                <a:gd name="T71" fmla="*/ 210 h 406"/>
                <a:gd name="T72" fmla="*/ 399 w 406"/>
                <a:gd name="T73" fmla="*/ 197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06" h="406">
                  <a:moveTo>
                    <a:pt x="64" y="203"/>
                  </a:moveTo>
                  <a:cubicBezTo>
                    <a:pt x="64" y="207"/>
                    <a:pt x="61" y="210"/>
                    <a:pt x="58" y="210"/>
                  </a:cubicBezTo>
                  <a:cubicBezTo>
                    <a:pt x="7" y="210"/>
                    <a:pt x="7" y="210"/>
                    <a:pt x="7" y="210"/>
                  </a:cubicBezTo>
                  <a:cubicBezTo>
                    <a:pt x="3" y="210"/>
                    <a:pt x="0" y="207"/>
                    <a:pt x="0" y="203"/>
                  </a:cubicBezTo>
                  <a:cubicBezTo>
                    <a:pt x="0" y="200"/>
                    <a:pt x="3" y="197"/>
                    <a:pt x="7" y="197"/>
                  </a:cubicBezTo>
                  <a:cubicBezTo>
                    <a:pt x="58" y="197"/>
                    <a:pt x="58" y="197"/>
                    <a:pt x="58" y="197"/>
                  </a:cubicBezTo>
                  <a:cubicBezTo>
                    <a:pt x="61" y="197"/>
                    <a:pt x="64" y="200"/>
                    <a:pt x="64" y="203"/>
                  </a:cubicBezTo>
                  <a:close/>
                  <a:moveTo>
                    <a:pt x="96" y="301"/>
                  </a:moveTo>
                  <a:cubicBezTo>
                    <a:pt x="67" y="329"/>
                    <a:pt x="67" y="329"/>
                    <a:pt x="67" y="329"/>
                  </a:cubicBezTo>
                  <a:cubicBezTo>
                    <a:pt x="66" y="331"/>
                    <a:pt x="66" y="332"/>
                    <a:pt x="66" y="334"/>
                  </a:cubicBezTo>
                  <a:cubicBezTo>
                    <a:pt x="66" y="336"/>
                    <a:pt x="66" y="337"/>
                    <a:pt x="67" y="339"/>
                  </a:cubicBezTo>
                  <a:cubicBezTo>
                    <a:pt x="69" y="340"/>
                    <a:pt x="70" y="341"/>
                    <a:pt x="72" y="341"/>
                  </a:cubicBezTo>
                  <a:cubicBezTo>
                    <a:pt x="74" y="341"/>
                    <a:pt x="76" y="340"/>
                    <a:pt x="77" y="339"/>
                  </a:cubicBezTo>
                  <a:cubicBezTo>
                    <a:pt x="105" y="310"/>
                    <a:pt x="105" y="310"/>
                    <a:pt x="105" y="310"/>
                  </a:cubicBezTo>
                  <a:cubicBezTo>
                    <a:pt x="107" y="308"/>
                    <a:pt x="107" y="304"/>
                    <a:pt x="105" y="301"/>
                  </a:cubicBezTo>
                  <a:cubicBezTo>
                    <a:pt x="102" y="299"/>
                    <a:pt x="98" y="299"/>
                    <a:pt x="96" y="301"/>
                  </a:cubicBezTo>
                  <a:close/>
                  <a:moveTo>
                    <a:pt x="96" y="105"/>
                  </a:moveTo>
                  <a:cubicBezTo>
                    <a:pt x="97" y="107"/>
                    <a:pt x="98" y="107"/>
                    <a:pt x="100" y="107"/>
                  </a:cubicBezTo>
                  <a:cubicBezTo>
                    <a:pt x="102" y="107"/>
                    <a:pt x="104" y="107"/>
                    <a:pt x="105" y="105"/>
                  </a:cubicBezTo>
                  <a:cubicBezTo>
                    <a:pt x="107" y="103"/>
                    <a:pt x="107" y="99"/>
                    <a:pt x="105" y="96"/>
                  </a:cubicBezTo>
                  <a:cubicBezTo>
                    <a:pt x="77" y="68"/>
                    <a:pt x="77" y="68"/>
                    <a:pt x="77" y="68"/>
                  </a:cubicBezTo>
                  <a:cubicBezTo>
                    <a:pt x="74" y="65"/>
                    <a:pt x="70" y="65"/>
                    <a:pt x="67" y="68"/>
                  </a:cubicBezTo>
                  <a:cubicBezTo>
                    <a:pt x="66" y="69"/>
                    <a:pt x="66" y="71"/>
                    <a:pt x="66" y="73"/>
                  </a:cubicBezTo>
                  <a:cubicBezTo>
                    <a:pt x="66" y="74"/>
                    <a:pt x="66" y="76"/>
                    <a:pt x="67" y="77"/>
                  </a:cubicBezTo>
                  <a:lnTo>
                    <a:pt x="96" y="105"/>
                  </a:lnTo>
                  <a:close/>
                  <a:moveTo>
                    <a:pt x="203" y="65"/>
                  </a:moveTo>
                  <a:cubicBezTo>
                    <a:pt x="206" y="65"/>
                    <a:pt x="209" y="62"/>
                    <a:pt x="209" y="58"/>
                  </a:cubicBezTo>
                  <a:cubicBezTo>
                    <a:pt x="209" y="7"/>
                    <a:pt x="209" y="7"/>
                    <a:pt x="209" y="7"/>
                  </a:cubicBezTo>
                  <a:cubicBezTo>
                    <a:pt x="209" y="3"/>
                    <a:pt x="206" y="0"/>
                    <a:pt x="203" y="0"/>
                  </a:cubicBezTo>
                  <a:cubicBezTo>
                    <a:pt x="199" y="0"/>
                    <a:pt x="196" y="3"/>
                    <a:pt x="196" y="7"/>
                  </a:cubicBezTo>
                  <a:cubicBezTo>
                    <a:pt x="196" y="58"/>
                    <a:pt x="196" y="58"/>
                    <a:pt x="196" y="58"/>
                  </a:cubicBezTo>
                  <a:cubicBezTo>
                    <a:pt x="196" y="62"/>
                    <a:pt x="199" y="65"/>
                    <a:pt x="203" y="65"/>
                  </a:cubicBezTo>
                  <a:close/>
                  <a:moveTo>
                    <a:pt x="329" y="203"/>
                  </a:moveTo>
                  <a:cubicBezTo>
                    <a:pt x="329" y="273"/>
                    <a:pt x="272" y="329"/>
                    <a:pt x="203" y="329"/>
                  </a:cubicBezTo>
                  <a:cubicBezTo>
                    <a:pt x="133" y="329"/>
                    <a:pt x="77" y="273"/>
                    <a:pt x="77" y="203"/>
                  </a:cubicBezTo>
                  <a:cubicBezTo>
                    <a:pt x="77" y="134"/>
                    <a:pt x="133" y="77"/>
                    <a:pt x="203" y="77"/>
                  </a:cubicBezTo>
                  <a:cubicBezTo>
                    <a:pt x="272" y="77"/>
                    <a:pt x="329" y="134"/>
                    <a:pt x="329" y="203"/>
                  </a:cubicBezTo>
                  <a:close/>
                  <a:moveTo>
                    <a:pt x="203" y="91"/>
                  </a:moveTo>
                  <a:cubicBezTo>
                    <a:pt x="141" y="91"/>
                    <a:pt x="90" y="141"/>
                    <a:pt x="90" y="203"/>
                  </a:cubicBezTo>
                  <a:cubicBezTo>
                    <a:pt x="90" y="265"/>
                    <a:pt x="141" y="316"/>
                    <a:pt x="203" y="316"/>
                  </a:cubicBezTo>
                  <a:cubicBezTo>
                    <a:pt x="265" y="316"/>
                    <a:pt x="315" y="265"/>
                    <a:pt x="315" y="203"/>
                  </a:cubicBezTo>
                  <a:cubicBezTo>
                    <a:pt x="315" y="141"/>
                    <a:pt x="265" y="91"/>
                    <a:pt x="203" y="91"/>
                  </a:cubicBezTo>
                  <a:close/>
                  <a:moveTo>
                    <a:pt x="203" y="342"/>
                  </a:moveTo>
                  <a:cubicBezTo>
                    <a:pt x="199" y="342"/>
                    <a:pt x="196" y="345"/>
                    <a:pt x="196" y="348"/>
                  </a:cubicBezTo>
                  <a:cubicBezTo>
                    <a:pt x="196" y="399"/>
                    <a:pt x="196" y="399"/>
                    <a:pt x="196" y="399"/>
                  </a:cubicBezTo>
                  <a:cubicBezTo>
                    <a:pt x="196" y="403"/>
                    <a:pt x="199" y="406"/>
                    <a:pt x="203" y="406"/>
                  </a:cubicBezTo>
                  <a:cubicBezTo>
                    <a:pt x="206" y="406"/>
                    <a:pt x="209" y="403"/>
                    <a:pt x="209" y="399"/>
                  </a:cubicBezTo>
                  <a:cubicBezTo>
                    <a:pt x="209" y="348"/>
                    <a:pt x="209" y="348"/>
                    <a:pt x="209" y="348"/>
                  </a:cubicBezTo>
                  <a:cubicBezTo>
                    <a:pt x="209" y="345"/>
                    <a:pt x="206" y="342"/>
                    <a:pt x="203" y="342"/>
                  </a:cubicBezTo>
                  <a:close/>
                  <a:moveTo>
                    <a:pt x="310" y="301"/>
                  </a:moveTo>
                  <a:cubicBezTo>
                    <a:pt x="307" y="299"/>
                    <a:pt x="303" y="299"/>
                    <a:pt x="301" y="301"/>
                  </a:cubicBezTo>
                  <a:cubicBezTo>
                    <a:pt x="298" y="304"/>
                    <a:pt x="298" y="308"/>
                    <a:pt x="301" y="310"/>
                  </a:cubicBezTo>
                  <a:cubicBezTo>
                    <a:pt x="329" y="339"/>
                    <a:pt x="329" y="339"/>
                    <a:pt x="329" y="339"/>
                  </a:cubicBezTo>
                  <a:cubicBezTo>
                    <a:pt x="330" y="340"/>
                    <a:pt x="332" y="341"/>
                    <a:pt x="333" y="341"/>
                  </a:cubicBezTo>
                  <a:cubicBezTo>
                    <a:pt x="335" y="341"/>
                    <a:pt x="337" y="340"/>
                    <a:pt x="338" y="339"/>
                  </a:cubicBezTo>
                  <a:cubicBezTo>
                    <a:pt x="339" y="337"/>
                    <a:pt x="340" y="336"/>
                    <a:pt x="340" y="334"/>
                  </a:cubicBezTo>
                  <a:cubicBezTo>
                    <a:pt x="340" y="332"/>
                    <a:pt x="339" y="331"/>
                    <a:pt x="338" y="329"/>
                  </a:cubicBezTo>
                  <a:lnTo>
                    <a:pt x="310" y="301"/>
                  </a:lnTo>
                  <a:close/>
                  <a:moveTo>
                    <a:pt x="329" y="68"/>
                  </a:moveTo>
                  <a:cubicBezTo>
                    <a:pt x="301" y="96"/>
                    <a:pt x="301" y="96"/>
                    <a:pt x="301" y="96"/>
                  </a:cubicBezTo>
                  <a:cubicBezTo>
                    <a:pt x="298" y="99"/>
                    <a:pt x="298" y="103"/>
                    <a:pt x="301" y="105"/>
                  </a:cubicBezTo>
                  <a:cubicBezTo>
                    <a:pt x="302" y="107"/>
                    <a:pt x="304" y="107"/>
                    <a:pt x="305" y="107"/>
                  </a:cubicBezTo>
                  <a:cubicBezTo>
                    <a:pt x="307" y="107"/>
                    <a:pt x="309" y="107"/>
                    <a:pt x="310" y="105"/>
                  </a:cubicBezTo>
                  <a:cubicBezTo>
                    <a:pt x="338" y="77"/>
                    <a:pt x="338" y="77"/>
                    <a:pt x="338" y="77"/>
                  </a:cubicBezTo>
                  <a:cubicBezTo>
                    <a:pt x="339" y="76"/>
                    <a:pt x="340" y="74"/>
                    <a:pt x="340" y="73"/>
                  </a:cubicBezTo>
                  <a:cubicBezTo>
                    <a:pt x="340" y="71"/>
                    <a:pt x="339" y="69"/>
                    <a:pt x="338" y="68"/>
                  </a:cubicBezTo>
                  <a:cubicBezTo>
                    <a:pt x="336" y="65"/>
                    <a:pt x="331" y="65"/>
                    <a:pt x="329" y="68"/>
                  </a:cubicBezTo>
                  <a:close/>
                  <a:moveTo>
                    <a:pt x="399" y="197"/>
                  </a:moveTo>
                  <a:cubicBezTo>
                    <a:pt x="348" y="197"/>
                    <a:pt x="348" y="197"/>
                    <a:pt x="348" y="197"/>
                  </a:cubicBezTo>
                  <a:cubicBezTo>
                    <a:pt x="344" y="197"/>
                    <a:pt x="341" y="200"/>
                    <a:pt x="341" y="203"/>
                  </a:cubicBezTo>
                  <a:cubicBezTo>
                    <a:pt x="341" y="207"/>
                    <a:pt x="344" y="210"/>
                    <a:pt x="348" y="210"/>
                  </a:cubicBezTo>
                  <a:cubicBezTo>
                    <a:pt x="399" y="210"/>
                    <a:pt x="399" y="210"/>
                    <a:pt x="399" y="210"/>
                  </a:cubicBezTo>
                  <a:cubicBezTo>
                    <a:pt x="403" y="210"/>
                    <a:pt x="406" y="207"/>
                    <a:pt x="406" y="203"/>
                  </a:cubicBezTo>
                  <a:cubicBezTo>
                    <a:pt x="406" y="200"/>
                    <a:pt x="403" y="197"/>
                    <a:pt x="399" y="197"/>
                  </a:cubicBezTo>
                  <a:close/>
                </a:path>
              </a:pathLst>
            </a:custGeom>
            <a:solidFill>
              <a:schemeClr val="accent5">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TextBox 956"/>
            <p:cNvSpPr txBox="1">
              <a:spLocks noChangeArrowheads="1"/>
            </p:cNvSpPr>
            <p:nvPr/>
          </p:nvSpPr>
          <p:spPr bwMode="auto">
            <a:xfrm>
              <a:off x="7867230" y="1959183"/>
              <a:ext cx="210239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tx2"/>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tx2"/>
                  </a:solidFill>
                  <a:latin typeface="Montserrat Light" panose="00000400000000000000" pitchFamily="50" charset="0"/>
                  <a:cs typeface="Open Sans" panose="020B0606030504020204" pitchFamily="34" charset="0"/>
                </a:rPr>
                <a:t>eiusmod</a:t>
              </a:r>
              <a:r>
                <a:rPr lang="en-US" altLang="ru-RU" sz="1050" dirty="0">
                  <a:solidFill>
                    <a:schemeClr val="tx2"/>
                  </a:solidFill>
                  <a:latin typeface="Montserrat Light" panose="00000400000000000000" pitchFamily="50" charset="0"/>
                  <a:cs typeface="Open Sans" panose="020B0606030504020204" pitchFamily="34" charset="0"/>
                </a:rPr>
                <a:t> </a:t>
              </a:r>
              <a:r>
                <a:rPr lang="en-US" altLang="ru-RU" sz="1050" dirty="0" err="1">
                  <a:solidFill>
                    <a:schemeClr val="tx2"/>
                  </a:solidFill>
                  <a:latin typeface="Montserrat Light" panose="00000400000000000000" pitchFamily="50" charset="0"/>
                  <a:cs typeface="Open Sans" panose="020B0606030504020204" pitchFamily="34" charset="0"/>
                </a:rPr>
                <a:t>tempor</a:t>
              </a:r>
              <a:endParaRPr lang="ru-RU" altLang="ru-RU" sz="1050" dirty="0">
                <a:solidFill>
                  <a:schemeClr val="tx2"/>
                </a:solidFill>
                <a:latin typeface="Montserrat Light" panose="00000400000000000000" pitchFamily="50" charset="0"/>
                <a:cs typeface="Open Sans" panose="020B0606030504020204" pitchFamily="34" charset="0"/>
              </a:endParaRPr>
            </a:p>
          </p:txBody>
        </p:sp>
        <p:sp>
          <p:nvSpPr>
            <p:cNvPr id="26" name="TextBox 956"/>
            <p:cNvSpPr txBox="1">
              <a:spLocks noChangeArrowheads="1"/>
            </p:cNvSpPr>
            <p:nvPr/>
          </p:nvSpPr>
          <p:spPr bwMode="auto">
            <a:xfrm>
              <a:off x="7777113" y="1592294"/>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b="1" dirty="0">
                  <a:solidFill>
                    <a:schemeClr val="accent5"/>
                  </a:solidFill>
                  <a:latin typeface="+mj-lt"/>
                  <a:cs typeface="Open Sans" panose="020B0606030504020204" pitchFamily="34" charset="0"/>
                </a:rPr>
                <a:t>TITLE</a:t>
              </a:r>
              <a:endParaRPr lang="ru-RU" altLang="ru-RU" b="1" dirty="0">
                <a:solidFill>
                  <a:schemeClr val="accent5"/>
                </a:solidFill>
                <a:latin typeface="+mj-lt"/>
                <a:cs typeface="Open Sans" panose="020B0606030504020204" pitchFamily="34" charset="0"/>
              </a:endParaRPr>
            </a:p>
          </p:txBody>
        </p:sp>
      </p:grpSp>
    </p:spTree>
    <p:extLst>
      <p:ext uri="{BB962C8B-B14F-4D97-AF65-F5344CB8AC3E}">
        <p14:creationId xmlns:p14="http://schemas.microsoft.com/office/powerpoint/2010/main" val="3442941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p:cTn id="11" dur="500" fill="hold"/>
                                        <p:tgtEl>
                                          <p:spTgt spid="4"/>
                                        </p:tgtEl>
                                        <p:attrNameLst>
                                          <p:attrName>ppt_w</p:attrName>
                                        </p:attrNameLst>
                                      </p:cBhvr>
                                      <p:tavLst>
                                        <p:tav tm="0">
                                          <p:val>
                                            <p:fltVal val="0"/>
                                          </p:val>
                                        </p:tav>
                                        <p:tav tm="100000">
                                          <p:val>
                                            <p:strVal val="#ppt_w"/>
                                          </p:val>
                                        </p:tav>
                                      </p:tavLst>
                                    </p:anim>
                                    <p:anim calcmode="lin" valueType="num">
                                      <p:cBhvr>
                                        <p:cTn id="12" dur="500" fill="hold"/>
                                        <p:tgtEl>
                                          <p:spTgt spid="4"/>
                                        </p:tgtEl>
                                        <p:attrNameLst>
                                          <p:attrName>ppt_h</p:attrName>
                                        </p:attrNameLst>
                                      </p:cBhvr>
                                      <p:tavLst>
                                        <p:tav tm="0">
                                          <p:val>
                                            <p:fltVal val="0"/>
                                          </p:val>
                                        </p:tav>
                                        <p:tav tm="100000">
                                          <p:val>
                                            <p:strVal val="#ppt_h"/>
                                          </p:val>
                                        </p:tav>
                                      </p:tavLst>
                                    </p:anim>
                                    <p:animEffect transition="in" filter="fade">
                                      <p:cBhvr>
                                        <p:cTn id="13" dur="500"/>
                                        <p:tgtEl>
                                          <p:spTgt spid="4"/>
                                        </p:tgtEl>
                                      </p:cBhvr>
                                    </p:animEffect>
                                  </p:childTnLst>
                                </p:cTn>
                              </p:par>
                            </p:childTnLst>
                          </p:cTn>
                        </p:par>
                        <p:par>
                          <p:cTn id="14" fill="hold">
                            <p:stCondLst>
                              <p:cond delay="1000"/>
                            </p:stCondLst>
                            <p:childTnLst>
                              <p:par>
                                <p:cTn id="15" presetID="53" presetClass="entr" presetSubtype="16" fill="hold" nodeType="afterEffect">
                                  <p:stCondLst>
                                    <p:cond delay="0"/>
                                  </p:stCondLst>
                                  <p:childTnLst>
                                    <p:set>
                                      <p:cBhvr>
                                        <p:cTn id="16" dur="1" fill="hold">
                                          <p:stCondLst>
                                            <p:cond delay="0"/>
                                          </p:stCondLst>
                                        </p:cTn>
                                        <p:tgtEl>
                                          <p:spTgt spid="27"/>
                                        </p:tgtEl>
                                        <p:attrNameLst>
                                          <p:attrName>style.visibility</p:attrName>
                                        </p:attrNameLst>
                                      </p:cBhvr>
                                      <p:to>
                                        <p:strVal val="visible"/>
                                      </p:to>
                                    </p:set>
                                    <p:anim calcmode="lin" valueType="num">
                                      <p:cBhvr>
                                        <p:cTn id="17" dur="500" fill="hold"/>
                                        <p:tgtEl>
                                          <p:spTgt spid="27"/>
                                        </p:tgtEl>
                                        <p:attrNameLst>
                                          <p:attrName>ppt_w</p:attrName>
                                        </p:attrNameLst>
                                      </p:cBhvr>
                                      <p:tavLst>
                                        <p:tav tm="0">
                                          <p:val>
                                            <p:fltVal val="0"/>
                                          </p:val>
                                        </p:tav>
                                        <p:tav tm="100000">
                                          <p:val>
                                            <p:strVal val="#ppt_w"/>
                                          </p:val>
                                        </p:tav>
                                      </p:tavLst>
                                    </p:anim>
                                    <p:anim calcmode="lin" valueType="num">
                                      <p:cBhvr>
                                        <p:cTn id="18" dur="500" fill="hold"/>
                                        <p:tgtEl>
                                          <p:spTgt spid="27"/>
                                        </p:tgtEl>
                                        <p:attrNameLst>
                                          <p:attrName>ppt_h</p:attrName>
                                        </p:attrNameLst>
                                      </p:cBhvr>
                                      <p:tavLst>
                                        <p:tav tm="0">
                                          <p:val>
                                            <p:fltVal val="0"/>
                                          </p:val>
                                        </p:tav>
                                        <p:tav tm="100000">
                                          <p:val>
                                            <p:strVal val="#ppt_h"/>
                                          </p:val>
                                        </p:tav>
                                      </p:tavLst>
                                    </p:anim>
                                    <p:animEffect transition="in" filter="fade">
                                      <p:cBhvr>
                                        <p:cTn id="19" dur="500"/>
                                        <p:tgtEl>
                                          <p:spTgt spid="27"/>
                                        </p:tgtEl>
                                      </p:cBhvr>
                                    </p:animEffect>
                                  </p:childTnLst>
                                </p:cTn>
                              </p:par>
                            </p:childTnLst>
                          </p:cTn>
                        </p:par>
                        <p:par>
                          <p:cTn id="20" fill="hold">
                            <p:stCondLst>
                              <p:cond delay="1500"/>
                            </p:stCondLst>
                            <p:childTnLst>
                              <p:par>
                                <p:cTn id="21" presetID="53" presetClass="entr" presetSubtype="16" fill="hold" nodeType="afterEffect">
                                  <p:stCondLst>
                                    <p:cond delay="0"/>
                                  </p:stCondLst>
                                  <p:childTnLst>
                                    <p:set>
                                      <p:cBhvr>
                                        <p:cTn id="22" dur="1" fill="hold">
                                          <p:stCondLst>
                                            <p:cond delay="0"/>
                                          </p:stCondLst>
                                        </p:cTn>
                                        <p:tgtEl>
                                          <p:spTgt spid="28"/>
                                        </p:tgtEl>
                                        <p:attrNameLst>
                                          <p:attrName>style.visibility</p:attrName>
                                        </p:attrNameLst>
                                      </p:cBhvr>
                                      <p:to>
                                        <p:strVal val="visible"/>
                                      </p:to>
                                    </p:set>
                                    <p:anim calcmode="lin" valueType="num">
                                      <p:cBhvr>
                                        <p:cTn id="23" dur="500" fill="hold"/>
                                        <p:tgtEl>
                                          <p:spTgt spid="28"/>
                                        </p:tgtEl>
                                        <p:attrNameLst>
                                          <p:attrName>ppt_w</p:attrName>
                                        </p:attrNameLst>
                                      </p:cBhvr>
                                      <p:tavLst>
                                        <p:tav tm="0">
                                          <p:val>
                                            <p:fltVal val="0"/>
                                          </p:val>
                                        </p:tav>
                                        <p:tav tm="100000">
                                          <p:val>
                                            <p:strVal val="#ppt_w"/>
                                          </p:val>
                                        </p:tav>
                                      </p:tavLst>
                                    </p:anim>
                                    <p:anim calcmode="lin" valueType="num">
                                      <p:cBhvr>
                                        <p:cTn id="24" dur="500" fill="hold"/>
                                        <p:tgtEl>
                                          <p:spTgt spid="28"/>
                                        </p:tgtEl>
                                        <p:attrNameLst>
                                          <p:attrName>ppt_h</p:attrName>
                                        </p:attrNameLst>
                                      </p:cBhvr>
                                      <p:tavLst>
                                        <p:tav tm="0">
                                          <p:val>
                                            <p:fltVal val="0"/>
                                          </p:val>
                                        </p:tav>
                                        <p:tav tm="100000">
                                          <p:val>
                                            <p:strVal val="#ppt_h"/>
                                          </p:val>
                                        </p:tav>
                                      </p:tavLst>
                                    </p:anim>
                                    <p:animEffect transition="in" filter="fade">
                                      <p:cBhvr>
                                        <p:cTn id="25" dur="500"/>
                                        <p:tgtEl>
                                          <p:spTgt spid="28"/>
                                        </p:tgtEl>
                                      </p:cBhvr>
                                    </p:animEffect>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29"/>
                                        </p:tgtEl>
                                        <p:attrNameLst>
                                          <p:attrName>style.visibility</p:attrName>
                                        </p:attrNameLst>
                                      </p:cBhvr>
                                      <p:to>
                                        <p:strVal val="visible"/>
                                      </p:to>
                                    </p:set>
                                    <p:anim calcmode="lin" valueType="num">
                                      <p:cBhvr>
                                        <p:cTn id="29" dur="500" fill="hold"/>
                                        <p:tgtEl>
                                          <p:spTgt spid="29"/>
                                        </p:tgtEl>
                                        <p:attrNameLst>
                                          <p:attrName>ppt_w</p:attrName>
                                        </p:attrNameLst>
                                      </p:cBhvr>
                                      <p:tavLst>
                                        <p:tav tm="0">
                                          <p:val>
                                            <p:fltVal val="0"/>
                                          </p:val>
                                        </p:tav>
                                        <p:tav tm="100000">
                                          <p:val>
                                            <p:strVal val="#ppt_w"/>
                                          </p:val>
                                        </p:tav>
                                      </p:tavLst>
                                    </p:anim>
                                    <p:anim calcmode="lin" valueType="num">
                                      <p:cBhvr>
                                        <p:cTn id="30" dur="500" fill="hold"/>
                                        <p:tgtEl>
                                          <p:spTgt spid="29"/>
                                        </p:tgtEl>
                                        <p:attrNameLst>
                                          <p:attrName>ppt_h</p:attrName>
                                        </p:attrNameLst>
                                      </p:cBhvr>
                                      <p:tavLst>
                                        <p:tav tm="0">
                                          <p:val>
                                            <p:fltVal val="0"/>
                                          </p:val>
                                        </p:tav>
                                        <p:tav tm="100000">
                                          <p:val>
                                            <p:strVal val="#ppt_h"/>
                                          </p:val>
                                        </p:tav>
                                      </p:tavLst>
                                    </p:anim>
                                    <p:animEffect transition="in" filter="fade">
                                      <p:cBhvr>
                                        <p:cTn id="31"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SLIDO_APP_VERSION" val="1.2.2.2731"/>
  <p:tag name="SLIDO_PRESENTATION_ID" val="00000000-0000-0000-0000-000000000000"/>
  <p:tag name="SLIDO_EVENT_UUID" val="2d6f46e3-e44f-4a58-afd7-6c8fe1022e4b"/>
  <p:tag name="SLIDO_EVENT_SECTION_UUID" val="3d0b07fa-ab7f-4f8b-985c-e003674793c4"/>
</p:tagLst>
</file>

<file path=ppt/theme/theme1.xml><?xml version="1.0" encoding="utf-8"?>
<a:theme xmlns:a="http://schemas.openxmlformats.org/drawingml/2006/main" name="Diseño personalizado">
  <a:themeElements>
    <a:clrScheme name="Ecology Theme">
      <a:dk1>
        <a:srgbClr val="FFFFFF"/>
      </a:dk1>
      <a:lt1>
        <a:srgbClr val="FFFFFF"/>
      </a:lt1>
      <a:dk2>
        <a:srgbClr val="3F3F3F"/>
      </a:dk2>
      <a:lt2>
        <a:srgbClr val="FFFFFF"/>
      </a:lt2>
      <a:accent1>
        <a:srgbClr val="C4D600"/>
      </a:accent1>
      <a:accent2>
        <a:srgbClr val="85DB18"/>
      </a:accent2>
      <a:accent3>
        <a:srgbClr val="A0C20A"/>
      </a:accent3>
      <a:accent4>
        <a:srgbClr val="493F0B"/>
      </a:accent4>
      <a:accent5>
        <a:srgbClr val="047C7C"/>
      </a:accent5>
      <a:accent6>
        <a:srgbClr val="F3B91E"/>
      </a:accent6>
      <a:hlink>
        <a:srgbClr val="0563C1"/>
      </a:hlink>
      <a:folHlink>
        <a:srgbClr val="954F72"/>
      </a:folHlink>
    </a:clrScheme>
    <a:fontScheme name="Personalizado 1">
      <a:majorFont>
        <a:latin typeface="Montserrat Black"/>
        <a:ea typeface=""/>
        <a:cs typeface=""/>
      </a:majorFont>
      <a:minorFont>
        <a:latin typeface="Montserra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iseño personalizado">
  <a:themeElements>
    <a:clrScheme name="Medical Theme">
      <a:dk1>
        <a:srgbClr val="002E50"/>
      </a:dk1>
      <a:lt1>
        <a:srgbClr val="002E50"/>
      </a:lt1>
      <a:dk2>
        <a:srgbClr val="FFFFFF"/>
      </a:dk2>
      <a:lt2>
        <a:srgbClr val="E7E6E6"/>
      </a:lt2>
      <a:accent1>
        <a:srgbClr val="030D28"/>
      </a:accent1>
      <a:accent2>
        <a:srgbClr val="005DA0"/>
      </a:accent2>
      <a:accent3>
        <a:srgbClr val="6BCEF7"/>
      </a:accent3>
      <a:accent4>
        <a:srgbClr val="4CCBD1"/>
      </a:accent4>
      <a:accent5>
        <a:srgbClr val="047C7C"/>
      </a:accent5>
      <a:accent6>
        <a:srgbClr val="F3B91E"/>
      </a:accent6>
      <a:hlink>
        <a:srgbClr val="0563C1"/>
      </a:hlink>
      <a:folHlink>
        <a:srgbClr val="954F72"/>
      </a:folHlink>
    </a:clrScheme>
    <a:fontScheme name="Personalizado 1">
      <a:majorFont>
        <a:latin typeface="Montserrat Black"/>
        <a:ea typeface=""/>
        <a:cs typeface=""/>
      </a:majorFont>
      <a:minorFont>
        <a:latin typeface="Montserra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11225</TotalTime>
  <Words>1103</Words>
  <Application>Microsoft Office PowerPoint</Application>
  <PresentationFormat>Widescreen</PresentationFormat>
  <Paragraphs>139</Paragraphs>
  <Slides>14</Slides>
  <Notes>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14</vt:i4>
      </vt:variant>
    </vt:vector>
  </HeadingPairs>
  <TitlesOfParts>
    <vt:vector size="25" baseType="lpstr">
      <vt:lpstr>Arial</vt:lpstr>
      <vt:lpstr>Calibri</vt:lpstr>
      <vt:lpstr>Calibri Light</vt:lpstr>
      <vt:lpstr>Gill Sans</vt:lpstr>
      <vt:lpstr>Lato Black</vt:lpstr>
      <vt:lpstr>Lato Light</vt:lpstr>
      <vt:lpstr>Montserrat Black</vt:lpstr>
      <vt:lpstr>Montserrat ExtraBold</vt:lpstr>
      <vt:lpstr>Montserrat Light</vt:lpstr>
      <vt:lpstr>Diseño personalizado</vt:lpstr>
      <vt:lpstr>1_Diseño personalizado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Serrano Delgado</dc:creator>
  <cp:lastModifiedBy>Jolie Serrano Delgado</cp:lastModifiedBy>
  <cp:revision>501</cp:revision>
  <dcterms:created xsi:type="dcterms:W3CDTF">2022-03-17T13:14:29Z</dcterms:created>
  <dcterms:modified xsi:type="dcterms:W3CDTF">2025-05-10T21:34:12Z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lidoAppVersion">
    <vt:lpwstr>1.2.2.2731</vt:lpwstr>
  </property>
</Properties>
</file>