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129" r:id="rId2"/>
    <p:sldId id="4113" r:id="rId3"/>
    <p:sldId id="3309" r:id="rId4"/>
    <p:sldId id="4109" r:id="rId5"/>
    <p:sldId id="3316" r:id="rId6"/>
    <p:sldId id="3331" r:id="rId7"/>
    <p:sldId id="3333" r:id="rId8"/>
    <p:sldId id="3336" r:id="rId9"/>
    <p:sldId id="3341" r:id="rId10"/>
    <p:sldId id="3344" r:id="rId11"/>
    <p:sldId id="3354" r:id="rId12"/>
    <p:sldId id="3356" r:id="rId13"/>
    <p:sldId id="4114"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4129"/>
            <p14:sldId id="4113"/>
            <p14:sldId id="3309"/>
            <p14:sldId id="4109"/>
            <p14:sldId id="3316"/>
            <p14:sldId id="3331"/>
            <p14:sldId id="3333"/>
            <p14:sldId id="3336"/>
            <p14:sldId id="3341"/>
            <p14:sldId id="3344"/>
            <p14:sldId id="3354"/>
            <p14:sldId id="3356"/>
            <p14:sldId id="4114"/>
            <p14:sldId id="179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0000"/>
    <a:srgbClr val="761675"/>
    <a:srgbClr val="D5D4F4"/>
    <a:srgbClr val="14134B"/>
    <a:srgbClr val="FFFFFF"/>
    <a:srgbClr val="F7931C"/>
    <a:srgbClr val="B3D336"/>
    <a:srgbClr val="4BBCFA"/>
    <a:srgbClr val="0B4213"/>
    <a:srgbClr val="EAA2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09F6F5-9612-44C1-A60D-2868BF03B077}" v="2" dt="2025-05-09T20:39:46.109"/>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50" autoAdjust="0"/>
    <p:restoredTop sz="95141" autoAdjust="0"/>
  </p:normalViewPr>
  <p:slideViewPr>
    <p:cSldViewPr snapToGrid="0" snapToObjects="1">
      <p:cViewPr varScale="1">
        <p:scale>
          <a:sx n="33" d="100"/>
          <a:sy n="33" d="100"/>
        </p:scale>
        <p:origin x="1002" y="13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6709F6F5-9612-44C1-A60D-2868BF03B077}"/>
    <pc:docChg chg="addSld delSld modSld sldOrd modSection">
      <pc:chgData name="Jolie Serrano Delgado" userId="d52b4219-5c60-4a0c-87ad-b1ec335c0c37" providerId="ADAL" clId="{6709F6F5-9612-44C1-A60D-2868BF03B077}" dt="2025-05-09T20:39:48.319" v="11" actId="47"/>
      <pc:docMkLst>
        <pc:docMk/>
      </pc:docMkLst>
      <pc:sldChg chg="modSp del mod">
        <pc:chgData name="Jolie Serrano Delgado" userId="d52b4219-5c60-4a0c-87ad-b1ec335c0c37" providerId="ADAL" clId="{6709F6F5-9612-44C1-A60D-2868BF03B077}" dt="2025-05-09T20:39:48.319" v="11" actId="47"/>
        <pc:sldMkLst>
          <pc:docMk/>
          <pc:sldMk cId="0" sldId="1482"/>
        </pc:sldMkLst>
        <pc:spChg chg="mod">
          <ac:chgData name="Jolie Serrano Delgado" userId="d52b4219-5c60-4a0c-87ad-b1ec335c0c37" providerId="ADAL" clId="{6709F6F5-9612-44C1-A60D-2868BF03B077}" dt="2025-05-09T20:39:39.430" v="8" actId="21"/>
          <ac:spMkLst>
            <pc:docMk/>
            <pc:sldMk cId="0" sldId="1482"/>
            <ac:spMk id="55309" creationId="{00000000-0000-0000-0000-000000000000}"/>
          </ac:spMkLst>
        </pc:spChg>
      </pc:sldChg>
      <pc:sldChg chg="del">
        <pc:chgData name="Jolie Serrano Delgado" userId="d52b4219-5c60-4a0c-87ad-b1ec335c0c37" providerId="ADAL" clId="{6709F6F5-9612-44C1-A60D-2868BF03B077}" dt="2025-05-09T20:39:20.360" v="3" actId="47"/>
        <pc:sldMkLst>
          <pc:docMk/>
          <pc:sldMk cId="3313802975" sldId="1772"/>
        </pc:sldMkLst>
      </pc:sldChg>
      <pc:sldChg chg="modSp add mod ord">
        <pc:chgData name="Jolie Serrano Delgado" userId="d52b4219-5c60-4a0c-87ad-b1ec335c0c37" providerId="ADAL" clId="{6709F6F5-9612-44C1-A60D-2868BF03B077}" dt="2025-05-09T20:39:26.043" v="5" actId="207"/>
        <pc:sldMkLst>
          <pc:docMk/>
          <pc:sldMk cId="3573392034" sldId="1791"/>
        </pc:sldMkLst>
        <pc:spChg chg="mod">
          <ac:chgData name="Jolie Serrano Delgado" userId="d52b4219-5c60-4a0c-87ad-b1ec335c0c37" providerId="ADAL" clId="{6709F6F5-9612-44C1-A60D-2868BF03B077}" dt="2025-05-09T20:39:26.043" v="5" actId="207"/>
          <ac:spMkLst>
            <pc:docMk/>
            <pc:sldMk cId="3573392034" sldId="1791"/>
            <ac:spMk id="5" creationId="{7FCA87B9-E211-0E4B-A9F7-DF87D6193A8C}"/>
          </ac:spMkLst>
        </pc:spChg>
        <pc:spChg chg="mod">
          <ac:chgData name="Jolie Serrano Delgado" userId="d52b4219-5c60-4a0c-87ad-b1ec335c0c37" providerId="ADAL" clId="{6709F6F5-9612-44C1-A60D-2868BF03B077}" dt="2025-05-09T20:39:24.476" v="4" actId="207"/>
          <ac:spMkLst>
            <pc:docMk/>
            <pc:sldMk cId="3573392034" sldId="1791"/>
            <ac:spMk id="7" creationId="{FA0AAE3D-72C1-B78D-34E3-44A78CF1DA1D}"/>
          </ac:spMkLst>
        </pc:spChg>
      </pc:sldChg>
      <pc:sldChg chg="modSp add mod">
        <pc:chgData name="Jolie Serrano Delgado" userId="d52b4219-5c60-4a0c-87ad-b1ec335c0c37" providerId="ADAL" clId="{6709F6F5-9612-44C1-A60D-2868BF03B077}" dt="2025-05-09T20:39:46.108" v="10" actId="207"/>
        <pc:sldMkLst>
          <pc:docMk/>
          <pc:sldMk cId="0" sldId="4129"/>
        </pc:sldMkLst>
        <pc:spChg chg="mod">
          <ac:chgData name="Jolie Serrano Delgado" userId="d52b4219-5c60-4a0c-87ad-b1ec335c0c37" providerId="ADAL" clId="{6709F6F5-9612-44C1-A60D-2868BF03B077}" dt="2025-05-09T20:39:32.911" v="6" actId="207"/>
          <ac:spMkLst>
            <pc:docMk/>
            <pc:sldMk cId="0" sldId="4129"/>
            <ac:spMk id="2" creationId="{A861E1E4-650F-4B58-BD99-93E6FC21ADED}"/>
          </ac:spMkLst>
        </pc:spChg>
        <pc:spChg chg="mod">
          <ac:chgData name="Jolie Serrano Delgado" userId="d52b4219-5c60-4a0c-87ad-b1ec335c0c37" providerId="ADAL" clId="{6709F6F5-9612-44C1-A60D-2868BF03B077}" dt="2025-05-09T20:39:34.240" v="7" actId="207"/>
          <ac:spMkLst>
            <pc:docMk/>
            <pc:sldMk cId="0" sldId="4129"/>
            <ac:spMk id="18" creationId="{8F5F15BF-00E8-0146-9639-0FB07145B42A}"/>
          </ac:spMkLst>
        </pc:spChg>
        <pc:spChg chg="mod">
          <ac:chgData name="Jolie Serrano Delgado" userId="d52b4219-5c60-4a0c-87ad-b1ec335c0c37" providerId="ADAL" clId="{6709F6F5-9612-44C1-A60D-2868BF03B077}" dt="2025-05-09T20:39:32.911" v="6" actId="207"/>
          <ac:spMkLst>
            <pc:docMk/>
            <pc:sldMk cId="0" sldId="4129"/>
            <ac:spMk id="63" creationId="{00000000-0000-0000-0000-000000000000}"/>
          </ac:spMkLst>
        </pc:spChg>
        <pc:spChg chg="mod">
          <ac:chgData name="Jolie Serrano Delgado" userId="d52b4219-5c60-4a0c-87ad-b1ec335c0c37" providerId="ADAL" clId="{6709F6F5-9612-44C1-A60D-2868BF03B077}" dt="2025-05-09T20:39:32.911" v="6" actId="207"/>
          <ac:spMkLst>
            <pc:docMk/>
            <pc:sldMk cId="0" sldId="4129"/>
            <ac:spMk id="75" creationId="{00000000-0000-0000-0000-000000000000}"/>
          </ac:spMkLst>
        </pc:spChg>
        <pc:spChg chg="mod">
          <ac:chgData name="Jolie Serrano Delgado" userId="d52b4219-5c60-4a0c-87ad-b1ec335c0c37" providerId="ADAL" clId="{6709F6F5-9612-44C1-A60D-2868BF03B077}" dt="2025-05-09T20:39:32.911" v="6" actId="207"/>
          <ac:spMkLst>
            <pc:docMk/>
            <pc:sldMk cId="0" sldId="4129"/>
            <ac:spMk id="87" creationId="{00000000-0000-0000-0000-000000000000}"/>
          </ac:spMkLst>
        </pc:spChg>
        <pc:spChg chg="mod">
          <ac:chgData name="Jolie Serrano Delgado" userId="d52b4219-5c60-4a0c-87ad-b1ec335c0c37" providerId="ADAL" clId="{6709F6F5-9612-44C1-A60D-2868BF03B077}" dt="2025-05-09T20:39:32.911" v="6" actId="207"/>
          <ac:spMkLst>
            <pc:docMk/>
            <pc:sldMk cId="0" sldId="4129"/>
            <ac:spMk id="99" creationId="{00000000-0000-0000-0000-000000000000}"/>
          </ac:spMkLst>
        </pc:spChg>
        <pc:spChg chg="mod">
          <ac:chgData name="Jolie Serrano Delgado" userId="d52b4219-5c60-4a0c-87ad-b1ec335c0c37" providerId="ADAL" clId="{6709F6F5-9612-44C1-A60D-2868BF03B077}" dt="2025-05-09T20:39:46.108" v="10" actId="207"/>
          <ac:spMkLst>
            <pc:docMk/>
            <pc:sldMk cId="0" sldId="4129"/>
            <ac:spMk id="5530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5/9/2025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E3C8DD6-2DDB-9143-B956-6330FB2E08C6}"/>
              </a:ext>
            </a:extLst>
          </p:cNvPr>
          <p:cNvSpPr>
            <a:spLocks noGrp="1" noChangeArrowheads="1"/>
          </p:cNvSpPr>
          <p:nvPr>
            <p:ph type="sldNum"/>
          </p:nvPr>
        </p:nvSpPr>
        <p:spPr>
          <a:ln/>
        </p:spPr>
        <p:txBody>
          <a:bodyPr/>
          <a:lstStyle/>
          <a:p>
            <a:fld id="{C8D09A91-3DDD-9349-A539-4F71C4D70277}" type="slidenum">
              <a:rPr lang="en-US" altLang="en-US"/>
              <a:pPr/>
              <a:t>6</a:t>
            </a:fld>
            <a:endParaRPr lang="en-US" altLang="en-US"/>
          </a:p>
        </p:txBody>
      </p:sp>
      <p:sp>
        <p:nvSpPr>
          <p:cNvPr id="14337" name="Text Box 1">
            <a:extLst>
              <a:ext uri="{FF2B5EF4-FFF2-40B4-BE49-F238E27FC236}">
                <a16:creationId xmlns:a16="http://schemas.microsoft.com/office/drawing/2014/main" id="{1A4751D1-882F-774B-9934-70772499E6A0}"/>
              </a:ext>
            </a:extLst>
          </p:cNvPr>
          <p:cNvSpPr txBox="1">
            <a:spLocks noGrp="1" noRot="1" noChangeAspect="1" noChangeArrowheads="1"/>
          </p:cNvSpPr>
          <p:nvPr>
            <p:ph type="sldImg"/>
          </p:nvPr>
        </p:nvSpPr>
        <p:spPr bwMode="auto">
          <a:xfrm>
            <a:off x="534988" y="763588"/>
            <a:ext cx="6702425"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38" name="Text Box 2">
            <a:extLst>
              <a:ext uri="{FF2B5EF4-FFF2-40B4-BE49-F238E27FC236}">
                <a16:creationId xmlns:a16="http://schemas.microsoft.com/office/drawing/2014/main" id="{572C1596-CA77-E740-AE12-2DFDC194B517}"/>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882035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3A4660A-527A-8C42-B51E-E2184AD75AA9}"/>
              </a:ext>
            </a:extLst>
          </p:cNvPr>
          <p:cNvSpPr>
            <a:spLocks noGrp="1" noChangeArrowheads="1"/>
          </p:cNvSpPr>
          <p:nvPr>
            <p:ph type="sldNum"/>
          </p:nvPr>
        </p:nvSpPr>
        <p:spPr>
          <a:ln/>
        </p:spPr>
        <p:txBody>
          <a:bodyPr/>
          <a:lstStyle/>
          <a:p>
            <a:fld id="{E71FF67E-4D69-FF4B-A4F8-F0D06391F8D7}" type="slidenum">
              <a:rPr lang="en-US" altLang="en-US"/>
              <a:pPr/>
              <a:t>7</a:t>
            </a:fld>
            <a:endParaRPr lang="en-US" altLang="en-US"/>
          </a:p>
        </p:txBody>
      </p:sp>
      <p:sp>
        <p:nvSpPr>
          <p:cNvPr id="16385" name="Text Box 1">
            <a:extLst>
              <a:ext uri="{FF2B5EF4-FFF2-40B4-BE49-F238E27FC236}">
                <a16:creationId xmlns:a16="http://schemas.microsoft.com/office/drawing/2014/main" id="{35DCBD5C-B7BD-6742-AB37-C444F1BBCBBF}"/>
              </a:ext>
            </a:extLst>
          </p:cNvPr>
          <p:cNvSpPr txBox="1">
            <a:spLocks noGrp="1" noRot="1" noChangeAspect="1" noChangeArrowheads="1"/>
          </p:cNvSpPr>
          <p:nvPr>
            <p:ph type="sldImg"/>
          </p:nvPr>
        </p:nvSpPr>
        <p:spPr bwMode="auto">
          <a:xfrm>
            <a:off x="534988" y="763588"/>
            <a:ext cx="6702425"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6" name="Text Box 2">
            <a:extLst>
              <a:ext uri="{FF2B5EF4-FFF2-40B4-BE49-F238E27FC236}">
                <a16:creationId xmlns:a16="http://schemas.microsoft.com/office/drawing/2014/main" id="{83127312-7F59-EC46-ACE1-1F03EF9EE494}"/>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123322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E6B9298-8BD3-C342-A984-E675274951AC}"/>
              </a:ext>
            </a:extLst>
          </p:cNvPr>
          <p:cNvSpPr>
            <a:spLocks noGrp="1" noChangeArrowheads="1"/>
          </p:cNvSpPr>
          <p:nvPr>
            <p:ph type="sldNum"/>
          </p:nvPr>
        </p:nvSpPr>
        <p:spPr>
          <a:ln/>
        </p:spPr>
        <p:txBody>
          <a:bodyPr/>
          <a:lstStyle/>
          <a:p>
            <a:fld id="{79DFFD02-0BA4-E740-A09B-0389BAFBB1C6}" type="slidenum">
              <a:rPr lang="en-US" altLang="en-US"/>
              <a:pPr/>
              <a:t>8</a:t>
            </a:fld>
            <a:endParaRPr lang="en-US" altLang="en-US"/>
          </a:p>
        </p:txBody>
      </p:sp>
      <p:sp>
        <p:nvSpPr>
          <p:cNvPr id="19457" name="Text Box 1">
            <a:extLst>
              <a:ext uri="{FF2B5EF4-FFF2-40B4-BE49-F238E27FC236}">
                <a16:creationId xmlns:a16="http://schemas.microsoft.com/office/drawing/2014/main" id="{2AA23D0C-C8DD-E249-8AD4-D592296EB1D7}"/>
              </a:ext>
            </a:extLst>
          </p:cNvPr>
          <p:cNvSpPr txBox="1">
            <a:spLocks noGrp="1" noRot="1" noChangeAspect="1" noChangeArrowheads="1"/>
          </p:cNvSpPr>
          <p:nvPr>
            <p:ph type="sldImg"/>
          </p:nvPr>
        </p:nvSpPr>
        <p:spPr bwMode="auto">
          <a:xfrm>
            <a:off x="534988" y="763588"/>
            <a:ext cx="6702425"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58" name="Text Box 2">
            <a:extLst>
              <a:ext uri="{FF2B5EF4-FFF2-40B4-BE49-F238E27FC236}">
                <a16:creationId xmlns:a16="http://schemas.microsoft.com/office/drawing/2014/main" id="{A93457DF-3979-6741-ADB5-C9922193D1DA}"/>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729133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81A7B96-6395-974C-8CE0-CFBF392BABB3}"/>
              </a:ext>
            </a:extLst>
          </p:cNvPr>
          <p:cNvSpPr>
            <a:spLocks noGrp="1" noChangeArrowheads="1"/>
          </p:cNvSpPr>
          <p:nvPr>
            <p:ph type="sldNum"/>
          </p:nvPr>
        </p:nvSpPr>
        <p:spPr>
          <a:ln/>
        </p:spPr>
        <p:txBody>
          <a:bodyPr/>
          <a:lstStyle/>
          <a:p>
            <a:fld id="{AB6B4314-01B7-DF41-8F4F-E14E3D8F1B71}" type="slidenum">
              <a:rPr lang="en-US" altLang="en-US"/>
              <a:pPr/>
              <a:t>9</a:t>
            </a:fld>
            <a:endParaRPr lang="en-US" altLang="en-US"/>
          </a:p>
        </p:txBody>
      </p:sp>
      <p:sp>
        <p:nvSpPr>
          <p:cNvPr id="7169" name="Text Box 1">
            <a:extLst>
              <a:ext uri="{FF2B5EF4-FFF2-40B4-BE49-F238E27FC236}">
                <a16:creationId xmlns:a16="http://schemas.microsoft.com/office/drawing/2014/main" id="{901110E0-44CB-5B4C-A4B4-452FCB89E2E7}"/>
              </a:ext>
            </a:extLst>
          </p:cNvPr>
          <p:cNvSpPr txBox="1">
            <a:spLocks noGrp="1" noRot="1" noChangeAspect="1" noChangeArrowheads="1"/>
          </p:cNvSpPr>
          <p:nvPr>
            <p:ph type="sldImg"/>
          </p:nvPr>
        </p:nvSpPr>
        <p:spPr bwMode="auto">
          <a:xfrm>
            <a:off x="534988" y="763588"/>
            <a:ext cx="6702425"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0" name="Text Box 2">
            <a:extLst>
              <a:ext uri="{FF2B5EF4-FFF2-40B4-BE49-F238E27FC236}">
                <a16:creationId xmlns:a16="http://schemas.microsoft.com/office/drawing/2014/main" id="{D3683703-B92F-EA4F-9F71-C34C8E5632A7}"/>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096034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103EB42-6B70-B848-AC4E-466EE9BB29B3}"/>
              </a:ext>
            </a:extLst>
          </p:cNvPr>
          <p:cNvSpPr>
            <a:spLocks noGrp="1" noChangeArrowheads="1"/>
          </p:cNvSpPr>
          <p:nvPr>
            <p:ph type="sldNum"/>
          </p:nvPr>
        </p:nvSpPr>
        <p:spPr>
          <a:ln/>
        </p:spPr>
        <p:txBody>
          <a:bodyPr/>
          <a:lstStyle/>
          <a:p>
            <a:fld id="{3B3FA5CF-1C18-1045-8A04-FAB5A2FB5A87}" type="slidenum">
              <a:rPr lang="en-US" altLang="en-US"/>
              <a:pPr/>
              <a:t>10</a:t>
            </a:fld>
            <a:endParaRPr lang="en-US" altLang="en-US"/>
          </a:p>
        </p:txBody>
      </p:sp>
      <p:sp>
        <p:nvSpPr>
          <p:cNvPr id="10241" name="Text Box 1">
            <a:extLst>
              <a:ext uri="{FF2B5EF4-FFF2-40B4-BE49-F238E27FC236}">
                <a16:creationId xmlns:a16="http://schemas.microsoft.com/office/drawing/2014/main" id="{FA478A75-EF5E-BA40-902B-079A4EF0631E}"/>
              </a:ext>
            </a:extLst>
          </p:cNvPr>
          <p:cNvSpPr txBox="1">
            <a:spLocks noGrp="1" noRot="1" noChangeAspect="1" noChangeArrowheads="1"/>
          </p:cNvSpPr>
          <p:nvPr>
            <p:ph type="sldImg"/>
          </p:nvPr>
        </p:nvSpPr>
        <p:spPr bwMode="auto">
          <a:xfrm>
            <a:off x="534988" y="763588"/>
            <a:ext cx="6702425"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2" name="Text Box 2">
            <a:extLst>
              <a:ext uri="{FF2B5EF4-FFF2-40B4-BE49-F238E27FC236}">
                <a16:creationId xmlns:a16="http://schemas.microsoft.com/office/drawing/2014/main" id="{02452FD5-60A7-3548-9088-C1880A517AA1}"/>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772001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
        <p:nvSpPr>
          <p:cNvPr id="5" name="Marcador de posición de imagen 4">
            <a:extLst>
              <a:ext uri="{FF2B5EF4-FFF2-40B4-BE49-F238E27FC236}">
                <a16:creationId xmlns:a16="http://schemas.microsoft.com/office/drawing/2014/main" id="{C45D2996-6DF0-3841-9276-3778395F7E2B}"/>
              </a:ext>
            </a:extLst>
          </p:cNvPr>
          <p:cNvSpPr>
            <a:spLocks noGrp="1"/>
          </p:cNvSpPr>
          <p:nvPr>
            <p:ph type="pic" sz="quarter" idx="10"/>
          </p:nvPr>
        </p:nvSpPr>
        <p:spPr>
          <a:xfrm>
            <a:off x="0" y="0"/>
            <a:ext cx="11704638" cy="13752576"/>
          </a:xfrm>
          <a:custGeom>
            <a:avLst/>
            <a:gdLst>
              <a:gd name="connsiteX0" fmla="*/ 0 w 11704638"/>
              <a:gd name="connsiteY0" fmla="*/ 0 h 13716000"/>
              <a:gd name="connsiteX1" fmla="*/ 11704638 w 11704638"/>
              <a:gd name="connsiteY1" fmla="*/ 0 h 13716000"/>
              <a:gd name="connsiteX2" fmla="*/ 11704638 w 11704638"/>
              <a:gd name="connsiteY2" fmla="*/ 13716000 h 13716000"/>
              <a:gd name="connsiteX3" fmla="*/ 0 w 11704638"/>
              <a:gd name="connsiteY3" fmla="*/ 13716000 h 13716000"/>
              <a:gd name="connsiteX4" fmla="*/ 0 w 11704638"/>
              <a:gd name="connsiteY4" fmla="*/ 0 h 13716000"/>
              <a:gd name="connsiteX0" fmla="*/ 0 w 11704638"/>
              <a:gd name="connsiteY0" fmla="*/ 0 h 13716000"/>
              <a:gd name="connsiteX1" fmla="*/ 11704638 w 11704638"/>
              <a:gd name="connsiteY1" fmla="*/ 0 h 13716000"/>
              <a:gd name="connsiteX2" fmla="*/ 5596446 w 11704638"/>
              <a:gd name="connsiteY2" fmla="*/ 7132320 h 13716000"/>
              <a:gd name="connsiteX3" fmla="*/ 0 w 11704638"/>
              <a:gd name="connsiteY3" fmla="*/ 13716000 h 13716000"/>
              <a:gd name="connsiteX4" fmla="*/ 0 w 11704638"/>
              <a:gd name="connsiteY4" fmla="*/ 0 h 13716000"/>
              <a:gd name="connsiteX0" fmla="*/ 0 w 11704638"/>
              <a:gd name="connsiteY0" fmla="*/ 0 h 13789152"/>
              <a:gd name="connsiteX1" fmla="*/ 11704638 w 11704638"/>
              <a:gd name="connsiteY1" fmla="*/ 0 h 13789152"/>
              <a:gd name="connsiteX2" fmla="*/ 4389438 w 11704638"/>
              <a:gd name="connsiteY2" fmla="*/ 13789152 h 13789152"/>
              <a:gd name="connsiteX3" fmla="*/ 0 w 11704638"/>
              <a:gd name="connsiteY3" fmla="*/ 13716000 h 13789152"/>
              <a:gd name="connsiteX4" fmla="*/ 0 w 11704638"/>
              <a:gd name="connsiteY4" fmla="*/ 0 h 13789152"/>
              <a:gd name="connsiteX0" fmla="*/ 0 w 11704638"/>
              <a:gd name="connsiteY0" fmla="*/ 0 h 13825728"/>
              <a:gd name="connsiteX1" fmla="*/ 11704638 w 11704638"/>
              <a:gd name="connsiteY1" fmla="*/ 0 h 13825728"/>
              <a:gd name="connsiteX2" fmla="*/ 4901502 w 11704638"/>
              <a:gd name="connsiteY2" fmla="*/ 13825728 h 13825728"/>
              <a:gd name="connsiteX3" fmla="*/ 0 w 11704638"/>
              <a:gd name="connsiteY3" fmla="*/ 13716000 h 13825728"/>
              <a:gd name="connsiteX4" fmla="*/ 0 w 11704638"/>
              <a:gd name="connsiteY4" fmla="*/ 0 h 13825728"/>
              <a:gd name="connsiteX0" fmla="*/ 0 w 11704638"/>
              <a:gd name="connsiteY0" fmla="*/ 0 h 13752576"/>
              <a:gd name="connsiteX1" fmla="*/ 11704638 w 11704638"/>
              <a:gd name="connsiteY1" fmla="*/ 0 h 13752576"/>
              <a:gd name="connsiteX2" fmla="*/ 4755198 w 11704638"/>
              <a:gd name="connsiteY2" fmla="*/ 13752576 h 13752576"/>
              <a:gd name="connsiteX3" fmla="*/ 0 w 11704638"/>
              <a:gd name="connsiteY3" fmla="*/ 13716000 h 13752576"/>
              <a:gd name="connsiteX4" fmla="*/ 0 w 11704638"/>
              <a:gd name="connsiteY4" fmla="*/ 0 h 13752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04638" h="13752576">
                <a:moveTo>
                  <a:pt x="0" y="0"/>
                </a:moveTo>
                <a:lnTo>
                  <a:pt x="11704638" y="0"/>
                </a:lnTo>
                <a:lnTo>
                  <a:pt x="4755198" y="13752576"/>
                </a:lnTo>
                <a:lnTo>
                  <a:pt x="0" y="13716000"/>
                </a:lnTo>
                <a:lnTo>
                  <a:pt x="0" y="0"/>
                </a:lnTo>
                <a:close/>
              </a:path>
            </a:pathLst>
          </a:custGeom>
        </p:spPr>
        <p:txBody>
          <a:bodyPr/>
          <a:lstStyle/>
          <a:p>
            <a:endParaRPr lang="en-US"/>
          </a:p>
        </p:txBody>
      </p:sp>
    </p:spTree>
    <p:extLst>
      <p:ext uri="{BB962C8B-B14F-4D97-AF65-F5344CB8AC3E}">
        <p14:creationId xmlns:p14="http://schemas.microsoft.com/office/powerpoint/2010/main" val="91425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1959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6489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9184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1932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530358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free-powerpoint-templates-download.com/" TargetMode="External"/><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hyperlink" Target="https://slidesgratis.com/" TargetMode="Externa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74AC14A-471D-C74A-BBB6-D1A179CDCE76}"/>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582E498B-E615-0442-BA65-9F206E7B7C32}"/>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8">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E0DCDCB0-2B34-A84B-AC71-325CA392C5FD}"/>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9E24A2F5-0520-2646-B35A-19FF2688BBF7}"/>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10">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E0C294EC-0DD9-1C43-84FD-59415269B66D}"/>
              </a:ext>
            </a:extLst>
          </p:cNvPr>
          <p:cNvPicPr>
            <a:picLocks noChangeAspect="1"/>
          </p:cNvPicPr>
          <p:nvPr userDrawn="1"/>
        </p:nvPicPr>
        <p:blipFill rotWithShape="1">
          <a:blip r:embed="rId11"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
        <p:nvSpPr>
          <p:cNvPr id="9" name="Rectángulo 8">
            <a:extLst>
              <a:ext uri="{FF2B5EF4-FFF2-40B4-BE49-F238E27FC236}">
                <a16:creationId xmlns:a16="http://schemas.microsoft.com/office/drawing/2014/main" id="{72277B2E-BF7A-974C-8382-1EF00C97D549}"/>
              </a:ext>
            </a:extLst>
          </p:cNvPr>
          <p:cNvSpPr/>
          <p:nvPr userDrawn="1"/>
        </p:nvSpPr>
        <p:spPr>
          <a:xfrm>
            <a:off x="0" y="0"/>
            <a:ext cx="24377650" cy="13716000"/>
          </a:xfrm>
          <a:prstGeom prst="rect">
            <a:avLst/>
          </a:prstGeom>
          <a:gradFill>
            <a:gsLst>
              <a:gs pos="0">
                <a:schemeClr val="accent5"/>
              </a:gs>
              <a:gs pos="9800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0" r:id="rId2"/>
    <p:sldLayoutId id="2147484024" r:id="rId3"/>
    <p:sldLayoutId id="2147484025" r:id="rId4"/>
    <p:sldLayoutId id="2147484026" r:id="rId5"/>
    <p:sldLayoutId id="2147484027" r:id="rId6"/>
  </p:sldLayoutIdLst>
  <p:hf hdr="0" ftr="0" dt="0"/>
  <p:txStyles>
    <p:titleStyle>
      <a:lvl1pPr algn="ctr" defTabSz="1828434" rtl="0" eaLnBrk="1" latinLnBrk="0" hangingPunct="1">
        <a:lnSpc>
          <a:spcPct val="90000"/>
        </a:lnSpc>
        <a:spcBef>
          <a:spcPct val="0"/>
        </a:spcBef>
        <a:buNone/>
        <a:defRPr lang="en-US" sz="8000" b="0" i="0" kern="1200" spc="-100" baseline="0">
          <a:solidFill>
            <a:schemeClr val="tx2"/>
          </a:solidFill>
          <a:latin typeface="Poppins" pitchFamily="2" charset="77"/>
          <a:ea typeface="Open Sans Light" panose="020B0306030504020204" pitchFamily="34" charset="0"/>
          <a:cs typeface="Poppins Light"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400" b="0" i="0" kern="1200" spc="-30" baseline="0" dirty="0" smtClean="0">
          <a:solidFill>
            <a:schemeClr val="tx1"/>
          </a:solidFill>
          <a:effectLst/>
          <a:latin typeface="Poppins" pitchFamily="2" charset="77"/>
          <a:ea typeface="Open Sans Light" panose="020B0306030504020204" pitchFamily="34" charset="0"/>
          <a:cs typeface="Open Sans"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600" b="0" i="0" kern="1200" spc="-30" baseline="0" dirty="0" smtClean="0">
          <a:solidFill>
            <a:schemeClr val="tx1"/>
          </a:solidFill>
          <a:effectLst/>
          <a:latin typeface="Poppins" pitchFamily="2" charset="77"/>
          <a:ea typeface="Open Sans Light" panose="020B0306030504020204" pitchFamily="34" charset="0"/>
          <a:cs typeface="Open Sans"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Open Sans"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Open Sans"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a:solidFill>
            <a:schemeClr val="tx1"/>
          </a:solidFill>
          <a:effectLst/>
          <a:latin typeface="Poppins" pitchFamily="2" charset="77"/>
          <a:ea typeface="Open Sans Light" panose="020B0306030504020204" pitchFamily="34" charset="0"/>
          <a:cs typeface="Open Sans"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www.fontsquirrel.com/fonts/nautilus-pompilius"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3.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hyperlink" Target="http://www.ppthemes.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6.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ppthemes.com/"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rgbClr val="00000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Montserrat</a:t>
            </a:r>
            <a:r>
              <a:rPr lang="en-US" altLang="ja-JP" sz="2799" dirty="0">
                <a:solidFill>
                  <a:schemeClr val="bg1"/>
                </a:solidFill>
                <a:latin typeface="+mn-lt"/>
                <a:cs typeface="Arial" panose="020B0604020202020204" pitchFamily="34" charset="0"/>
              </a:rPr>
              <a:t>, </a:t>
            </a:r>
            <a:r>
              <a:rPr lang="en-US" altLang="ja-JP" sz="2799"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Nautilus Pompilius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Freeform 4">
            <a:extLst>
              <a:ext uri="{FF2B5EF4-FFF2-40B4-BE49-F238E27FC236}">
                <a16:creationId xmlns:a16="http://schemas.microsoft.com/office/drawing/2014/main" id="{FF4686EE-8425-2F42-8C23-7B6F7F228AD9}"/>
              </a:ext>
            </a:extLst>
          </p:cNvPr>
          <p:cNvSpPr>
            <a:spLocks noChangeArrowheads="1"/>
          </p:cNvSpPr>
          <p:nvPr/>
        </p:nvSpPr>
        <p:spPr bwMode="auto">
          <a:xfrm>
            <a:off x="1496314" y="3620843"/>
            <a:ext cx="6559425" cy="3534560"/>
          </a:xfrm>
          <a:custGeom>
            <a:avLst/>
            <a:gdLst>
              <a:gd name="T0" fmla="*/ 8386 w 8682"/>
              <a:gd name="T1" fmla="*/ 4676 h 4677"/>
              <a:gd name="T2" fmla="*/ 1963 w 8682"/>
              <a:gd name="T3" fmla="*/ 4676 h 4677"/>
              <a:gd name="T4" fmla="*/ 1963 w 8682"/>
              <a:gd name="T5" fmla="*/ 4676 h 4677"/>
              <a:gd name="T6" fmla="*/ 1669 w 8682"/>
              <a:gd name="T7" fmla="*/ 4382 h 4677"/>
              <a:gd name="T8" fmla="*/ 1669 w 8682"/>
              <a:gd name="T9" fmla="*/ 1958 h 4677"/>
              <a:gd name="T10" fmla="*/ 1669 w 8682"/>
              <a:gd name="T11" fmla="*/ 1958 h 4677"/>
              <a:gd name="T12" fmla="*/ 1571 w 8682"/>
              <a:gd name="T13" fmla="*/ 1738 h 4677"/>
              <a:gd name="T14" fmla="*/ 201 w 8682"/>
              <a:gd name="T15" fmla="*/ 513 h 4677"/>
              <a:gd name="T16" fmla="*/ 201 w 8682"/>
              <a:gd name="T17" fmla="*/ 513 h 4677"/>
              <a:gd name="T18" fmla="*/ 398 w 8682"/>
              <a:gd name="T19" fmla="*/ 0 h 4677"/>
              <a:gd name="T20" fmla="*/ 8386 w 8682"/>
              <a:gd name="T21" fmla="*/ 0 h 4677"/>
              <a:gd name="T22" fmla="*/ 8386 w 8682"/>
              <a:gd name="T23" fmla="*/ 0 h 4677"/>
              <a:gd name="T24" fmla="*/ 8681 w 8682"/>
              <a:gd name="T25" fmla="*/ 294 h 4677"/>
              <a:gd name="T26" fmla="*/ 8681 w 8682"/>
              <a:gd name="T27" fmla="*/ 4382 h 4677"/>
              <a:gd name="T28" fmla="*/ 8681 w 8682"/>
              <a:gd name="T29" fmla="*/ 4382 h 4677"/>
              <a:gd name="T30" fmla="*/ 8386 w 8682"/>
              <a:gd name="T31"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682" h="4677">
                <a:moveTo>
                  <a:pt x="8386" y="4676"/>
                </a:moveTo>
                <a:lnTo>
                  <a:pt x="1963" y="4676"/>
                </a:lnTo>
                <a:lnTo>
                  <a:pt x="1963" y="4676"/>
                </a:lnTo>
                <a:cubicBezTo>
                  <a:pt x="1801" y="4676"/>
                  <a:pt x="1669" y="4544"/>
                  <a:pt x="1669" y="4382"/>
                </a:cubicBezTo>
                <a:lnTo>
                  <a:pt x="1669" y="1958"/>
                </a:lnTo>
                <a:lnTo>
                  <a:pt x="1669" y="1958"/>
                </a:lnTo>
                <a:cubicBezTo>
                  <a:pt x="1669" y="1874"/>
                  <a:pt x="1634" y="1794"/>
                  <a:pt x="1571" y="1738"/>
                </a:cubicBezTo>
                <a:lnTo>
                  <a:pt x="201" y="513"/>
                </a:lnTo>
                <a:lnTo>
                  <a:pt x="201" y="513"/>
                </a:lnTo>
                <a:cubicBezTo>
                  <a:pt x="0" y="333"/>
                  <a:pt x="128" y="0"/>
                  <a:pt x="398" y="0"/>
                </a:cubicBezTo>
                <a:lnTo>
                  <a:pt x="8386" y="0"/>
                </a:lnTo>
                <a:lnTo>
                  <a:pt x="8386" y="0"/>
                </a:lnTo>
                <a:cubicBezTo>
                  <a:pt x="8549" y="0"/>
                  <a:pt x="8681" y="131"/>
                  <a:pt x="8681" y="294"/>
                </a:cubicBezTo>
                <a:lnTo>
                  <a:pt x="8681" y="4382"/>
                </a:lnTo>
                <a:lnTo>
                  <a:pt x="8681" y="4382"/>
                </a:lnTo>
                <a:cubicBezTo>
                  <a:pt x="8681" y="4544"/>
                  <a:pt x="8549" y="4676"/>
                  <a:pt x="8386" y="4676"/>
                </a:cubicBezTo>
              </a:path>
            </a:pathLst>
          </a:custGeom>
          <a:solidFill>
            <a:schemeClr val="accent4">
              <a:lumMod val="75000"/>
            </a:schemeClr>
          </a:solidFill>
          <a:ln>
            <a:noFill/>
          </a:ln>
          <a:effectLst/>
        </p:spPr>
        <p:txBody>
          <a:bodyPr wrap="none" anchor="ctr"/>
          <a:lstStyle/>
          <a:p>
            <a:endParaRPr lang="en-US" sz="6532" dirty="0">
              <a:latin typeface="Lato Light" panose="020F0502020204030203" pitchFamily="34" charset="0"/>
            </a:endParaRPr>
          </a:p>
        </p:txBody>
      </p:sp>
      <p:sp useBgFill="1">
        <p:nvSpPr>
          <p:cNvPr id="6149" name="Freeform 5">
            <a:extLst>
              <a:ext uri="{FF2B5EF4-FFF2-40B4-BE49-F238E27FC236}">
                <a16:creationId xmlns:a16="http://schemas.microsoft.com/office/drawing/2014/main" id="{B1EECF40-3419-784C-8BDB-6A427969BEC3}"/>
              </a:ext>
            </a:extLst>
          </p:cNvPr>
          <p:cNvSpPr>
            <a:spLocks noChangeArrowheads="1"/>
          </p:cNvSpPr>
          <p:nvPr/>
        </p:nvSpPr>
        <p:spPr bwMode="auto">
          <a:xfrm>
            <a:off x="5103175" y="3757715"/>
            <a:ext cx="2833625" cy="3260817"/>
          </a:xfrm>
          <a:custGeom>
            <a:avLst/>
            <a:gdLst>
              <a:gd name="T0" fmla="*/ 3769 w 4065"/>
              <a:gd name="T1" fmla="*/ 4676 h 4677"/>
              <a:gd name="T2" fmla="*/ 0 w 4065"/>
              <a:gd name="T3" fmla="*/ 4676 h 4677"/>
              <a:gd name="T4" fmla="*/ 0 w 4065"/>
              <a:gd name="T5" fmla="*/ 0 h 4677"/>
              <a:gd name="T6" fmla="*/ 3769 w 4065"/>
              <a:gd name="T7" fmla="*/ 0 h 4677"/>
              <a:gd name="T8" fmla="*/ 3769 w 4065"/>
              <a:gd name="T9" fmla="*/ 0 h 4677"/>
              <a:gd name="T10" fmla="*/ 4064 w 4065"/>
              <a:gd name="T11" fmla="*/ 294 h 4677"/>
              <a:gd name="T12" fmla="*/ 4064 w 4065"/>
              <a:gd name="T13" fmla="*/ 4382 h 4677"/>
              <a:gd name="T14" fmla="*/ 4064 w 4065"/>
              <a:gd name="T15" fmla="*/ 4382 h 4677"/>
              <a:gd name="T16" fmla="*/ 3769 w 4065"/>
              <a:gd name="T17"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65" h="4677">
                <a:moveTo>
                  <a:pt x="3769" y="4676"/>
                </a:moveTo>
                <a:lnTo>
                  <a:pt x="0" y="4676"/>
                </a:lnTo>
                <a:lnTo>
                  <a:pt x="0" y="0"/>
                </a:lnTo>
                <a:lnTo>
                  <a:pt x="3769" y="0"/>
                </a:lnTo>
                <a:lnTo>
                  <a:pt x="3769" y="0"/>
                </a:lnTo>
                <a:cubicBezTo>
                  <a:pt x="3932" y="0"/>
                  <a:pt x="4064" y="131"/>
                  <a:pt x="4064" y="294"/>
                </a:cubicBezTo>
                <a:lnTo>
                  <a:pt x="4064" y="4382"/>
                </a:lnTo>
                <a:lnTo>
                  <a:pt x="4064" y="4382"/>
                </a:lnTo>
                <a:cubicBezTo>
                  <a:pt x="4064" y="4544"/>
                  <a:pt x="3932" y="4676"/>
                  <a:pt x="3769" y="4676"/>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150" name="Freeform 6">
            <a:extLst>
              <a:ext uri="{FF2B5EF4-FFF2-40B4-BE49-F238E27FC236}">
                <a16:creationId xmlns:a16="http://schemas.microsoft.com/office/drawing/2014/main" id="{677940A2-34E8-0447-AF8F-DBBDC1D91881}"/>
              </a:ext>
            </a:extLst>
          </p:cNvPr>
          <p:cNvSpPr>
            <a:spLocks noChangeArrowheads="1"/>
          </p:cNvSpPr>
          <p:nvPr/>
        </p:nvSpPr>
        <p:spPr bwMode="auto">
          <a:xfrm>
            <a:off x="4984235" y="3620843"/>
            <a:ext cx="3071504" cy="3534560"/>
          </a:xfrm>
          <a:custGeom>
            <a:avLst/>
            <a:gdLst>
              <a:gd name="T0" fmla="*/ 4064 w 4065"/>
              <a:gd name="T1" fmla="*/ 4382 h 4677"/>
              <a:gd name="T2" fmla="*/ 4064 w 4065"/>
              <a:gd name="T3" fmla="*/ 294 h 4677"/>
              <a:gd name="T4" fmla="*/ 4064 w 4065"/>
              <a:gd name="T5" fmla="*/ 294 h 4677"/>
              <a:gd name="T6" fmla="*/ 3769 w 4065"/>
              <a:gd name="T7" fmla="*/ 0 h 4677"/>
              <a:gd name="T8" fmla="*/ 0 w 4065"/>
              <a:gd name="T9" fmla="*/ 0 h 4677"/>
              <a:gd name="T10" fmla="*/ 0 w 4065"/>
              <a:gd name="T11" fmla="*/ 4676 h 4677"/>
              <a:gd name="T12" fmla="*/ 3769 w 4065"/>
              <a:gd name="T13" fmla="*/ 4676 h 4677"/>
              <a:gd name="T14" fmla="*/ 3769 w 4065"/>
              <a:gd name="T15" fmla="*/ 4676 h 4677"/>
              <a:gd name="T16" fmla="*/ 4064 w 4065"/>
              <a:gd name="T17" fmla="*/ 4382 h 4677"/>
              <a:gd name="T18" fmla="*/ 3821 w 4065"/>
              <a:gd name="T19" fmla="*/ 4382 h 4677"/>
              <a:gd name="T20" fmla="*/ 3821 w 4065"/>
              <a:gd name="T21" fmla="*/ 4382 h 4677"/>
              <a:gd name="T22" fmla="*/ 3769 w 4065"/>
              <a:gd name="T23" fmla="*/ 4434 h 4677"/>
              <a:gd name="T24" fmla="*/ 242 w 4065"/>
              <a:gd name="T25" fmla="*/ 4434 h 4677"/>
              <a:gd name="T26" fmla="*/ 242 w 4065"/>
              <a:gd name="T27" fmla="*/ 242 h 4677"/>
              <a:gd name="T28" fmla="*/ 3769 w 4065"/>
              <a:gd name="T29" fmla="*/ 242 h 4677"/>
              <a:gd name="T30" fmla="*/ 3769 w 4065"/>
              <a:gd name="T31" fmla="*/ 242 h 4677"/>
              <a:gd name="T32" fmla="*/ 3821 w 4065"/>
              <a:gd name="T33" fmla="*/ 294 h 4677"/>
              <a:gd name="T34" fmla="*/ 3821 w 4065"/>
              <a:gd name="T35" fmla="*/ 4382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65" h="4677">
                <a:moveTo>
                  <a:pt x="4064" y="4382"/>
                </a:moveTo>
                <a:lnTo>
                  <a:pt x="4064" y="294"/>
                </a:lnTo>
                <a:lnTo>
                  <a:pt x="4064" y="294"/>
                </a:lnTo>
                <a:cubicBezTo>
                  <a:pt x="4064" y="131"/>
                  <a:pt x="3932" y="0"/>
                  <a:pt x="3769" y="0"/>
                </a:cubicBezTo>
                <a:lnTo>
                  <a:pt x="0" y="0"/>
                </a:lnTo>
                <a:lnTo>
                  <a:pt x="0" y="4676"/>
                </a:lnTo>
                <a:lnTo>
                  <a:pt x="3769" y="4676"/>
                </a:lnTo>
                <a:lnTo>
                  <a:pt x="3769" y="4676"/>
                </a:lnTo>
                <a:cubicBezTo>
                  <a:pt x="3932" y="4676"/>
                  <a:pt x="4064" y="4544"/>
                  <a:pt x="4064" y="4382"/>
                </a:cubicBezTo>
                <a:close/>
                <a:moveTo>
                  <a:pt x="3821" y="4382"/>
                </a:moveTo>
                <a:lnTo>
                  <a:pt x="3821" y="4382"/>
                </a:lnTo>
                <a:cubicBezTo>
                  <a:pt x="3821" y="4410"/>
                  <a:pt x="3798" y="4434"/>
                  <a:pt x="3769" y="4434"/>
                </a:cubicBezTo>
                <a:lnTo>
                  <a:pt x="242" y="4434"/>
                </a:lnTo>
                <a:lnTo>
                  <a:pt x="242" y="242"/>
                </a:lnTo>
                <a:lnTo>
                  <a:pt x="3769" y="242"/>
                </a:lnTo>
                <a:lnTo>
                  <a:pt x="3769" y="242"/>
                </a:lnTo>
                <a:cubicBezTo>
                  <a:pt x="3798" y="242"/>
                  <a:pt x="3821" y="265"/>
                  <a:pt x="3821" y="294"/>
                </a:cubicBezTo>
                <a:lnTo>
                  <a:pt x="3821" y="4382"/>
                </a:lnTo>
                <a:close/>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6" name="Freeform 4">
            <a:extLst>
              <a:ext uri="{FF2B5EF4-FFF2-40B4-BE49-F238E27FC236}">
                <a16:creationId xmlns:a16="http://schemas.microsoft.com/office/drawing/2014/main" id="{2ED7E29F-57DF-DF4B-83B5-406818E4A923}"/>
              </a:ext>
            </a:extLst>
          </p:cNvPr>
          <p:cNvSpPr>
            <a:spLocks noChangeArrowheads="1"/>
          </p:cNvSpPr>
          <p:nvPr/>
        </p:nvSpPr>
        <p:spPr bwMode="auto">
          <a:xfrm>
            <a:off x="8909111" y="3620843"/>
            <a:ext cx="6559425" cy="3534560"/>
          </a:xfrm>
          <a:custGeom>
            <a:avLst/>
            <a:gdLst>
              <a:gd name="T0" fmla="*/ 8386 w 8682"/>
              <a:gd name="T1" fmla="*/ 4676 h 4677"/>
              <a:gd name="T2" fmla="*/ 1963 w 8682"/>
              <a:gd name="T3" fmla="*/ 4676 h 4677"/>
              <a:gd name="T4" fmla="*/ 1963 w 8682"/>
              <a:gd name="T5" fmla="*/ 4676 h 4677"/>
              <a:gd name="T6" fmla="*/ 1669 w 8682"/>
              <a:gd name="T7" fmla="*/ 4382 h 4677"/>
              <a:gd name="T8" fmla="*/ 1669 w 8682"/>
              <a:gd name="T9" fmla="*/ 1958 h 4677"/>
              <a:gd name="T10" fmla="*/ 1669 w 8682"/>
              <a:gd name="T11" fmla="*/ 1958 h 4677"/>
              <a:gd name="T12" fmla="*/ 1571 w 8682"/>
              <a:gd name="T13" fmla="*/ 1738 h 4677"/>
              <a:gd name="T14" fmla="*/ 201 w 8682"/>
              <a:gd name="T15" fmla="*/ 513 h 4677"/>
              <a:gd name="T16" fmla="*/ 201 w 8682"/>
              <a:gd name="T17" fmla="*/ 513 h 4677"/>
              <a:gd name="T18" fmla="*/ 398 w 8682"/>
              <a:gd name="T19" fmla="*/ 0 h 4677"/>
              <a:gd name="T20" fmla="*/ 8386 w 8682"/>
              <a:gd name="T21" fmla="*/ 0 h 4677"/>
              <a:gd name="T22" fmla="*/ 8386 w 8682"/>
              <a:gd name="T23" fmla="*/ 0 h 4677"/>
              <a:gd name="T24" fmla="*/ 8681 w 8682"/>
              <a:gd name="T25" fmla="*/ 294 h 4677"/>
              <a:gd name="T26" fmla="*/ 8681 w 8682"/>
              <a:gd name="T27" fmla="*/ 4382 h 4677"/>
              <a:gd name="T28" fmla="*/ 8681 w 8682"/>
              <a:gd name="T29" fmla="*/ 4382 h 4677"/>
              <a:gd name="T30" fmla="*/ 8386 w 8682"/>
              <a:gd name="T31"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682" h="4677">
                <a:moveTo>
                  <a:pt x="8386" y="4676"/>
                </a:moveTo>
                <a:lnTo>
                  <a:pt x="1963" y="4676"/>
                </a:lnTo>
                <a:lnTo>
                  <a:pt x="1963" y="4676"/>
                </a:lnTo>
                <a:cubicBezTo>
                  <a:pt x="1801" y="4676"/>
                  <a:pt x="1669" y="4544"/>
                  <a:pt x="1669" y="4382"/>
                </a:cubicBezTo>
                <a:lnTo>
                  <a:pt x="1669" y="1958"/>
                </a:lnTo>
                <a:lnTo>
                  <a:pt x="1669" y="1958"/>
                </a:lnTo>
                <a:cubicBezTo>
                  <a:pt x="1669" y="1874"/>
                  <a:pt x="1634" y="1794"/>
                  <a:pt x="1571" y="1738"/>
                </a:cubicBezTo>
                <a:lnTo>
                  <a:pt x="201" y="513"/>
                </a:lnTo>
                <a:lnTo>
                  <a:pt x="201" y="513"/>
                </a:lnTo>
                <a:cubicBezTo>
                  <a:pt x="0" y="333"/>
                  <a:pt x="128" y="0"/>
                  <a:pt x="398" y="0"/>
                </a:cubicBezTo>
                <a:lnTo>
                  <a:pt x="8386" y="0"/>
                </a:lnTo>
                <a:lnTo>
                  <a:pt x="8386" y="0"/>
                </a:lnTo>
                <a:cubicBezTo>
                  <a:pt x="8549" y="0"/>
                  <a:pt x="8681" y="131"/>
                  <a:pt x="8681" y="294"/>
                </a:cubicBezTo>
                <a:lnTo>
                  <a:pt x="8681" y="4382"/>
                </a:lnTo>
                <a:lnTo>
                  <a:pt x="8681" y="4382"/>
                </a:lnTo>
                <a:cubicBezTo>
                  <a:pt x="8681" y="4544"/>
                  <a:pt x="8549" y="4676"/>
                  <a:pt x="8386" y="4676"/>
                </a:cubicBez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useBgFill="1">
        <p:nvSpPr>
          <p:cNvPr id="67" name="Freeform 5">
            <a:extLst>
              <a:ext uri="{FF2B5EF4-FFF2-40B4-BE49-F238E27FC236}">
                <a16:creationId xmlns:a16="http://schemas.microsoft.com/office/drawing/2014/main" id="{8B1501DC-1DAD-FE40-8A68-512776E82E75}"/>
              </a:ext>
            </a:extLst>
          </p:cNvPr>
          <p:cNvSpPr>
            <a:spLocks noChangeArrowheads="1"/>
          </p:cNvSpPr>
          <p:nvPr/>
        </p:nvSpPr>
        <p:spPr bwMode="auto">
          <a:xfrm>
            <a:off x="12515972" y="3757715"/>
            <a:ext cx="2833625" cy="3260817"/>
          </a:xfrm>
          <a:custGeom>
            <a:avLst/>
            <a:gdLst>
              <a:gd name="T0" fmla="*/ 3769 w 4065"/>
              <a:gd name="T1" fmla="*/ 4676 h 4677"/>
              <a:gd name="T2" fmla="*/ 0 w 4065"/>
              <a:gd name="T3" fmla="*/ 4676 h 4677"/>
              <a:gd name="T4" fmla="*/ 0 w 4065"/>
              <a:gd name="T5" fmla="*/ 0 h 4677"/>
              <a:gd name="T6" fmla="*/ 3769 w 4065"/>
              <a:gd name="T7" fmla="*/ 0 h 4677"/>
              <a:gd name="T8" fmla="*/ 3769 w 4065"/>
              <a:gd name="T9" fmla="*/ 0 h 4677"/>
              <a:gd name="T10" fmla="*/ 4064 w 4065"/>
              <a:gd name="T11" fmla="*/ 294 h 4677"/>
              <a:gd name="T12" fmla="*/ 4064 w 4065"/>
              <a:gd name="T13" fmla="*/ 4382 h 4677"/>
              <a:gd name="T14" fmla="*/ 4064 w 4065"/>
              <a:gd name="T15" fmla="*/ 4382 h 4677"/>
              <a:gd name="T16" fmla="*/ 3769 w 4065"/>
              <a:gd name="T17"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65" h="4677">
                <a:moveTo>
                  <a:pt x="3769" y="4676"/>
                </a:moveTo>
                <a:lnTo>
                  <a:pt x="0" y="4676"/>
                </a:lnTo>
                <a:lnTo>
                  <a:pt x="0" y="0"/>
                </a:lnTo>
                <a:lnTo>
                  <a:pt x="3769" y="0"/>
                </a:lnTo>
                <a:lnTo>
                  <a:pt x="3769" y="0"/>
                </a:lnTo>
                <a:cubicBezTo>
                  <a:pt x="3932" y="0"/>
                  <a:pt x="4064" y="131"/>
                  <a:pt x="4064" y="294"/>
                </a:cubicBezTo>
                <a:lnTo>
                  <a:pt x="4064" y="4382"/>
                </a:lnTo>
                <a:lnTo>
                  <a:pt x="4064" y="4382"/>
                </a:lnTo>
                <a:cubicBezTo>
                  <a:pt x="4064" y="4544"/>
                  <a:pt x="3932" y="4676"/>
                  <a:pt x="3769" y="4676"/>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8" name="Freeform 6">
            <a:extLst>
              <a:ext uri="{FF2B5EF4-FFF2-40B4-BE49-F238E27FC236}">
                <a16:creationId xmlns:a16="http://schemas.microsoft.com/office/drawing/2014/main" id="{934B5E84-8360-FD49-BA10-D39F68A53600}"/>
              </a:ext>
            </a:extLst>
          </p:cNvPr>
          <p:cNvSpPr>
            <a:spLocks noChangeArrowheads="1"/>
          </p:cNvSpPr>
          <p:nvPr/>
        </p:nvSpPr>
        <p:spPr bwMode="auto">
          <a:xfrm>
            <a:off x="12397032" y="3620843"/>
            <a:ext cx="3071504" cy="3534560"/>
          </a:xfrm>
          <a:custGeom>
            <a:avLst/>
            <a:gdLst>
              <a:gd name="T0" fmla="*/ 4064 w 4065"/>
              <a:gd name="T1" fmla="*/ 4382 h 4677"/>
              <a:gd name="T2" fmla="*/ 4064 w 4065"/>
              <a:gd name="T3" fmla="*/ 294 h 4677"/>
              <a:gd name="T4" fmla="*/ 4064 w 4065"/>
              <a:gd name="T5" fmla="*/ 294 h 4677"/>
              <a:gd name="T6" fmla="*/ 3769 w 4065"/>
              <a:gd name="T7" fmla="*/ 0 h 4677"/>
              <a:gd name="T8" fmla="*/ 0 w 4065"/>
              <a:gd name="T9" fmla="*/ 0 h 4677"/>
              <a:gd name="T10" fmla="*/ 0 w 4065"/>
              <a:gd name="T11" fmla="*/ 4676 h 4677"/>
              <a:gd name="T12" fmla="*/ 3769 w 4065"/>
              <a:gd name="T13" fmla="*/ 4676 h 4677"/>
              <a:gd name="T14" fmla="*/ 3769 w 4065"/>
              <a:gd name="T15" fmla="*/ 4676 h 4677"/>
              <a:gd name="T16" fmla="*/ 4064 w 4065"/>
              <a:gd name="T17" fmla="*/ 4382 h 4677"/>
              <a:gd name="T18" fmla="*/ 3821 w 4065"/>
              <a:gd name="T19" fmla="*/ 4382 h 4677"/>
              <a:gd name="T20" fmla="*/ 3821 w 4065"/>
              <a:gd name="T21" fmla="*/ 4382 h 4677"/>
              <a:gd name="T22" fmla="*/ 3769 w 4065"/>
              <a:gd name="T23" fmla="*/ 4434 h 4677"/>
              <a:gd name="T24" fmla="*/ 242 w 4065"/>
              <a:gd name="T25" fmla="*/ 4434 h 4677"/>
              <a:gd name="T26" fmla="*/ 242 w 4065"/>
              <a:gd name="T27" fmla="*/ 242 h 4677"/>
              <a:gd name="T28" fmla="*/ 3769 w 4065"/>
              <a:gd name="T29" fmla="*/ 242 h 4677"/>
              <a:gd name="T30" fmla="*/ 3769 w 4065"/>
              <a:gd name="T31" fmla="*/ 242 h 4677"/>
              <a:gd name="T32" fmla="*/ 3821 w 4065"/>
              <a:gd name="T33" fmla="*/ 294 h 4677"/>
              <a:gd name="T34" fmla="*/ 3821 w 4065"/>
              <a:gd name="T35" fmla="*/ 4382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65" h="4677">
                <a:moveTo>
                  <a:pt x="4064" y="4382"/>
                </a:moveTo>
                <a:lnTo>
                  <a:pt x="4064" y="294"/>
                </a:lnTo>
                <a:lnTo>
                  <a:pt x="4064" y="294"/>
                </a:lnTo>
                <a:cubicBezTo>
                  <a:pt x="4064" y="131"/>
                  <a:pt x="3932" y="0"/>
                  <a:pt x="3769" y="0"/>
                </a:cubicBezTo>
                <a:lnTo>
                  <a:pt x="0" y="0"/>
                </a:lnTo>
                <a:lnTo>
                  <a:pt x="0" y="4676"/>
                </a:lnTo>
                <a:lnTo>
                  <a:pt x="3769" y="4676"/>
                </a:lnTo>
                <a:lnTo>
                  <a:pt x="3769" y="4676"/>
                </a:lnTo>
                <a:cubicBezTo>
                  <a:pt x="3932" y="4676"/>
                  <a:pt x="4064" y="4544"/>
                  <a:pt x="4064" y="4382"/>
                </a:cubicBezTo>
                <a:close/>
                <a:moveTo>
                  <a:pt x="3821" y="4382"/>
                </a:moveTo>
                <a:lnTo>
                  <a:pt x="3821" y="4382"/>
                </a:lnTo>
                <a:cubicBezTo>
                  <a:pt x="3821" y="4410"/>
                  <a:pt x="3798" y="4434"/>
                  <a:pt x="3769" y="4434"/>
                </a:cubicBezTo>
                <a:lnTo>
                  <a:pt x="242" y="4434"/>
                </a:lnTo>
                <a:lnTo>
                  <a:pt x="242" y="242"/>
                </a:lnTo>
                <a:lnTo>
                  <a:pt x="3769" y="242"/>
                </a:lnTo>
                <a:lnTo>
                  <a:pt x="3769" y="242"/>
                </a:lnTo>
                <a:cubicBezTo>
                  <a:pt x="3798" y="242"/>
                  <a:pt x="3821" y="265"/>
                  <a:pt x="3821" y="294"/>
                </a:cubicBezTo>
                <a:lnTo>
                  <a:pt x="3821" y="4382"/>
                </a:lnTo>
                <a:close/>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70" name="Freeform 4">
            <a:extLst>
              <a:ext uri="{FF2B5EF4-FFF2-40B4-BE49-F238E27FC236}">
                <a16:creationId xmlns:a16="http://schemas.microsoft.com/office/drawing/2014/main" id="{E2888303-D2B0-0F46-BB79-79A7BEA834CF}"/>
              </a:ext>
            </a:extLst>
          </p:cNvPr>
          <p:cNvSpPr>
            <a:spLocks noChangeArrowheads="1"/>
          </p:cNvSpPr>
          <p:nvPr/>
        </p:nvSpPr>
        <p:spPr bwMode="auto">
          <a:xfrm>
            <a:off x="16321913" y="3620843"/>
            <a:ext cx="6559425" cy="3534560"/>
          </a:xfrm>
          <a:custGeom>
            <a:avLst/>
            <a:gdLst>
              <a:gd name="T0" fmla="*/ 8386 w 8682"/>
              <a:gd name="T1" fmla="*/ 4676 h 4677"/>
              <a:gd name="T2" fmla="*/ 1963 w 8682"/>
              <a:gd name="T3" fmla="*/ 4676 h 4677"/>
              <a:gd name="T4" fmla="*/ 1963 w 8682"/>
              <a:gd name="T5" fmla="*/ 4676 h 4677"/>
              <a:gd name="T6" fmla="*/ 1669 w 8682"/>
              <a:gd name="T7" fmla="*/ 4382 h 4677"/>
              <a:gd name="T8" fmla="*/ 1669 w 8682"/>
              <a:gd name="T9" fmla="*/ 1958 h 4677"/>
              <a:gd name="T10" fmla="*/ 1669 w 8682"/>
              <a:gd name="T11" fmla="*/ 1958 h 4677"/>
              <a:gd name="T12" fmla="*/ 1571 w 8682"/>
              <a:gd name="T13" fmla="*/ 1738 h 4677"/>
              <a:gd name="T14" fmla="*/ 201 w 8682"/>
              <a:gd name="T15" fmla="*/ 513 h 4677"/>
              <a:gd name="T16" fmla="*/ 201 w 8682"/>
              <a:gd name="T17" fmla="*/ 513 h 4677"/>
              <a:gd name="T18" fmla="*/ 398 w 8682"/>
              <a:gd name="T19" fmla="*/ 0 h 4677"/>
              <a:gd name="T20" fmla="*/ 8386 w 8682"/>
              <a:gd name="T21" fmla="*/ 0 h 4677"/>
              <a:gd name="T22" fmla="*/ 8386 w 8682"/>
              <a:gd name="T23" fmla="*/ 0 h 4677"/>
              <a:gd name="T24" fmla="*/ 8681 w 8682"/>
              <a:gd name="T25" fmla="*/ 294 h 4677"/>
              <a:gd name="T26" fmla="*/ 8681 w 8682"/>
              <a:gd name="T27" fmla="*/ 4382 h 4677"/>
              <a:gd name="T28" fmla="*/ 8681 w 8682"/>
              <a:gd name="T29" fmla="*/ 4382 h 4677"/>
              <a:gd name="T30" fmla="*/ 8386 w 8682"/>
              <a:gd name="T31"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682" h="4677">
                <a:moveTo>
                  <a:pt x="8386" y="4676"/>
                </a:moveTo>
                <a:lnTo>
                  <a:pt x="1963" y="4676"/>
                </a:lnTo>
                <a:lnTo>
                  <a:pt x="1963" y="4676"/>
                </a:lnTo>
                <a:cubicBezTo>
                  <a:pt x="1801" y="4676"/>
                  <a:pt x="1669" y="4544"/>
                  <a:pt x="1669" y="4382"/>
                </a:cubicBezTo>
                <a:lnTo>
                  <a:pt x="1669" y="1958"/>
                </a:lnTo>
                <a:lnTo>
                  <a:pt x="1669" y="1958"/>
                </a:lnTo>
                <a:cubicBezTo>
                  <a:pt x="1669" y="1874"/>
                  <a:pt x="1634" y="1794"/>
                  <a:pt x="1571" y="1738"/>
                </a:cubicBezTo>
                <a:lnTo>
                  <a:pt x="201" y="513"/>
                </a:lnTo>
                <a:lnTo>
                  <a:pt x="201" y="513"/>
                </a:lnTo>
                <a:cubicBezTo>
                  <a:pt x="0" y="333"/>
                  <a:pt x="128" y="0"/>
                  <a:pt x="398" y="0"/>
                </a:cubicBezTo>
                <a:lnTo>
                  <a:pt x="8386" y="0"/>
                </a:lnTo>
                <a:lnTo>
                  <a:pt x="8386" y="0"/>
                </a:lnTo>
                <a:cubicBezTo>
                  <a:pt x="8549" y="0"/>
                  <a:pt x="8681" y="131"/>
                  <a:pt x="8681" y="294"/>
                </a:cubicBezTo>
                <a:lnTo>
                  <a:pt x="8681" y="4382"/>
                </a:lnTo>
                <a:lnTo>
                  <a:pt x="8681" y="4382"/>
                </a:lnTo>
                <a:cubicBezTo>
                  <a:pt x="8681" y="4544"/>
                  <a:pt x="8549" y="4676"/>
                  <a:pt x="8386" y="4676"/>
                </a:cubicBezTo>
              </a:path>
            </a:pathLst>
          </a:custGeom>
          <a:solidFill>
            <a:schemeClr val="accent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useBgFill="1">
        <p:nvSpPr>
          <p:cNvPr id="71" name="Freeform 5">
            <a:extLst>
              <a:ext uri="{FF2B5EF4-FFF2-40B4-BE49-F238E27FC236}">
                <a16:creationId xmlns:a16="http://schemas.microsoft.com/office/drawing/2014/main" id="{8A855798-4C49-F541-A247-CDC7A37DCBE8}"/>
              </a:ext>
            </a:extLst>
          </p:cNvPr>
          <p:cNvSpPr>
            <a:spLocks noChangeArrowheads="1"/>
          </p:cNvSpPr>
          <p:nvPr/>
        </p:nvSpPr>
        <p:spPr bwMode="auto">
          <a:xfrm>
            <a:off x="19928774" y="3757715"/>
            <a:ext cx="2833625" cy="3260817"/>
          </a:xfrm>
          <a:custGeom>
            <a:avLst/>
            <a:gdLst>
              <a:gd name="T0" fmla="*/ 3769 w 4065"/>
              <a:gd name="T1" fmla="*/ 4676 h 4677"/>
              <a:gd name="T2" fmla="*/ 0 w 4065"/>
              <a:gd name="T3" fmla="*/ 4676 h 4677"/>
              <a:gd name="T4" fmla="*/ 0 w 4065"/>
              <a:gd name="T5" fmla="*/ 0 h 4677"/>
              <a:gd name="T6" fmla="*/ 3769 w 4065"/>
              <a:gd name="T7" fmla="*/ 0 h 4677"/>
              <a:gd name="T8" fmla="*/ 3769 w 4065"/>
              <a:gd name="T9" fmla="*/ 0 h 4677"/>
              <a:gd name="T10" fmla="*/ 4064 w 4065"/>
              <a:gd name="T11" fmla="*/ 294 h 4677"/>
              <a:gd name="T12" fmla="*/ 4064 w 4065"/>
              <a:gd name="T13" fmla="*/ 4382 h 4677"/>
              <a:gd name="T14" fmla="*/ 4064 w 4065"/>
              <a:gd name="T15" fmla="*/ 4382 h 4677"/>
              <a:gd name="T16" fmla="*/ 3769 w 4065"/>
              <a:gd name="T17"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65" h="4677">
                <a:moveTo>
                  <a:pt x="3769" y="4676"/>
                </a:moveTo>
                <a:lnTo>
                  <a:pt x="0" y="4676"/>
                </a:lnTo>
                <a:lnTo>
                  <a:pt x="0" y="0"/>
                </a:lnTo>
                <a:lnTo>
                  <a:pt x="3769" y="0"/>
                </a:lnTo>
                <a:lnTo>
                  <a:pt x="3769" y="0"/>
                </a:lnTo>
                <a:cubicBezTo>
                  <a:pt x="3932" y="0"/>
                  <a:pt x="4064" y="131"/>
                  <a:pt x="4064" y="294"/>
                </a:cubicBezTo>
                <a:lnTo>
                  <a:pt x="4064" y="4382"/>
                </a:lnTo>
                <a:lnTo>
                  <a:pt x="4064" y="4382"/>
                </a:lnTo>
                <a:cubicBezTo>
                  <a:pt x="4064" y="4544"/>
                  <a:pt x="3932" y="4676"/>
                  <a:pt x="3769" y="4676"/>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72" name="Freeform 6">
            <a:extLst>
              <a:ext uri="{FF2B5EF4-FFF2-40B4-BE49-F238E27FC236}">
                <a16:creationId xmlns:a16="http://schemas.microsoft.com/office/drawing/2014/main" id="{894C2548-9FF3-7A46-8D6C-093A74CC7A09}"/>
              </a:ext>
            </a:extLst>
          </p:cNvPr>
          <p:cNvSpPr>
            <a:spLocks noChangeArrowheads="1"/>
          </p:cNvSpPr>
          <p:nvPr/>
        </p:nvSpPr>
        <p:spPr bwMode="auto">
          <a:xfrm>
            <a:off x="19809834" y="3620843"/>
            <a:ext cx="3071504" cy="3534560"/>
          </a:xfrm>
          <a:custGeom>
            <a:avLst/>
            <a:gdLst>
              <a:gd name="T0" fmla="*/ 4064 w 4065"/>
              <a:gd name="T1" fmla="*/ 4382 h 4677"/>
              <a:gd name="T2" fmla="*/ 4064 w 4065"/>
              <a:gd name="T3" fmla="*/ 294 h 4677"/>
              <a:gd name="T4" fmla="*/ 4064 w 4065"/>
              <a:gd name="T5" fmla="*/ 294 h 4677"/>
              <a:gd name="T6" fmla="*/ 3769 w 4065"/>
              <a:gd name="T7" fmla="*/ 0 h 4677"/>
              <a:gd name="T8" fmla="*/ 0 w 4065"/>
              <a:gd name="T9" fmla="*/ 0 h 4677"/>
              <a:gd name="T10" fmla="*/ 0 w 4065"/>
              <a:gd name="T11" fmla="*/ 4676 h 4677"/>
              <a:gd name="T12" fmla="*/ 3769 w 4065"/>
              <a:gd name="T13" fmla="*/ 4676 h 4677"/>
              <a:gd name="T14" fmla="*/ 3769 w 4065"/>
              <a:gd name="T15" fmla="*/ 4676 h 4677"/>
              <a:gd name="T16" fmla="*/ 4064 w 4065"/>
              <a:gd name="T17" fmla="*/ 4382 h 4677"/>
              <a:gd name="T18" fmla="*/ 3821 w 4065"/>
              <a:gd name="T19" fmla="*/ 4382 h 4677"/>
              <a:gd name="T20" fmla="*/ 3821 w 4065"/>
              <a:gd name="T21" fmla="*/ 4382 h 4677"/>
              <a:gd name="T22" fmla="*/ 3769 w 4065"/>
              <a:gd name="T23" fmla="*/ 4434 h 4677"/>
              <a:gd name="T24" fmla="*/ 242 w 4065"/>
              <a:gd name="T25" fmla="*/ 4434 h 4677"/>
              <a:gd name="T26" fmla="*/ 242 w 4065"/>
              <a:gd name="T27" fmla="*/ 242 h 4677"/>
              <a:gd name="T28" fmla="*/ 3769 w 4065"/>
              <a:gd name="T29" fmla="*/ 242 h 4677"/>
              <a:gd name="T30" fmla="*/ 3769 w 4065"/>
              <a:gd name="T31" fmla="*/ 242 h 4677"/>
              <a:gd name="T32" fmla="*/ 3821 w 4065"/>
              <a:gd name="T33" fmla="*/ 294 h 4677"/>
              <a:gd name="T34" fmla="*/ 3821 w 4065"/>
              <a:gd name="T35" fmla="*/ 4382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65" h="4677">
                <a:moveTo>
                  <a:pt x="4064" y="4382"/>
                </a:moveTo>
                <a:lnTo>
                  <a:pt x="4064" y="294"/>
                </a:lnTo>
                <a:lnTo>
                  <a:pt x="4064" y="294"/>
                </a:lnTo>
                <a:cubicBezTo>
                  <a:pt x="4064" y="131"/>
                  <a:pt x="3932" y="0"/>
                  <a:pt x="3769" y="0"/>
                </a:cubicBezTo>
                <a:lnTo>
                  <a:pt x="0" y="0"/>
                </a:lnTo>
                <a:lnTo>
                  <a:pt x="0" y="4676"/>
                </a:lnTo>
                <a:lnTo>
                  <a:pt x="3769" y="4676"/>
                </a:lnTo>
                <a:lnTo>
                  <a:pt x="3769" y="4676"/>
                </a:lnTo>
                <a:cubicBezTo>
                  <a:pt x="3932" y="4676"/>
                  <a:pt x="4064" y="4544"/>
                  <a:pt x="4064" y="4382"/>
                </a:cubicBezTo>
                <a:close/>
                <a:moveTo>
                  <a:pt x="3821" y="4382"/>
                </a:moveTo>
                <a:lnTo>
                  <a:pt x="3821" y="4382"/>
                </a:lnTo>
                <a:cubicBezTo>
                  <a:pt x="3821" y="4410"/>
                  <a:pt x="3798" y="4434"/>
                  <a:pt x="3769" y="4434"/>
                </a:cubicBezTo>
                <a:lnTo>
                  <a:pt x="242" y="4434"/>
                </a:lnTo>
                <a:lnTo>
                  <a:pt x="242" y="242"/>
                </a:lnTo>
                <a:lnTo>
                  <a:pt x="3769" y="242"/>
                </a:lnTo>
                <a:lnTo>
                  <a:pt x="3769" y="242"/>
                </a:lnTo>
                <a:cubicBezTo>
                  <a:pt x="3798" y="242"/>
                  <a:pt x="3821" y="265"/>
                  <a:pt x="3821" y="294"/>
                </a:cubicBezTo>
                <a:lnTo>
                  <a:pt x="3821" y="4382"/>
                </a:lnTo>
                <a:close/>
              </a:path>
            </a:pathLst>
          </a:custGeom>
          <a:solidFill>
            <a:schemeClr val="accent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74" name="Freeform 4">
            <a:extLst>
              <a:ext uri="{FF2B5EF4-FFF2-40B4-BE49-F238E27FC236}">
                <a16:creationId xmlns:a16="http://schemas.microsoft.com/office/drawing/2014/main" id="{8007D470-9265-424F-B432-EFD9854B38F2}"/>
              </a:ext>
            </a:extLst>
          </p:cNvPr>
          <p:cNvSpPr>
            <a:spLocks noChangeArrowheads="1"/>
          </p:cNvSpPr>
          <p:nvPr/>
        </p:nvSpPr>
        <p:spPr bwMode="auto">
          <a:xfrm>
            <a:off x="1496314" y="8419266"/>
            <a:ext cx="6559425" cy="3534560"/>
          </a:xfrm>
          <a:custGeom>
            <a:avLst/>
            <a:gdLst>
              <a:gd name="T0" fmla="*/ 8386 w 8682"/>
              <a:gd name="T1" fmla="*/ 4676 h 4677"/>
              <a:gd name="T2" fmla="*/ 1963 w 8682"/>
              <a:gd name="T3" fmla="*/ 4676 h 4677"/>
              <a:gd name="T4" fmla="*/ 1963 w 8682"/>
              <a:gd name="T5" fmla="*/ 4676 h 4677"/>
              <a:gd name="T6" fmla="*/ 1669 w 8682"/>
              <a:gd name="T7" fmla="*/ 4382 h 4677"/>
              <a:gd name="T8" fmla="*/ 1669 w 8682"/>
              <a:gd name="T9" fmla="*/ 1958 h 4677"/>
              <a:gd name="T10" fmla="*/ 1669 w 8682"/>
              <a:gd name="T11" fmla="*/ 1958 h 4677"/>
              <a:gd name="T12" fmla="*/ 1571 w 8682"/>
              <a:gd name="T13" fmla="*/ 1738 h 4677"/>
              <a:gd name="T14" fmla="*/ 201 w 8682"/>
              <a:gd name="T15" fmla="*/ 513 h 4677"/>
              <a:gd name="T16" fmla="*/ 201 w 8682"/>
              <a:gd name="T17" fmla="*/ 513 h 4677"/>
              <a:gd name="T18" fmla="*/ 398 w 8682"/>
              <a:gd name="T19" fmla="*/ 0 h 4677"/>
              <a:gd name="T20" fmla="*/ 8386 w 8682"/>
              <a:gd name="T21" fmla="*/ 0 h 4677"/>
              <a:gd name="T22" fmla="*/ 8386 w 8682"/>
              <a:gd name="T23" fmla="*/ 0 h 4677"/>
              <a:gd name="T24" fmla="*/ 8681 w 8682"/>
              <a:gd name="T25" fmla="*/ 294 h 4677"/>
              <a:gd name="T26" fmla="*/ 8681 w 8682"/>
              <a:gd name="T27" fmla="*/ 4382 h 4677"/>
              <a:gd name="T28" fmla="*/ 8681 w 8682"/>
              <a:gd name="T29" fmla="*/ 4382 h 4677"/>
              <a:gd name="T30" fmla="*/ 8386 w 8682"/>
              <a:gd name="T31"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682" h="4677">
                <a:moveTo>
                  <a:pt x="8386" y="4676"/>
                </a:moveTo>
                <a:lnTo>
                  <a:pt x="1963" y="4676"/>
                </a:lnTo>
                <a:lnTo>
                  <a:pt x="1963" y="4676"/>
                </a:lnTo>
                <a:cubicBezTo>
                  <a:pt x="1801" y="4676"/>
                  <a:pt x="1669" y="4544"/>
                  <a:pt x="1669" y="4382"/>
                </a:cubicBezTo>
                <a:lnTo>
                  <a:pt x="1669" y="1958"/>
                </a:lnTo>
                <a:lnTo>
                  <a:pt x="1669" y="1958"/>
                </a:lnTo>
                <a:cubicBezTo>
                  <a:pt x="1669" y="1874"/>
                  <a:pt x="1634" y="1794"/>
                  <a:pt x="1571" y="1738"/>
                </a:cubicBezTo>
                <a:lnTo>
                  <a:pt x="201" y="513"/>
                </a:lnTo>
                <a:lnTo>
                  <a:pt x="201" y="513"/>
                </a:lnTo>
                <a:cubicBezTo>
                  <a:pt x="0" y="333"/>
                  <a:pt x="128" y="0"/>
                  <a:pt x="398" y="0"/>
                </a:cubicBezTo>
                <a:lnTo>
                  <a:pt x="8386" y="0"/>
                </a:lnTo>
                <a:lnTo>
                  <a:pt x="8386" y="0"/>
                </a:lnTo>
                <a:cubicBezTo>
                  <a:pt x="8549" y="0"/>
                  <a:pt x="8681" y="131"/>
                  <a:pt x="8681" y="294"/>
                </a:cubicBezTo>
                <a:lnTo>
                  <a:pt x="8681" y="4382"/>
                </a:lnTo>
                <a:lnTo>
                  <a:pt x="8681" y="4382"/>
                </a:lnTo>
                <a:cubicBezTo>
                  <a:pt x="8681" y="4544"/>
                  <a:pt x="8549" y="4676"/>
                  <a:pt x="8386" y="4676"/>
                </a:cubicBezTo>
              </a:path>
            </a:pathLst>
          </a:custGeom>
          <a:solidFill>
            <a:schemeClr val="accent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useBgFill="1">
        <p:nvSpPr>
          <p:cNvPr id="75" name="Freeform 5">
            <a:extLst>
              <a:ext uri="{FF2B5EF4-FFF2-40B4-BE49-F238E27FC236}">
                <a16:creationId xmlns:a16="http://schemas.microsoft.com/office/drawing/2014/main" id="{17A7051C-9200-1F40-ABE1-62F324886B88}"/>
              </a:ext>
            </a:extLst>
          </p:cNvPr>
          <p:cNvSpPr>
            <a:spLocks noChangeArrowheads="1"/>
          </p:cNvSpPr>
          <p:nvPr/>
        </p:nvSpPr>
        <p:spPr bwMode="auto">
          <a:xfrm>
            <a:off x="5103175" y="8556138"/>
            <a:ext cx="2833625" cy="3260817"/>
          </a:xfrm>
          <a:custGeom>
            <a:avLst/>
            <a:gdLst>
              <a:gd name="T0" fmla="*/ 3769 w 4065"/>
              <a:gd name="T1" fmla="*/ 4676 h 4677"/>
              <a:gd name="T2" fmla="*/ 0 w 4065"/>
              <a:gd name="T3" fmla="*/ 4676 h 4677"/>
              <a:gd name="T4" fmla="*/ 0 w 4065"/>
              <a:gd name="T5" fmla="*/ 0 h 4677"/>
              <a:gd name="T6" fmla="*/ 3769 w 4065"/>
              <a:gd name="T7" fmla="*/ 0 h 4677"/>
              <a:gd name="T8" fmla="*/ 3769 w 4065"/>
              <a:gd name="T9" fmla="*/ 0 h 4677"/>
              <a:gd name="T10" fmla="*/ 4064 w 4065"/>
              <a:gd name="T11" fmla="*/ 294 h 4677"/>
              <a:gd name="T12" fmla="*/ 4064 w 4065"/>
              <a:gd name="T13" fmla="*/ 4382 h 4677"/>
              <a:gd name="T14" fmla="*/ 4064 w 4065"/>
              <a:gd name="T15" fmla="*/ 4382 h 4677"/>
              <a:gd name="T16" fmla="*/ 3769 w 4065"/>
              <a:gd name="T17"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65" h="4677">
                <a:moveTo>
                  <a:pt x="3769" y="4676"/>
                </a:moveTo>
                <a:lnTo>
                  <a:pt x="0" y="4676"/>
                </a:lnTo>
                <a:lnTo>
                  <a:pt x="0" y="0"/>
                </a:lnTo>
                <a:lnTo>
                  <a:pt x="3769" y="0"/>
                </a:lnTo>
                <a:lnTo>
                  <a:pt x="3769" y="0"/>
                </a:lnTo>
                <a:cubicBezTo>
                  <a:pt x="3932" y="0"/>
                  <a:pt x="4064" y="131"/>
                  <a:pt x="4064" y="294"/>
                </a:cubicBezTo>
                <a:lnTo>
                  <a:pt x="4064" y="4382"/>
                </a:lnTo>
                <a:lnTo>
                  <a:pt x="4064" y="4382"/>
                </a:lnTo>
                <a:cubicBezTo>
                  <a:pt x="4064" y="4544"/>
                  <a:pt x="3932" y="4676"/>
                  <a:pt x="3769" y="4676"/>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76" name="Freeform 6">
            <a:extLst>
              <a:ext uri="{FF2B5EF4-FFF2-40B4-BE49-F238E27FC236}">
                <a16:creationId xmlns:a16="http://schemas.microsoft.com/office/drawing/2014/main" id="{7F8E286A-CA2C-AA4C-AA07-0284CFE2597A}"/>
              </a:ext>
            </a:extLst>
          </p:cNvPr>
          <p:cNvSpPr>
            <a:spLocks noChangeArrowheads="1"/>
          </p:cNvSpPr>
          <p:nvPr/>
        </p:nvSpPr>
        <p:spPr bwMode="auto">
          <a:xfrm>
            <a:off x="4984235" y="8419266"/>
            <a:ext cx="3071504" cy="3534560"/>
          </a:xfrm>
          <a:custGeom>
            <a:avLst/>
            <a:gdLst>
              <a:gd name="T0" fmla="*/ 4064 w 4065"/>
              <a:gd name="T1" fmla="*/ 4382 h 4677"/>
              <a:gd name="T2" fmla="*/ 4064 w 4065"/>
              <a:gd name="T3" fmla="*/ 294 h 4677"/>
              <a:gd name="T4" fmla="*/ 4064 w 4065"/>
              <a:gd name="T5" fmla="*/ 294 h 4677"/>
              <a:gd name="T6" fmla="*/ 3769 w 4065"/>
              <a:gd name="T7" fmla="*/ 0 h 4677"/>
              <a:gd name="T8" fmla="*/ 0 w 4065"/>
              <a:gd name="T9" fmla="*/ 0 h 4677"/>
              <a:gd name="T10" fmla="*/ 0 w 4065"/>
              <a:gd name="T11" fmla="*/ 4676 h 4677"/>
              <a:gd name="T12" fmla="*/ 3769 w 4065"/>
              <a:gd name="T13" fmla="*/ 4676 h 4677"/>
              <a:gd name="T14" fmla="*/ 3769 w 4065"/>
              <a:gd name="T15" fmla="*/ 4676 h 4677"/>
              <a:gd name="T16" fmla="*/ 4064 w 4065"/>
              <a:gd name="T17" fmla="*/ 4382 h 4677"/>
              <a:gd name="T18" fmla="*/ 3821 w 4065"/>
              <a:gd name="T19" fmla="*/ 4382 h 4677"/>
              <a:gd name="T20" fmla="*/ 3821 w 4065"/>
              <a:gd name="T21" fmla="*/ 4382 h 4677"/>
              <a:gd name="T22" fmla="*/ 3769 w 4065"/>
              <a:gd name="T23" fmla="*/ 4434 h 4677"/>
              <a:gd name="T24" fmla="*/ 242 w 4065"/>
              <a:gd name="T25" fmla="*/ 4434 h 4677"/>
              <a:gd name="T26" fmla="*/ 242 w 4065"/>
              <a:gd name="T27" fmla="*/ 242 h 4677"/>
              <a:gd name="T28" fmla="*/ 3769 w 4065"/>
              <a:gd name="T29" fmla="*/ 242 h 4677"/>
              <a:gd name="T30" fmla="*/ 3769 w 4065"/>
              <a:gd name="T31" fmla="*/ 242 h 4677"/>
              <a:gd name="T32" fmla="*/ 3821 w 4065"/>
              <a:gd name="T33" fmla="*/ 294 h 4677"/>
              <a:gd name="T34" fmla="*/ 3821 w 4065"/>
              <a:gd name="T35" fmla="*/ 4382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65" h="4677">
                <a:moveTo>
                  <a:pt x="4064" y="4382"/>
                </a:moveTo>
                <a:lnTo>
                  <a:pt x="4064" y="294"/>
                </a:lnTo>
                <a:lnTo>
                  <a:pt x="4064" y="294"/>
                </a:lnTo>
                <a:cubicBezTo>
                  <a:pt x="4064" y="131"/>
                  <a:pt x="3932" y="0"/>
                  <a:pt x="3769" y="0"/>
                </a:cubicBezTo>
                <a:lnTo>
                  <a:pt x="0" y="0"/>
                </a:lnTo>
                <a:lnTo>
                  <a:pt x="0" y="4676"/>
                </a:lnTo>
                <a:lnTo>
                  <a:pt x="3769" y="4676"/>
                </a:lnTo>
                <a:lnTo>
                  <a:pt x="3769" y="4676"/>
                </a:lnTo>
                <a:cubicBezTo>
                  <a:pt x="3932" y="4676"/>
                  <a:pt x="4064" y="4544"/>
                  <a:pt x="4064" y="4382"/>
                </a:cubicBezTo>
                <a:close/>
                <a:moveTo>
                  <a:pt x="3821" y="4382"/>
                </a:moveTo>
                <a:lnTo>
                  <a:pt x="3821" y="4382"/>
                </a:lnTo>
                <a:cubicBezTo>
                  <a:pt x="3821" y="4410"/>
                  <a:pt x="3798" y="4434"/>
                  <a:pt x="3769" y="4434"/>
                </a:cubicBezTo>
                <a:lnTo>
                  <a:pt x="242" y="4434"/>
                </a:lnTo>
                <a:lnTo>
                  <a:pt x="242" y="242"/>
                </a:lnTo>
                <a:lnTo>
                  <a:pt x="3769" y="242"/>
                </a:lnTo>
                <a:lnTo>
                  <a:pt x="3769" y="242"/>
                </a:lnTo>
                <a:cubicBezTo>
                  <a:pt x="3798" y="242"/>
                  <a:pt x="3821" y="265"/>
                  <a:pt x="3821" y="294"/>
                </a:cubicBezTo>
                <a:lnTo>
                  <a:pt x="3821" y="4382"/>
                </a:lnTo>
                <a:close/>
              </a:path>
            </a:pathLst>
          </a:custGeom>
          <a:solidFill>
            <a:schemeClr val="accent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78" name="Freeform 4">
            <a:extLst>
              <a:ext uri="{FF2B5EF4-FFF2-40B4-BE49-F238E27FC236}">
                <a16:creationId xmlns:a16="http://schemas.microsoft.com/office/drawing/2014/main" id="{BF1E727A-F9FD-3548-9E62-5A0DAD36B2B4}"/>
              </a:ext>
            </a:extLst>
          </p:cNvPr>
          <p:cNvSpPr>
            <a:spLocks noChangeArrowheads="1"/>
          </p:cNvSpPr>
          <p:nvPr/>
        </p:nvSpPr>
        <p:spPr bwMode="auto">
          <a:xfrm>
            <a:off x="8909111" y="8419266"/>
            <a:ext cx="6559425" cy="3534560"/>
          </a:xfrm>
          <a:custGeom>
            <a:avLst/>
            <a:gdLst>
              <a:gd name="T0" fmla="*/ 8386 w 8682"/>
              <a:gd name="T1" fmla="*/ 4676 h 4677"/>
              <a:gd name="T2" fmla="*/ 1963 w 8682"/>
              <a:gd name="T3" fmla="*/ 4676 h 4677"/>
              <a:gd name="T4" fmla="*/ 1963 w 8682"/>
              <a:gd name="T5" fmla="*/ 4676 h 4677"/>
              <a:gd name="T6" fmla="*/ 1669 w 8682"/>
              <a:gd name="T7" fmla="*/ 4382 h 4677"/>
              <a:gd name="T8" fmla="*/ 1669 w 8682"/>
              <a:gd name="T9" fmla="*/ 1958 h 4677"/>
              <a:gd name="T10" fmla="*/ 1669 w 8682"/>
              <a:gd name="T11" fmla="*/ 1958 h 4677"/>
              <a:gd name="T12" fmla="*/ 1571 w 8682"/>
              <a:gd name="T13" fmla="*/ 1738 h 4677"/>
              <a:gd name="T14" fmla="*/ 201 w 8682"/>
              <a:gd name="T15" fmla="*/ 513 h 4677"/>
              <a:gd name="T16" fmla="*/ 201 w 8682"/>
              <a:gd name="T17" fmla="*/ 513 h 4677"/>
              <a:gd name="T18" fmla="*/ 398 w 8682"/>
              <a:gd name="T19" fmla="*/ 0 h 4677"/>
              <a:gd name="T20" fmla="*/ 8386 w 8682"/>
              <a:gd name="T21" fmla="*/ 0 h 4677"/>
              <a:gd name="T22" fmla="*/ 8386 w 8682"/>
              <a:gd name="T23" fmla="*/ 0 h 4677"/>
              <a:gd name="T24" fmla="*/ 8681 w 8682"/>
              <a:gd name="T25" fmla="*/ 294 h 4677"/>
              <a:gd name="T26" fmla="*/ 8681 w 8682"/>
              <a:gd name="T27" fmla="*/ 4382 h 4677"/>
              <a:gd name="T28" fmla="*/ 8681 w 8682"/>
              <a:gd name="T29" fmla="*/ 4382 h 4677"/>
              <a:gd name="T30" fmla="*/ 8386 w 8682"/>
              <a:gd name="T31"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682" h="4677">
                <a:moveTo>
                  <a:pt x="8386" y="4676"/>
                </a:moveTo>
                <a:lnTo>
                  <a:pt x="1963" y="4676"/>
                </a:lnTo>
                <a:lnTo>
                  <a:pt x="1963" y="4676"/>
                </a:lnTo>
                <a:cubicBezTo>
                  <a:pt x="1801" y="4676"/>
                  <a:pt x="1669" y="4544"/>
                  <a:pt x="1669" y="4382"/>
                </a:cubicBezTo>
                <a:lnTo>
                  <a:pt x="1669" y="1958"/>
                </a:lnTo>
                <a:lnTo>
                  <a:pt x="1669" y="1958"/>
                </a:lnTo>
                <a:cubicBezTo>
                  <a:pt x="1669" y="1874"/>
                  <a:pt x="1634" y="1794"/>
                  <a:pt x="1571" y="1738"/>
                </a:cubicBezTo>
                <a:lnTo>
                  <a:pt x="201" y="513"/>
                </a:lnTo>
                <a:lnTo>
                  <a:pt x="201" y="513"/>
                </a:lnTo>
                <a:cubicBezTo>
                  <a:pt x="0" y="333"/>
                  <a:pt x="128" y="0"/>
                  <a:pt x="398" y="0"/>
                </a:cubicBezTo>
                <a:lnTo>
                  <a:pt x="8386" y="0"/>
                </a:lnTo>
                <a:lnTo>
                  <a:pt x="8386" y="0"/>
                </a:lnTo>
                <a:cubicBezTo>
                  <a:pt x="8549" y="0"/>
                  <a:pt x="8681" y="131"/>
                  <a:pt x="8681" y="294"/>
                </a:cubicBezTo>
                <a:lnTo>
                  <a:pt x="8681" y="4382"/>
                </a:lnTo>
                <a:lnTo>
                  <a:pt x="8681" y="4382"/>
                </a:lnTo>
                <a:cubicBezTo>
                  <a:pt x="8681" y="4544"/>
                  <a:pt x="8549" y="4676"/>
                  <a:pt x="8386" y="4676"/>
                </a:cubicBezTo>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useBgFill="1">
        <p:nvSpPr>
          <p:cNvPr id="79" name="Freeform 5">
            <a:extLst>
              <a:ext uri="{FF2B5EF4-FFF2-40B4-BE49-F238E27FC236}">
                <a16:creationId xmlns:a16="http://schemas.microsoft.com/office/drawing/2014/main" id="{4D1858E7-693A-A54F-94FD-E7003FF7D590}"/>
              </a:ext>
            </a:extLst>
          </p:cNvPr>
          <p:cNvSpPr>
            <a:spLocks noChangeArrowheads="1"/>
          </p:cNvSpPr>
          <p:nvPr/>
        </p:nvSpPr>
        <p:spPr bwMode="auto">
          <a:xfrm>
            <a:off x="12515972" y="8556138"/>
            <a:ext cx="2833625" cy="3260817"/>
          </a:xfrm>
          <a:custGeom>
            <a:avLst/>
            <a:gdLst>
              <a:gd name="T0" fmla="*/ 3769 w 4065"/>
              <a:gd name="T1" fmla="*/ 4676 h 4677"/>
              <a:gd name="T2" fmla="*/ 0 w 4065"/>
              <a:gd name="T3" fmla="*/ 4676 h 4677"/>
              <a:gd name="T4" fmla="*/ 0 w 4065"/>
              <a:gd name="T5" fmla="*/ 0 h 4677"/>
              <a:gd name="T6" fmla="*/ 3769 w 4065"/>
              <a:gd name="T7" fmla="*/ 0 h 4677"/>
              <a:gd name="T8" fmla="*/ 3769 w 4065"/>
              <a:gd name="T9" fmla="*/ 0 h 4677"/>
              <a:gd name="T10" fmla="*/ 4064 w 4065"/>
              <a:gd name="T11" fmla="*/ 294 h 4677"/>
              <a:gd name="T12" fmla="*/ 4064 w 4065"/>
              <a:gd name="T13" fmla="*/ 4382 h 4677"/>
              <a:gd name="T14" fmla="*/ 4064 w 4065"/>
              <a:gd name="T15" fmla="*/ 4382 h 4677"/>
              <a:gd name="T16" fmla="*/ 3769 w 4065"/>
              <a:gd name="T17"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65" h="4677">
                <a:moveTo>
                  <a:pt x="3769" y="4676"/>
                </a:moveTo>
                <a:lnTo>
                  <a:pt x="0" y="4676"/>
                </a:lnTo>
                <a:lnTo>
                  <a:pt x="0" y="0"/>
                </a:lnTo>
                <a:lnTo>
                  <a:pt x="3769" y="0"/>
                </a:lnTo>
                <a:lnTo>
                  <a:pt x="3769" y="0"/>
                </a:lnTo>
                <a:cubicBezTo>
                  <a:pt x="3932" y="0"/>
                  <a:pt x="4064" y="131"/>
                  <a:pt x="4064" y="294"/>
                </a:cubicBezTo>
                <a:lnTo>
                  <a:pt x="4064" y="4382"/>
                </a:lnTo>
                <a:lnTo>
                  <a:pt x="4064" y="4382"/>
                </a:lnTo>
                <a:cubicBezTo>
                  <a:pt x="4064" y="4544"/>
                  <a:pt x="3932" y="4676"/>
                  <a:pt x="3769" y="4676"/>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0" name="Freeform 6">
            <a:extLst>
              <a:ext uri="{FF2B5EF4-FFF2-40B4-BE49-F238E27FC236}">
                <a16:creationId xmlns:a16="http://schemas.microsoft.com/office/drawing/2014/main" id="{1B0E1F76-25DA-2543-BCCD-93A0D3EB37D5}"/>
              </a:ext>
            </a:extLst>
          </p:cNvPr>
          <p:cNvSpPr>
            <a:spLocks noChangeArrowheads="1"/>
          </p:cNvSpPr>
          <p:nvPr/>
        </p:nvSpPr>
        <p:spPr bwMode="auto">
          <a:xfrm>
            <a:off x="12397032" y="8419266"/>
            <a:ext cx="3071504" cy="3534560"/>
          </a:xfrm>
          <a:custGeom>
            <a:avLst/>
            <a:gdLst>
              <a:gd name="T0" fmla="*/ 4064 w 4065"/>
              <a:gd name="T1" fmla="*/ 4382 h 4677"/>
              <a:gd name="T2" fmla="*/ 4064 w 4065"/>
              <a:gd name="T3" fmla="*/ 294 h 4677"/>
              <a:gd name="T4" fmla="*/ 4064 w 4065"/>
              <a:gd name="T5" fmla="*/ 294 h 4677"/>
              <a:gd name="T6" fmla="*/ 3769 w 4065"/>
              <a:gd name="T7" fmla="*/ 0 h 4677"/>
              <a:gd name="T8" fmla="*/ 0 w 4065"/>
              <a:gd name="T9" fmla="*/ 0 h 4677"/>
              <a:gd name="T10" fmla="*/ 0 w 4065"/>
              <a:gd name="T11" fmla="*/ 4676 h 4677"/>
              <a:gd name="T12" fmla="*/ 3769 w 4065"/>
              <a:gd name="T13" fmla="*/ 4676 h 4677"/>
              <a:gd name="T14" fmla="*/ 3769 w 4065"/>
              <a:gd name="T15" fmla="*/ 4676 h 4677"/>
              <a:gd name="T16" fmla="*/ 4064 w 4065"/>
              <a:gd name="T17" fmla="*/ 4382 h 4677"/>
              <a:gd name="T18" fmla="*/ 3821 w 4065"/>
              <a:gd name="T19" fmla="*/ 4382 h 4677"/>
              <a:gd name="T20" fmla="*/ 3821 w 4065"/>
              <a:gd name="T21" fmla="*/ 4382 h 4677"/>
              <a:gd name="T22" fmla="*/ 3769 w 4065"/>
              <a:gd name="T23" fmla="*/ 4434 h 4677"/>
              <a:gd name="T24" fmla="*/ 242 w 4065"/>
              <a:gd name="T25" fmla="*/ 4434 h 4677"/>
              <a:gd name="T26" fmla="*/ 242 w 4065"/>
              <a:gd name="T27" fmla="*/ 242 h 4677"/>
              <a:gd name="T28" fmla="*/ 3769 w 4065"/>
              <a:gd name="T29" fmla="*/ 242 h 4677"/>
              <a:gd name="T30" fmla="*/ 3769 w 4065"/>
              <a:gd name="T31" fmla="*/ 242 h 4677"/>
              <a:gd name="T32" fmla="*/ 3821 w 4065"/>
              <a:gd name="T33" fmla="*/ 294 h 4677"/>
              <a:gd name="T34" fmla="*/ 3821 w 4065"/>
              <a:gd name="T35" fmla="*/ 4382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65" h="4677">
                <a:moveTo>
                  <a:pt x="4064" y="4382"/>
                </a:moveTo>
                <a:lnTo>
                  <a:pt x="4064" y="294"/>
                </a:lnTo>
                <a:lnTo>
                  <a:pt x="4064" y="294"/>
                </a:lnTo>
                <a:cubicBezTo>
                  <a:pt x="4064" y="131"/>
                  <a:pt x="3932" y="0"/>
                  <a:pt x="3769" y="0"/>
                </a:cubicBezTo>
                <a:lnTo>
                  <a:pt x="0" y="0"/>
                </a:lnTo>
                <a:lnTo>
                  <a:pt x="0" y="4676"/>
                </a:lnTo>
                <a:lnTo>
                  <a:pt x="3769" y="4676"/>
                </a:lnTo>
                <a:lnTo>
                  <a:pt x="3769" y="4676"/>
                </a:lnTo>
                <a:cubicBezTo>
                  <a:pt x="3932" y="4676"/>
                  <a:pt x="4064" y="4544"/>
                  <a:pt x="4064" y="4382"/>
                </a:cubicBezTo>
                <a:close/>
                <a:moveTo>
                  <a:pt x="3821" y="4382"/>
                </a:moveTo>
                <a:lnTo>
                  <a:pt x="3821" y="4382"/>
                </a:lnTo>
                <a:cubicBezTo>
                  <a:pt x="3821" y="4410"/>
                  <a:pt x="3798" y="4434"/>
                  <a:pt x="3769" y="4434"/>
                </a:cubicBezTo>
                <a:lnTo>
                  <a:pt x="242" y="4434"/>
                </a:lnTo>
                <a:lnTo>
                  <a:pt x="242" y="242"/>
                </a:lnTo>
                <a:lnTo>
                  <a:pt x="3769" y="242"/>
                </a:lnTo>
                <a:lnTo>
                  <a:pt x="3769" y="242"/>
                </a:lnTo>
                <a:cubicBezTo>
                  <a:pt x="3798" y="242"/>
                  <a:pt x="3821" y="265"/>
                  <a:pt x="3821" y="294"/>
                </a:cubicBezTo>
                <a:lnTo>
                  <a:pt x="3821" y="4382"/>
                </a:lnTo>
                <a:close/>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2" name="Freeform 4">
            <a:extLst>
              <a:ext uri="{FF2B5EF4-FFF2-40B4-BE49-F238E27FC236}">
                <a16:creationId xmlns:a16="http://schemas.microsoft.com/office/drawing/2014/main" id="{F78D2D4A-6BDD-C445-8033-E794E6D77A75}"/>
              </a:ext>
            </a:extLst>
          </p:cNvPr>
          <p:cNvSpPr>
            <a:spLocks noChangeArrowheads="1"/>
          </p:cNvSpPr>
          <p:nvPr/>
        </p:nvSpPr>
        <p:spPr bwMode="auto">
          <a:xfrm>
            <a:off x="16321913" y="8419266"/>
            <a:ext cx="6559425" cy="3534560"/>
          </a:xfrm>
          <a:custGeom>
            <a:avLst/>
            <a:gdLst>
              <a:gd name="T0" fmla="*/ 8386 w 8682"/>
              <a:gd name="T1" fmla="*/ 4676 h 4677"/>
              <a:gd name="T2" fmla="*/ 1963 w 8682"/>
              <a:gd name="T3" fmla="*/ 4676 h 4677"/>
              <a:gd name="T4" fmla="*/ 1963 w 8682"/>
              <a:gd name="T5" fmla="*/ 4676 h 4677"/>
              <a:gd name="T6" fmla="*/ 1669 w 8682"/>
              <a:gd name="T7" fmla="*/ 4382 h 4677"/>
              <a:gd name="T8" fmla="*/ 1669 w 8682"/>
              <a:gd name="T9" fmla="*/ 1958 h 4677"/>
              <a:gd name="T10" fmla="*/ 1669 w 8682"/>
              <a:gd name="T11" fmla="*/ 1958 h 4677"/>
              <a:gd name="T12" fmla="*/ 1571 w 8682"/>
              <a:gd name="T13" fmla="*/ 1738 h 4677"/>
              <a:gd name="T14" fmla="*/ 201 w 8682"/>
              <a:gd name="T15" fmla="*/ 513 h 4677"/>
              <a:gd name="T16" fmla="*/ 201 w 8682"/>
              <a:gd name="T17" fmla="*/ 513 h 4677"/>
              <a:gd name="T18" fmla="*/ 398 w 8682"/>
              <a:gd name="T19" fmla="*/ 0 h 4677"/>
              <a:gd name="T20" fmla="*/ 8386 w 8682"/>
              <a:gd name="T21" fmla="*/ 0 h 4677"/>
              <a:gd name="T22" fmla="*/ 8386 w 8682"/>
              <a:gd name="T23" fmla="*/ 0 h 4677"/>
              <a:gd name="T24" fmla="*/ 8681 w 8682"/>
              <a:gd name="T25" fmla="*/ 294 h 4677"/>
              <a:gd name="T26" fmla="*/ 8681 w 8682"/>
              <a:gd name="T27" fmla="*/ 4382 h 4677"/>
              <a:gd name="T28" fmla="*/ 8681 w 8682"/>
              <a:gd name="T29" fmla="*/ 4382 h 4677"/>
              <a:gd name="T30" fmla="*/ 8386 w 8682"/>
              <a:gd name="T31"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682" h="4677">
                <a:moveTo>
                  <a:pt x="8386" y="4676"/>
                </a:moveTo>
                <a:lnTo>
                  <a:pt x="1963" y="4676"/>
                </a:lnTo>
                <a:lnTo>
                  <a:pt x="1963" y="4676"/>
                </a:lnTo>
                <a:cubicBezTo>
                  <a:pt x="1801" y="4676"/>
                  <a:pt x="1669" y="4544"/>
                  <a:pt x="1669" y="4382"/>
                </a:cubicBezTo>
                <a:lnTo>
                  <a:pt x="1669" y="1958"/>
                </a:lnTo>
                <a:lnTo>
                  <a:pt x="1669" y="1958"/>
                </a:lnTo>
                <a:cubicBezTo>
                  <a:pt x="1669" y="1874"/>
                  <a:pt x="1634" y="1794"/>
                  <a:pt x="1571" y="1738"/>
                </a:cubicBezTo>
                <a:lnTo>
                  <a:pt x="201" y="513"/>
                </a:lnTo>
                <a:lnTo>
                  <a:pt x="201" y="513"/>
                </a:lnTo>
                <a:cubicBezTo>
                  <a:pt x="0" y="333"/>
                  <a:pt x="128" y="0"/>
                  <a:pt x="398" y="0"/>
                </a:cubicBezTo>
                <a:lnTo>
                  <a:pt x="8386" y="0"/>
                </a:lnTo>
                <a:lnTo>
                  <a:pt x="8386" y="0"/>
                </a:lnTo>
                <a:cubicBezTo>
                  <a:pt x="8549" y="0"/>
                  <a:pt x="8681" y="131"/>
                  <a:pt x="8681" y="294"/>
                </a:cubicBezTo>
                <a:lnTo>
                  <a:pt x="8681" y="4382"/>
                </a:lnTo>
                <a:lnTo>
                  <a:pt x="8681" y="4382"/>
                </a:lnTo>
                <a:cubicBezTo>
                  <a:pt x="8681" y="4544"/>
                  <a:pt x="8549" y="4676"/>
                  <a:pt x="8386" y="4676"/>
                </a:cubicBezTo>
              </a:path>
            </a:pathLst>
          </a:custGeom>
          <a:solidFill>
            <a:schemeClr val="accent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useBgFill="1">
        <p:nvSpPr>
          <p:cNvPr id="83" name="Freeform 5">
            <a:extLst>
              <a:ext uri="{FF2B5EF4-FFF2-40B4-BE49-F238E27FC236}">
                <a16:creationId xmlns:a16="http://schemas.microsoft.com/office/drawing/2014/main" id="{5CEB267C-B1EB-B14D-93FC-527BB82952A6}"/>
              </a:ext>
            </a:extLst>
          </p:cNvPr>
          <p:cNvSpPr>
            <a:spLocks noChangeArrowheads="1"/>
          </p:cNvSpPr>
          <p:nvPr/>
        </p:nvSpPr>
        <p:spPr bwMode="auto">
          <a:xfrm>
            <a:off x="19928774" y="8556138"/>
            <a:ext cx="2833625" cy="3260817"/>
          </a:xfrm>
          <a:custGeom>
            <a:avLst/>
            <a:gdLst>
              <a:gd name="T0" fmla="*/ 3769 w 4065"/>
              <a:gd name="T1" fmla="*/ 4676 h 4677"/>
              <a:gd name="T2" fmla="*/ 0 w 4065"/>
              <a:gd name="T3" fmla="*/ 4676 h 4677"/>
              <a:gd name="T4" fmla="*/ 0 w 4065"/>
              <a:gd name="T5" fmla="*/ 0 h 4677"/>
              <a:gd name="T6" fmla="*/ 3769 w 4065"/>
              <a:gd name="T7" fmla="*/ 0 h 4677"/>
              <a:gd name="T8" fmla="*/ 3769 w 4065"/>
              <a:gd name="T9" fmla="*/ 0 h 4677"/>
              <a:gd name="T10" fmla="*/ 4064 w 4065"/>
              <a:gd name="T11" fmla="*/ 294 h 4677"/>
              <a:gd name="T12" fmla="*/ 4064 w 4065"/>
              <a:gd name="T13" fmla="*/ 4382 h 4677"/>
              <a:gd name="T14" fmla="*/ 4064 w 4065"/>
              <a:gd name="T15" fmla="*/ 4382 h 4677"/>
              <a:gd name="T16" fmla="*/ 3769 w 4065"/>
              <a:gd name="T17" fmla="*/ 4676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65" h="4677">
                <a:moveTo>
                  <a:pt x="3769" y="4676"/>
                </a:moveTo>
                <a:lnTo>
                  <a:pt x="0" y="4676"/>
                </a:lnTo>
                <a:lnTo>
                  <a:pt x="0" y="0"/>
                </a:lnTo>
                <a:lnTo>
                  <a:pt x="3769" y="0"/>
                </a:lnTo>
                <a:lnTo>
                  <a:pt x="3769" y="0"/>
                </a:lnTo>
                <a:cubicBezTo>
                  <a:pt x="3932" y="0"/>
                  <a:pt x="4064" y="131"/>
                  <a:pt x="4064" y="294"/>
                </a:cubicBezTo>
                <a:lnTo>
                  <a:pt x="4064" y="4382"/>
                </a:lnTo>
                <a:lnTo>
                  <a:pt x="4064" y="4382"/>
                </a:lnTo>
                <a:cubicBezTo>
                  <a:pt x="4064" y="4544"/>
                  <a:pt x="3932" y="4676"/>
                  <a:pt x="3769" y="4676"/>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4" name="Freeform 6">
            <a:extLst>
              <a:ext uri="{FF2B5EF4-FFF2-40B4-BE49-F238E27FC236}">
                <a16:creationId xmlns:a16="http://schemas.microsoft.com/office/drawing/2014/main" id="{6534F82F-C6EC-4049-876E-E4035F66B83E}"/>
              </a:ext>
            </a:extLst>
          </p:cNvPr>
          <p:cNvSpPr>
            <a:spLocks noChangeArrowheads="1"/>
          </p:cNvSpPr>
          <p:nvPr/>
        </p:nvSpPr>
        <p:spPr bwMode="auto">
          <a:xfrm>
            <a:off x="19809834" y="8419266"/>
            <a:ext cx="3071504" cy="3534560"/>
          </a:xfrm>
          <a:custGeom>
            <a:avLst/>
            <a:gdLst>
              <a:gd name="T0" fmla="*/ 4064 w 4065"/>
              <a:gd name="T1" fmla="*/ 4382 h 4677"/>
              <a:gd name="T2" fmla="*/ 4064 w 4065"/>
              <a:gd name="T3" fmla="*/ 294 h 4677"/>
              <a:gd name="T4" fmla="*/ 4064 w 4065"/>
              <a:gd name="T5" fmla="*/ 294 h 4677"/>
              <a:gd name="T6" fmla="*/ 3769 w 4065"/>
              <a:gd name="T7" fmla="*/ 0 h 4677"/>
              <a:gd name="T8" fmla="*/ 0 w 4065"/>
              <a:gd name="T9" fmla="*/ 0 h 4677"/>
              <a:gd name="T10" fmla="*/ 0 w 4065"/>
              <a:gd name="T11" fmla="*/ 4676 h 4677"/>
              <a:gd name="T12" fmla="*/ 3769 w 4065"/>
              <a:gd name="T13" fmla="*/ 4676 h 4677"/>
              <a:gd name="T14" fmla="*/ 3769 w 4065"/>
              <a:gd name="T15" fmla="*/ 4676 h 4677"/>
              <a:gd name="T16" fmla="*/ 4064 w 4065"/>
              <a:gd name="T17" fmla="*/ 4382 h 4677"/>
              <a:gd name="T18" fmla="*/ 3821 w 4065"/>
              <a:gd name="T19" fmla="*/ 4382 h 4677"/>
              <a:gd name="T20" fmla="*/ 3821 w 4065"/>
              <a:gd name="T21" fmla="*/ 4382 h 4677"/>
              <a:gd name="T22" fmla="*/ 3769 w 4065"/>
              <a:gd name="T23" fmla="*/ 4434 h 4677"/>
              <a:gd name="T24" fmla="*/ 242 w 4065"/>
              <a:gd name="T25" fmla="*/ 4434 h 4677"/>
              <a:gd name="T26" fmla="*/ 242 w 4065"/>
              <a:gd name="T27" fmla="*/ 242 h 4677"/>
              <a:gd name="T28" fmla="*/ 3769 w 4065"/>
              <a:gd name="T29" fmla="*/ 242 h 4677"/>
              <a:gd name="T30" fmla="*/ 3769 w 4065"/>
              <a:gd name="T31" fmla="*/ 242 h 4677"/>
              <a:gd name="T32" fmla="*/ 3821 w 4065"/>
              <a:gd name="T33" fmla="*/ 294 h 4677"/>
              <a:gd name="T34" fmla="*/ 3821 w 4065"/>
              <a:gd name="T35" fmla="*/ 4382 h 4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65" h="4677">
                <a:moveTo>
                  <a:pt x="4064" y="4382"/>
                </a:moveTo>
                <a:lnTo>
                  <a:pt x="4064" y="294"/>
                </a:lnTo>
                <a:lnTo>
                  <a:pt x="4064" y="294"/>
                </a:lnTo>
                <a:cubicBezTo>
                  <a:pt x="4064" y="131"/>
                  <a:pt x="3932" y="0"/>
                  <a:pt x="3769" y="0"/>
                </a:cubicBezTo>
                <a:lnTo>
                  <a:pt x="0" y="0"/>
                </a:lnTo>
                <a:lnTo>
                  <a:pt x="0" y="4676"/>
                </a:lnTo>
                <a:lnTo>
                  <a:pt x="3769" y="4676"/>
                </a:lnTo>
                <a:lnTo>
                  <a:pt x="3769" y="4676"/>
                </a:lnTo>
                <a:cubicBezTo>
                  <a:pt x="3932" y="4676"/>
                  <a:pt x="4064" y="4544"/>
                  <a:pt x="4064" y="4382"/>
                </a:cubicBezTo>
                <a:close/>
                <a:moveTo>
                  <a:pt x="3821" y="4382"/>
                </a:moveTo>
                <a:lnTo>
                  <a:pt x="3821" y="4382"/>
                </a:lnTo>
                <a:cubicBezTo>
                  <a:pt x="3821" y="4410"/>
                  <a:pt x="3798" y="4434"/>
                  <a:pt x="3769" y="4434"/>
                </a:cubicBezTo>
                <a:lnTo>
                  <a:pt x="242" y="4434"/>
                </a:lnTo>
                <a:lnTo>
                  <a:pt x="242" y="242"/>
                </a:lnTo>
                <a:lnTo>
                  <a:pt x="3769" y="242"/>
                </a:lnTo>
                <a:lnTo>
                  <a:pt x="3769" y="242"/>
                </a:lnTo>
                <a:cubicBezTo>
                  <a:pt x="3798" y="242"/>
                  <a:pt x="3821" y="265"/>
                  <a:pt x="3821" y="294"/>
                </a:cubicBezTo>
                <a:lnTo>
                  <a:pt x="3821" y="4382"/>
                </a:lnTo>
                <a:close/>
              </a:path>
            </a:pathLst>
          </a:custGeom>
          <a:solidFill>
            <a:schemeClr val="accent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5" name="Freeform 80">
            <a:extLst>
              <a:ext uri="{FF2B5EF4-FFF2-40B4-BE49-F238E27FC236}">
                <a16:creationId xmlns:a16="http://schemas.microsoft.com/office/drawing/2014/main" id="{4288DC74-2D38-2749-8012-6F86F7AB4D9B}"/>
              </a:ext>
            </a:extLst>
          </p:cNvPr>
          <p:cNvSpPr>
            <a:spLocks noChangeArrowheads="1"/>
          </p:cNvSpPr>
          <p:nvPr/>
        </p:nvSpPr>
        <p:spPr bwMode="auto">
          <a:xfrm>
            <a:off x="13244422" y="4699762"/>
            <a:ext cx="1376724" cy="1376722"/>
          </a:xfrm>
          <a:custGeom>
            <a:avLst/>
            <a:gdLst>
              <a:gd name="T0" fmla="*/ 455889 w 877528"/>
              <a:gd name="T1" fmla="*/ 292618 h 877527"/>
              <a:gd name="T2" fmla="*/ 590365 w 877528"/>
              <a:gd name="T3" fmla="*/ 390768 h 877527"/>
              <a:gd name="T4" fmla="*/ 601541 w 877528"/>
              <a:gd name="T5" fmla="*/ 422406 h 877527"/>
              <a:gd name="T6" fmla="*/ 549625 w 877528"/>
              <a:gd name="T7" fmla="*/ 580236 h 877527"/>
              <a:gd name="T8" fmla="*/ 522947 w 877528"/>
              <a:gd name="T9" fmla="*/ 600369 h 877527"/>
              <a:gd name="T10" fmla="*/ 356384 w 877528"/>
              <a:gd name="T11" fmla="*/ 600010 h 877527"/>
              <a:gd name="T12" fmla="*/ 328624 w 877528"/>
              <a:gd name="T13" fmla="*/ 581314 h 877527"/>
              <a:gd name="T14" fmla="*/ 277429 w 877528"/>
              <a:gd name="T15" fmla="*/ 422765 h 877527"/>
              <a:gd name="T16" fmla="*/ 287163 w 877528"/>
              <a:gd name="T17" fmla="*/ 391127 h 877527"/>
              <a:gd name="T18" fmla="*/ 422360 w 877528"/>
              <a:gd name="T19" fmla="*/ 293696 h 877527"/>
              <a:gd name="T20" fmla="*/ 438944 w 877528"/>
              <a:gd name="T21" fmla="*/ 152316 h 877527"/>
              <a:gd name="T22" fmla="*/ 152676 w 877528"/>
              <a:gd name="T23" fmla="*/ 438583 h 877527"/>
              <a:gd name="T24" fmla="*/ 438944 w 877528"/>
              <a:gd name="T25" fmla="*/ 724851 h 877527"/>
              <a:gd name="T26" fmla="*/ 724852 w 877528"/>
              <a:gd name="T27" fmla="*/ 438583 h 877527"/>
              <a:gd name="T28" fmla="*/ 438944 w 877528"/>
              <a:gd name="T29" fmla="*/ 152316 h 877527"/>
              <a:gd name="T30" fmla="*/ 484675 w 877528"/>
              <a:gd name="T31" fmla="*/ 36369 h 877527"/>
              <a:gd name="T32" fmla="*/ 519243 w 877528"/>
              <a:gd name="T33" fmla="*/ 42130 h 877527"/>
              <a:gd name="T34" fmla="*/ 607104 w 877528"/>
              <a:gd name="T35" fmla="*/ 70217 h 877527"/>
              <a:gd name="T36" fmla="*/ 638071 w 877528"/>
              <a:gd name="T37" fmla="*/ 86060 h 877527"/>
              <a:gd name="T38" fmla="*/ 712609 w 877528"/>
              <a:gd name="T39" fmla="*/ 140433 h 877527"/>
              <a:gd name="T40" fmla="*/ 737095 w 877528"/>
              <a:gd name="T41" fmla="*/ 164919 h 877527"/>
              <a:gd name="T42" fmla="*/ 791108 w 877528"/>
              <a:gd name="T43" fmla="*/ 239456 h 877527"/>
              <a:gd name="T44" fmla="*/ 806951 w 877528"/>
              <a:gd name="T45" fmla="*/ 270424 h 877527"/>
              <a:gd name="T46" fmla="*/ 835398 w 877528"/>
              <a:gd name="T47" fmla="*/ 358285 h 877527"/>
              <a:gd name="T48" fmla="*/ 840799 w 877528"/>
              <a:gd name="T49" fmla="*/ 392493 h 877527"/>
              <a:gd name="T50" fmla="*/ 840799 w 877528"/>
              <a:gd name="T51" fmla="*/ 484674 h 877527"/>
              <a:gd name="T52" fmla="*/ 835398 w 877528"/>
              <a:gd name="T53" fmla="*/ 518882 h 877527"/>
              <a:gd name="T54" fmla="*/ 806951 w 877528"/>
              <a:gd name="T55" fmla="*/ 606743 h 877527"/>
              <a:gd name="T56" fmla="*/ 791108 w 877528"/>
              <a:gd name="T57" fmla="*/ 637710 h 877527"/>
              <a:gd name="T58" fmla="*/ 737095 w 877528"/>
              <a:gd name="T59" fmla="*/ 712248 h 877527"/>
              <a:gd name="T60" fmla="*/ 712609 w 877528"/>
              <a:gd name="T61" fmla="*/ 737094 h 877527"/>
              <a:gd name="T62" fmla="*/ 638071 w 877528"/>
              <a:gd name="T63" fmla="*/ 791107 h 877527"/>
              <a:gd name="T64" fmla="*/ 607104 w 877528"/>
              <a:gd name="T65" fmla="*/ 806590 h 877527"/>
              <a:gd name="T66" fmla="*/ 519243 w 877528"/>
              <a:gd name="T67" fmla="*/ 835397 h 877527"/>
              <a:gd name="T68" fmla="*/ 484675 w 877528"/>
              <a:gd name="T69" fmla="*/ 840798 h 877527"/>
              <a:gd name="T70" fmla="*/ 392853 w 877528"/>
              <a:gd name="T71" fmla="*/ 840798 h 877527"/>
              <a:gd name="T72" fmla="*/ 358285 w 877528"/>
              <a:gd name="T73" fmla="*/ 835397 h 877527"/>
              <a:gd name="T74" fmla="*/ 270784 w 877528"/>
              <a:gd name="T75" fmla="*/ 806590 h 877527"/>
              <a:gd name="T76" fmla="*/ 239817 w 877528"/>
              <a:gd name="T77" fmla="*/ 791107 h 877527"/>
              <a:gd name="T78" fmla="*/ 165279 w 877528"/>
              <a:gd name="T79" fmla="*/ 737094 h 877527"/>
              <a:gd name="T80" fmla="*/ 140793 w 877528"/>
              <a:gd name="T81" fmla="*/ 712248 h 877527"/>
              <a:gd name="T82" fmla="*/ 86420 w 877528"/>
              <a:gd name="T83" fmla="*/ 637710 h 877527"/>
              <a:gd name="T84" fmla="*/ 70576 w 877528"/>
              <a:gd name="T85" fmla="*/ 606743 h 877527"/>
              <a:gd name="T86" fmla="*/ 42130 w 877528"/>
              <a:gd name="T87" fmla="*/ 518882 h 877527"/>
              <a:gd name="T88" fmla="*/ 36728 w 877528"/>
              <a:gd name="T89" fmla="*/ 484674 h 877527"/>
              <a:gd name="T90" fmla="*/ 36728 w 877528"/>
              <a:gd name="T91" fmla="*/ 392493 h 877527"/>
              <a:gd name="T92" fmla="*/ 42130 w 877528"/>
              <a:gd name="T93" fmla="*/ 358285 h 877527"/>
              <a:gd name="T94" fmla="*/ 70576 w 877528"/>
              <a:gd name="T95" fmla="*/ 270424 h 877527"/>
              <a:gd name="T96" fmla="*/ 86420 w 877528"/>
              <a:gd name="T97" fmla="*/ 239456 h 877527"/>
              <a:gd name="T98" fmla="*/ 140793 w 877528"/>
              <a:gd name="T99" fmla="*/ 164919 h 877527"/>
              <a:gd name="T100" fmla="*/ 165279 w 877528"/>
              <a:gd name="T101" fmla="*/ 140433 h 877527"/>
              <a:gd name="T102" fmla="*/ 239817 w 877528"/>
              <a:gd name="T103" fmla="*/ 86060 h 877527"/>
              <a:gd name="T104" fmla="*/ 270784 w 877528"/>
              <a:gd name="T105" fmla="*/ 70217 h 877527"/>
              <a:gd name="T106" fmla="*/ 358285 w 877528"/>
              <a:gd name="T107" fmla="*/ 42130 h 877527"/>
              <a:gd name="T108" fmla="*/ 392853 w 877528"/>
              <a:gd name="T109" fmla="*/ 36369 h 877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77528" h="877527">
                <a:moveTo>
                  <a:pt x="437863" y="255587"/>
                </a:moveTo>
                <a:lnTo>
                  <a:pt x="455889" y="292618"/>
                </a:lnTo>
                <a:lnTo>
                  <a:pt x="499512" y="383937"/>
                </a:lnTo>
                <a:lnTo>
                  <a:pt x="590365" y="390768"/>
                </a:lnTo>
                <a:lnTo>
                  <a:pt x="631465" y="393644"/>
                </a:lnTo>
                <a:lnTo>
                  <a:pt x="601541" y="422406"/>
                </a:lnTo>
                <a:lnTo>
                  <a:pt x="527633" y="491793"/>
                </a:lnTo>
                <a:lnTo>
                  <a:pt x="549625" y="580236"/>
                </a:lnTo>
                <a:lnTo>
                  <a:pt x="559360" y="620143"/>
                </a:lnTo>
                <a:lnTo>
                  <a:pt x="522947" y="600369"/>
                </a:lnTo>
                <a:lnTo>
                  <a:pt x="433897" y="552193"/>
                </a:lnTo>
                <a:lnTo>
                  <a:pt x="356384" y="600010"/>
                </a:lnTo>
                <a:lnTo>
                  <a:pt x="321052" y="621941"/>
                </a:lnTo>
                <a:lnTo>
                  <a:pt x="328624" y="581314"/>
                </a:lnTo>
                <a:lnTo>
                  <a:pt x="347371" y="481727"/>
                </a:lnTo>
                <a:lnTo>
                  <a:pt x="277429" y="422765"/>
                </a:lnTo>
                <a:lnTo>
                  <a:pt x="246063" y="396160"/>
                </a:lnTo>
                <a:lnTo>
                  <a:pt x="287163" y="391127"/>
                </a:lnTo>
                <a:lnTo>
                  <a:pt x="387750" y="377825"/>
                </a:lnTo>
                <a:lnTo>
                  <a:pt x="422360" y="293696"/>
                </a:lnTo>
                <a:lnTo>
                  <a:pt x="437863" y="255587"/>
                </a:lnTo>
                <a:close/>
                <a:moveTo>
                  <a:pt x="438944" y="152316"/>
                </a:moveTo>
                <a:cubicBezTo>
                  <a:pt x="359725" y="152316"/>
                  <a:pt x="288429" y="184363"/>
                  <a:pt x="236576" y="236216"/>
                </a:cubicBezTo>
                <a:cubicBezTo>
                  <a:pt x="184724" y="288068"/>
                  <a:pt x="152676" y="359725"/>
                  <a:pt x="152676" y="438583"/>
                </a:cubicBezTo>
                <a:cubicBezTo>
                  <a:pt x="152676" y="517802"/>
                  <a:pt x="184724" y="589099"/>
                  <a:pt x="236576" y="640951"/>
                </a:cubicBezTo>
                <a:cubicBezTo>
                  <a:pt x="288429" y="692803"/>
                  <a:pt x="359725" y="724851"/>
                  <a:pt x="438944" y="724851"/>
                </a:cubicBezTo>
                <a:cubicBezTo>
                  <a:pt x="517803" y="724851"/>
                  <a:pt x="589460" y="692803"/>
                  <a:pt x="641312" y="640951"/>
                </a:cubicBezTo>
                <a:cubicBezTo>
                  <a:pt x="693164" y="589099"/>
                  <a:pt x="724852" y="517802"/>
                  <a:pt x="724852" y="438583"/>
                </a:cubicBezTo>
                <a:cubicBezTo>
                  <a:pt x="724852" y="359725"/>
                  <a:pt x="693164" y="288068"/>
                  <a:pt x="641312" y="236216"/>
                </a:cubicBezTo>
                <a:cubicBezTo>
                  <a:pt x="589460" y="184363"/>
                  <a:pt x="517803" y="152316"/>
                  <a:pt x="438944" y="152316"/>
                </a:cubicBezTo>
                <a:close/>
                <a:moveTo>
                  <a:pt x="438944" y="0"/>
                </a:moveTo>
                <a:cubicBezTo>
                  <a:pt x="463430" y="0"/>
                  <a:pt x="473873" y="18004"/>
                  <a:pt x="484675" y="36369"/>
                </a:cubicBezTo>
                <a:cubicBezTo>
                  <a:pt x="490076" y="45371"/>
                  <a:pt x="495478" y="54733"/>
                  <a:pt x="499439" y="55453"/>
                </a:cubicBezTo>
                <a:cubicBezTo>
                  <a:pt x="503400" y="55813"/>
                  <a:pt x="511321" y="48972"/>
                  <a:pt x="519243" y="42130"/>
                </a:cubicBezTo>
                <a:cubicBezTo>
                  <a:pt x="535447" y="27727"/>
                  <a:pt x="550931" y="13683"/>
                  <a:pt x="574336" y="21245"/>
                </a:cubicBezTo>
                <a:cubicBezTo>
                  <a:pt x="597742" y="28807"/>
                  <a:pt x="602423" y="49692"/>
                  <a:pt x="607104" y="70217"/>
                </a:cubicBezTo>
                <a:cubicBezTo>
                  <a:pt x="609265" y="80659"/>
                  <a:pt x="611425" y="91102"/>
                  <a:pt x="615026" y="92902"/>
                </a:cubicBezTo>
                <a:cubicBezTo>
                  <a:pt x="618627" y="94702"/>
                  <a:pt x="628349" y="90381"/>
                  <a:pt x="638071" y="86060"/>
                </a:cubicBezTo>
                <a:cubicBezTo>
                  <a:pt x="657516" y="77778"/>
                  <a:pt x="676601" y="69136"/>
                  <a:pt x="696765" y="83540"/>
                </a:cubicBezTo>
                <a:cubicBezTo>
                  <a:pt x="716570" y="97943"/>
                  <a:pt x="714770" y="118828"/>
                  <a:pt x="712609" y="140433"/>
                </a:cubicBezTo>
                <a:cubicBezTo>
                  <a:pt x="711529" y="150515"/>
                  <a:pt x="710449" y="161318"/>
                  <a:pt x="712969" y="164199"/>
                </a:cubicBezTo>
                <a:cubicBezTo>
                  <a:pt x="716210" y="167079"/>
                  <a:pt x="726652" y="165999"/>
                  <a:pt x="737095" y="164919"/>
                </a:cubicBezTo>
                <a:cubicBezTo>
                  <a:pt x="758340" y="163118"/>
                  <a:pt x="779225" y="160958"/>
                  <a:pt x="793628" y="180763"/>
                </a:cubicBezTo>
                <a:cubicBezTo>
                  <a:pt x="808392" y="200567"/>
                  <a:pt x="799750" y="219652"/>
                  <a:pt x="791108" y="239456"/>
                </a:cubicBezTo>
                <a:cubicBezTo>
                  <a:pt x="787147" y="248819"/>
                  <a:pt x="782826" y="258901"/>
                  <a:pt x="784626" y="262502"/>
                </a:cubicBezTo>
                <a:cubicBezTo>
                  <a:pt x="786427" y="266103"/>
                  <a:pt x="796509" y="268263"/>
                  <a:pt x="806951" y="270424"/>
                </a:cubicBezTo>
                <a:cubicBezTo>
                  <a:pt x="827836" y="275105"/>
                  <a:pt x="848361" y="279786"/>
                  <a:pt x="856283" y="302831"/>
                </a:cubicBezTo>
                <a:cubicBezTo>
                  <a:pt x="863845" y="326237"/>
                  <a:pt x="849802" y="342081"/>
                  <a:pt x="835398" y="358285"/>
                </a:cubicBezTo>
                <a:cubicBezTo>
                  <a:pt x="828196" y="365846"/>
                  <a:pt x="821355" y="374128"/>
                  <a:pt x="822075" y="377729"/>
                </a:cubicBezTo>
                <a:cubicBezTo>
                  <a:pt x="822795" y="381690"/>
                  <a:pt x="831797" y="387451"/>
                  <a:pt x="840799" y="392493"/>
                </a:cubicBezTo>
                <a:cubicBezTo>
                  <a:pt x="859524" y="403295"/>
                  <a:pt x="877528" y="414098"/>
                  <a:pt x="877528" y="438583"/>
                </a:cubicBezTo>
                <a:cubicBezTo>
                  <a:pt x="877528" y="463069"/>
                  <a:pt x="859524" y="473872"/>
                  <a:pt x="840799" y="484674"/>
                </a:cubicBezTo>
                <a:cubicBezTo>
                  <a:pt x="831797" y="489716"/>
                  <a:pt x="822795" y="495477"/>
                  <a:pt x="822075" y="499078"/>
                </a:cubicBezTo>
                <a:cubicBezTo>
                  <a:pt x="821355" y="503399"/>
                  <a:pt x="828196" y="510961"/>
                  <a:pt x="835398" y="518882"/>
                </a:cubicBezTo>
                <a:cubicBezTo>
                  <a:pt x="849802" y="535086"/>
                  <a:pt x="863845" y="550930"/>
                  <a:pt x="856283" y="573975"/>
                </a:cubicBezTo>
                <a:cubicBezTo>
                  <a:pt x="848361" y="597741"/>
                  <a:pt x="827836" y="602062"/>
                  <a:pt x="806951" y="606743"/>
                </a:cubicBezTo>
                <a:cubicBezTo>
                  <a:pt x="796509" y="608904"/>
                  <a:pt x="786427" y="611424"/>
                  <a:pt x="784626" y="614665"/>
                </a:cubicBezTo>
                <a:cubicBezTo>
                  <a:pt x="782826" y="618266"/>
                  <a:pt x="787147" y="627988"/>
                  <a:pt x="791108" y="637710"/>
                </a:cubicBezTo>
                <a:cubicBezTo>
                  <a:pt x="799750" y="657515"/>
                  <a:pt x="808392" y="676600"/>
                  <a:pt x="793628" y="696404"/>
                </a:cubicBezTo>
                <a:cubicBezTo>
                  <a:pt x="779225" y="716209"/>
                  <a:pt x="758340" y="714408"/>
                  <a:pt x="737095" y="712248"/>
                </a:cubicBezTo>
                <a:cubicBezTo>
                  <a:pt x="726652" y="711168"/>
                  <a:pt x="716210" y="710087"/>
                  <a:pt x="712969" y="712968"/>
                </a:cubicBezTo>
                <a:cubicBezTo>
                  <a:pt x="710449" y="715849"/>
                  <a:pt x="711529" y="726291"/>
                  <a:pt x="712609" y="737094"/>
                </a:cubicBezTo>
                <a:cubicBezTo>
                  <a:pt x="714770" y="757979"/>
                  <a:pt x="716570" y="778864"/>
                  <a:pt x="696765" y="793627"/>
                </a:cubicBezTo>
                <a:cubicBezTo>
                  <a:pt x="676601" y="808031"/>
                  <a:pt x="657516" y="799389"/>
                  <a:pt x="638071" y="791107"/>
                </a:cubicBezTo>
                <a:cubicBezTo>
                  <a:pt x="628349" y="786786"/>
                  <a:pt x="618627" y="782465"/>
                  <a:pt x="615026" y="784265"/>
                </a:cubicBezTo>
                <a:cubicBezTo>
                  <a:pt x="611425" y="786065"/>
                  <a:pt x="609265" y="796508"/>
                  <a:pt x="607104" y="806590"/>
                </a:cubicBezTo>
                <a:cubicBezTo>
                  <a:pt x="602423" y="827835"/>
                  <a:pt x="597742" y="848000"/>
                  <a:pt x="574336" y="855922"/>
                </a:cubicBezTo>
                <a:cubicBezTo>
                  <a:pt x="550931" y="863484"/>
                  <a:pt x="535447" y="849440"/>
                  <a:pt x="519243" y="835397"/>
                </a:cubicBezTo>
                <a:cubicBezTo>
                  <a:pt x="511321" y="828195"/>
                  <a:pt x="503400" y="820994"/>
                  <a:pt x="499439" y="821714"/>
                </a:cubicBezTo>
                <a:cubicBezTo>
                  <a:pt x="495478" y="822434"/>
                  <a:pt x="490076" y="831796"/>
                  <a:pt x="484675" y="840798"/>
                </a:cubicBezTo>
                <a:cubicBezTo>
                  <a:pt x="473873" y="859163"/>
                  <a:pt x="463430" y="877527"/>
                  <a:pt x="438944" y="877527"/>
                </a:cubicBezTo>
                <a:cubicBezTo>
                  <a:pt x="414458" y="877527"/>
                  <a:pt x="403656" y="859163"/>
                  <a:pt x="392853" y="840798"/>
                </a:cubicBezTo>
                <a:cubicBezTo>
                  <a:pt x="387452" y="831796"/>
                  <a:pt x="382051" y="822434"/>
                  <a:pt x="378090" y="821714"/>
                </a:cubicBezTo>
                <a:cubicBezTo>
                  <a:pt x="374489" y="820994"/>
                  <a:pt x="366207" y="828195"/>
                  <a:pt x="358285" y="835397"/>
                </a:cubicBezTo>
                <a:cubicBezTo>
                  <a:pt x="342441" y="849440"/>
                  <a:pt x="326598" y="863484"/>
                  <a:pt x="303192" y="855922"/>
                </a:cubicBezTo>
                <a:cubicBezTo>
                  <a:pt x="279787" y="848000"/>
                  <a:pt x="275466" y="827835"/>
                  <a:pt x="270784" y="806590"/>
                </a:cubicBezTo>
                <a:cubicBezTo>
                  <a:pt x="268264" y="796508"/>
                  <a:pt x="266463" y="786065"/>
                  <a:pt x="262863" y="784265"/>
                </a:cubicBezTo>
                <a:cubicBezTo>
                  <a:pt x="259262" y="782465"/>
                  <a:pt x="249179" y="786786"/>
                  <a:pt x="239817" y="791107"/>
                </a:cubicBezTo>
                <a:cubicBezTo>
                  <a:pt x="220012" y="799389"/>
                  <a:pt x="200567" y="808031"/>
                  <a:pt x="181123" y="793627"/>
                </a:cubicBezTo>
                <a:cubicBezTo>
                  <a:pt x="160958" y="778864"/>
                  <a:pt x="163118" y="757979"/>
                  <a:pt x="165279" y="737094"/>
                </a:cubicBezTo>
                <a:cubicBezTo>
                  <a:pt x="166359" y="726291"/>
                  <a:pt x="167439" y="715849"/>
                  <a:pt x="164559" y="712968"/>
                </a:cubicBezTo>
                <a:cubicBezTo>
                  <a:pt x="161678" y="710087"/>
                  <a:pt x="150876" y="711168"/>
                  <a:pt x="140793" y="712248"/>
                </a:cubicBezTo>
                <a:cubicBezTo>
                  <a:pt x="119188" y="714408"/>
                  <a:pt x="98303" y="716209"/>
                  <a:pt x="83900" y="696404"/>
                </a:cubicBezTo>
                <a:cubicBezTo>
                  <a:pt x="69496" y="676600"/>
                  <a:pt x="77778" y="657515"/>
                  <a:pt x="86420" y="637710"/>
                </a:cubicBezTo>
                <a:cubicBezTo>
                  <a:pt x="90741" y="627988"/>
                  <a:pt x="95062" y="618266"/>
                  <a:pt x="92902" y="614665"/>
                </a:cubicBezTo>
                <a:cubicBezTo>
                  <a:pt x="91461" y="611424"/>
                  <a:pt x="81019" y="608904"/>
                  <a:pt x="70576" y="606743"/>
                </a:cubicBezTo>
                <a:cubicBezTo>
                  <a:pt x="49692" y="602062"/>
                  <a:pt x="29167" y="597741"/>
                  <a:pt x="21605" y="573975"/>
                </a:cubicBezTo>
                <a:cubicBezTo>
                  <a:pt x="14043" y="550930"/>
                  <a:pt x="28086" y="535086"/>
                  <a:pt x="42130" y="518882"/>
                </a:cubicBezTo>
                <a:cubicBezTo>
                  <a:pt x="48971" y="510961"/>
                  <a:pt x="56173" y="503399"/>
                  <a:pt x="55453" y="499078"/>
                </a:cubicBezTo>
                <a:cubicBezTo>
                  <a:pt x="55093" y="495477"/>
                  <a:pt x="45731" y="489716"/>
                  <a:pt x="36728" y="484674"/>
                </a:cubicBezTo>
                <a:cubicBezTo>
                  <a:pt x="18364" y="473872"/>
                  <a:pt x="0" y="463069"/>
                  <a:pt x="0" y="438583"/>
                </a:cubicBezTo>
                <a:cubicBezTo>
                  <a:pt x="0" y="414098"/>
                  <a:pt x="18364" y="403295"/>
                  <a:pt x="36728" y="392493"/>
                </a:cubicBezTo>
                <a:cubicBezTo>
                  <a:pt x="45731" y="387451"/>
                  <a:pt x="55093" y="381690"/>
                  <a:pt x="55453" y="377729"/>
                </a:cubicBezTo>
                <a:cubicBezTo>
                  <a:pt x="56173" y="374128"/>
                  <a:pt x="48971" y="365846"/>
                  <a:pt x="42130" y="358285"/>
                </a:cubicBezTo>
                <a:cubicBezTo>
                  <a:pt x="28086" y="342081"/>
                  <a:pt x="14043" y="326237"/>
                  <a:pt x="21605" y="302831"/>
                </a:cubicBezTo>
                <a:cubicBezTo>
                  <a:pt x="29167" y="279786"/>
                  <a:pt x="49692" y="275105"/>
                  <a:pt x="70576" y="270424"/>
                </a:cubicBezTo>
                <a:cubicBezTo>
                  <a:pt x="81019" y="268263"/>
                  <a:pt x="91461" y="266103"/>
                  <a:pt x="92902" y="262502"/>
                </a:cubicBezTo>
                <a:cubicBezTo>
                  <a:pt x="95062" y="258901"/>
                  <a:pt x="90741" y="248819"/>
                  <a:pt x="86420" y="239456"/>
                </a:cubicBezTo>
                <a:cubicBezTo>
                  <a:pt x="77778" y="219652"/>
                  <a:pt x="69496" y="200567"/>
                  <a:pt x="83900" y="180763"/>
                </a:cubicBezTo>
                <a:cubicBezTo>
                  <a:pt x="98303" y="160958"/>
                  <a:pt x="119188" y="163118"/>
                  <a:pt x="140793" y="164919"/>
                </a:cubicBezTo>
                <a:cubicBezTo>
                  <a:pt x="150876" y="165999"/>
                  <a:pt x="161678" y="167079"/>
                  <a:pt x="164559" y="164199"/>
                </a:cubicBezTo>
                <a:cubicBezTo>
                  <a:pt x="167439" y="161318"/>
                  <a:pt x="166359" y="150515"/>
                  <a:pt x="165279" y="140433"/>
                </a:cubicBezTo>
                <a:cubicBezTo>
                  <a:pt x="163118" y="118828"/>
                  <a:pt x="160958" y="97943"/>
                  <a:pt x="181123" y="83540"/>
                </a:cubicBezTo>
                <a:cubicBezTo>
                  <a:pt x="200567" y="69136"/>
                  <a:pt x="220012" y="77778"/>
                  <a:pt x="239817" y="86060"/>
                </a:cubicBezTo>
                <a:cubicBezTo>
                  <a:pt x="249179" y="90381"/>
                  <a:pt x="259262" y="94702"/>
                  <a:pt x="262863" y="92902"/>
                </a:cubicBezTo>
                <a:cubicBezTo>
                  <a:pt x="266463" y="91102"/>
                  <a:pt x="268264" y="80659"/>
                  <a:pt x="270784" y="70217"/>
                </a:cubicBezTo>
                <a:cubicBezTo>
                  <a:pt x="275466" y="49692"/>
                  <a:pt x="279787" y="28807"/>
                  <a:pt x="303192" y="21245"/>
                </a:cubicBezTo>
                <a:cubicBezTo>
                  <a:pt x="326598" y="13683"/>
                  <a:pt x="342441" y="27727"/>
                  <a:pt x="358285" y="42130"/>
                </a:cubicBezTo>
                <a:cubicBezTo>
                  <a:pt x="366207" y="48972"/>
                  <a:pt x="374489" y="55813"/>
                  <a:pt x="378090" y="55453"/>
                </a:cubicBezTo>
                <a:cubicBezTo>
                  <a:pt x="382051" y="54733"/>
                  <a:pt x="387452" y="45371"/>
                  <a:pt x="392853" y="36369"/>
                </a:cubicBezTo>
                <a:cubicBezTo>
                  <a:pt x="403656" y="18004"/>
                  <a:pt x="414458" y="0"/>
                  <a:pt x="438944" y="0"/>
                </a:cubicBezTo>
                <a:close/>
              </a:path>
            </a:pathLst>
          </a:custGeom>
          <a:solidFill>
            <a:schemeClr val="tx2"/>
          </a:solidFill>
          <a:ln>
            <a:noFill/>
          </a:ln>
          <a:effectLst/>
        </p:spPr>
        <p:txBody>
          <a:bodyPr anchor="ctr"/>
          <a:lstStyle/>
          <a:p>
            <a:endParaRPr lang="en-US" dirty="0">
              <a:latin typeface="Lato Light" panose="020F0502020204030203" pitchFamily="34" charset="0"/>
            </a:endParaRPr>
          </a:p>
        </p:txBody>
      </p:sp>
      <p:sp>
        <p:nvSpPr>
          <p:cNvPr id="86" name="Freeform 12">
            <a:extLst>
              <a:ext uri="{FF2B5EF4-FFF2-40B4-BE49-F238E27FC236}">
                <a16:creationId xmlns:a16="http://schemas.microsoft.com/office/drawing/2014/main" id="{01341C41-94B4-6B4B-920C-204E0EA67617}"/>
              </a:ext>
            </a:extLst>
          </p:cNvPr>
          <p:cNvSpPr>
            <a:spLocks noChangeArrowheads="1"/>
          </p:cNvSpPr>
          <p:nvPr/>
        </p:nvSpPr>
        <p:spPr bwMode="auto">
          <a:xfrm>
            <a:off x="6060665" y="4699762"/>
            <a:ext cx="918644" cy="1376722"/>
          </a:xfrm>
          <a:custGeom>
            <a:avLst/>
            <a:gdLst>
              <a:gd name="T0" fmla="*/ 165740614 w 1626"/>
              <a:gd name="T1" fmla="*/ 81945962 h 2438"/>
              <a:gd name="T2" fmla="*/ 160419535 w 1626"/>
              <a:gd name="T3" fmla="*/ 79741523 h 2438"/>
              <a:gd name="T4" fmla="*/ 152891488 w 1626"/>
              <a:gd name="T5" fmla="*/ 88558562 h 2438"/>
              <a:gd name="T6" fmla="*/ 167298389 w 1626"/>
              <a:gd name="T7" fmla="*/ 98672266 h 2438"/>
              <a:gd name="T8" fmla="*/ 160938674 w 1626"/>
              <a:gd name="T9" fmla="*/ 104117830 h 2438"/>
              <a:gd name="T10" fmla="*/ 155227791 w 1626"/>
              <a:gd name="T11" fmla="*/ 101654489 h 2438"/>
              <a:gd name="T12" fmla="*/ 177940907 w 1626"/>
              <a:gd name="T13" fmla="*/ 94652638 h 2438"/>
              <a:gd name="T14" fmla="*/ 159900397 w 1626"/>
              <a:gd name="T15" fmla="*/ 71961888 h 2438"/>
              <a:gd name="T16" fmla="*/ 147440354 w 1626"/>
              <a:gd name="T17" fmla="*/ 77407812 h 2438"/>
              <a:gd name="T18" fmla="*/ 146142688 w 1626"/>
              <a:gd name="T19" fmla="*/ 105155235 h 2438"/>
              <a:gd name="T20" fmla="*/ 160808619 w 1626"/>
              <a:gd name="T21" fmla="*/ 111638204 h 2438"/>
              <a:gd name="T22" fmla="*/ 177421769 w 1626"/>
              <a:gd name="T23" fmla="*/ 100357824 h 2438"/>
              <a:gd name="T24" fmla="*/ 135110367 w 1626"/>
              <a:gd name="T25" fmla="*/ 110730790 h 2438"/>
              <a:gd name="T26" fmla="*/ 125116682 w 1626"/>
              <a:gd name="T27" fmla="*/ 110730790 h 2438"/>
              <a:gd name="T28" fmla="*/ 99288735 w 1626"/>
              <a:gd name="T29" fmla="*/ 94134116 h 2438"/>
              <a:gd name="T30" fmla="*/ 93837601 w 1626"/>
              <a:gd name="T31" fmla="*/ 95819674 h 2438"/>
              <a:gd name="T32" fmla="*/ 93448158 w 1626"/>
              <a:gd name="T33" fmla="*/ 102950795 h 2438"/>
              <a:gd name="T34" fmla="*/ 97341876 w 1626"/>
              <a:gd name="T35" fmla="*/ 104506722 h 2438"/>
              <a:gd name="T36" fmla="*/ 104999258 w 1626"/>
              <a:gd name="T37" fmla="*/ 99450050 h 2438"/>
              <a:gd name="T38" fmla="*/ 105388701 w 1626"/>
              <a:gd name="T39" fmla="*/ 92578189 h 2438"/>
              <a:gd name="T40" fmla="*/ 94356740 w 1626"/>
              <a:gd name="T41" fmla="*/ 80778927 h 2438"/>
              <a:gd name="T42" fmla="*/ 98509847 w 1626"/>
              <a:gd name="T43" fmla="*/ 79741523 h 2438"/>
              <a:gd name="T44" fmla="*/ 105388701 w 1626"/>
              <a:gd name="T45" fmla="*/ 85057816 h 2438"/>
              <a:gd name="T46" fmla="*/ 95654766 w 1626"/>
              <a:gd name="T47" fmla="*/ 88558562 h 2438"/>
              <a:gd name="T48" fmla="*/ 87607580 w 1626"/>
              <a:gd name="T49" fmla="*/ 90762641 h 2438"/>
              <a:gd name="T50" fmla="*/ 81897058 w 1626"/>
              <a:gd name="T51" fmla="*/ 100357824 h 2438"/>
              <a:gd name="T52" fmla="*/ 85271637 w 1626"/>
              <a:gd name="T53" fmla="*/ 108396719 h 2438"/>
              <a:gd name="T54" fmla="*/ 100716456 w 1626"/>
              <a:gd name="T55" fmla="*/ 110341538 h 2438"/>
              <a:gd name="T56" fmla="*/ 106167589 w 1626"/>
              <a:gd name="T57" fmla="*/ 106581531 h 2438"/>
              <a:gd name="T58" fmla="*/ 107465255 w 1626"/>
              <a:gd name="T59" fmla="*/ 110730790 h 2438"/>
              <a:gd name="T60" fmla="*/ 115642135 w 1626"/>
              <a:gd name="T61" fmla="*/ 105673757 h 2438"/>
              <a:gd name="T62" fmla="*/ 115252692 w 1626"/>
              <a:gd name="T63" fmla="*/ 86613743 h 2438"/>
              <a:gd name="T64" fmla="*/ 113824971 w 1626"/>
              <a:gd name="T65" fmla="*/ 77667073 h 2438"/>
              <a:gd name="T66" fmla="*/ 99288735 w 1626"/>
              <a:gd name="T67" fmla="*/ 71961888 h 2438"/>
              <a:gd name="T68" fmla="*/ 88126719 w 1626"/>
              <a:gd name="T69" fmla="*/ 74684850 h 2438"/>
              <a:gd name="T70" fmla="*/ 33096245 w 1626"/>
              <a:gd name="T71" fmla="*/ 93744864 h 2438"/>
              <a:gd name="T72" fmla="*/ 39455961 w 1626"/>
              <a:gd name="T73" fmla="*/ 107100053 h 2438"/>
              <a:gd name="T74" fmla="*/ 66062795 w 1626"/>
              <a:gd name="T75" fmla="*/ 109823016 h 2438"/>
              <a:gd name="T76" fmla="*/ 73201039 w 1626"/>
              <a:gd name="T77" fmla="*/ 103858569 h 2438"/>
              <a:gd name="T78" fmla="*/ 73590483 w 1626"/>
              <a:gd name="T79" fmla="*/ 87261896 h 2438"/>
              <a:gd name="T80" fmla="*/ 67879600 w 1626"/>
              <a:gd name="T81" fmla="*/ 81945962 h 2438"/>
              <a:gd name="T82" fmla="*/ 46724259 w 1626"/>
              <a:gd name="T83" fmla="*/ 74684850 h 2438"/>
              <a:gd name="T84" fmla="*/ 45166483 w 1626"/>
              <a:gd name="T85" fmla="*/ 71443366 h 2438"/>
              <a:gd name="T86" fmla="*/ 53992197 w 1626"/>
              <a:gd name="T87" fmla="*/ 66386333 h 2438"/>
              <a:gd name="T88" fmla="*/ 60611662 w 1626"/>
              <a:gd name="T89" fmla="*/ 68072251 h 2438"/>
              <a:gd name="T90" fmla="*/ 74109621 w 1626"/>
              <a:gd name="T91" fmla="*/ 73517815 h 2438"/>
              <a:gd name="T92" fmla="*/ 54122252 w 1626"/>
              <a:gd name="T93" fmla="*/ 57569655 h 2438"/>
              <a:gd name="T94" fmla="*/ 43868817 w 1626"/>
              <a:gd name="T95" fmla="*/ 59384843 h 2438"/>
              <a:gd name="T96" fmla="*/ 35043104 w 1626"/>
              <a:gd name="T97" fmla="*/ 72221149 h 2438"/>
              <a:gd name="T98" fmla="*/ 39845405 w 1626"/>
              <a:gd name="T99" fmla="*/ 82723746 h 2438"/>
              <a:gd name="T100" fmla="*/ 60222218 w 1626"/>
              <a:gd name="T101" fmla="*/ 90114488 h 2438"/>
              <a:gd name="T102" fmla="*/ 63985881 w 1626"/>
              <a:gd name="T103" fmla="*/ 92448559 h 2438"/>
              <a:gd name="T104" fmla="*/ 62558521 w 1626"/>
              <a:gd name="T105" fmla="*/ 100617085 h 2438"/>
              <a:gd name="T106" fmla="*/ 54771085 w 1626"/>
              <a:gd name="T107" fmla="*/ 102691534 h 2438"/>
              <a:gd name="T108" fmla="*/ 43479374 w 1626"/>
              <a:gd name="T109" fmla="*/ 92707820 h 2438"/>
              <a:gd name="T110" fmla="*/ 204418047 w 1626"/>
              <a:gd name="T111" fmla="*/ 0 h 2438"/>
              <a:gd name="T112" fmla="*/ 210907458 w 1626"/>
              <a:gd name="T113" fmla="*/ 298479780 h 2438"/>
              <a:gd name="T114" fmla="*/ 105518756 w 1626"/>
              <a:gd name="T115" fmla="*/ 196047507 h 2438"/>
              <a:gd name="T116" fmla="*/ 0 w 1626"/>
              <a:gd name="T117" fmla="*/ 298479780 h 2438"/>
              <a:gd name="T118" fmla="*/ 6749160 w 1626"/>
              <a:gd name="T119" fmla="*/ 0 h 243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626" h="2438">
                <a:moveTo>
                  <a:pt x="1294" y="683"/>
                </a:moveTo>
                <a:lnTo>
                  <a:pt x="1294" y="683"/>
                </a:lnTo>
                <a:cubicBezTo>
                  <a:pt x="1293" y="660"/>
                  <a:pt x="1287" y="644"/>
                  <a:pt x="1277" y="632"/>
                </a:cubicBezTo>
                <a:cubicBezTo>
                  <a:pt x="1266" y="620"/>
                  <a:pt x="1252" y="615"/>
                  <a:pt x="1236" y="615"/>
                </a:cubicBezTo>
                <a:cubicBezTo>
                  <a:pt x="1219" y="615"/>
                  <a:pt x="1206" y="621"/>
                  <a:pt x="1194" y="633"/>
                </a:cubicBezTo>
                <a:cubicBezTo>
                  <a:pt x="1183" y="645"/>
                  <a:pt x="1178" y="662"/>
                  <a:pt x="1178" y="683"/>
                </a:cubicBezTo>
                <a:lnTo>
                  <a:pt x="1294" y="683"/>
                </a:lnTo>
                <a:close/>
                <a:moveTo>
                  <a:pt x="1289" y="761"/>
                </a:moveTo>
                <a:lnTo>
                  <a:pt x="1289" y="761"/>
                </a:lnTo>
                <a:cubicBezTo>
                  <a:pt x="1285" y="776"/>
                  <a:pt x="1279" y="786"/>
                  <a:pt x="1271" y="793"/>
                </a:cubicBezTo>
                <a:cubicBezTo>
                  <a:pt x="1263" y="800"/>
                  <a:pt x="1252" y="803"/>
                  <a:pt x="1240" y="803"/>
                </a:cubicBezTo>
                <a:cubicBezTo>
                  <a:pt x="1223" y="803"/>
                  <a:pt x="1207" y="797"/>
                  <a:pt x="1196" y="784"/>
                </a:cubicBezTo>
                <a:cubicBezTo>
                  <a:pt x="1184" y="771"/>
                  <a:pt x="1177" y="753"/>
                  <a:pt x="1177" y="730"/>
                </a:cubicBezTo>
                <a:lnTo>
                  <a:pt x="1371" y="730"/>
                </a:lnTo>
                <a:cubicBezTo>
                  <a:pt x="1371" y="671"/>
                  <a:pt x="1360" y="628"/>
                  <a:pt x="1334" y="599"/>
                </a:cubicBezTo>
                <a:cubicBezTo>
                  <a:pt x="1309" y="570"/>
                  <a:pt x="1275" y="555"/>
                  <a:pt x="1232" y="555"/>
                </a:cubicBezTo>
                <a:cubicBezTo>
                  <a:pt x="1193" y="555"/>
                  <a:pt x="1161" y="569"/>
                  <a:pt x="1136" y="597"/>
                </a:cubicBezTo>
                <a:cubicBezTo>
                  <a:pt x="1111" y="624"/>
                  <a:pt x="1098" y="661"/>
                  <a:pt x="1098" y="710"/>
                </a:cubicBezTo>
                <a:cubicBezTo>
                  <a:pt x="1098" y="751"/>
                  <a:pt x="1108" y="784"/>
                  <a:pt x="1126" y="811"/>
                </a:cubicBezTo>
                <a:cubicBezTo>
                  <a:pt x="1151" y="844"/>
                  <a:pt x="1189" y="861"/>
                  <a:pt x="1239" y="861"/>
                </a:cubicBezTo>
                <a:cubicBezTo>
                  <a:pt x="1272" y="861"/>
                  <a:pt x="1298" y="853"/>
                  <a:pt x="1320" y="839"/>
                </a:cubicBezTo>
                <a:cubicBezTo>
                  <a:pt x="1341" y="824"/>
                  <a:pt x="1357" y="802"/>
                  <a:pt x="1367" y="774"/>
                </a:cubicBezTo>
                <a:lnTo>
                  <a:pt x="1289" y="761"/>
                </a:lnTo>
                <a:close/>
                <a:moveTo>
                  <a:pt x="964" y="854"/>
                </a:moveTo>
                <a:lnTo>
                  <a:pt x="1041" y="854"/>
                </a:lnTo>
                <a:lnTo>
                  <a:pt x="1041" y="451"/>
                </a:lnTo>
                <a:lnTo>
                  <a:pt x="964" y="451"/>
                </a:lnTo>
                <a:lnTo>
                  <a:pt x="964" y="854"/>
                </a:lnTo>
                <a:close/>
                <a:moveTo>
                  <a:pt x="812" y="714"/>
                </a:moveTo>
                <a:lnTo>
                  <a:pt x="812" y="714"/>
                </a:lnTo>
                <a:cubicBezTo>
                  <a:pt x="802" y="718"/>
                  <a:pt x="786" y="721"/>
                  <a:pt x="765" y="726"/>
                </a:cubicBezTo>
                <a:cubicBezTo>
                  <a:pt x="744" y="730"/>
                  <a:pt x="729" y="735"/>
                  <a:pt x="723" y="739"/>
                </a:cubicBezTo>
                <a:cubicBezTo>
                  <a:pt x="713" y="746"/>
                  <a:pt x="708" y="756"/>
                  <a:pt x="708" y="766"/>
                </a:cubicBezTo>
                <a:cubicBezTo>
                  <a:pt x="708" y="777"/>
                  <a:pt x="712" y="787"/>
                  <a:pt x="720" y="794"/>
                </a:cubicBezTo>
                <a:cubicBezTo>
                  <a:pt x="728" y="802"/>
                  <a:pt x="738" y="806"/>
                  <a:pt x="750" y="806"/>
                </a:cubicBezTo>
                <a:cubicBezTo>
                  <a:pt x="765" y="806"/>
                  <a:pt x="778" y="801"/>
                  <a:pt x="790" y="792"/>
                </a:cubicBezTo>
                <a:cubicBezTo>
                  <a:pt x="800" y="786"/>
                  <a:pt x="806" y="777"/>
                  <a:pt x="809" y="767"/>
                </a:cubicBezTo>
                <a:cubicBezTo>
                  <a:pt x="811" y="760"/>
                  <a:pt x="812" y="748"/>
                  <a:pt x="812" y="729"/>
                </a:cubicBezTo>
                <a:lnTo>
                  <a:pt x="812" y="714"/>
                </a:lnTo>
                <a:close/>
                <a:moveTo>
                  <a:pt x="709" y="651"/>
                </a:moveTo>
                <a:lnTo>
                  <a:pt x="709" y="651"/>
                </a:lnTo>
                <a:cubicBezTo>
                  <a:pt x="714" y="638"/>
                  <a:pt x="719" y="628"/>
                  <a:pt x="727" y="623"/>
                </a:cubicBezTo>
                <a:cubicBezTo>
                  <a:pt x="735" y="618"/>
                  <a:pt x="746" y="615"/>
                  <a:pt x="759" y="615"/>
                </a:cubicBezTo>
                <a:cubicBezTo>
                  <a:pt x="780" y="615"/>
                  <a:pt x="793" y="618"/>
                  <a:pt x="801" y="624"/>
                </a:cubicBezTo>
                <a:cubicBezTo>
                  <a:pt x="808" y="630"/>
                  <a:pt x="812" y="641"/>
                  <a:pt x="812" y="656"/>
                </a:cubicBezTo>
                <a:lnTo>
                  <a:pt x="812" y="663"/>
                </a:lnTo>
                <a:cubicBezTo>
                  <a:pt x="798" y="669"/>
                  <a:pt x="773" y="676"/>
                  <a:pt x="737" y="683"/>
                </a:cubicBezTo>
                <a:cubicBezTo>
                  <a:pt x="710" y="688"/>
                  <a:pt x="689" y="694"/>
                  <a:pt x="675" y="700"/>
                </a:cubicBezTo>
                <a:cubicBezTo>
                  <a:pt x="661" y="708"/>
                  <a:pt x="650" y="718"/>
                  <a:pt x="643" y="730"/>
                </a:cubicBezTo>
                <a:cubicBezTo>
                  <a:pt x="634" y="743"/>
                  <a:pt x="631" y="758"/>
                  <a:pt x="631" y="774"/>
                </a:cubicBezTo>
                <a:cubicBezTo>
                  <a:pt x="631" y="799"/>
                  <a:pt x="639" y="820"/>
                  <a:pt x="657" y="836"/>
                </a:cubicBezTo>
                <a:cubicBezTo>
                  <a:pt x="674" y="852"/>
                  <a:pt x="698" y="861"/>
                  <a:pt x="728" y="861"/>
                </a:cubicBezTo>
                <a:cubicBezTo>
                  <a:pt x="745" y="861"/>
                  <a:pt x="760" y="857"/>
                  <a:pt x="776" y="851"/>
                </a:cubicBezTo>
                <a:cubicBezTo>
                  <a:pt x="790" y="844"/>
                  <a:pt x="805" y="835"/>
                  <a:pt x="818" y="822"/>
                </a:cubicBezTo>
                <a:cubicBezTo>
                  <a:pt x="819" y="824"/>
                  <a:pt x="819" y="827"/>
                  <a:pt x="821" y="831"/>
                </a:cubicBezTo>
                <a:cubicBezTo>
                  <a:pt x="823" y="841"/>
                  <a:pt x="826" y="849"/>
                  <a:pt x="828" y="854"/>
                </a:cubicBezTo>
                <a:lnTo>
                  <a:pt x="904" y="854"/>
                </a:lnTo>
                <a:cubicBezTo>
                  <a:pt x="898" y="840"/>
                  <a:pt x="893" y="827"/>
                  <a:pt x="891" y="815"/>
                </a:cubicBezTo>
                <a:cubicBezTo>
                  <a:pt x="888" y="802"/>
                  <a:pt x="887" y="784"/>
                  <a:pt x="887" y="758"/>
                </a:cubicBezTo>
                <a:lnTo>
                  <a:pt x="888" y="668"/>
                </a:lnTo>
                <a:cubicBezTo>
                  <a:pt x="888" y="635"/>
                  <a:pt x="884" y="612"/>
                  <a:pt x="877" y="599"/>
                </a:cubicBezTo>
                <a:cubicBezTo>
                  <a:pt x="870" y="587"/>
                  <a:pt x="859" y="576"/>
                  <a:pt x="842" y="568"/>
                </a:cubicBezTo>
                <a:cubicBezTo>
                  <a:pt x="825" y="559"/>
                  <a:pt x="799" y="555"/>
                  <a:pt x="765" y="555"/>
                </a:cubicBezTo>
                <a:cubicBezTo>
                  <a:pt x="727" y="555"/>
                  <a:pt x="698" y="562"/>
                  <a:pt x="679" y="576"/>
                </a:cubicBezTo>
                <a:cubicBezTo>
                  <a:pt x="660" y="589"/>
                  <a:pt x="647" y="610"/>
                  <a:pt x="638" y="639"/>
                </a:cubicBezTo>
                <a:lnTo>
                  <a:pt x="709" y="651"/>
                </a:lnTo>
                <a:close/>
                <a:moveTo>
                  <a:pt x="255" y="723"/>
                </a:moveTo>
                <a:lnTo>
                  <a:pt x="255" y="723"/>
                </a:lnTo>
                <a:cubicBezTo>
                  <a:pt x="261" y="768"/>
                  <a:pt x="277" y="802"/>
                  <a:pt x="304" y="826"/>
                </a:cubicBezTo>
                <a:cubicBezTo>
                  <a:pt x="332" y="850"/>
                  <a:pt x="371" y="861"/>
                  <a:pt x="422" y="861"/>
                </a:cubicBezTo>
                <a:cubicBezTo>
                  <a:pt x="457" y="861"/>
                  <a:pt x="486" y="856"/>
                  <a:pt x="509" y="847"/>
                </a:cubicBezTo>
                <a:cubicBezTo>
                  <a:pt x="533" y="837"/>
                  <a:pt x="551" y="822"/>
                  <a:pt x="564" y="801"/>
                </a:cubicBezTo>
                <a:cubicBezTo>
                  <a:pt x="577" y="781"/>
                  <a:pt x="583" y="760"/>
                  <a:pt x="583" y="737"/>
                </a:cubicBezTo>
                <a:cubicBezTo>
                  <a:pt x="583" y="711"/>
                  <a:pt x="578" y="690"/>
                  <a:pt x="567" y="673"/>
                </a:cubicBezTo>
                <a:cubicBezTo>
                  <a:pt x="556" y="655"/>
                  <a:pt x="542" y="641"/>
                  <a:pt x="523" y="632"/>
                </a:cubicBezTo>
                <a:cubicBezTo>
                  <a:pt x="503" y="622"/>
                  <a:pt x="474" y="612"/>
                  <a:pt x="435" y="602"/>
                </a:cubicBezTo>
                <a:cubicBezTo>
                  <a:pt x="395" y="593"/>
                  <a:pt x="370" y="584"/>
                  <a:pt x="360" y="576"/>
                </a:cubicBezTo>
                <a:cubicBezTo>
                  <a:pt x="352" y="569"/>
                  <a:pt x="348" y="560"/>
                  <a:pt x="348" y="551"/>
                </a:cubicBezTo>
                <a:cubicBezTo>
                  <a:pt x="348" y="540"/>
                  <a:pt x="352" y="532"/>
                  <a:pt x="361" y="526"/>
                </a:cubicBezTo>
                <a:cubicBezTo>
                  <a:pt x="374" y="517"/>
                  <a:pt x="393" y="512"/>
                  <a:pt x="416" y="512"/>
                </a:cubicBezTo>
                <a:cubicBezTo>
                  <a:pt x="439" y="512"/>
                  <a:pt x="456" y="516"/>
                  <a:pt x="467" y="525"/>
                </a:cubicBezTo>
                <a:cubicBezTo>
                  <a:pt x="479" y="534"/>
                  <a:pt x="487" y="549"/>
                  <a:pt x="490" y="570"/>
                </a:cubicBezTo>
                <a:lnTo>
                  <a:pt x="571" y="567"/>
                </a:lnTo>
                <a:cubicBezTo>
                  <a:pt x="570" y="529"/>
                  <a:pt x="557" y="499"/>
                  <a:pt x="532" y="477"/>
                </a:cubicBezTo>
                <a:cubicBezTo>
                  <a:pt x="506" y="455"/>
                  <a:pt x="467" y="444"/>
                  <a:pt x="417" y="444"/>
                </a:cubicBezTo>
                <a:cubicBezTo>
                  <a:pt x="386" y="444"/>
                  <a:pt x="359" y="449"/>
                  <a:pt x="338" y="458"/>
                </a:cubicBezTo>
                <a:cubicBezTo>
                  <a:pt x="316" y="468"/>
                  <a:pt x="299" y="481"/>
                  <a:pt x="287" y="499"/>
                </a:cubicBezTo>
                <a:cubicBezTo>
                  <a:pt x="276" y="517"/>
                  <a:pt x="270" y="536"/>
                  <a:pt x="270" y="557"/>
                </a:cubicBezTo>
                <a:cubicBezTo>
                  <a:pt x="270" y="589"/>
                  <a:pt x="282" y="616"/>
                  <a:pt x="307" y="638"/>
                </a:cubicBezTo>
                <a:cubicBezTo>
                  <a:pt x="325" y="653"/>
                  <a:pt x="355" y="667"/>
                  <a:pt x="399" y="678"/>
                </a:cubicBezTo>
                <a:cubicBezTo>
                  <a:pt x="433" y="686"/>
                  <a:pt x="455" y="691"/>
                  <a:pt x="464" y="695"/>
                </a:cubicBezTo>
                <a:cubicBezTo>
                  <a:pt x="478" y="700"/>
                  <a:pt x="487" y="706"/>
                  <a:pt x="493" y="713"/>
                </a:cubicBezTo>
                <a:cubicBezTo>
                  <a:pt x="499" y="719"/>
                  <a:pt x="502" y="728"/>
                  <a:pt x="502" y="737"/>
                </a:cubicBezTo>
                <a:cubicBezTo>
                  <a:pt x="502" y="752"/>
                  <a:pt x="495" y="765"/>
                  <a:pt x="482" y="776"/>
                </a:cubicBezTo>
                <a:cubicBezTo>
                  <a:pt x="469" y="787"/>
                  <a:pt x="449" y="792"/>
                  <a:pt x="422" y="792"/>
                </a:cubicBezTo>
                <a:cubicBezTo>
                  <a:pt x="398" y="792"/>
                  <a:pt x="378" y="786"/>
                  <a:pt x="363" y="774"/>
                </a:cubicBezTo>
                <a:cubicBezTo>
                  <a:pt x="349" y="761"/>
                  <a:pt x="340" y="742"/>
                  <a:pt x="335" y="715"/>
                </a:cubicBezTo>
                <a:lnTo>
                  <a:pt x="255" y="723"/>
                </a:lnTo>
                <a:close/>
                <a:moveTo>
                  <a:pt x="52" y="0"/>
                </a:moveTo>
                <a:lnTo>
                  <a:pt x="1575" y="0"/>
                </a:lnTo>
                <a:lnTo>
                  <a:pt x="1625" y="0"/>
                </a:lnTo>
                <a:lnTo>
                  <a:pt x="1625" y="49"/>
                </a:lnTo>
                <a:lnTo>
                  <a:pt x="1625" y="2302"/>
                </a:lnTo>
                <a:lnTo>
                  <a:pt x="1625" y="2437"/>
                </a:lnTo>
                <a:lnTo>
                  <a:pt x="1536" y="2335"/>
                </a:lnTo>
                <a:lnTo>
                  <a:pt x="813" y="1512"/>
                </a:lnTo>
                <a:lnTo>
                  <a:pt x="90" y="2335"/>
                </a:lnTo>
                <a:lnTo>
                  <a:pt x="0" y="2437"/>
                </a:lnTo>
                <a:lnTo>
                  <a:pt x="0" y="2302"/>
                </a:lnTo>
                <a:lnTo>
                  <a:pt x="0" y="49"/>
                </a:lnTo>
                <a:lnTo>
                  <a:pt x="0" y="0"/>
                </a:lnTo>
                <a:lnTo>
                  <a:pt x="52" y="0"/>
                </a:lnTo>
                <a:close/>
              </a:path>
            </a:pathLst>
          </a:custGeom>
          <a:solidFill>
            <a:schemeClr val="tx2"/>
          </a:solidFill>
          <a:ln>
            <a:noFill/>
          </a:ln>
          <a:effectLst/>
        </p:spPr>
        <p:txBody>
          <a:bodyPr wrap="none" anchor="ctr"/>
          <a:lstStyle/>
          <a:p>
            <a:endParaRPr lang="en-US" dirty="0">
              <a:latin typeface="Lato Light" panose="020F0502020204030203" pitchFamily="34" charset="0"/>
            </a:endParaRPr>
          </a:p>
        </p:txBody>
      </p:sp>
      <p:sp>
        <p:nvSpPr>
          <p:cNvPr id="87" name="Freeform 83">
            <a:extLst>
              <a:ext uri="{FF2B5EF4-FFF2-40B4-BE49-F238E27FC236}">
                <a16:creationId xmlns:a16="http://schemas.microsoft.com/office/drawing/2014/main" id="{0044EDFD-3AC4-694D-A77C-3BA7874801A7}"/>
              </a:ext>
            </a:extLst>
          </p:cNvPr>
          <p:cNvSpPr>
            <a:spLocks noChangeArrowheads="1"/>
          </p:cNvSpPr>
          <p:nvPr/>
        </p:nvSpPr>
        <p:spPr bwMode="auto">
          <a:xfrm>
            <a:off x="5845318" y="9505653"/>
            <a:ext cx="1349337" cy="1346847"/>
          </a:xfrm>
          <a:custGeom>
            <a:avLst/>
            <a:gdLst>
              <a:gd name="T0" fmla="*/ 718462 w 860065"/>
              <a:gd name="T1" fmla="*/ 747660 h 858477"/>
              <a:gd name="T2" fmla="*/ 598478 w 860065"/>
              <a:gd name="T3" fmla="*/ 763851 h 858477"/>
              <a:gd name="T4" fmla="*/ 433387 w 860065"/>
              <a:gd name="T5" fmla="*/ 442912 h 858477"/>
              <a:gd name="T6" fmla="*/ 739369 w 860065"/>
              <a:gd name="T7" fmla="*/ 550383 h 858477"/>
              <a:gd name="T8" fmla="*/ 740088 w 860065"/>
              <a:gd name="T9" fmla="*/ 581654 h 858477"/>
              <a:gd name="T10" fmla="*/ 788628 w 860065"/>
              <a:gd name="T11" fmla="*/ 739086 h 858477"/>
              <a:gd name="T12" fmla="*/ 620356 w 860065"/>
              <a:gd name="T13" fmla="*/ 643117 h 858477"/>
              <a:gd name="T14" fmla="*/ 571097 w 860065"/>
              <a:gd name="T15" fmla="*/ 785453 h 858477"/>
              <a:gd name="T16" fmla="*/ 447050 w 860065"/>
              <a:gd name="T17" fmla="*/ 477058 h 858477"/>
              <a:gd name="T18" fmla="*/ 431006 w 860065"/>
              <a:gd name="T19" fmla="*/ 352425 h 858477"/>
              <a:gd name="T20" fmla="*/ 505470 w 860065"/>
              <a:gd name="T21" fmla="*/ 448351 h 858477"/>
              <a:gd name="T22" fmla="*/ 402449 w 860065"/>
              <a:gd name="T23" fmla="*/ 412289 h 858477"/>
              <a:gd name="T24" fmla="*/ 431006 w 860065"/>
              <a:gd name="T25" fmla="*/ 506052 h 858477"/>
              <a:gd name="T26" fmla="*/ 431006 w 860065"/>
              <a:gd name="T27" fmla="*/ 352425 h 858477"/>
              <a:gd name="T28" fmla="*/ 617266 w 860065"/>
              <a:gd name="T29" fmla="*/ 242799 h 858477"/>
              <a:gd name="T30" fmla="*/ 682016 w 860065"/>
              <a:gd name="T31" fmla="*/ 511149 h 858477"/>
              <a:gd name="T32" fmla="*/ 640288 w 860065"/>
              <a:gd name="T33" fmla="*/ 429853 h 858477"/>
              <a:gd name="T34" fmla="*/ 430212 w 860065"/>
              <a:gd name="T35" fmla="*/ 219777 h 858477"/>
              <a:gd name="T36" fmla="*/ 220137 w 860065"/>
              <a:gd name="T37" fmla="*/ 429853 h 858477"/>
              <a:gd name="T38" fmla="*/ 430212 w 860065"/>
              <a:gd name="T39" fmla="*/ 639928 h 858477"/>
              <a:gd name="T40" fmla="*/ 510070 w 860065"/>
              <a:gd name="T41" fmla="*/ 682735 h 858477"/>
              <a:gd name="T42" fmla="*/ 242799 w 860065"/>
              <a:gd name="T43" fmla="*/ 617266 h 858477"/>
              <a:gd name="T44" fmla="*/ 242799 w 860065"/>
              <a:gd name="T45" fmla="*/ 242799 h 858477"/>
              <a:gd name="T46" fmla="*/ 430212 w 860065"/>
              <a:gd name="T47" fmla="*/ 0 h 858477"/>
              <a:gd name="T48" fmla="*/ 860065 w 860065"/>
              <a:gd name="T49" fmla="*/ 429238 h 858477"/>
              <a:gd name="T50" fmla="*/ 724588 w 860065"/>
              <a:gd name="T51" fmla="*/ 661308 h 858477"/>
              <a:gd name="T52" fmla="*/ 834843 w 860065"/>
              <a:gd name="T53" fmla="*/ 564163 h 858477"/>
              <a:gd name="T54" fmla="*/ 804937 w 860065"/>
              <a:gd name="T55" fmla="*/ 429238 h 858477"/>
              <a:gd name="T56" fmla="*/ 430212 w 860065"/>
              <a:gd name="T57" fmla="*/ 54689 h 858477"/>
              <a:gd name="T58" fmla="*/ 55127 w 860065"/>
              <a:gd name="T59" fmla="*/ 429238 h 858477"/>
              <a:gd name="T60" fmla="*/ 430212 w 860065"/>
              <a:gd name="T61" fmla="*/ 803788 h 858477"/>
              <a:gd name="T62" fmla="*/ 571815 w 860065"/>
              <a:gd name="T63" fmla="*/ 834731 h 858477"/>
              <a:gd name="T64" fmla="*/ 126109 w 860065"/>
              <a:gd name="T65" fmla="*/ 732908 h 858477"/>
              <a:gd name="T66" fmla="*/ 126109 w 860065"/>
              <a:gd name="T67" fmla="*/ 125929 h 858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60065" h="858477">
                <a:moveTo>
                  <a:pt x="675945" y="712400"/>
                </a:moveTo>
                <a:lnTo>
                  <a:pt x="718462" y="747660"/>
                </a:lnTo>
                <a:cubicBezTo>
                  <a:pt x="677026" y="785079"/>
                  <a:pt x="628024" y="814582"/>
                  <a:pt x="574338" y="834011"/>
                </a:cubicBezTo>
                <a:lnTo>
                  <a:pt x="598478" y="763851"/>
                </a:lnTo>
                <a:cubicBezTo>
                  <a:pt x="626583" y="750178"/>
                  <a:pt x="652525" y="732548"/>
                  <a:pt x="675945" y="712400"/>
                </a:cubicBezTo>
                <a:close/>
                <a:moveTo>
                  <a:pt x="433387" y="442912"/>
                </a:moveTo>
                <a:lnTo>
                  <a:pt x="468264" y="455133"/>
                </a:lnTo>
                <a:lnTo>
                  <a:pt x="739369" y="550383"/>
                </a:lnTo>
                <a:lnTo>
                  <a:pt x="781796" y="565120"/>
                </a:lnTo>
                <a:lnTo>
                  <a:pt x="740088" y="581654"/>
                </a:lnTo>
                <a:lnTo>
                  <a:pt x="644806" y="619754"/>
                </a:lnTo>
                <a:lnTo>
                  <a:pt x="788628" y="739086"/>
                </a:lnTo>
                <a:lnTo>
                  <a:pt x="767414" y="764606"/>
                </a:lnTo>
                <a:lnTo>
                  <a:pt x="620356" y="643117"/>
                </a:lnTo>
                <a:lnTo>
                  <a:pt x="585839" y="743039"/>
                </a:lnTo>
                <a:lnTo>
                  <a:pt x="571097" y="785453"/>
                </a:lnTo>
                <a:lnTo>
                  <a:pt x="554198" y="743758"/>
                </a:lnTo>
                <a:lnTo>
                  <a:pt x="447050" y="477058"/>
                </a:lnTo>
                <a:lnTo>
                  <a:pt x="433387" y="442912"/>
                </a:lnTo>
                <a:close/>
                <a:moveTo>
                  <a:pt x="431006" y="352425"/>
                </a:moveTo>
                <a:cubicBezTo>
                  <a:pt x="473299" y="352425"/>
                  <a:pt x="507639" y="387045"/>
                  <a:pt x="507639" y="429238"/>
                </a:cubicBezTo>
                <a:cubicBezTo>
                  <a:pt x="507639" y="435729"/>
                  <a:pt x="506916" y="442221"/>
                  <a:pt x="505470" y="448351"/>
                </a:cubicBezTo>
                <a:lnTo>
                  <a:pt x="475829" y="437893"/>
                </a:lnTo>
                <a:lnTo>
                  <a:pt x="402449" y="412289"/>
                </a:lnTo>
                <a:lnTo>
                  <a:pt x="440043" y="505330"/>
                </a:lnTo>
                <a:cubicBezTo>
                  <a:pt x="437151" y="506052"/>
                  <a:pt x="433898" y="506052"/>
                  <a:pt x="431006" y="506052"/>
                </a:cubicBezTo>
                <a:cubicBezTo>
                  <a:pt x="388352" y="506052"/>
                  <a:pt x="354012" y="471792"/>
                  <a:pt x="354012" y="429238"/>
                </a:cubicBezTo>
                <a:cubicBezTo>
                  <a:pt x="354012" y="387045"/>
                  <a:pt x="388352" y="352425"/>
                  <a:pt x="431006" y="352425"/>
                </a:cubicBezTo>
                <a:close/>
                <a:moveTo>
                  <a:pt x="430212" y="165100"/>
                </a:moveTo>
                <a:cubicBezTo>
                  <a:pt x="503236" y="165100"/>
                  <a:pt x="569424" y="194957"/>
                  <a:pt x="617266" y="242799"/>
                </a:cubicBezTo>
                <a:cubicBezTo>
                  <a:pt x="665109" y="290642"/>
                  <a:pt x="694966" y="356830"/>
                  <a:pt x="694966" y="429853"/>
                </a:cubicBezTo>
                <a:cubicBezTo>
                  <a:pt x="694966" y="458271"/>
                  <a:pt x="690289" y="485609"/>
                  <a:pt x="682016" y="511149"/>
                </a:cubicBezTo>
                <a:lnTo>
                  <a:pt x="630216" y="493163"/>
                </a:lnTo>
                <a:cubicBezTo>
                  <a:pt x="636691" y="473019"/>
                  <a:pt x="640288" y="452155"/>
                  <a:pt x="640288" y="429853"/>
                </a:cubicBezTo>
                <a:cubicBezTo>
                  <a:pt x="640288" y="371938"/>
                  <a:pt x="616547" y="319419"/>
                  <a:pt x="578776" y="281289"/>
                </a:cubicBezTo>
                <a:cubicBezTo>
                  <a:pt x="540646" y="243519"/>
                  <a:pt x="488127" y="219777"/>
                  <a:pt x="430212" y="219777"/>
                </a:cubicBezTo>
                <a:cubicBezTo>
                  <a:pt x="371938" y="219777"/>
                  <a:pt x="319779" y="243519"/>
                  <a:pt x="281649" y="281289"/>
                </a:cubicBezTo>
                <a:cubicBezTo>
                  <a:pt x="243518" y="319419"/>
                  <a:pt x="220137" y="371938"/>
                  <a:pt x="220137" y="429853"/>
                </a:cubicBezTo>
                <a:cubicBezTo>
                  <a:pt x="220137" y="487768"/>
                  <a:pt x="243518" y="540646"/>
                  <a:pt x="281649" y="578417"/>
                </a:cubicBezTo>
                <a:cubicBezTo>
                  <a:pt x="319779" y="616547"/>
                  <a:pt x="371938" y="639928"/>
                  <a:pt x="430212" y="639928"/>
                </a:cubicBezTo>
                <a:cubicBezTo>
                  <a:pt x="450717" y="639928"/>
                  <a:pt x="470501" y="637051"/>
                  <a:pt x="489566" y="631295"/>
                </a:cubicBezTo>
                <a:lnTo>
                  <a:pt x="510070" y="682735"/>
                </a:lnTo>
                <a:cubicBezTo>
                  <a:pt x="484890" y="690649"/>
                  <a:pt x="457911" y="694965"/>
                  <a:pt x="430212" y="694965"/>
                </a:cubicBezTo>
                <a:cubicBezTo>
                  <a:pt x="356830" y="694965"/>
                  <a:pt x="290641" y="665109"/>
                  <a:pt x="242799" y="617266"/>
                </a:cubicBezTo>
                <a:cubicBezTo>
                  <a:pt x="194956" y="569424"/>
                  <a:pt x="165100" y="503235"/>
                  <a:pt x="165100" y="429853"/>
                </a:cubicBezTo>
                <a:cubicBezTo>
                  <a:pt x="165100" y="356830"/>
                  <a:pt x="194956" y="290642"/>
                  <a:pt x="242799" y="242799"/>
                </a:cubicBezTo>
                <a:cubicBezTo>
                  <a:pt x="290641" y="194957"/>
                  <a:pt x="356830" y="165100"/>
                  <a:pt x="430212" y="165100"/>
                </a:cubicBezTo>
                <a:close/>
                <a:moveTo>
                  <a:pt x="430212" y="0"/>
                </a:moveTo>
                <a:cubicBezTo>
                  <a:pt x="548755" y="0"/>
                  <a:pt x="656128" y="48213"/>
                  <a:pt x="733956" y="125929"/>
                </a:cubicBezTo>
                <a:cubicBezTo>
                  <a:pt x="811783" y="203645"/>
                  <a:pt x="860065" y="310865"/>
                  <a:pt x="860065" y="429238"/>
                </a:cubicBezTo>
                <a:cubicBezTo>
                  <a:pt x="860065" y="530342"/>
                  <a:pt x="825115" y="623170"/>
                  <a:pt x="766744" y="696568"/>
                </a:cubicBezTo>
                <a:lnTo>
                  <a:pt x="724588" y="661308"/>
                </a:lnTo>
                <a:cubicBezTo>
                  <a:pt x="741883" y="639361"/>
                  <a:pt x="756655" y="615974"/>
                  <a:pt x="768546" y="590428"/>
                </a:cubicBezTo>
                <a:lnTo>
                  <a:pt x="834843" y="564163"/>
                </a:lnTo>
                <a:lnTo>
                  <a:pt x="786201" y="546893"/>
                </a:lnTo>
                <a:cubicBezTo>
                  <a:pt x="798452" y="509833"/>
                  <a:pt x="804937" y="470615"/>
                  <a:pt x="804937" y="429238"/>
                </a:cubicBezTo>
                <a:cubicBezTo>
                  <a:pt x="804937" y="325977"/>
                  <a:pt x="763141" y="232429"/>
                  <a:pt x="695402" y="164427"/>
                </a:cubicBezTo>
                <a:cubicBezTo>
                  <a:pt x="627303" y="96786"/>
                  <a:pt x="533622" y="54689"/>
                  <a:pt x="430212" y="54689"/>
                </a:cubicBezTo>
                <a:cubicBezTo>
                  <a:pt x="326803" y="54689"/>
                  <a:pt x="232761" y="96786"/>
                  <a:pt x="165023" y="164427"/>
                </a:cubicBezTo>
                <a:cubicBezTo>
                  <a:pt x="96924" y="232429"/>
                  <a:pt x="55127" y="325977"/>
                  <a:pt x="55127" y="429238"/>
                </a:cubicBezTo>
                <a:cubicBezTo>
                  <a:pt x="55127" y="532860"/>
                  <a:pt x="96924" y="626408"/>
                  <a:pt x="165023" y="694410"/>
                </a:cubicBezTo>
                <a:cubicBezTo>
                  <a:pt x="232761" y="762052"/>
                  <a:pt x="326803" y="803788"/>
                  <a:pt x="430212" y="803788"/>
                </a:cubicBezTo>
                <a:cubicBezTo>
                  <a:pt x="472369" y="803788"/>
                  <a:pt x="513445" y="796592"/>
                  <a:pt x="551278" y="783999"/>
                </a:cubicBezTo>
                <a:lnTo>
                  <a:pt x="571815" y="834731"/>
                </a:lnTo>
                <a:cubicBezTo>
                  <a:pt x="527497" y="850202"/>
                  <a:pt x="479575" y="858477"/>
                  <a:pt x="430212" y="858477"/>
                </a:cubicBezTo>
                <a:cubicBezTo>
                  <a:pt x="311309" y="858477"/>
                  <a:pt x="203936" y="810624"/>
                  <a:pt x="126109" y="732908"/>
                </a:cubicBezTo>
                <a:cubicBezTo>
                  <a:pt x="48282" y="655192"/>
                  <a:pt x="0" y="547972"/>
                  <a:pt x="0" y="429238"/>
                </a:cubicBezTo>
                <a:cubicBezTo>
                  <a:pt x="0" y="310865"/>
                  <a:pt x="48282" y="203645"/>
                  <a:pt x="126109" y="125929"/>
                </a:cubicBezTo>
                <a:cubicBezTo>
                  <a:pt x="203936" y="48213"/>
                  <a:pt x="311309" y="0"/>
                  <a:pt x="430212" y="0"/>
                </a:cubicBezTo>
                <a:close/>
              </a:path>
            </a:pathLst>
          </a:custGeom>
          <a:solidFill>
            <a:schemeClr val="tx2"/>
          </a:solidFill>
          <a:ln>
            <a:noFill/>
          </a:ln>
          <a:effectLst/>
        </p:spPr>
        <p:txBody>
          <a:bodyPr anchor="ctr"/>
          <a:lstStyle/>
          <a:p>
            <a:endParaRPr lang="en-US" dirty="0">
              <a:latin typeface="Lato Light" panose="020F0502020204030203" pitchFamily="34" charset="0"/>
            </a:endParaRPr>
          </a:p>
        </p:txBody>
      </p:sp>
      <p:sp>
        <p:nvSpPr>
          <p:cNvPr id="88" name="Freeform 84">
            <a:extLst>
              <a:ext uri="{FF2B5EF4-FFF2-40B4-BE49-F238E27FC236}">
                <a16:creationId xmlns:a16="http://schemas.microsoft.com/office/drawing/2014/main" id="{01DAACCB-5327-2247-BC30-7B675B5F4896}"/>
              </a:ext>
            </a:extLst>
          </p:cNvPr>
          <p:cNvSpPr>
            <a:spLocks noChangeArrowheads="1"/>
          </p:cNvSpPr>
          <p:nvPr/>
        </p:nvSpPr>
        <p:spPr bwMode="auto">
          <a:xfrm>
            <a:off x="20667183" y="4699762"/>
            <a:ext cx="1356806" cy="1376722"/>
          </a:xfrm>
          <a:custGeom>
            <a:avLst/>
            <a:gdLst>
              <a:gd name="T0" fmla="*/ 540252 w 864403"/>
              <a:gd name="T1" fmla="*/ 500506 h 877108"/>
              <a:gd name="T2" fmla="*/ 854380 w 864403"/>
              <a:gd name="T3" fmla="*/ 814211 h 877108"/>
              <a:gd name="T4" fmla="*/ 854380 w 864403"/>
              <a:gd name="T5" fmla="*/ 867094 h 877108"/>
              <a:gd name="T6" fmla="*/ 801424 w 864403"/>
              <a:gd name="T7" fmla="*/ 867094 h 877108"/>
              <a:gd name="T8" fmla="*/ 486216 w 864403"/>
              <a:gd name="T9" fmla="*/ 551951 h 877108"/>
              <a:gd name="T10" fmla="*/ 520799 w 864403"/>
              <a:gd name="T11" fmla="*/ 522091 h 877108"/>
              <a:gd name="T12" fmla="*/ 540252 w 864403"/>
              <a:gd name="T13" fmla="*/ 500506 h 877108"/>
              <a:gd name="T14" fmla="*/ 179990 w 864403"/>
              <a:gd name="T15" fmla="*/ 207824 h 877108"/>
              <a:gd name="T16" fmla="*/ 163914 w 864403"/>
              <a:gd name="T17" fmla="*/ 216375 h 877108"/>
              <a:gd name="T18" fmla="*/ 81056 w 864403"/>
              <a:gd name="T19" fmla="*/ 360024 h 877108"/>
              <a:gd name="T20" fmla="*/ 111317 w 864403"/>
              <a:gd name="T21" fmla="*/ 377666 h 877108"/>
              <a:gd name="T22" fmla="*/ 179044 w 864403"/>
              <a:gd name="T23" fmla="*/ 260658 h 877108"/>
              <a:gd name="T24" fmla="*/ 244970 w 864403"/>
              <a:gd name="T25" fmla="*/ 374425 h 877108"/>
              <a:gd name="T26" fmla="*/ 275951 w 864403"/>
              <a:gd name="T27" fmla="*/ 372986 h 877108"/>
              <a:gd name="T28" fmla="*/ 331790 w 864403"/>
              <a:gd name="T29" fmla="*/ 276499 h 877108"/>
              <a:gd name="T30" fmla="*/ 409603 w 864403"/>
              <a:gd name="T31" fmla="*/ 354264 h 877108"/>
              <a:gd name="T32" fmla="*/ 434461 w 864403"/>
              <a:gd name="T33" fmla="*/ 354264 h 877108"/>
              <a:gd name="T34" fmla="*/ 493902 w 864403"/>
              <a:gd name="T35" fmla="*/ 252377 h 877108"/>
              <a:gd name="T36" fmla="*/ 463641 w 864403"/>
              <a:gd name="T37" fmla="*/ 234736 h 877108"/>
              <a:gd name="T38" fmla="*/ 418249 w 864403"/>
              <a:gd name="T39" fmla="*/ 313222 h 877108"/>
              <a:gd name="T40" fmla="*/ 340796 w 864403"/>
              <a:gd name="T41" fmla="*/ 235816 h 877108"/>
              <a:gd name="T42" fmla="*/ 312696 w 864403"/>
              <a:gd name="T43" fmla="*/ 239056 h 877108"/>
              <a:gd name="T44" fmla="*/ 260100 w 864403"/>
              <a:gd name="T45" fmla="*/ 330863 h 877108"/>
              <a:gd name="T46" fmla="*/ 195255 w 864403"/>
              <a:gd name="T47" fmla="*/ 218175 h 877108"/>
              <a:gd name="T48" fmla="*/ 179990 w 864403"/>
              <a:gd name="T49" fmla="*/ 207824 h 877108"/>
              <a:gd name="T50" fmla="*/ 297566 w 864403"/>
              <a:gd name="T51" fmla="*/ 0 h 877108"/>
              <a:gd name="T52" fmla="*/ 508312 w 864403"/>
              <a:gd name="T53" fmla="*/ 87126 h 877108"/>
              <a:gd name="T54" fmla="*/ 595492 w 864403"/>
              <a:gd name="T55" fmla="*/ 297740 h 877108"/>
              <a:gd name="T56" fmla="*/ 508312 w 864403"/>
              <a:gd name="T57" fmla="*/ 507995 h 877108"/>
              <a:gd name="T58" fmla="*/ 297566 w 864403"/>
              <a:gd name="T59" fmla="*/ 595480 h 877108"/>
              <a:gd name="T60" fmla="*/ 87181 w 864403"/>
              <a:gd name="T61" fmla="*/ 507995 h 877108"/>
              <a:gd name="T62" fmla="*/ 0 w 864403"/>
              <a:gd name="T63" fmla="*/ 297740 h 877108"/>
              <a:gd name="T64" fmla="*/ 87181 w 864403"/>
              <a:gd name="T65" fmla="*/ 87126 h 877108"/>
              <a:gd name="T66" fmla="*/ 297566 w 864403"/>
              <a:gd name="T67" fmla="*/ 0 h 87710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864403" h="877108">
                <a:moveTo>
                  <a:pt x="539762" y="500062"/>
                </a:moveTo>
                <a:lnTo>
                  <a:pt x="853606" y="813489"/>
                </a:lnTo>
                <a:cubicBezTo>
                  <a:pt x="868002" y="827866"/>
                  <a:pt x="868002" y="851589"/>
                  <a:pt x="853606" y="866325"/>
                </a:cubicBezTo>
                <a:cubicBezTo>
                  <a:pt x="838849" y="880703"/>
                  <a:pt x="815455" y="880703"/>
                  <a:pt x="800698" y="866325"/>
                </a:cubicBezTo>
                <a:lnTo>
                  <a:pt x="485775" y="551461"/>
                </a:lnTo>
                <a:cubicBezTo>
                  <a:pt x="498012" y="542475"/>
                  <a:pt x="509529" y="532411"/>
                  <a:pt x="520327" y="521628"/>
                </a:cubicBezTo>
                <a:cubicBezTo>
                  <a:pt x="527165" y="514799"/>
                  <a:pt x="533644" y="507610"/>
                  <a:pt x="539762" y="500062"/>
                </a:cubicBezTo>
                <a:close/>
                <a:moveTo>
                  <a:pt x="179827" y="207640"/>
                </a:moveTo>
                <a:cubicBezTo>
                  <a:pt x="173663" y="207280"/>
                  <a:pt x="167364" y="210068"/>
                  <a:pt x="163765" y="216183"/>
                </a:cubicBezTo>
                <a:lnTo>
                  <a:pt x="80983" y="359705"/>
                </a:lnTo>
                <a:cubicBezTo>
                  <a:pt x="69465" y="379489"/>
                  <a:pt x="99699" y="397115"/>
                  <a:pt x="111216" y="377331"/>
                </a:cubicBezTo>
                <a:lnTo>
                  <a:pt x="178882" y="260427"/>
                </a:lnTo>
                <a:lnTo>
                  <a:pt x="244748" y="374093"/>
                </a:lnTo>
                <a:cubicBezTo>
                  <a:pt x="242228" y="377691"/>
                  <a:pt x="266703" y="392079"/>
                  <a:pt x="275701" y="372655"/>
                </a:cubicBezTo>
                <a:lnTo>
                  <a:pt x="331489" y="276254"/>
                </a:lnTo>
                <a:lnTo>
                  <a:pt x="409232" y="353950"/>
                </a:lnTo>
                <a:cubicBezTo>
                  <a:pt x="409232" y="353950"/>
                  <a:pt x="427588" y="360784"/>
                  <a:pt x="434067" y="353950"/>
                </a:cubicBezTo>
                <a:cubicBezTo>
                  <a:pt x="444145" y="343878"/>
                  <a:pt x="483376" y="269779"/>
                  <a:pt x="493454" y="252153"/>
                </a:cubicBezTo>
                <a:cubicBezTo>
                  <a:pt x="504972" y="232370"/>
                  <a:pt x="474738" y="214744"/>
                  <a:pt x="463221" y="234528"/>
                </a:cubicBezTo>
                <a:lnTo>
                  <a:pt x="417870" y="312944"/>
                </a:lnTo>
                <a:lnTo>
                  <a:pt x="340487" y="235607"/>
                </a:lnTo>
                <a:cubicBezTo>
                  <a:pt x="332569" y="226974"/>
                  <a:pt x="318532" y="228773"/>
                  <a:pt x="312413" y="238844"/>
                </a:cubicBezTo>
                <a:lnTo>
                  <a:pt x="259864" y="330569"/>
                </a:lnTo>
                <a:lnTo>
                  <a:pt x="195078" y="217981"/>
                </a:lnTo>
                <a:cubicBezTo>
                  <a:pt x="192019" y="211507"/>
                  <a:pt x="185990" y="208000"/>
                  <a:pt x="179827" y="207640"/>
                </a:cubicBezTo>
                <a:close/>
                <a:moveTo>
                  <a:pt x="297296" y="0"/>
                </a:moveTo>
                <a:cubicBezTo>
                  <a:pt x="379719" y="0"/>
                  <a:pt x="454223" y="33093"/>
                  <a:pt x="507851" y="87049"/>
                </a:cubicBezTo>
                <a:cubicBezTo>
                  <a:pt x="561839" y="141004"/>
                  <a:pt x="594952" y="215104"/>
                  <a:pt x="594952" y="297476"/>
                </a:cubicBezTo>
                <a:cubicBezTo>
                  <a:pt x="594952" y="379489"/>
                  <a:pt x="561839" y="453948"/>
                  <a:pt x="507851" y="507544"/>
                </a:cubicBezTo>
                <a:cubicBezTo>
                  <a:pt x="454223" y="561500"/>
                  <a:pt x="379719" y="594952"/>
                  <a:pt x="297296" y="594952"/>
                </a:cubicBezTo>
                <a:cubicBezTo>
                  <a:pt x="215234" y="594952"/>
                  <a:pt x="140730" y="561500"/>
                  <a:pt x="87102" y="507544"/>
                </a:cubicBezTo>
                <a:cubicBezTo>
                  <a:pt x="33113" y="453948"/>
                  <a:pt x="0" y="379489"/>
                  <a:pt x="0" y="297476"/>
                </a:cubicBezTo>
                <a:cubicBezTo>
                  <a:pt x="0" y="215104"/>
                  <a:pt x="33113" y="141004"/>
                  <a:pt x="87102" y="87049"/>
                </a:cubicBezTo>
                <a:cubicBezTo>
                  <a:pt x="140730" y="33093"/>
                  <a:pt x="215234" y="0"/>
                  <a:pt x="297296" y="0"/>
                </a:cubicBezTo>
                <a:close/>
              </a:path>
            </a:pathLst>
          </a:custGeom>
          <a:solidFill>
            <a:schemeClr val="tx2"/>
          </a:solidFill>
          <a:ln>
            <a:noFill/>
          </a:ln>
          <a:effectLst/>
        </p:spPr>
        <p:txBody>
          <a:bodyPr anchor="ctr"/>
          <a:lstStyle/>
          <a:p>
            <a:endParaRPr lang="en-US" dirty="0">
              <a:latin typeface="Lato Light" panose="020F0502020204030203" pitchFamily="34" charset="0"/>
            </a:endParaRPr>
          </a:p>
        </p:txBody>
      </p:sp>
      <p:sp>
        <p:nvSpPr>
          <p:cNvPr id="89" name="Freeform 88">
            <a:extLst>
              <a:ext uri="{FF2B5EF4-FFF2-40B4-BE49-F238E27FC236}">
                <a16:creationId xmlns:a16="http://schemas.microsoft.com/office/drawing/2014/main" id="{7A99F88F-3F6F-B54F-9DA8-4E553ED34AD0}"/>
              </a:ext>
            </a:extLst>
          </p:cNvPr>
          <p:cNvSpPr>
            <a:spLocks noChangeArrowheads="1"/>
          </p:cNvSpPr>
          <p:nvPr/>
        </p:nvSpPr>
        <p:spPr bwMode="auto">
          <a:xfrm>
            <a:off x="13265584" y="9757098"/>
            <a:ext cx="1334400" cy="858895"/>
          </a:xfrm>
          <a:custGeom>
            <a:avLst/>
            <a:gdLst>
              <a:gd name="T0" fmla="*/ 0 w 850540"/>
              <a:gd name="T1" fmla="*/ 365184 h 547328"/>
              <a:gd name="T2" fmla="*/ 255337 w 850540"/>
              <a:gd name="T3" fmla="*/ 365184 h 547328"/>
              <a:gd name="T4" fmla="*/ 255337 w 850540"/>
              <a:gd name="T5" fmla="*/ 401540 h 547328"/>
              <a:gd name="T6" fmla="*/ 0 w 850540"/>
              <a:gd name="T7" fmla="*/ 401540 h 547328"/>
              <a:gd name="T8" fmla="*/ 0 w 850540"/>
              <a:gd name="T9" fmla="*/ 255755 h 547328"/>
              <a:gd name="T10" fmla="*/ 255337 w 850540"/>
              <a:gd name="T11" fmla="*/ 255755 h 547328"/>
              <a:gd name="T12" fmla="*/ 255337 w 850540"/>
              <a:gd name="T13" fmla="*/ 291751 h 547328"/>
              <a:gd name="T14" fmla="*/ 0 w 850540"/>
              <a:gd name="T15" fmla="*/ 291751 h 547328"/>
              <a:gd name="T16" fmla="*/ 88938 w 850540"/>
              <a:gd name="T17" fmla="*/ 32026 h 547328"/>
              <a:gd name="T18" fmla="*/ 456409 w 850540"/>
              <a:gd name="T19" fmla="*/ 376400 h 547328"/>
              <a:gd name="T20" fmla="*/ 469739 w 850540"/>
              <a:gd name="T21" fmla="*/ 388994 h 547328"/>
              <a:gd name="T22" fmla="*/ 483429 w 850540"/>
              <a:gd name="T23" fmla="*/ 376400 h 547328"/>
              <a:gd name="T24" fmla="*/ 850900 w 850540"/>
              <a:gd name="T25" fmla="*/ 32026 h 547328"/>
              <a:gd name="T26" fmla="*/ 850900 w 850540"/>
              <a:gd name="T27" fmla="*/ 34185 h 547328"/>
              <a:gd name="T28" fmla="*/ 850900 w 850540"/>
              <a:gd name="T29" fmla="*/ 513502 h 547328"/>
              <a:gd name="T30" fmla="*/ 840813 w 850540"/>
              <a:gd name="T31" fmla="*/ 537971 h 547328"/>
              <a:gd name="T32" fmla="*/ 816675 w 850540"/>
              <a:gd name="T33" fmla="*/ 547687 h 547328"/>
              <a:gd name="T34" fmla="*/ 123163 w 850540"/>
              <a:gd name="T35" fmla="*/ 547687 h 547328"/>
              <a:gd name="T36" fmla="*/ 98665 w 850540"/>
              <a:gd name="T37" fmla="*/ 537971 h 547328"/>
              <a:gd name="T38" fmla="*/ 88938 w 850540"/>
              <a:gd name="T39" fmla="*/ 513502 h 547328"/>
              <a:gd name="T40" fmla="*/ 88938 w 850540"/>
              <a:gd name="T41" fmla="*/ 419941 h 547328"/>
              <a:gd name="T42" fmla="*/ 274835 w 850540"/>
              <a:gd name="T43" fmla="*/ 419941 h 547328"/>
              <a:gd name="T44" fmla="*/ 274835 w 850540"/>
              <a:gd name="T45" fmla="*/ 346892 h 547328"/>
              <a:gd name="T46" fmla="*/ 88938 w 850540"/>
              <a:gd name="T47" fmla="*/ 346892 h 547328"/>
              <a:gd name="T48" fmla="*/ 88938 w 850540"/>
              <a:gd name="T49" fmla="*/ 310188 h 547328"/>
              <a:gd name="T50" fmla="*/ 274835 w 850540"/>
              <a:gd name="T51" fmla="*/ 310188 h 547328"/>
              <a:gd name="T52" fmla="*/ 274835 w 850540"/>
              <a:gd name="T53" fmla="*/ 237499 h 547328"/>
              <a:gd name="T54" fmla="*/ 88938 w 850540"/>
              <a:gd name="T55" fmla="*/ 237499 h 547328"/>
              <a:gd name="T56" fmla="*/ 88938 w 850540"/>
              <a:gd name="T57" fmla="*/ 34185 h 547328"/>
              <a:gd name="T58" fmla="*/ 88938 w 850540"/>
              <a:gd name="T59" fmla="*/ 32026 h 547328"/>
              <a:gd name="T60" fmla="*/ 123163 w 850540"/>
              <a:gd name="T61" fmla="*/ 0 h 547328"/>
              <a:gd name="T62" fmla="*/ 816675 w 850540"/>
              <a:gd name="T63" fmla="*/ 0 h 547328"/>
              <a:gd name="T64" fmla="*/ 826041 w 850540"/>
              <a:gd name="T65" fmla="*/ 1439 h 547328"/>
              <a:gd name="T66" fmla="*/ 469739 w 850540"/>
              <a:gd name="T67" fmla="*/ 335018 h 547328"/>
              <a:gd name="T68" fmla="*/ 113796 w 850540"/>
              <a:gd name="T69" fmla="*/ 1439 h 547328"/>
              <a:gd name="T70" fmla="*/ 123163 w 850540"/>
              <a:gd name="T71" fmla="*/ 0 h 54732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50540" h="547328">
                <a:moveTo>
                  <a:pt x="0" y="364945"/>
                </a:moveTo>
                <a:lnTo>
                  <a:pt x="255229" y="364945"/>
                </a:lnTo>
                <a:lnTo>
                  <a:pt x="255229" y="401277"/>
                </a:lnTo>
                <a:lnTo>
                  <a:pt x="0" y="401277"/>
                </a:lnTo>
                <a:lnTo>
                  <a:pt x="0" y="364945"/>
                </a:lnTo>
                <a:close/>
                <a:moveTo>
                  <a:pt x="0" y="255587"/>
                </a:moveTo>
                <a:lnTo>
                  <a:pt x="255229" y="255587"/>
                </a:lnTo>
                <a:lnTo>
                  <a:pt x="255229" y="291560"/>
                </a:lnTo>
                <a:lnTo>
                  <a:pt x="0" y="291560"/>
                </a:lnTo>
                <a:lnTo>
                  <a:pt x="0" y="255587"/>
                </a:lnTo>
                <a:close/>
                <a:moveTo>
                  <a:pt x="88900" y="32005"/>
                </a:moveTo>
                <a:lnTo>
                  <a:pt x="456216" y="376153"/>
                </a:lnTo>
                <a:lnTo>
                  <a:pt x="469540" y="388739"/>
                </a:lnTo>
                <a:lnTo>
                  <a:pt x="483224" y="376153"/>
                </a:lnTo>
                <a:lnTo>
                  <a:pt x="850540" y="32005"/>
                </a:lnTo>
                <a:cubicBezTo>
                  <a:pt x="850540" y="32724"/>
                  <a:pt x="850540" y="33444"/>
                  <a:pt x="850540" y="34163"/>
                </a:cubicBezTo>
                <a:lnTo>
                  <a:pt x="850540" y="513165"/>
                </a:lnTo>
                <a:cubicBezTo>
                  <a:pt x="850540" y="522514"/>
                  <a:pt x="846939" y="531145"/>
                  <a:pt x="840457" y="537618"/>
                </a:cubicBezTo>
                <a:cubicBezTo>
                  <a:pt x="834335" y="543731"/>
                  <a:pt x="825692" y="547328"/>
                  <a:pt x="816329" y="547328"/>
                </a:cubicBezTo>
                <a:lnTo>
                  <a:pt x="123111" y="547328"/>
                </a:lnTo>
                <a:cubicBezTo>
                  <a:pt x="113748" y="547328"/>
                  <a:pt x="105105" y="543731"/>
                  <a:pt x="98623" y="537618"/>
                </a:cubicBezTo>
                <a:cubicBezTo>
                  <a:pt x="92501" y="531145"/>
                  <a:pt x="88900" y="522514"/>
                  <a:pt x="88900" y="513165"/>
                </a:cubicBezTo>
                <a:lnTo>
                  <a:pt x="88900" y="419666"/>
                </a:lnTo>
                <a:lnTo>
                  <a:pt x="274719" y="419666"/>
                </a:lnTo>
                <a:lnTo>
                  <a:pt x="274719" y="346665"/>
                </a:lnTo>
                <a:lnTo>
                  <a:pt x="88900" y="346665"/>
                </a:lnTo>
                <a:lnTo>
                  <a:pt x="88900" y="309985"/>
                </a:lnTo>
                <a:lnTo>
                  <a:pt x="274719" y="309985"/>
                </a:lnTo>
                <a:lnTo>
                  <a:pt x="274719" y="237343"/>
                </a:lnTo>
                <a:lnTo>
                  <a:pt x="88900" y="237343"/>
                </a:lnTo>
                <a:lnTo>
                  <a:pt x="88900" y="34163"/>
                </a:lnTo>
                <a:cubicBezTo>
                  <a:pt x="88900" y="33444"/>
                  <a:pt x="88900" y="32724"/>
                  <a:pt x="88900" y="32005"/>
                </a:cubicBezTo>
                <a:close/>
                <a:moveTo>
                  <a:pt x="123111" y="0"/>
                </a:moveTo>
                <a:lnTo>
                  <a:pt x="816329" y="0"/>
                </a:lnTo>
                <a:cubicBezTo>
                  <a:pt x="819570" y="0"/>
                  <a:pt x="822811" y="359"/>
                  <a:pt x="825692" y="1438"/>
                </a:cubicBezTo>
                <a:lnTo>
                  <a:pt x="469540" y="334798"/>
                </a:lnTo>
                <a:lnTo>
                  <a:pt x="113748" y="1438"/>
                </a:lnTo>
                <a:cubicBezTo>
                  <a:pt x="116629" y="359"/>
                  <a:pt x="119510" y="0"/>
                  <a:pt x="123111" y="0"/>
                </a:cubicBezTo>
                <a:close/>
              </a:path>
            </a:pathLst>
          </a:custGeom>
          <a:solidFill>
            <a:schemeClr val="tx2"/>
          </a:solidFill>
          <a:ln>
            <a:noFill/>
          </a:ln>
          <a:effectLst/>
        </p:spPr>
        <p:txBody>
          <a:bodyPr anchor="ctr"/>
          <a:lstStyle/>
          <a:p>
            <a:endParaRPr lang="en-US" dirty="0">
              <a:latin typeface="Lato Light" panose="020F0502020204030203" pitchFamily="34" charset="0"/>
            </a:endParaRPr>
          </a:p>
        </p:txBody>
      </p:sp>
      <p:sp>
        <p:nvSpPr>
          <p:cNvPr id="90" name="Freeform 47">
            <a:extLst>
              <a:ext uri="{FF2B5EF4-FFF2-40B4-BE49-F238E27FC236}">
                <a16:creationId xmlns:a16="http://schemas.microsoft.com/office/drawing/2014/main" id="{1584ECA8-0C99-1E40-9417-FCBB9D085617}"/>
              </a:ext>
            </a:extLst>
          </p:cNvPr>
          <p:cNvSpPr>
            <a:spLocks noChangeArrowheads="1"/>
          </p:cNvSpPr>
          <p:nvPr/>
        </p:nvSpPr>
        <p:spPr bwMode="auto">
          <a:xfrm>
            <a:off x="20771744" y="9505653"/>
            <a:ext cx="1147683" cy="1361786"/>
          </a:xfrm>
          <a:custGeom>
            <a:avLst/>
            <a:gdLst>
              <a:gd name="T0" fmla="*/ 243729453 w 2032"/>
              <a:gd name="T1" fmla="*/ 83859673 h 2412"/>
              <a:gd name="T2" fmla="*/ 19846036 w 2032"/>
              <a:gd name="T3" fmla="*/ 24626299 h 2412"/>
              <a:gd name="T4" fmla="*/ 75751972 w 2032"/>
              <a:gd name="T5" fmla="*/ 130001717 h 2412"/>
              <a:gd name="T6" fmla="*/ 95598009 w 2032"/>
              <a:gd name="T7" fmla="*/ 110170855 h 2412"/>
              <a:gd name="T8" fmla="*/ 75751972 w 2032"/>
              <a:gd name="T9" fmla="*/ 130001717 h 2412"/>
              <a:gd name="T10" fmla="*/ 141645755 w 2032"/>
              <a:gd name="T11" fmla="*/ 130001717 h 2412"/>
              <a:gd name="T12" fmla="*/ 121929735 w 2032"/>
              <a:gd name="T13" fmla="*/ 110170855 h 2412"/>
              <a:gd name="T14" fmla="*/ 167977481 w 2032"/>
              <a:gd name="T15" fmla="*/ 130001717 h 2412"/>
              <a:gd name="T16" fmla="*/ 187693861 w 2032"/>
              <a:gd name="T17" fmla="*/ 110170855 h 2412"/>
              <a:gd name="T18" fmla="*/ 167977481 w 2032"/>
              <a:gd name="T19" fmla="*/ 130001717 h 2412"/>
              <a:gd name="T20" fmla="*/ 233871263 w 2032"/>
              <a:gd name="T21" fmla="*/ 130001717 h 2412"/>
              <a:gd name="T22" fmla="*/ 214155243 w 2032"/>
              <a:gd name="T23" fmla="*/ 110170855 h 2412"/>
              <a:gd name="T24" fmla="*/ 29704227 w 2032"/>
              <a:gd name="T25" fmla="*/ 175884550 h 2412"/>
              <a:gd name="T26" fmla="*/ 49550263 w 2032"/>
              <a:gd name="T27" fmla="*/ 156183294 h 2412"/>
              <a:gd name="T28" fmla="*/ 29704227 w 2032"/>
              <a:gd name="T29" fmla="*/ 175884550 h 2412"/>
              <a:gd name="T30" fmla="*/ 95598009 w 2032"/>
              <a:gd name="T31" fmla="*/ 175884550 h 2412"/>
              <a:gd name="T32" fmla="*/ 75751972 w 2032"/>
              <a:gd name="T33" fmla="*/ 156183294 h 2412"/>
              <a:gd name="T34" fmla="*/ 121929735 w 2032"/>
              <a:gd name="T35" fmla="*/ 175884550 h 2412"/>
              <a:gd name="T36" fmla="*/ 141645755 w 2032"/>
              <a:gd name="T37" fmla="*/ 156183294 h 2412"/>
              <a:gd name="T38" fmla="*/ 121929735 w 2032"/>
              <a:gd name="T39" fmla="*/ 175884550 h 2412"/>
              <a:gd name="T40" fmla="*/ 187693861 w 2032"/>
              <a:gd name="T41" fmla="*/ 175884550 h 2412"/>
              <a:gd name="T42" fmla="*/ 167977481 w 2032"/>
              <a:gd name="T43" fmla="*/ 156183294 h 2412"/>
              <a:gd name="T44" fmla="*/ 214155243 w 2032"/>
              <a:gd name="T45" fmla="*/ 175884550 h 2412"/>
              <a:gd name="T46" fmla="*/ 233871263 w 2032"/>
              <a:gd name="T47" fmla="*/ 156183294 h 2412"/>
              <a:gd name="T48" fmla="*/ 214155243 w 2032"/>
              <a:gd name="T49" fmla="*/ 175884550 h 2412"/>
              <a:gd name="T50" fmla="*/ 49550263 w 2032"/>
              <a:gd name="T51" fmla="*/ 221897348 h 2412"/>
              <a:gd name="T52" fmla="*/ 29704227 w 2032"/>
              <a:gd name="T53" fmla="*/ 202196092 h 2412"/>
              <a:gd name="T54" fmla="*/ 75751972 w 2032"/>
              <a:gd name="T55" fmla="*/ 221897348 h 2412"/>
              <a:gd name="T56" fmla="*/ 95598009 w 2032"/>
              <a:gd name="T57" fmla="*/ 202196092 h 2412"/>
              <a:gd name="T58" fmla="*/ 75751972 w 2032"/>
              <a:gd name="T59" fmla="*/ 221897348 h 2412"/>
              <a:gd name="T60" fmla="*/ 141645755 w 2032"/>
              <a:gd name="T61" fmla="*/ 221897348 h 2412"/>
              <a:gd name="T62" fmla="*/ 121929735 w 2032"/>
              <a:gd name="T63" fmla="*/ 202196092 h 2412"/>
              <a:gd name="T64" fmla="*/ 167977481 w 2032"/>
              <a:gd name="T65" fmla="*/ 221897348 h 2412"/>
              <a:gd name="T66" fmla="*/ 187693861 w 2032"/>
              <a:gd name="T67" fmla="*/ 202196092 h 2412"/>
              <a:gd name="T68" fmla="*/ 167977481 w 2032"/>
              <a:gd name="T69" fmla="*/ 221897348 h 2412"/>
              <a:gd name="T70" fmla="*/ 233871263 w 2032"/>
              <a:gd name="T71" fmla="*/ 221897348 h 2412"/>
              <a:gd name="T72" fmla="*/ 214155243 w 2032"/>
              <a:gd name="T73" fmla="*/ 202196092 h 2412"/>
              <a:gd name="T74" fmla="*/ 29704227 w 2032"/>
              <a:gd name="T75" fmla="*/ 268039393 h 2412"/>
              <a:gd name="T76" fmla="*/ 49550263 w 2032"/>
              <a:gd name="T77" fmla="*/ 248338137 h 2412"/>
              <a:gd name="T78" fmla="*/ 29704227 w 2032"/>
              <a:gd name="T79" fmla="*/ 268039393 h 2412"/>
              <a:gd name="T80" fmla="*/ 95598009 w 2032"/>
              <a:gd name="T81" fmla="*/ 268039393 h 2412"/>
              <a:gd name="T82" fmla="*/ 75751972 w 2032"/>
              <a:gd name="T83" fmla="*/ 248338137 h 2412"/>
              <a:gd name="T84" fmla="*/ 121929735 w 2032"/>
              <a:gd name="T85" fmla="*/ 268039393 h 2412"/>
              <a:gd name="T86" fmla="*/ 141645755 w 2032"/>
              <a:gd name="T87" fmla="*/ 248338137 h 2412"/>
              <a:gd name="T88" fmla="*/ 121929735 w 2032"/>
              <a:gd name="T89" fmla="*/ 268039393 h 2412"/>
              <a:gd name="T90" fmla="*/ 187693861 w 2032"/>
              <a:gd name="T91" fmla="*/ 268039393 h 2412"/>
              <a:gd name="T92" fmla="*/ 167977481 w 2032"/>
              <a:gd name="T93" fmla="*/ 248338137 h 2412"/>
              <a:gd name="T94" fmla="*/ 214155243 w 2032"/>
              <a:gd name="T95" fmla="*/ 268039393 h 2412"/>
              <a:gd name="T96" fmla="*/ 233871263 w 2032"/>
              <a:gd name="T97" fmla="*/ 248338137 h 2412"/>
              <a:gd name="T98" fmla="*/ 214155243 w 2032"/>
              <a:gd name="T99" fmla="*/ 268039393 h 2412"/>
              <a:gd name="T100" fmla="*/ 49550263 w 2032"/>
              <a:gd name="T101" fmla="*/ 130001717 h 2412"/>
              <a:gd name="T102" fmla="*/ 29704227 w 2032"/>
              <a:gd name="T103" fmla="*/ 110170855 h 2412"/>
              <a:gd name="T104" fmla="*/ 14916941 w 2032"/>
              <a:gd name="T105" fmla="*/ 0 h 2412"/>
              <a:gd name="T106" fmla="*/ 248658548 w 2032"/>
              <a:gd name="T107" fmla="*/ 0 h 2412"/>
              <a:gd name="T108" fmla="*/ 259165379 w 2032"/>
              <a:gd name="T109" fmla="*/ 4406978 h 2412"/>
              <a:gd name="T110" fmla="*/ 263445833 w 2032"/>
              <a:gd name="T111" fmla="*/ 297591096 h 2412"/>
              <a:gd name="T112" fmla="*/ 259165379 w 2032"/>
              <a:gd name="T113" fmla="*/ 308089576 h 2412"/>
              <a:gd name="T114" fmla="*/ 248658548 w 2032"/>
              <a:gd name="T115" fmla="*/ 312496554 h 2412"/>
              <a:gd name="T116" fmla="*/ 14916941 w 2032"/>
              <a:gd name="T117" fmla="*/ 312496554 h 2412"/>
              <a:gd name="T118" fmla="*/ 4410110 w 2032"/>
              <a:gd name="T119" fmla="*/ 308089576 h 2412"/>
              <a:gd name="T120" fmla="*/ 0 w 2032"/>
              <a:gd name="T121" fmla="*/ 14775852 h 2412"/>
              <a:gd name="T122" fmla="*/ 4410110 w 2032"/>
              <a:gd name="T123" fmla="*/ 4406978 h 2412"/>
              <a:gd name="T124" fmla="*/ 14916941 w 2032"/>
              <a:gd name="T125" fmla="*/ 0 h 241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032" h="2412">
                <a:moveTo>
                  <a:pt x="153" y="647"/>
                </a:moveTo>
                <a:lnTo>
                  <a:pt x="1879" y="647"/>
                </a:lnTo>
                <a:lnTo>
                  <a:pt x="1879" y="190"/>
                </a:lnTo>
                <a:lnTo>
                  <a:pt x="153" y="190"/>
                </a:lnTo>
                <a:lnTo>
                  <a:pt x="153" y="647"/>
                </a:lnTo>
                <a:close/>
                <a:moveTo>
                  <a:pt x="584" y="1003"/>
                </a:moveTo>
                <a:lnTo>
                  <a:pt x="737" y="1003"/>
                </a:lnTo>
                <a:lnTo>
                  <a:pt x="737" y="850"/>
                </a:lnTo>
                <a:lnTo>
                  <a:pt x="584" y="850"/>
                </a:lnTo>
                <a:lnTo>
                  <a:pt x="584" y="1003"/>
                </a:lnTo>
                <a:close/>
                <a:moveTo>
                  <a:pt x="940" y="1003"/>
                </a:moveTo>
                <a:lnTo>
                  <a:pt x="1092" y="1003"/>
                </a:lnTo>
                <a:lnTo>
                  <a:pt x="1092" y="850"/>
                </a:lnTo>
                <a:lnTo>
                  <a:pt x="940" y="850"/>
                </a:lnTo>
                <a:lnTo>
                  <a:pt x="940" y="1003"/>
                </a:lnTo>
                <a:close/>
                <a:moveTo>
                  <a:pt x="1295" y="1003"/>
                </a:moveTo>
                <a:lnTo>
                  <a:pt x="1447" y="1003"/>
                </a:lnTo>
                <a:lnTo>
                  <a:pt x="1447" y="850"/>
                </a:lnTo>
                <a:lnTo>
                  <a:pt x="1295" y="850"/>
                </a:lnTo>
                <a:lnTo>
                  <a:pt x="1295" y="1003"/>
                </a:lnTo>
                <a:close/>
                <a:moveTo>
                  <a:pt x="1651" y="1003"/>
                </a:moveTo>
                <a:lnTo>
                  <a:pt x="1803" y="1003"/>
                </a:lnTo>
                <a:lnTo>
                  <a:pt x="1803" y="850"/>
                </a:lnTo>
                <a:lnTo>
                  <a:pt x="1651" y="850"/>
                </a:lnTo>
                <a:lnTo>
                  <a:pt x="1651" y="1003"/>
                </a:lnTo>
                <a:close/>
                <a:moveTo>
                  <a:pt x="229" y="1357"/>
                </a:moveTo>
                <a:lnTo>
                  <a:pt x="382" y="1357"/>
                </a:lnTo>
                <a:lnTo>
                  <a:pt x="382" y="1205"/>
                </a:lnTo>
                <a:lnTo>
                  <a:pt x="229" y="1205"/>
                </a:lnTo>
                <a:lnTo>
                  <a:pt x="229" y="1357"/>
                </a:lnTo>
                <a:close/>
                <a:moveTo>
                  <a:pt x="584" y="1357"/>
                </a:moveTo>
                <a:lnTo>
                  <a:pt x="737" y="1357"/>
                </a:lnTo>
                <a:lnTo>
                  <a:pt x="737" y="1205"/>
                </a:lnTo>
                <a:lnTo>
                  <a:pt x="584" y="1205"/>
                </a:lnTo>
                <a:lnTo>
                  <a:pt x="584" y="1357"/>
                </a:lnTo>
                <a:close/>
                <a:moveTo>
                  <a:pt x="940" y="1357"/>
                </a:moveTo>
                <a:lnTo>
                  <a:pt x="1092" y="1357"/>
                </a:lnTo>
                <a:lnTo>
                  <a:pt x="1092" y="1205"/>
                </a:lnTo>
                <a:lnTo>
                  <a:pt x="940" y="1205"/>
                </a:lnTo>
                <a:lnTo>
                  <a:pt x="940" y="1357"/>
                </a:lnTo>
                <a:close/>
                <a:moveTo>
                  <a:pt x="1295" y="1357"/>
                </a:moveTo>
                <a:lnTo>
                  <a:pt x="1447" y="1357"/>
                </a:lnTo>
                <a:lnTo>
                  <a:pt x="1447" y="1205"/>
                </a:lnTo>
                <a:lnTo>
                  <a:pt x="1295" y="1205"/>
                </a:lnTo>
                <a:lnTo>
                  <a:pt x="1295" y="1357"/>
                </a:lnTo>
                <a:close/>
                <a:moveTo>
                  <a:pt x="1651" y="1357"/>
                </a:moveTo>
                <a:lnTo>
                  <a:pt x="1803" y="1357"/>
                </a:lnTo>
                <a:lnTo>
                  <a:pt x="1803" y="1205"/>
                </a:lnTo>
                <a:lnTo>
                  <a:pt x="1651" y="1205"/>
                </a:lnTo>
                <a:lnTo>
                  <a:pt x="1651" y="1357"/>
                </a:lnTo>
                <a:close/>
                <a:moveTo>
                  <a:pt x="229" y="1712"/>
                </a:moveTo>
                <a:lnTo>
                  <a:pt x="382" y="1712"/>
                </a:lnTo>
                <a:lnTo>
                  <a:pt x="382" y="1560"/>
                </a:lnTo>
                <a:lnTo>
                  <a:pt x="229" y="1560"/>
                </a:lnTo>
                <a:lnTo>
                  <a:pt x="229" y="1712"/>
                </a:lnTo>
                <a:close/>
                <a:moveTo>
                  <a:pt x="584" y="1712"/>
                </a:moveTo>
                <a:lnTo>
                  <a:pt x="737" y="1712"/>
                </a:lnTo>
                <a:lnTo>
                  <a:pt x="737" y="1560"/>
                </a:lnTo>
                <a:lnTo>
                  <a:pt x="584" y="1560"/>
                </a:lnTo>
                <a:lnTo>
                  <a:pt x="584" y="1712"/>
                </a:lnTo>
                <a:close/>
                <a:moveTo>
                  <a:pt x="940" y="1712"/>
                </a:moveTo>
                <a:lnTo>
                  <a:pt x="1092" y="1712"/>
                </a:lnTo>
                <a:lnTo>
                  <a:pt x="1092" y="1560"/>
                </a:lnTo>
                <a:lnTo>
                  <a:pt x="940" y="1560"/>
                </a:lnTo>
                <a:lnTo>
                  <a:pt x="940" y="1712"/>
                </a:lnTo>
                <a:close/>
                <a:moveTo>
                  <a:pt x="1295" y="1712"/>
                </a:moveTo>
                <a:lnTo>
                  <a:pt x="1447" y="1712"/>
                </a:lnTo>
                <a:lnTo>
                  <a:pt x="1447" y="1560"/>
                </a:lnTo>
                <a:lnTo>
                  <a:pt x="1295" y="1560"/>
                </a:lnTo>
                <a:lnTo>
                  <a:pt x="1295" y="1712"/>
                </a:lnTo>
                <a:close/>
                <a:moveTo>
                  <a:pt x="1651" y="1712"/>
                </a:moveTo>
                <a:lnTo>
                  <a:pt x="1803" y="1712"/>
                </a:lnTo>
                <a:lnTo>
                  <a:pt x="1803" y="1560"/>
                </a:lnTo>
                <a:lnTo>
                  <a:pt x="1651" y="1560"/>
                </a:lnTo>
                <a:lnTo>
                  <a:pt x="1651" y="1712"/>
                </a:lnTo>
                <a:close/>
                <a:moveTo>
                  <a:pt x="229" y="2068"/>
                </a:moveTo>
                <a:lnTo>
                  <a:pt x="382" y="2068"/>
                </a:lnTo>
                <a:lnTo>
                  <a:pt x="382" y="1916"/>
                </a:lnTo>
                <a:lnTo>
                  <a:pt x="229" y="1916"/>
                </a:lnTo>
                <a:lnTo>
                  <a:pt x="229" y="2068"/>
                </a:lnTo>
                <a:close/>
                <a:moveTo>
                  <a:pt x="584" y="2068"/>
                </a:moveTo>
                <a:lnTo>
                  <a:pt x="737" y="2068"/>
                </a:lnTo>
                <a:lnTo>
                  <a:pt x="737" y="1916"/>
                </a:lnTo>
                <a:lnTo>
                  <a:pt x="584" y="1916"/>
                </a:lnTo>
                <a:lnTo>
                  <a:pt x="584" y="2068"/>
                </a:lnTo>
                <a:close/>
                <a:moveTo>
                  <a:pt x="940" y="2068"/>
                </a:moveTo>
                <a:lnTo>
                  <a:pt x="1092" y="2068"/>
                </a:lnTo>
                <a:lnTo>
                  <a:pt x="1092" y="1916"/>
                </a:lnTo>
                <a:lnTo>
                  <a:pt x="940" y="1916"/>
                </a:lnTo>
                <a:lnTo>
                  <a:pt x="940" y="2068"/>
                </a:lnTo>
                <a:close/>
                <a:moveTo>
                  <a:pt x="1295" y="2068"/>
                </a:moveTo>
                <a:lnTo>
                  <a:pt x="1447" y="2068"/>
                </a:lnTo>
                <a:lnTo>
                  <a:pt x="1447" y="1916"/>
                </a:lnTo>
                <a:lnTo>
                  <a:pt x="1295" y="1916"/>
                </a:lnTo>
                <a:lnTo>
                  <a:pt x="1295" y="2068"/>
                </a:lnTo>
                <a:close/>
                <a:moveTo>
                  <a:pt x="1651" y="2068"/>
                </a:moveTo>
                <a:lnTo>
                  <a:pt x="1803" y="2068"/>
                </a:lnTo>
                <a:lnTo>
                  <a:pt x="1803" y="1916"/>
                </a:lnTo>
                <a:lnTo>
                  <a:pt x="1651" y="1916"/>
                </a:lnTo>
                <a:lnTo>
                  <a:pt x="1651" y="2068"/>
                </a:lnTo>
                <a:close/>
                <a:moveTo>
                  <a:pt x="229" y="1003"/>
                </a:moveTo>
                <a:lnTo>
                  <a:pt x="382" y="1003"/>
                </a:lnTo>
                <a:lnTo>
                  <a:pt x="382" y="850"/>
                </a:lnTo>
                <a:lnTo>
                  <a:pt x="229" y="850"/>
                </a:lnTo>
                <a:lnTo>
                  <a:pt x="229" y="1003"/>
                </a:lnTo>
                <a:close/>
                <a:moveTo>
                  <a:pt x="115" y="0"/>
                </a:moveTo>
                <a:lnTo>
                  <a:pt x="1917" y="0"/>
                </a:lnTo>
                <a:cubicBezTo>
                  <a:pt x="1948" y="0"/>
                  <a:pt x="1977" y="13"/>
                  <a:pt x="1998" y="34"/>
                </a:cubicBezTo>
                <a:cubicBezTo>
                  <a:pt x="2018" y="54"/>
                  <a:pt x="2031" y="82"/>
                  <a:pt x="2031" y="114"/>
                </a:cubicBezTo>
                <a:lnTo>
                  <a:pt x="2031" y="2296"/>
                </a:lnTo>
                <a:cubicBezTo>
                  <a:pt x="2031" y="2328"/>
                  <a:pt x="2018" y="2356"/>
                  <a:pt x="1998" y="2377"/>
                </a:cubicBezTo>
                <a:cubicBezTo>
                  <a:pt x="1977" y="2398"/>
                  <a:pt x="1948" y="2411"/>
                  <a:pt x="1917" y="2411"/>
                </a:cubicBezTo>
                <a:lnTo>
                  <a:pt x="115" y="2411"/>
                </a:lnTo>
                <a:cubicBezTo>
                  <a:pt x="83" y="2411"/>
                  <a:pt x="55" y="2398"/>
                  <a:pt x="34" y="2377"/>
                </a:cubicBezTo>
                <a:cubicBezTo>
                  <a:pt x="13" y="2356"/>
                  <a:pt x="0" y="2328"/>
                  <a:pt x="0" y="2296"/>
                </a:cubicBezTo>
                <a:lnTo>
                  <a:pt x="0" y="114"/>
                </a:lnTo>
                <a:cubicBezTo>
                  <a:pt x="0" y="82"/>
                  <a:pt x="13" y="54"/>
                  <a:pt x="34" y="34"/>
                </a:cubicBezTo>
                <a:cubicBezTo>
                  <a:pt x="55" y="13"/>
                  <a:pt x="83" y="0"/>
                  <a:pt x="115" y="0"/>
                </a:cubicBezTo>
                <a:close/>
              </a:path>
            </a:pathLst>
          </a:custGeom>
          <a:solidFill>
            <a:schemeClr val="tx2"/>
          </a:solidFill>
          <a:ln>
            <a:noFill/>
          </a:ln>
          <a:effectLst/>
        </p:spPr>
        <p:txBody>
          <a:bodyPr wrap="none" anchor="ctr"/>
          <a:lstStyle/>
          <a:p>
            <a:endParaRPr lang="en-US" dirty="0">
              <a:latin typeface="Lato Light" panose="020F0502020204030203" pitchFamily="34" charset="0"/>
            </a:endParaRPr>
          </a:p>
        </p:txBody>
      </p:sp>
      <p:sp>
        <p:nvSpPr>
          <p:cNvPr id="91" name="Subtitle 2">
            <a:extLst>
              <a:ext uri="{FF2B5EF4-FFF2-40B4-BE49-F238E27FC236}">
                <a16:creationId xmlns:a16="http://schemas.microsoft.com/office/drawing/2014/main" id="{1A5EFEFB-57EB-8B43-BAEC-5A41B337ED0E}"/>
              </a:ext>
            </a:extLst>
          </p:cNvPr>
          <p:cNvSpPr txBox="1">
            <a:spLocks/>
          </p:cNvSpPr>
          <p:nvPr/>
        </p:nvSpPr>
        <p:spPr>
          <a:xfrm>
            <a:off x="2989160" y="3809453"/>
            <a:ext cx="1960665" cy="3022109"/>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3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92" name="Subtitle 2">
            <a:extLst>
              <a:ext uri="{FF2B5EF4-FFF2-40B4-BE49-F238E27FC236}">
                <a16:creationId xmlns:a16="http://schemas.microsoft.com/office/drawing/2014/main" id="{5200B9DC-2379-F94E-8F39-F1B54B9217F6}"/>
              </a:ext>
            </a:extLst>
          </p:cNvPr>
          <p:cNvSpPr txBox="1">
            <a:spLocks/>
          </p:cNvSpPr>
          <p:nvPr/>
        </p:nvSpPr>
        <p:spPr>
          <a:xfrm>
            <a:off x="10419205" y="3810799"/>
            <a:ext cx="1960665" cy="318484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sz="23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93" name="Subtitle 2">
            <a:extLst>
              <a:ext uri="{FF2B5EF4-FFF2-40B4-BE49-F238E27FC236}">
                <a16:creationId xmlns:a16="http://schemas.microsoft.com/office/drawing/2014/main" id="{DF7D8B19-29D9-6946-B8DA-B6732CEC60E9}"/>
              </a:ext>
            </a:extLst>
          </p:cNvPr>
          <p:cNvSpPr txBox="1">
            <a:spLocks/>
          </p:cNvSpPr>
          <p:nvPr/>
        </p:nvSpPr>
        <p:spPr>
          <a:xfrm>
            <a:off x="17849169" y="3892168"/>
            <a:ext cx="1960665" cy="3022109"/>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3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94" name="Subtitle 2">
            <a:extLst>
              <a:ext uri="{FF2B5EF4-FFF2-40B4-BE49-F238E27FC236}">
                <a16:creationId xmlns:a16="http://schemas.microsoft.com/office/drawing/2014/main" id="{13E9C898-E484-974B-A322-6EF1DF3EB937}"/>
              </a:ext>
            </a:extLst>
          </p:cNvPr>
          <p:cNvSpPr txBox="1">
            <a:spLocks/>
          </p:cNvSpPr>
          <p:nvPr/>
        </p:nvSpPr>
        <p:spPr>
          <a:xfrm>
            <a:off x="2989160" y="8556138"/>
            <a:ext cx="1960665" cy="3022109"/>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3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95" name="Subtitle 2">
            <a:extLst>
              <a:ext uri="{FF2B5EF4-FFF2-40B4-BE49-F238E27FC236}">
                <a16:creationId xmlns:a16="http://schemas.microsoft.com/office/drawing/2014/main" id="{DFD0B035-09F1-684D-A8FF-588A50ABA163}"/>
              </a:ext>
            </a:extLst>
          </p:cNvPr>
          <p:cNvSpPr txBox="1">
            <a:spLocks/>
          </p:cNvSpPr>
          <p:nvPr/>
        </p:nvSpPr>
        <p:spPr>
          <a:xfrm>
            <a:off x="10419205" y="8638853"/>
            <a:ext cx="1960665" cy="3022109"/>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3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96" name="Subtitle 2">
            <a:extLst>
              <a:ext uri="{FF2B5EF4-FFF2-40B4-BE49-F238E27FC236}">
                <a16:creationId xmlns:a16="http://schemas.microsoft.com/office/drawing/2014/main" id="{6FC12FA3-FA90-9C45-998E-4F3A2E9053B9}"/>
              </a:ext>
            </a:extLst>
          </p:cNvPr>
          <p:cNvSpPr txBox="1">
            <a:spLocks/>
          </p:cNvSpPr>
          <p:nvPr/>
        </p:nvSpPr>
        <p:spPr>
          <a:xfrm>
            <a:off x="17849169" y="8638853"/>
            <a:ext cx="1960665" cy="3022109"/>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3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grpSp>
        <p:nvGrpSpPr>
          <p:cNvPr id="34" name="Grupo 33">
            <a:extLst>
              <a:ext uri="{FF2B5EF4-FFF2-40B4-BE49-F238E27FC236}">
                <a16:creationId xmlns:a16="http://schemas.microsoft.com/office/drawing/2014/main" id="{7BA57CBD-3E0D-5F48-8518-AE27009EC90F}"/>
              </a:ext>
            </a:extLst>
          </p:cNvPr>
          <p:cNvGrpSpPr/>
          <p:nvPr/>
        </p:nvGrpSpPr>
        <p:grpSpPr>
          <a:xfrm>
            <a:off x="819681" y="585946"/>
            <a:ext cx="10457537" cy="1307099"/>
            <a:chOff x="591081" y="585946"/>
            <a:chExt cx="10457537" cy="1307099"/>
          </a:xfrm>
        </p:grpSpPr>
        <p:sp>
          <p:nvSpPr>
            <p:cNvPr id="35" name="CuadroTexto 34">
              <a:extLst>
                <a:ext uri="{FF2B5EF4-FFF2-40B4-BE49-F238E27FC236}">
                  <a16:creationId xmlns:a16="http://schemas.microsoft.com/office/drawing/2014/main" id="{F3D788DA-1276-7E4C-98CF-5E8955602252}"/>
                </a:ext>
              </a:extLst>
            </p:cNvPr>
            <p:cNvSpPr txBox="1"/>
            <p:nvPr/>
          </p:nvSpPr>
          <p:spPr>
            <a:xfrm>
              <a:off x="591081" y="585946"/>
              <a:ext cx="10457537" cy="1107996"/>
            </a:xfrm>
            <a:prstGeom prst="rect">
              <a:avLst/>
            </a:prstGeom>
            <a:noFill/>
          </p:spPr>
          <p:txBody>
            <a:bodyPr wrap="square" rtlCol="0">
              <a:spAutoFit/>
            </a:bodyPr>
            <a:lstStyle/>
            <a:p>
              <a:r>
                <a:rPr lang="en-US" sz="6600" dirty="0">
                  <a:solidFill>
                    <a:schemeClr val="bg1"/>
                  </a:solidFill>
                  <a:latin typeface="Montserrat" pitchFamily="2" charset="77"/>
                </a:rPr>
                <a:t>Your Title Goes Here</a:t>
              </a:r>
            </a:p>
          </p:txBody>
        </p:sp>
        <p:sp>
          <p:nvSpPr>
            <p:cNvPr id="36" name="Rectángulo 35">
              <a:extLst>
                <a:ext uri="{FF2B5EF4-FFF2-40B4-BE49-F238E27FC236}">
                  <a16:creationId xmlns:a16="http://schemas.microsoft.com/office/drawing/2014/main" id="{ADA8D4BA-0A4D-3A4F-8ECE-5B2600775446}"/>
                </a:ext>
              </a:extLst>
            </p:cNvPr>
            <p:cNvSpPr/>
            <p:nvPr/>
          </p:nvSpPr>
          <p:spPr>
            <a:xfrm>
              <a:off x="778052" y="1693942"/>
              <a:ext cx="2253906" cy="19910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ángulo 36">
              <a:extLst>
                <a:ext uri="{FF2B5EF4-FFF2-40B4-BE49-F238E27FC236}">
                  <a16:creationId xmlns:a16="http://schemas.microsoft.com/office/drawing/2014/main" id="{61615E60-4F87-3640-A3B4-34CCE0CF9556}"/>
                </a:ext>
              </a:extLst>
            </p:cNvPr>
            <p:cNvSpPr/>
            <p:nvPr/>
          </p:nvSpPr>
          <p:spPr>
            <a:xfrm>
              <a:off x="3019707" y="1688215"/>
              <a:ext cx="2253906" cy="1991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ángulo 37">
              <a:extLst>
                <a:ext uri="{FF2B5EF4-FFF2-40B4-BE49-F238E27FC236}">
                  <a16:creationId xmlns:a16="http://schemas.microsoft.com/office/drawing/2014/main" id="{C5AC845F-573E-C049-9BAC-03BBEBEF47EF}"/>
                </a:ext>
              </a:extLst>
            </p:cNvPr>
            <p:cNvSpPr/>
            <p:nvPr/>
          </p:nvSpPr>
          <p:spPr>
            <a:xfrm>
              <a:off x="5196798" y="1692907"/>
              <a:ext cx="2253906" cy="19910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5825780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DE74DF81-6BEB-724E-81E3-6D1F791EAB9A}"/>
              </a:ext>
            </a:extLst>
          </p:cNvPr>
          <p:cNvCxnSpPr/>
          <p:nvPr/>
        </p:nvCxnSpPr>
        <p:spPr>
          <a:xfrm flipH="1">
            <a:off x="7851017" y="9165941"/>
            <a:ext cx="995673" cy="632215"/>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F06DE5E-9092-7247-840C-911A4D75BDA3}"/>
              </a:ext>
            </a:extLst>
          </p:cNvPr>
          <p:cNvCxnSpPr/>
          <p:nvPr/>
        </p:nvCxnSpPr>
        <p:spPr>
          <a:xfrm flipH="1">
            <a:off x="4638778" y="9798156"/>
            <a:ext cx="3229827" cy="0"/>
          </a:xfrm>
          <a:prstGeom prst="line">
            <a:avLst/>
          </a:prstGeom>
          <a:ln w="38100">
            <a:solidFill>
              <a:schemeClr val="accent4"/>
            </a:solidFill>
            <a:tailEnd type="ova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6EEBBA0-7982-7043-9606-5872D600F963}"/>
              </a:ext>
            </a:extLst>
          </p:cNvPr>
          <p:cNvCxnSpPr/>
          <p:nvPr/>
        </p:nvCxnSpPr>
        <p:spPr>
          <a:xfrm flipH="1" flipV="1">
            <a:off x="7607880" y="4572469"/>
            <a:ext cx="995673" cy="632215"/>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Freeform 1">
            <a:extLst>
              <a:ext uri="{FF2B5EF4-FFF2-40B4-BE49-F238E27FC236}">
                <a16:creationId xmlns:a16="http://schemas.microsoft.com/office/drawing/2014/main" id="{5688A03E-647F-3240-8D71-90306848373B}"/>
              </a:ext>
            </a:extLst>
          </p:cNvPr>
          <p:cNvSpPr>
            <a:spLocks/>
          </p:cNvSpPr>
          <p:nvPr/>
        </p:nvSpPr>
        <p:spPr bwMode="auto">
          <a:xfrm>
            <a:off x="12039705" y="4449472"/>
            <a:ext cx="3100758" cy="3100758"/>
          </a:xfrm>
          <a:custGeom>
            <a:avLst/>
            <a:gdLst>
              <a:gd name="T0" fmla="*/ 0 w 972"/>
              <a:gd name="T1" fmla="*/ 972 h 972"/>
              <a:gd name="T2" fmla="*/ 0 w 972"/>
              <a:gd name="T3" fmla="*/ 486 h 972"/>
              <a:gd name="T4" fmla="*/ 486 w 972"/>
              <a:gd name="T5" fmla="*/ 0 h 972"/>
              <a:gd name="T6" fmla="*/ 972 w 972"/>
              <a:gd name="T7" fmla="*/ 486 h 972"/>
              <a:gd name="T8" fmla="*/ 486 w 972"/>
              <a:gd name="T9" fmla="*/ 972 h 972"/>
              <a:gd name="T10" fmla="*/ 0 w 972"/>
              <a:gd name="T11" fmla="*/ 972 h 972"/>
            </a:gdLst>
            <a:ahLst/>
            <a:cxnLst>
              <a:cxn ang="0">
                <a:pos x="T0" y="T1"/>
              </a:cxn>
              <a:cxn ang="0">
                <a:pos x="T2" y="T3"/>
              </a:cxn>
              <a:cxn ang="0">
                <a:pos x="T4" y="T5"/>
              </a:cxn>
              <a:cxn ang="0">
                <a:pos x="T6" y="T7"/>
              </a:cxn>
              <a:cxn ang="0">
                <a:pos x="T8" y="T9"/>
              </a:cxn>
              <a:cxn ang="0">
                <a:pos x="T10" y="T11"/>
              </a:cxn>
            </a:cxnLst>
            <a:rect l="0" t="0" r="r" b="b"/>
            <a:pathLst>
              <a:path w="972" h="972">
                <a:moveTo>
                  <a:pt x="0" y="972"/>
                </a:moveTo>
                <a:cubicBezTo>
                  <a:pt x="0" y="486"/>
                  <a:pt x="0" y="486"/>
                  <a:pt x="0" y="486"/>
                </a:cubicBezTo>
                <a:cubicBezTo>
                  <a:pt x="0" y="218"/>
                  <a:pt x="218" y="0"/>
                  <a:pt x="486" y="0"/>
                </a:cubicBezTo>
                <a:cubicBezTo>
                  <a:pt x="754" y="0"/>
                  <a:pt x="972" y="218"/>
                  <a:pt x="972" y="486"/>
                </a:cubicBezTo>
                <a:cubicBezTo>
                  <a:pt x="972" y="754"/>
                  <a:pt x="754" y="972"/>
                  <a:pt x="486" y="972"/>
                </a:cubicBezTo>
                <a:lnTo>
                  <a:pt x="0" y="972"/>
                </a:lnTo>
                <a:close/>
              </a:path>
            </a:pathLst>
          </a:custGeom>
          <a:solidFill>
            <a:schemeClr val="accent2"/>
          </a:soli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sp>
        <p:nvSpPr>
          <p:cNvPr id="3" name="Freeform 2">
            <a:extLst>
              <a:ext uri="{FF2B5EF4-FFF2-40B4-BE49-F238E27FC236}">
                <a16:creationId xmlns:a16="http://schemas.microsoft.com/office/drawing/2014/main" id="{13A08A75-9A6A-0A41-BCB6-E847DA957A32}"/>
              </a:ext>
            </a:extLst>
          </p:cNvPr>
          <p:cNvSpPr>
            <a:spLocks/>
          </p:cNvSpPr>
          <p:nvPr/>
        </p:nvSpPr>
        <p:spPr bwMode="auto">
          <a:xfrm>
            <a:off x="12263208" y="4666604"/>
            <a:ext cx="2636645" cy="2640290"/>
          </a:xfrm>
          <a:custGeom>
            <a:avLst/>
            <a:gdLst>
              <a:gd name="T0" fmla="*/ 846 w 916"/>
              <a:gd name="T1" fmla="*/ 458 h 917"/>
              <a:gd name="T2" fmla="*/ 910 w 916"/>
              <a:gd name="T3" fmla="*/ 394 h 917"/>
              <a:gd name="T4" fmla="*/ 835 w 916"/>
              <a:gd name="T5" fmla="*/ 369 h 917"/>
              <a:gd name="T6" fmla="*/ 884 w 916"/>
              <a:gd name="T7" fmla="*/ 292 h 917"/>
              <a:gd name="T8" fmla="*/ 805 w 916"/>
              <a:gd name="T9" fmla="*/ 285 h 917"/>
              <a:gd name="T10" fmla="*/ 834 w 916"/>
              <a:gd name="T11" fmla="*/ 199 h 917"/>
              <a:gd name="T12" fmla="*/ 755 w 916"/>
              <a:gd name="T13" fmla="*/ 210 h 917"/>
              <a:gd name="T14" fmla="*/ 764 w 916"/>
              <a:gd name="T15" fmla="*/ 119 h 917"/>
              <a:gd name="T16" fmla="*/ 690 w 916"/>
              <a:gd name="T17" fmla="*/ 148 h 917"/>
              <a:gd name="T18" fmla="*/ 677 w 916"/>
              <a:gd name="T19" fmla="*/ 58 h 917"/>
              <a:gd name="T20" fmla="*/ 612 w 916"/>
              <a:gd name="T21" fmla="*/ 103 h 917"/>
              <a:gd name="T22" fmla="*/ 579 w 916"/>
              <a:gd name="T23" fmla="*/ 19 h 917"/>
              <a:gd name="T24" fmla="*/ 526 w 916"/>
              <a:gd name="T25" fmla="*/ 77 h 917"/>
              <a:gd name="T26" fmla="*/ 474 w 916"/>
              <a:gd name="T27" fmla="*/ 3 h 917"/>
              <a:gd name="T28" fmla="*/ 436 w 916"/>
              <a:gd name="T29" fmla="*/ 72 h 917"/>
              <a:gd name="T30" fmla="*/ 369 w 916"/>
              <a:gd name="T31" fmla="*/ 12 h 917"/>
              <a:gd name="T32" fmla="*/ 348 w 916"/>
              <a:gd name="T33" fmla="*/ 88 h 917"/>
              <a:gd name="T34" fmla="*/ 268 w 916"/>
              <a:gd name="T35" fmla="*/ 44 h 917"/>
              <a:gd name="T36" fmla="*/ 266 w 916"/>
              <a:gd name="T37" fmla="*/ 123 h 917"/>
              <a:gd name="T38" fmla="*/ 178 w 916"/>
              <a:gd name="T39" fmla="*/ 100 h 917"/>
              <a:gd name="T40" fmla="*/ 194 w 916"/>
              <a:gd name="T41" fmla="*/ 177 h 917"/>
              <a:gd name="T42" fmla="*/ 103 w 916"/>
              <a:gd name="T43" fmla="*/ 174 h 917"/>
              <a:gd name="T44" fmla="*/ 136 w 916"/>
              <a:gd name="T45" fmla="*/ 246 h 917"/>
              <a:gd name="T46" fmla="*/ 47 w 916"/>
              <a:gd name="T47" fmla="*/ 264 h 917"/>
              <a:gd name="T48" fmla="*/ 96 w 916"/>
              <a:gd name="T49" fmla="*/ 326 h 917"/>
              <a:gd name="T50" fmla="*/ 13 w 916"/>
              <a:gd name="T51" fmla="*/ 364 h 917"/>
              <a:gd name="T52" fmla="*/ 75 w 916"/>
              <a:gd name="T53" fmla="*/ 414 h 917"/>
              <a:gd name="T54" fmla="*/ 3 w 916"/>
              <a:gd name="T55" fmla="*/ 470 h 917"/>
              <a:gd name="T56" fmla="*/ 75 w 916"/>
              <a:gd name="T57" fmla="*/ 503 h 917"/>
              <a:gd name="T58" fmla="*/ 18 w 916"/>
              <a:gd name="T59" fmla="*/ 574 h 917"/>
              <a:gd name="T60" fmla="*/ 96 w 916"/>
              <a:gd name="T61" fmla="*/ 591 h 917"/>
              <a:gd name="T62" fmla="*/ 57 w 916"/>
              <a:gd name="T63" fmla="*/ 673 h 917"/>
              <a:gd name="T64" fmla="*/ 136 w 916"/>
              <a:gd name="T65" fmla="*/ 671 h 917"/>
              <a:gd name="T66" fmla="*/ 117 w 916"/>
              <a:gd name="T67" fmla="*/ 760 h 917"/>
              <a:gd name="T68" fmla="*/ 194 w 916"/>
              <a:gd name="T69" fmla="*/ 740 h 917"/>
              <a:gd name="T70" fmla="*/ 196 w 916"/>
              <a:gd name="T71" fmla="*/ 831 h 917"/>
              <a:gd name="T72" fmla="*/ 266 w 916"/>
              <a:gd name="T73" fmla="*/ 793 h 917"/>
              <a:gd name="T74" fmla="*/ 289 w 916"/>
              <a:gd name="T75" fmla="*/ 881 h 917"/>
              <a:gd name="T76" fmla="*/ 348 w 916"/>
              <a:gd name="T77" fmla="*/ 829 h 917"/>
              <a:gd name="T78" fmla="*/ 391 w 916"/>
              <a:gd name="T79" fmla="*/ 909 h 917"/>
              <a:gd name="T80" fmla="*/ 437 w 916"/>
              <a:gd name="T81" fmla="*/ 845 h 917"/>
              <a:gd name="T82" fmla="*/ 497 w 916"/>
              <a:gd name="T83" fmla="*/ 913 h 917"/>
              <a:gd name="T84" fmla="*/ 526 w 916"/>
              <a:gd name="T85" fmla="*/ 839 h 917"/>
              <a:gd name="T86" fmla="*/ 601 w 916"/>
              <a:gd name="T87" fmla="*/ 892 h 917"/>
              <a:gd name="T88" fmla="*/ 612 w 916"/>
              <a:gd name="T89" fmla="*/ 814 h 917"/>
              <a:gd name="T90" fmla="*/ 697 w 916"/>
              <a:gd name="T91" fmla="*/ 847 h 917"/>
              <a:gd name="T92" fmla="*/ 690 w 916"/>
              <a:gd name="T93" fmla="*/ 769 h 917"/>
              <a:gd name="T94" fmla="*/ 780 w 916"/>
              <a:gd name="T95" fmla="*/ 782 h 917"/>
              <a:gd name="T96" fmla="*/ 755 w 916"/>
              <a:gd name="T97" fmla="*/ 707 h 917"/>
              <a:gd name="T98" fmla="*/ 846 w 916"/>
              <a:gd name="T99" fmla="*/ 699 h 917"/>
              <a:gd name="T100" fmla="*/ 805 w 916"/>
              <a:gd name="T101" fmla="*/ 632 h 917"/>
              <a:gd name="T102" fmla="*/ 891 w 916"/>
              <a:gd name="T103" fmla="*/ 604 h 917"/>
              <a:gd name="T104" fmla="*/ 835 w 916"/>
              <a:gd name="T105" fmla="*/ 548 h 917"/>
              <a:gd name="T106" fmla="*/ 913 w 916"/>
              <a:gd name="T107" fmla="*/ 500 h 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6" h="917">
                <a:moveTo>
                  <a:pt x="880" y="485"/>
                </a:moveTo>
                <a:cubicBezTo>
                  <a:pt x="864" y="479"/>
                  <a:pt x="848" y="473"/>
                  <a:pt x="847" y="472"/>
                </a:cubicBezTo>
                <a:cubicBezTo>
                  <a:pt x="844" y="469"/>
                  <a:pt x="846" y="459"/>
                  <a:pt x="846" y="459"/>
                </a:cubicBezTo>
                <a:cubicBezTo>
                  <a:pt x="846" y="458"/>
                  <a:pt x="846" y="458"/>
                  <a:pt x="846" y="458"/>
                </a:cubicBezTo>
                <a:cubicBezTo>
                  <a:pt x="846" y="458"/>
                  <a:pt x="845" y="447"/>
                  <a:pt x="847" y="445"/>
                </a:cubicBezTo>
                <a:cubicBezTo>
                  <a:pt x="848" y="443"/>
                  <a:pt x="864" y="439"/>
                  <a:pt x="880" y="433"/>
                </a:cubicBezTo>
                <a:cubicBezTo>
                  <a:pt x="896" y="427"/>
                  <a:pt x="912" y="421"/>
                  <a:pt x="913" y="418"/>
                </a:cubicBezTo>
                <a:cubicBezTo>
                  <a:pt x="916" y="414"/>
                  <a:pt x="914" y="398"/>
                  <a:pt x="910" y="394"/>
                </a:cubicBezTo>
                <a:cubicBezTo>
                  <a:pt x="909" y="392"/>
                  <a:pt x="892" y="389"/>
                  <a:pt x="875" y="387"/>
                </a:cubicBezTo>
                <a:cubicBezTo>
                  <a:pt x="858" y="385"/>
                  <a:pt x="841" y="383"/>
                  <a:pt x="840" y="382"/>
                </a:cubicBezTo>
                <a:cubicBezTo>
                  <a:pt x="836" y="380"/>
                  <a:pt x="835" y="369"/>
                  <a:pt x="835" y="369"/>
                </a:cubicBezTo>
                <a:cubicBezTo>
                  <a:pt x="835" y="369"/>
                  <a:pt x="835" y="369"/>
                  <a:pt x="835" y="369"/>
                </a:cubicBezTo>
                <a:cubicBezTo>
                  <a:pt x="835" y="369"/>
                  <a:pt x="832" y="359"/>
                  <a:pt x="833" y="356"/>
                </a:cubicBezTo>
                <a:cubicBezTo>
                  <a:pt x="834" y="354"/>
                  <a:pt x="848" y="346"/>
                  <a:pt x="863" y="337"/>
                </a:cubicBezTo>
                <a:cubicBezTo>
                  <a:pt x="877" y="328"/>
                  <a:pt x="891" y="317"/>
                  <a:pt x="892" y="315"/>
                </a:cubicBezTo>
                <a:cubicBezTo>
                  <a:pt x="894" y="309"/>
                  <a:pt x="888" y="295"/>
                  <a:pt x="884" y="292"/>
                </a:cubicBezTo>
                <a:cubicBezTo>
                  <a:pt x="881" y="290"/>
                  <a:pt x="864" y="291"/>
                  <a:pt x="847" y="293"/>
                </a:cubicBezTo>
                <a:cubicBezTo>
                  <a:pt x="830" y="295"/>
                  <a:pt x="814" y="297"/>
                  <a:pt x="812" y="296"/>
                </a:cubicBezTo>
                <a:cubicBezTo>
                  <a:pt x="808" y="295"/>
                  <a:pt x="805" y="285"/>
                  <a:pt x="805" y="285"/>
                </a:cubicBezTo>
                <a:cubicBezTo>
                  <a:pt x="805" y="285"/>
                  <a:pt x="805" y="285"/>
                  <a:pt x="805" y="285"/>
                </a:cubicBezTo>
                <a:cubicBezTo>
                  <a:pt x="805" y="285"/>
                  <a:pt x="799" y="275"/>
                  <a:pt x="799" y="272"/>
                </a:cubicBezTo>
                <a:cubicBezTo>
                  <a:pt x="800" y="271"/>
                  <a:pt x="812" y="259"/>
                  <a:pt x="824" y="247"/>
                </a:cubicBezTo>
                <a:cubicBezTo>
                  <a:pt x="835" y="235"/>
                  <a:pt x="847" y="222"/>
                  <a:pt x="847" y="219"/>
                </a:cubicBezTo>
                <a:cubicBezTo>
                  <a:pt x="847" y="213"/>
                  <a:pt x="839" y="200"/>
                  <a:pt x="834" y="199"/>
                </a:cubicBezTo>
                <a:cubicBezTo>
                  <a:pt x="831" y="198"/>
                  <a:pt x="815" y="202"/>
                  <a:pt x="798" y="208"/>
                </a:cubicBezTo>
                <a:cubicBezTo>
                  <a:pt x="782" y="213"/>
                  <a:pt x="767" y="220"/>
                  <a:pt x="765" y="220"/>
                </a:cubicBezTo>
                <a:cubicBezTo>
                  <a:pt x="761" y="219"/>
                  <a:pt x="755" y="210"/>
                  <a:pt x="755" y="210"/>
                </a:cubicBezTo>
                <a:cubicBezTo>
                  <a:pt x="755" y="210"/>
                  <a:pt x="755" y="210"/>
                  <a:pt x="755" y="210"/>
                </a:cubicBezTo>
                <a:cubicBezTo>
                  <a:pt x="755" y="210"/>
                  <a:pt x="748" y="202"/>
                  <a:pt x="747" y="199"/>
                </a:cubicBezTo>
                <a:cubicBezTo>
                  <a:pt x="747" y="197"/>
                  <a:pt x="756" y="183"/>
                  <a:pt x="765" y="169"/>
                </a:cubicBezTo>
                <a:cubicBezTo>
                  <a:pt x="774" y="154"/>
                  <a:pt x="782" y="139"/>
                  <a:pt x="781" y="136"/>
                </a:cubicBezTo>
                <a:cubicBezTo>
                  <a:pt x="780" y="130"/>
                  <a:pt x="769" y="120"/>
                  <a:pt x="764" y="119"/>
                </a:cubicBezTo>
                <a:cubicBezTo>
                  <a:pt x="761" y="119"/>
                  <a:pt x="746" y="127"/>
                  <a:pt x="732" y="136"/>
                </a:cubicBezTo>
                <a:cubicBezTo>
                  <a:pt x="717" y="145"/>
                  <a:pt x="703" y="155"/>
                  <a:pt x="701" y="155"/>
                </a:cubicBezTo>
                <a:cubicBezTo>
                  <a:pt x="698" y="156"/>
                  <a:pt x="690" y="148"/>
                  <a:pt x="690" y="148"/>
                </a:cubicBezTo>
                <a:cubicBezTo>
                  <a:pt x="690" y="148"/>
                  <a:pt x="690" y="148"/>
                  <a:pt x="690" y="148"/>
                </a:cubicBezTo>
                <a:cubicBezTo>
                  <a:pt x="690" y="148"/>
                  <a:pt x="681" y="142"/>
                  <a:pt x="680" y="139"/>
                </a:cubicBezTo>
                <a:cubicBezTo>
                  <a:pt x="679" y="138"/>
                  <a:pt x="685" y="122"/>
                  <a:pt x="690" y="106"/>
                </a:cubicBezTo>
                <a:cubicBezTo>
                  <a:pt x="695" y="90"/>
                  <a:pt x="699" y="73"/>
                  <a:pt x="698" y="70"/>
                </a:cubicBezTo>
                <a:cubicBezTo>
                  <a:pt x="696" y="65"/>
                  <a:pt x="683" y="58"/>
                  <a:pt x="677" y="58"/>
                </a:cubicBezTo>
                <a:cubicBezTo>
                  <a:pt x="675" y="58"/>
                  <a:pt x="662" y="70"/>
                  <a:pt x="650" y="82"/>
                </a:cubicBezTo>
                <a:cubicBezTo>
                  <a:pt x="638" y="94"/>
                  <a:pt x="627" y="107"/>
                  <a:pt x="625" y="108"/>
                </a:cubicBezTo>
                <a:cubicBezTo>
                  <a:pt x="622" y="109"/>
                  <a:pt x="612" y="103"/>
                  <a:pt x="612" y="103"/>
                </a:cubicBezTo>
                <a:cubicBezTo>
                  <a:pt x="612" y="103"/>
                  <a:pt x="612" y="103"/>
                  <a:pt x="612" y="103"/>
                </a:cubicBezTo>
                <a:cubicBezTo>
                  <a:pt x="612" y="103"/>
                  <a:pt x="602" y="100"/>
                  <a:pt x="600" y="97"/>
                </a:cubicBezTo>
                <a:cubicBezTo>
                  <a:pt x="599" y="95"/>
                  <a:pt x="601" y="79"/>
                  <a:pt x="602" y="62"/>
                </a:cubicBezTo>
                <a:cubicBezTo>
                  <a:pt x="604" y="45"/>
                  <a:pt x="604" y="28"/>
                  <a:pt x="602" y="26"/>
                </a:cubicBezTo>
                <a:cubicBezTo>
                  <a:pt x="599" y="21"/>
                  <a:pt x="584" y="17"/>
                  <a:pt x="579" y="19"/>
                </a:cubicBezTo>
                <a:cubicBezTo>
                  <a:pt x="577" y="19"/>
                  <a:pt x="567" y="34"/>
                  <a:pt x="558" y="48"/>
                </a:cubicBezTo>
                <a:cubicBezTo>
                  <a:pt x="549" y="63"/>
                  <a:pt x="541" y="78"/>
                  <a:pt x="540" y="79"/>
                </a:cubicBezTo>
                <a:cubicBezTo>
                  <a:pt x="537" y="81"/>
                  <a:pt x="526" y="78"/>
                  <a:pt x="526" y="78"/>
                </a:cubicBezTo>
                <a:cubicBezTo>
                  <a:pt x="526" y="77"/>
                  <a:pt x="526" y="77"/>
                  <a:pt x="526" y="77"/>
                </a:cubicBezTo>
                <a:cubicBezTo>
                  <a:pt x="526" y="77"/>
                  <a:pt x="515" y="77"/>
                  <a:pt x="513" y="74"/>
                </a:cubicBezTo>
                <a:cubicBezTo>
                  <a:pt x="512" y="73"/>
                  <a:pt x="510" y="56"/>
                  <a:pt x="507" y="40"/>
                </a:cubicBezTo>
                <a:cubicBezTo>
                  <a:pt x="504" y="23"/>
                  <a:pt x="501" y="6"/>
                  <a:pt x="499" y="4"/>
                </a:cubicBezTo>
                <a:cubicBezTo>
                  <a:pt x="494" y="0"/>
                  <a:pt x="479" y="0"/>
                  <a:pt x="474" y="3"/>
                </a:cubicBezTo>
                <a:cubicBezTo>
                  <a:pt x="472" y="4"/>
                  <a:pt x="466" y="20"/>
                  <a:pt x="461" y="37"/>
                </a:cubicBezTo>
                <a:cubicBezTo>
                  <a:pt x="456" y="53"/>
                  <a:pt x="451" y="69"/>
                  <a:pt x="450" y="71"/>
                </a:cubicBezTo>
                <a:cubicBezTo>
                  <a:pt x="447" y="73"/>
                  <a:pt x="437" y="72"/>
                  <a:pt x="437" y="72"/>
                </a:cubicBezTo>
                <a:cubicBezTo>
                  <a:pt x="436" y="72"/>
                  <a:pt x="436" y="72"/>
                  <a:pt x="436" y="72"/>
                </a:cubicBezTo>
                <a:cubicBezTo>
                  <a:pt x="436" y="72"/>
                  <a:pt x="426" y="74"/>
                  <a:pt x="423" y="72"/>
                </a:cubicBezTo>
                <a:cubicBezTo>
                  <a:pt x="421" y="71"/>
                  <a:pt x="416" y="56"/>
                  <a:pt x="409" y="40"/>
                </a:cubicBezTo>
                <a:cubicBezTo>
                  <a:pt x="403" y="24"/>
                  <a:pt x="395" y="9"/>
                  <a:pt x="393" y="7"/>
                </a:cubicBezTo>
                <a:cubicBezTo>
                  <a:pt x="388" y="5"/>
                  <a:pt x="373" y="8"/>
                  <a:pt x="369" y="12"/>
                </a:cubicBezTo>
                <a:cubicBezTo>
                  <a:pt x="367" y="13"/>
                  <a:pt x="365" y="31"/>
                  <a:pt x="363" y="47"/>
                </a:cubicBezTo>
                <a:cubicBezTo>
                  <a:pt x="362" y="65"/>
                  <a:pt x="362" y="81"/>
                  <a:pt x="361" y="83"/>
                </a:cubicBezTo>
                <a:cubicBezTo>
                  <a:pt x="359" y="86"/>
                  <a:pt x="348" y="88"/>
                  <a:pt x="348" y="88"/>
                </a:cubicBezTo>
                <a:cubicBezTo>
                  <a:pt x="348" y="88"/>
                  <a:pt x="348" y="88"/>
                  <a:pt x="348" y="88"/>
                </a:cubicBezTo>
                <a:cubicBezTo>
                  <a:pt x="348" y="88"/>
                  <a:pt x="338" y="92"/>
                  <a:pt x="335" y="91"/>
                </a:cubicBezTo>
                <a:cubicBezTo>
                  <a:pt x="333" y="90"/>
                  <a:pt x="324" y="76"/>
                  <a:pt x="314" y="63"/>
                </a:cubicBezTo>
                <a:cubicBezTo>
                  <a:pt x="304" y="49"/>
                  <a:pt x="293" y="35"/>
                  <a:pt x="290" y="35"/>
                </a:cubicBezTo>
                <a:cubicBezTo>
                  <a:pt x="285" y="33"/>
                  <a:pt x="271" y="40"/>
                  <a:pt x="268" y="44"/>
                </a:cubicBezTo>
                <a:cubicBezTo>
                  <a:pt x="267" y="47"/>
                  <a:pt x="269" y="64"/>
                  <a:pt x="271" y="81"/>
                </a:cubicBezTo>
                <a:cubicBezTo>
                  <a:pt x="274" y="97"/>
                  <a:pt x="277" y="114"/>
                  <a:pt x="277" y="116"/>
                </a:cubicBezTo>
                <a:cubicBezTo>
                  <a:pt x="276" y="119"/>
                  <a:pt x="266" y="123"/>
                  <a:pt x="266" y="123"/>
                </a:cubicBezTo>
                <a:cubicBezTo>
                  <a:pt x="266" y="123"/>
                  <a:pt x="266" y="123"/>
                  <a:pt x="266" y="123"/>
                </a:cubicBezTo>
                <a:cubicBezTo>
                  <a:pt x="266" y="123"/>
                  <a:pt x="257" y="130"/>
                  <a:pt x="253" y="129"/>
                </a:cubicBezTo>
                <a:cubicBezTo>
                  <a:pt x="252" y="129"/>
                  <a:pt x="240" y="118"/>
                  <a:pt x="227" y="107"/>
                </a:cubicBezTo>
                <a:cubicBezTo>
                  <a:pt x="214" y="96"/>
                  <a:pt x="200" y="85"/>
                  <a:pt x="197" y="85"/>
                </a:cubicBezTo>
                <a:cubicBezTo>
                  <a:pt x="192" y="85"/>
                  <a:pt x="179" y="95"/>
                  <a:pt x="178" y="100"/>
                </a:cubicBezTo>
                <a:cubicBezTo>
                  <a:pt x="177" y="102"/>
                  <a:pt x="183" y="118"/>
                  <a:pt x="189" y="134"/>
                </a:cubicBezTo>
                <a:cubicBezTo>
                  <a:pt x="196" y="150"/>
                  <a:pt x="203" y="165"/>
                  <a:pt x="203" y="167"/>
                </a:cubicBezTo>
                <a:cubicBezTo>
                  <a:pt x="203" y="171"/>
                  <a:pt x="194" y="177"/>
                  <a:pt x="194" y="177"/>
                </a:cubicBezTo>
                <a:cubicBezTo>
                  <a:pt x="194" y="177"/>
                  <a:pt x="194" y="177"/>
                  <a:pt x="194" y="177"/>
                </a:cubicBezTo>
                <a:cubicBezTo>
                  <a:pt x="194" y="177"/>
                  <a:pt x="186" y="185"/>
                  <a:pt x="183" y="186"/>
                </a:cubicBezTo>
                <a:cubicBezTo>
                  <a:pt x="181" y="186"/>
                  <a:pt x="167" y="178"/>
                  <a:pt x="152" y="170"/>
                </a:cubicBezTo>
                <a:cubicBezTo>
                  <a:pt x="137" y="162"/>
                  <a:pt x="121" y="155"/>
                  <a:pt x="118" y="156"/>
                </a:cubicBezTo>
                <a:cubicBezTo>
                  <a:pt x="113" y="157"/>
                  <a:pt x="103" y="169"/>
                  <a:pt x="103" y="174"/>
                </a:cubicBezTo>
                <a:cubicBezTo>
                  <a:pt x="103" y="177"/>
                  <a:pt x="112" y="191"/>
                  <a:pt x="122" y="205"/>
                </a:cubicBezTo>
                <a:cubicBezTo>
                  <a:pt x="132" y="219"/>
                  <a:pt x="142" y="232"/>
                  <a:pt x="143" y="234"/>
                </a:cubicBezTo>
                <a:cubicBezTo>
                  <a:pt x="143" y="238"/>
                  <a:pt x="136" y="246"/>
                  <a:pt x="136" y="246"/>
                </a:cubicBezTo>
                <a:cubicBezTo>
                  <a:pt x="136" y="246"/>
                  <a:pt x="136" y="246"/>
                  <a:pt x="136" y="246"/>
                </a:cubicBezTo>
                <a:cubicBezTo>
                  <a:pt x="136" y="246"/>
                  <a:pt x="131" y="256"/>
                  <a:pt x="128" y="257"/>
                </a:cubicBezTo>
                <a:cubicBezTo>
                  <a:pt x="126" y="257"/>
                  <a:pt x="110" y="253"/>
                  <a:pt x="94" y="248"/>
                </a:cubicBezTo>
                <a:cubicBezTo>
                  <a:pt x="77" y="244"/>
                  <a:pt x="60" y="241"/>
                  <a:pt x="58" y="242"/>
                </a:cubicBezTo>
                <a:cubicBezTo>
                  <a:pt x="52" y="245"/>
                  <a:pt x="46" y="259"/>
                  <a:pt x="47" y="264"/>
                </a:cubicBezTo>
                <a:cubicBezTo>
                  <a:pt x="47" y="266"/>
                  <a:pt x="60" y="279"/>
                  <a:pt x="72" y="290"/>
                </a:cubicBezTo>
                <a:cubicBezTo>
                  <a:pt x="85" y="301"/>
                  <a:pt x="98" y="311"/>
                  <a:pt x="99" y="313"/>
                </a:cubicBezTo>
                <a:cubicBezTo>
                  <a:pt x="101" y="317"/>
                  <a:pt x="96" y="326"/>
                  <a:pt x="96" y="326"/>
                </a:cubicBezTo>
                <a:cubicBezTo>
                  <a:pt x="96" y="326"/>
                  <a:pt x="96" y="326"/>
                  <a:pt x="96" y="326"/>
                </a:cubicBezTo>
                <a:cubicBezTo>
                  <a:pt x="95" y="326"/>
                  <a:pt x="93" y="337"/>
                  <a:pt x="90" y="339"/>
                </a:cubicBezTo>
                <a:cubicBezTo>
                  <a:pt x="89" y="340"/>
                  <a:pt x="72" y="339"/>
                  <a:pt x="55" y="338"/>
                </a:cubicBezTo>
                <a:cubicBezTo>
                  <a:pt x="38" y="338"/>
                  <a:pt x="21" y="339"/>
                  <a:pt x="19" y="341"/>
                </a:cubicBezTo>
                <a:cubicBezTo>
                  <a:pt x="14" y="344"/>
                  <a:pt x="11" y="359"/>
                  <a:pt x="13" y="364"/>
                </a:cubicBezTo>
                <a:cubicBezTo>
                  <a:pt x="14" y="367"/>
                  <a:pt x="29" y="376"/>
                  <a:pt x="44" y="383"/>
                </a:cubicBezTo>
                <a:cubicBezTo>
                  <a:pt x="59" y="391"/>
                  <a:pt x="74" y="398"/>
                  <a:pt x="76" y="400"/>
                </a:cubicBezTo>
                <a:cubicBezTo>
                  <a:pt x="78" y="403"/>
                  <a:pt x="75" y="413"/>
                  <a:pt x="75" y="413"/>
                </a:cubicBezTo>
                <a:cubicBezTo>
                  <a:pt x="75" y="414"/>
                  <a:pt x="75" y="414"/>
                  <a:pt x="75" y="414"/>
                </a:cubicBezTo>
                <a:cubicBezTo>
                  <a:pt x="75" y="414"/>
                  <a:pt x="75" y="424"/>
                  <a:pt x="72" y="427"/>
                </a:cubicBezTo>
                <a:cubicBezTo>
                  <a:pt x="71" y="428"/>
                  <a:pt x="55" y="431"/>
                  <a:pt x="38" y="435"/>
                </a:cubicBezTo>
                <a:cubicBezTo>
                  <a:pt x="22" y="439"/>
                  <a:pt x="5" y="443"/>
                  <a:pt x="3" y="445"/>
                </a:cubicBezTo>
                <a:cubicBezTo>
                  <a:pt x="0" y="450"/>
                  <a:pt x="0" y="465"/>
                  <a:pt x="3" y="470"/>
                </a:cubicBezTo>
                <a:cubicBezTo>
                  <a:pt x="5" y="472"/>
                  <a:pt x="21" y="477"/>
                  <a:pt x="38" y="481"/>
                </a:cubicBezTo>
                <a:cubicBezTo>
                  <a:pt x="54" y="485"/>
                  <a:pt x="71" y="489"/>
                  <a:pt x="72" y="490"/>
                </a:cubicBezTo>
                <a:cubicBezTo>
                  <a:pt x="75" y="492"/>
                  <a:pt x="75" y="503"/>
                  <a:pt x="75" y="503"/>
                </a:cubicBezTo>
                <a:cubicBezTo>
                  <a:pt x="75" y="503"/>
                  <a:pt x="75" y="503"/>
                  <a:pt x="75" y="503"/>
                </a:cubicBezTo>
                <a:cubicBezTo>
                  <a:pt x="75" y="503"/>
                  <a:pt x="77" y="514"/>
                  <a:pt x="76" y="517"/>
                </a:cubicBezTo>
                <a:cubicBezTo>
                  <a:pt x="75" y="519"/>
                  <a:pt x="59" y="525"/>
                  <a:pt x="44" y="533"/>
                </a:cubicBezTo>
                <a:cubicBezTo>
                  <a:pt x="29" y="540"/>
                  <a:pt x="14" y="548"/>
                  <a:pt x="13" y="551"/>
                </a:cubicBezTo>
                <a:cubicBezTo>
                  <a:pt x="10" y="556"/>
                  <a:pt x="14" y="571"/>
                  <a:pt x="18" y="574"/>
                </a:cubicBezTo>
                <a:cubicBezTo>
                  <a:pt x="20" y="576"/>
                  <a:pt x="37" y="577"/>
                  <a:pt x="54" y="578"/>
                </a:cubicBezTo>
                <a:cubicBezTo>
                  <a:pt x="71" y="578"/>
                  <a:pt x="88" y="577"/>
                  <a:pt x="90" y="578"/>
                </a:cubicBezTo>
                <a:cubicBezTo>
                  <a:pt x="93" y="580"/>
                  <a:pt x="96" y="591"/>
                  <a:pt x="96" y="591"/>
                </a:cubicBezTo>
                <a:cubicBezTo>
                  <a:pt x="96" y="591"/>
                  <a:pt x="96" y="591"/>
                  <a:pt x="96" y="591"/>
                </a:cubicBezTo>
                <a:cubicBezTo>
                  <a:pt x="96" y="591"/>
                  <a:pt x="100" y="601"/>
                  <a:pt x="99" y="604"/>
                </a:cubicBezTo>
                <a:cubicBezTo>
                  <a:pt x="99" y="606"/>
                  <a:pt x="86" y="615"/>
                  <a:pt x="72" y="626"/>
                </a:cubicBezTo>
                <a:cubicBezTo>
                  <a:pt x="59" y="637"/>
                  <a:pt x="47" y="649"/>
                  <a:pt x="46" y="651"/>
                </a:cubicBezTo>
                <a:cubicBezTo>
                  <a:pt x="45" y="657"/>
                  <a:pt x="52" y="671"/>
                  <a:pt x="57" y="673"/>
                </a:cubicBezTo>
                <a:cubicBezTo>
                  <a:pt x="59" y="674"/>
                  <a:pt x="76" y="672"/>
                  <a:pt x="93" y="668"/>
                </a:cubicBezTo>
                <a:cubicBezTo>
                  <a:pt x="110" y="664"/>
                  <a:pt x="126" y="660"/>
                  <a:pt x="128" y="660"/>
                </a:cubicBezTo>
                <a:cubicBezTo>
                  <a:pt x="131" y="661"/>
                  <a:pt x="136" y="671"/>
                  <a:pt x="136" y="671"/>
                </a:cubicBezTo>
                <a:cubicBezTo>
                  <a:pt x="136" y="671"/>
                  <a:pt x="136" y="671"/>
                  <a:pt x="136" y="671"/>
                </a:cubicBezTo>
                <a:cubicBezTo>
                  <a:pt x="136" y="671"/>
                  <a:pt x="143" y="680"/>
                  <a:pt x="143" y="683"/>
                </a:cubicBezTo>
                <a:cubicBezTo>
                  <a:pt x="143" y="685"/>
                  <a:pt x="132" y="697"/>
                  <a:pt x="122" y="711"/>
                </a:cubicBezTo>
                <a:cubicBezTo>
                  <a:pt x="111" y="724"/>
                  <a:pt x="102" y="739"/>
                  <a:pt x="102" y="741"/>
                </a:cubicBezTo>
                <a:cubicBezTo>
                  <a:pt x="102" y="747"/>
                  <a:pt x="112" y="759"/>
                  <a:pt x="117" y="760"/>
                </a:cubicBezTo>
                <a:cubicBezTo>
                  <a:pt x="120" y="761"/>
                  <a:pt x="136" y="754"/>
                  <a:pt x="151" y="747"/>
                </a:cubicBezTo>
                <a:cubicBezTo>
                  <a:pt x="166" y="739"/>
                  <a:pt x="181" y="731"/>
                  <a:pt x="183" y="731"/>
                </a:cubicBezTo>
                <a:cubicBezTo>
                  <a:pt x="187" y="731"/>
                  <a:pt x="194" y="740"/>
                  <a:pt x="194" y="740"/>
                </a:cubicBezTo>
                <a:cubicBezTo>
                  <a:pt x="194" y="740"/>
                  <a:pt x="194" y="740"/>
                  <a:pt x="194" y="740"/>
                </a:cubicBezTo>
                <a:cubicBezTo>
                  <a:pt x="194" y="740"/>
                  <a:pt x="202" y="747"/>
                  <a:pt x="203" y="750"/>
                </a:cubicBezTo>
                <a:cubicBezTo>
                  <a:pt x="203" y="751"/>
                  <a:pt x="196" y="766"/>
                  <a:pt x="189" y="782"/>
                </a:cubicBezTo>
                <a:cubicBezTo>
                  <a:pt x="182" y="797"/>
                  <a:pt x="176" y="813"/>
                  <a:pt x="177" y="816"/>
                </a:cubicBezTo>
                <a:cubicBezTo>
                  <a:pt x="178" y="822"/>
                  <a:pt x="191" y="831"/>
                  <a:pt x="196" y="831"/>
                </a:cubicBezTo>
                <a:cubicBezTo>
                  <a:pt x="199" y="831"/>
                  <a:pt x="213" y="821"/>
                  <a:pt x="226" y="810"/>
                </a:cubicBezTo>
                <a:cubicBezTo>
                  <a:pt x="239" y="799"/>
                  <a:pt x="252" y="788"/>
                  <a:pt x="254" y="787"/>
                </a:cubicBezTo>
                <a:cubicBezTo>
                  <a:pt x="257" y="787"/>
                  <a:pt x="266" y="793"/>
                  <a:pt x="266" y="793"/>
                </a:cubicBezTo>
                <a:cubicBezTo>
                  <a:pt x="266" y="793"/>
                  <a:pt x="266" y="793"/>
                  <a:pt x="266" y="793"/>
                </a:cubicBezTo>
                <a:cubicBezTo>
                  <a:pt x="266" y="793"/>
                  <a:pt x="276" y="798"/>
                  <a:pt x="277" y="801"/>
                </a:cubicBezTo>
                <a:cubicBezTo>
                  <a:pt x="278" y="803"/>
                  <a:pt x="274" y="819"/>
                  <a:pt x="271" y="835"/>
                </a:cubicBezTo>
                <a:cubicBezTo>
                  <a:pt x="268" y="852"/>
                  <a:pt x="265" y="869"/>
                  <a:pt x="267" y="872"/>
                </a:cubicBezTo>
                <a:cubicBezTo>
                  <a:pt x="269" y="877"/>
                  <a:pt x="284" y="883"/>
                  <a:pt x="289" y="881"/>
                </a:cubicBezTo>
                <a:cubicBezTo>
                  <a:pt x="291" y="881"/>
                  <a:pt x="303" y="868"/>
                  <a:pt x="313" y="854"/>
                </a:cubicBezTo>
                <a:cubicBezTo>
                  <a:pt x="324" y="841"/>
                  <a:pt x="333" y="827"/>
                  <a:pt x="335" y="826"/>
                </a:cubicBezTo>
                <a:cubicBezTo>
                  <a:pt x="338" y="824"/>
                  <a:pt x="348" y="829"/>
                  <a:pt x="348" y="829"/>
                </a:cubicBezTo>
                <a:cubicBezTo>
                  <a:pt x="348" y="829"/>
                  <a:pt x="348" y="829"/>
                  <a:pt x="348" y="829"/>
                </a:cubicBezTo>
                <a:cubicBezTo>
                  <a:pt x="348" y="829"/>
                  <a:pt x="359" y="831"/>
                  <a:pt x="361" y="834"/>
                </a:cubicBezTo>
                <a:cubicBezTo>
                  <a:pt x="362" y="835"/>
                  <a:pt x="362" y="852"/>
                  <a:pt x="363" y="869"/>
                </a:cubicBezTo>
                <a:cubicBezTo>
                  <a:pt x="364" y="886"/>
                  <a:pt x="365" y="903"/>
                  <a:pt x="367" y="905"/>
                </a:cubicBezTo>
                <a:cubicBezTo>
                  <a:pt x="371" y="909"/>
                  <a:pt x="386" y="912"/>
                  <a:pt x="391" y="909"/>
                </a:cubicBezTo>
                <a:cubicBezTo>
                  <a:pt x="393" y="908"/>
                  <a:pt x="401" y="893"/>
                  <a:pt x="408" y="877"/>
                </a:cubicBezTo>
                <a:cubicBezTo>
                  <a:pt x="415" y="862"/>
                  <a:pt x="422" y="846"/>
                  <a:pt x="423" y="845"/>
                </a:cubicBezTo>
                <a:cubicBezTo>
                  <a:pt x="426" y="842"/>
                  <a:pt x="436" y="844"/>
                  <a:pt x="436" y="844"/>
                </a:cubicBezTo>
                <a:cubicBezTo>
                  <a:pt x="437" y="845"/>
                  <a:pt x="437" y="845"/>
                  <a:pt x="437" y="845"/>
                </a:cubicBezTo>
                <a:cubicBezTo>
                  <a:pt x="437" y="845"/>
                  <a:pt x="448" y="844"/>
                  <a:pt x="450" y="846"/>
                </a:cubicBezTo>
                <a:cubicBezTo>
                  <a:pt x="451" y="847"/>
                  <a:pt x="455" y="864"/>
                  <a:pt x="460" y="880"/>
                </a:cubicBezTo>
                <a:cubicBezTo>
                  <a:pt x="465" y="896"/>
                  <a:pt x="470" y="912"/>
                  <a:pt x="473" y="914"/>
                </a:cubicBezTo>
                <a:cubicBezTo>
                  <a:pt x="477" y="917"/>
                  <a:pt x="493" y="916"/>
                  <a:pt x="497" y="913"/>
                </a:cubicBezTo>
                <a:cubicBezTo>
                  <a:pt x="499" y="911"/>
                  <a:pt x="503" y="894"/>
                  <a:pt x="506" y="878"/>
                </a:cubicBezTo>
                <a:cubicBezTo>
                  <a:pt x="510" y="861"/>
                  <a:pt x="512" y="844"/>
                  <a:pt x="513" y="843"/>
                </a:cubicBezTo>
                <a:cubicBezTo>
                  <a:pt x="515" y="840"/>
                  <a:pt x="526" y="839"/>
                  <a:pt x="526" y="839"/>
                </a:cubicBezTo>
                <a:cubicBezTo>
                  <a:pt x="526" y="839"/>
                  <a:pt x="526" y="839"/>
                  <a:pt x="526" y="839"/>
                </a:cubicBezTo>
                <a:cubicBezTo>
                  <a:pt x="526" y="839"/>
                  <a:pt x="537" y="837"/>
                  <a:pt x="540" y="838"/>
                </a:cubicBezTo>
                <a:cubicBezTo>
                  <a:pt x="541" y="839"/>
                  <a:pt x="549" y="854"/>
                  <a:pt x="557" y="868"/>
                </a:cubicBezTo>
                <a:cubicBezTo>
                  <a:pt x="565" y="883"/>
                  <a:pt x="575" y="898"/>
                  <a:pt x="577" y="899"/>
                </a:cubicBezTo>
                <a:cubicBezTo>
                  <a:pt x="583" y="901"/>
                  <a:pt x="597" y="896"/>
                  <a:pt x="601" y="892"/>
                </a:cubicBezTo>
                <a:cubicBezTo>
                  <a:pt x="602" y="890"/>
                  <a:pt x="602" y="873"/>
                  <a:pt x="602" y="855"/>
                </a:cubicBezTo>
                <a:cubicBezTo>
                  <a:pt x="601" y="838"/>
                  <a:pt x="600" y="822"/>
                  <a:pt x="600" y="820"/>
                </a:cubicBezTo>
                <a:cubicBezTo>
                  <a:pt x="602" y="816"/>
                  <a:pt x="612" y="814"/>
                  <a:pt x="612" y="814"/>
                </a:cubicBezTo>
                <a:cubicBezTo>
                  <a:pt x="612" y="814"/>
                  <a:pt x="612" y="814"/>
                  <a:pt x="612" y="814"/>
                </a:cubicBezTo>
                <a:cubicBezTo>
                  <a:pt x="612" y="814"/>
                  <a:pt x="622" y="808"/>
                  <a:pt x="625" y="809"/>
                </a:cubicBezTo>
                <a:cubicBezTo>
                  <a:pt x="627" y="809"/>
                  <a:pt x="638" y="822"/>
                  <a:pt x="649" y="835"/>
                </a:cubicBezTo>
                <a:cubicBezTo>
                  <a:pt x="661" y="847"/>
                  <a:pt x="673" y="859"/>
                  <a:pt x="676" y="860"/>
                </a:cubicBezTo>
                <a:cubicBezTo>
                  <a:pt x="681" y="860"/>
                  <a:pt x="695" y="852"/>
                  <a:pt x="697" y="847"/>
                </a:cubicBezTo>
                <a:cubicBezTo>
                  <a:pt x="698" y="845"/>
                  <a:pt x="694" y="828"/>
                  <a:pt x="689" y="812"/>
                </a:cubicBezTo>
                <a:cubicBezTo>
                  <a:pt x="685" y="795"/>
                  <a:pt x="679" y="779"/>
                  <a:pt x="680" y="778"/>
                </a:cubicBezTo>
                <a:cubicBezTo>
                  <a:pt x="680" y="774"/>
                  <a:pt x="690" y="769"/>
                  <a:pt x="690" y="769"/>
                </a:cubicBezTo>
                <a:cubicBezTo>
                  <a:pt x="690" y="769"/>
                  <a:pt x="690" y="769"/>
                  <a:pt x="690" y="769"/>
                </a:cubicBezTo>
                <a:cubicBezTo>
                  <a:pt x="690" y="769"/>
                  <a:pt x="698" y="761"/>
                  <a:pt x="702" y="761"/>
                </a:cubicBezTo>
                <a:cubicBezTo>
                  <a:pt x="703" y="761"/>
                  <a:pt x="717" y="771"/>
                  <a:pt x="731" y="781"/>
                </a:cubicBezTo>
                <a:cubicBezTo>
                  <a:pt x="745" y="790"/>
                  <a:pt x="759" y="799"/>
                  <a:pt x="762" y="799"/>
                </a:cubicBezTo>
                <a:cubicBezTo>
                  <a:pt x="768" y="798"/>
                  <a:pt x="779" y="787"/>
                  <a:pt x="780" y="782"/>
                </a:cubicBezTo>
                <a:cubicBezTo>
                  <a:pt x="780" y="780"/>
                  <a:pt x="773" y="764"/>
                  <a:pt x="765" y="749"/>
                </a:cubicBezTo>
                <a:cubicBezTo>
                  <a:pt x="756" y="734"/>
                  <a:pt x="748" y="720"/>
                  <a:pt x="747" y="718"/>
                </a:cubicBezTo>
                <a:cubicBezTo>
                  <a:pt x="747" y="714"/>
                  <a:pt x="755" y="707"/>
                  <a:pt x="755" y="707"/>
                </a:cubicBezTo>
                <a:cubicBezTo>
                  <a:pt x="755" y="707"/>
                  <a:pt x="755" y="707"/>
                  <a:pt x="755" y="707"/>
                </a:cubicBezTo>
                <a:cubicBezTo>
                  <a:pt x="755" y="707"/>
                  <a:pt x="762" y="698"/>
                  <a:pt x="765" y="697"/>
                </a:cubicBezTo>
                <a:cubicBezTo>
                  <a:pt x="767" y="697"/>
                  <a:pt x="782" y="703"/>
                  <a:pt x="798" y="709"/>
                </a:cubicBezTo>
                <a:cubicBezTo>
                  <a:pt x="813" y="715"/>
                  <a:pt x="830" y="721"/>
                  <a:pt x="833" y="720"/>
                </a:cubicBezTo>
                <a:cubicBezTo>
                  <a:pt x="838" y="718"/>
                  <a:pt x="846" y="705"/>
                  <a:pt x="846" y="699"/>
                </a:cubicBezTo>
                <a:cubicBezTo>
                  <a:pt x="846" y="697"/>
                  <a:pt x="835" y="683"/>
                  <a:pt x="824" y="671"/>
                </a:cubicBezTo>
                <a:cubicBezTo>
                  <a:pt x="812" y="658"/>
                  <a:pt x="800" y="646"/>
                  <a:pt x="800" y="645"/>
                </a:cubicBezTo>
                <a:cubicBezTo>
                  <a:pt x="799" y="641"/>
                  <a:pt x="805" y="632"/>
                  <a:pt x="805" y="632"/>
                </a:cubicBezTo>
                <a:cubicBezTo>
                  <a:pt x="805" y="632"/>
                  <a:pt x="805" y="632"/>
                  <a:pt x="805" y="632"/>
                </a:cubicBezTo>
                <a:cubicBezTo>
                  <a:pt x="805" y="632"/>
                  <a:pt x="809" y="622"/>
                  <a:pt x="812" y="620"/>
                </a:cubicBezTo>
                <a:cubicBezTo>
                  <a:pt x="813" y="619"/>
                  <a:pt x="830" y="622"/>
                  <a:pt x="846" y="624"/>
                </a:cubicBezTo>
                <a:cubicBezTo>
                  <a:pt x="863" y="627"/>
                  <a:pt x="880" y="628"/>
                  <a:pt x="883" y="626"/>
                </a:cubicBezTo>
                <a:cubicBezTo>
                  <a:pt x="888" y="624"/>
                  <a:pt x="893" y="609"/>
                  <a:pt x="891" y="604"/>
                </a:cubicBezTo>
                <a:cubicBezTo>
                  <a:pt x="891" y="601"/>
                  <a:pt x="877" y="591"/>
                  <a:pt x="863" y="581"/>
                </a:cubicBezTo>
                <a:cubicBezTo>
                  <a:pt x="849" y="571"/>
                  <a:pt x="834" y="563"/>
                  <a:pt x="833" y="561"/>
                </a:cubicBezTo>
                <a:cubicBezTo>
                  <a:pt x="831" y="558"/>
                  <a:pt x="835" y="548"/>
                  <a:pt x="835" y="548"/>
                </a:cubicBezTo>
                <a:cubicBezTo>
                  <a:pt x="835" y="548"/>
                  <a:pt x="835" y="548"/>
                  <a:pt x="835" y="548"/>
                </a:cubicBezTo>
                <a:cubicBezTo>
                  <a:pt x="836" y="548"/>
                  <a:pt x="837" y="537"/>
                  <a:pt x="840" y="535"/>
                </a:cubicBezTo>
                <a:cubicBezTo>
                  <a:pt x="841" y="533"/>
                  <a:pt x="857" y="533"/>
                  <a:pt x="874" y="531"/>
                </a:cubicBezTo>
                <a:cubicBezTo>
                  <a:pt x="891" y="529"/>
                  <a:pt x="908" y="526"/>
                  <a:pt x="910" y="524"/>
                </a:cubicBezTo>
                <a:cubicBezTo>
                  <a:pt x="914" y="520"/>
                  <a:pt x="916" y="505"/>
                  <a:pt x="913" y="500"/>
                </a:cubicBezTo>
                <a:cubicBezTo>
                  <a:pt x="912" y="498"/>
                  <a:pt x="896" y="491"/>
                  <a:pt x="880" y="485"/>
                </a:cubicBezTo>
                <a:close/>
              </a:path>
            </a:pathLst>
          </a:custGeom>
          <a:gradFill>
            <a:gsLst>
              <a:gs pos="0">
                <a:schemeClr val="bg1">
                  <a:lumMod val="85000"/>
                </a:schemeClr>
              </a:gs>
              <a:gs pos="100000">
                <a:schemeClr val="bg1"/>
              </a:gs>
            </a:gsLst>
            <a:lin ang="0" scaled="0"/>
          </a:gra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sp>
        <p:nvSpPr>
          <p:cNvPr id="4" name="Oval 3">
            <a:extLst>
              <a:ext uri="{FF2B5EF4-FFF2-40B4-BE49-F238E27FC236}">
                <a16:creationId xmlns:a16="http://schemas.microsoft.com/office/drawing/2014/main" id="{04854FD0-D690-9640-8D66-46A04DE786FE}"/>
              </a:ext>
            </a:extLst>
          </p:cNvPr>
          <p:cNvSpPr>
            <a:spLocks noChangeArrowheads="1"/>
          </p:cNvSpPr>
          <p:nvPr/>
        </p:nvSpPr>
        <p:spPr bwMode="auto">
          <a:xfrm>
            <a:off x="12597345" y="5000739"/>
            <a:ext cx="1968371" cy="1969587"/>
          </a:xfrm>
          <a:prstGeom prst="ellipse">
            <a:avLst/>
          </a:prstGeom>
          <a:gradFill>
            <a:gsLst>
              <a:gs pos="0">
                <a:schemeClr val="bg1">
                  <a:lumMod val="85000"/>
                </a:schemeClr>
              </a:gs>
              <a:gs pos="100000">
                <a:schemeClr val="bg1"/>
              </a:gs>
            </a:gsLst>
            <a:lin ang="9000000" scaled="0"/>
          </a:gra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sp>
        <p:nvSpPr>
          <p:cNvPr id="5" name="Freeform 4">
            <a:extLst>
              <a:ext uri="{FF2B5EF4-FFF2-40B4-BE49-F238E27FC236}">
                <a16:creationId xmlns:a16="http://schemas.microsoft.com/office/drawing/2014/main" id="{F301EA5E-66BB-0B4D-BD51-EDBA51267598}"/>
              </a:ext>
            </a:extLst>
          </p:cNvPr>
          <p:cNvSpPr>
            <a:spLocks/>
          </p:cNvSpPr>
          <p:nvPr/>
        </p:nvSpPr>
        <p:spPr bwMode="auto">
          <a:xfrm rot="16200000">
            <a:off x="7859655" y="3503219"/>
            <a:ext cx="4047014" cy="4047014"/>
          </a:xfrm>
          <a:custGeom>
            <a:avLst/>
            <a:gdLst>
              <a:gd name="T0" fmla="*/ 0 w 972"/>
              <a:gd name="T1" fmla="*/ 972 h 972"/>
              <a:gd name="T2" fmla="*/ 0 w 972"/>
              <a:gd name="T3" fmla="*/ 486 h 972"/>
              <a:gd name="T4" fmla="*/ 486 w 972"/>
              <a:gd name="T5" fmla="*/ 0 h 972"/>
              <a:gd name="T6" fmla="*/ 972 w 972"/>
              <a:gd name="T7" fmla="*/ 486 h 972"/>
              <a:gd name="T8" fmla="*/ 486 w 972"/>
              <a:gd name="T9" fmla="*/ 972 h 972"/>
              <a:gd name="T10" fmla="*/ 0 w 972"/>
              <a:gd name="T11" fmla="*/ 972 h 972"/>
            </a:gdLst>
            <a:ahLst/>
            <a:cxnLst>
              <a:cxn ang="0">
                <a:pos x="T0" y="T1"/>
              </a:cxn>
              <a:cxn ang="0">
                <a:pos x="T2" y="T3"/>
              </a:cxn>
              <a:cxn ang="0">
                <a:pos x="T4" y="T5"/>
              </a:cxn>
              <a:cxn ang="0">
                <a:pos x="T6" y="T7"/>
              </a:cxn>
              <a:cxn ang="0">
                <a:pos x="T8" y="T9"/>
              </a:cxn>
              <a:cxn ang="0">
                <a:pos x="T10" y="T11"/>
              </a:cxn>
            </a:cxnLst>
            <a:rect l="0" t="0" r="r" b="b"/>
            <a:pathLst>
              <a:path w="972" h="972">
                <a:moveTo>
                  <a:pt x="0" y="972"/>
                </a:moveTo>
                <a:cubicBezTo>
                  <a:pt x="0" y="486"/>
                  <a:pt x="0" y="486"/>
                  <a:pt x="0" y="486"/>
                </a:cubicBezTo>
                <a:cubicBezTo>
                  <a:pt x="0" y="218"/>
                  <a:pt x="218" y="0"/>
                  <a:pt x="486" y="0"/>
                </a:cubicBezTo>
                <a:cubicBezTo>
                  <a:pt x="754" y="0"/>
                  <a:pt x="972" y="218"/>
                  <a:pt x="972" y="486"/>
                </a:cubicBezTo>
                <a:cubicBezTo>
                  <a:pt x="972" y="754"/>
                  <a:pt x="754" y="972"/>
                  <a:pt x="486" y="972"/>
                </a:cubicBezTo>
                <a:lnTo>
                  <a:pt x="0" y="972"/>
                </a:lnTo>
                <a:close/>
              </a:path>
            </a:pathLst>
          </a:custGeom>
          <a:solidFill>
            <a:schemeClr val="accent6"/>
          </a:soli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sp>
        <p:nvSpPr>
          <p:cNvPr id="6" name="Freeform 5">
            <a:extLst>
              <a:ext uri="{FF2B5EF4-FFF2-40B4-BE49-F238E27FC236}">
                <a16:creationId xmlns:a16="http://schemas.microsoft.com/office/drawing/2014/main" id="{E0194686-C53B-9548-BDF1-A1C4DD0216B7}"/>
              </a:ext>
            </a:extLst>
          </p:cNvPr>
          <p:cNvSpPr>
            <a:spLocks/>
          </p:cNvSpPr>
          <p:nvPr/>
        </p:nvSpPr>
        <p:spPr bwMode="auto">
          <a:xfrm rot="16200000">
            <a:off x="8145428" y="3814879"/>
            <a:ext cx="3441268" cy="3446024"/>
          </a:xfrm>
          <a:custGeom>
            <a:avLst/>
            <a:gdLst>
              <a:gd name="T0" fmla="*/ 846 w 916"/>
              <a:gd name="T1" fmla="*/ 458 h 917"/>
              <a:gd name="T2" fmla="*/ 910 w 916"/>
              <a:gd name="T3" fmla="*/ 394 h 917"/>
              <a:gd name="T4" fmla="*/ 835 w 916"/>
              <a:gd name="T5" fmla="*/ 369 h 917"/>
              <a:gd name="T6" fmla="*/ 884 w 916"/>
              <a:gd name="T7" fmla="*/ 292 h 917"/>
              <a:gd name="T8" fmla="*/ 805 w 916"/>
              <a:gd name="T9" fmla="*/ 285 h 917"/>
              <a:gd name="T10" fmla="*/ 834 w 916"/>
              <a:gd name="T11" fmla="*/ 199 h 917"/>
              <a:gd name="T12" fmla="*/ 755 w 916"/>
              <a:gd name="T13" fmla="*/ 210 h 917"/>
              <a:gd name="T14" fmla="*/ 764 w 916"/>
              <a:gd name="T15" fmla="*/ 119 h 917"/>
              <a:gd name="T16" fmla="*/ 690 w 916"/>
              <a:gd name="T17" fmla="*/ 148 h 917"/>
              <a:gd name="T18" fmla="*/ 677 w 916"/>
              <a:gd name="T19" fmla="*/ 58 h 917"/>
              <a:gd name="T20" fmla="*/ 612 w 916"/>
              <a:gd name="T21" fmla="*/ 103 h 917"/>
              <a:gd name="T22" fmla="*/ 579 w 916"/>
              <a:gd name="T23" fmla="*/ 19 h 917"/>
              <a:gd name="T24" fmla="*/ 526 w 916"/>
              <a:gd name="T25" fmla="*/ 77 h 917"/>
              <a:gd name="T26" fmla="*/ 474 w 916"/>
              <a:gd name="T27" fmla="*/ 3 h 917"/>
              <a:gd name="T28" fmla="*/ 436 w 916"/>
              <a:gd name="T29" fmla="*/ 72 h 917"/>
              <a:gd name="T30" fmla="*/ 369 w 916"/>
              <a:gd name="T31" fmla="*/ 12 h 917"/>
              <a:gd name="T32" fmla="*/ 348 w 916"/>
              <a:gd name="T33" fmla="*/ 88 h 917"/>
              <a:gd name="T34" fmla="*/ 268 w 916"/>
              <a:gd name="T35" fmla="*/ 44 h 917"/>
              <a:gd name="T36" fmla="*/ 266 w 916"/>
              <a:gd name="T37" fmla="*/ 123 h 917"/>
              <a:gd name="T38" fmla="*/ 178 w 916"/>
              <a:gd name="T39" fmla="*/ 100 h 917"/>
              <a:gd name="T40" fmla="*/ 194 w 916"/>
              <a:gd name="T41" fmla="*/ 177 h 917"/>
              <a:gd name="T42" fmla="*/ 103 w 916"/>
              <a:gd name="T43" fmla="*/ 174 h 917"/>
              <a:gd name="T44" fmla="*/ 136 w 916"/>
              <a:gd name="T45" fmla="*/ 246 h 917"/>
              <a:gd name="T46" fmla="*/ 47 w 916"/>
              <a:gd name="T47" fmla="*/ 264 h 917"/>
              <a:gd name="T48" fmla="*/ 96 w 916"/>
              <a:gd name="T49" fmla="*/ 326 h 917"/>
              <a:gd name="T50" fmla="*/ 13 w 916"/>
              <a:gd name="T51" fmla="*/ 364 h 917"/>
              <a:gd name="T52" fmla="*/ 75 w 916"/>
              <a:gd name="T53" fmla="*/ 414 h 917"/>
              <a:gd name="T54" fmla="*/ 3 w 916"/>
              <a:gd name="T55" fmla="*/ 470 h 917"/>
              <a:gd name="T56" fmla="*/ 75 w 916"/>
              <a:gd name="T57" fmla="*/ 503 h 917"/>
              <a:gd name="T58" fmla="*/ 18 w 916"/>
              <a:gd name="T59" fmla="*/ 574 h 917"/>
              <a:gd name="T60" fmla="*/ 96 w 916"/>
              <a:gd name="T61" fmla="*/ 591 h 917"/>
              <a:gd name="T62" fmla="*/ 57 w 916"/>
              <a:gd name="T63" fmla="*/ 673 h 917"/>
              <a:gd name="T64" fmla="*/ 136 w 916"/>
              <a:gd name="T65" fmla="*/ 671 h 917"/>
              <a:gd name="T66" fmla="*/ 117 w 916"/>
              <a:gd name="T67" fmla="*/ 760 h 917"/>
              <a:gd name="T68" fmla="*/ 194 w 916"/>
              <a:gd name="T69" fmla="*/ 740 h 917"/>
              <a:gd name="T70" fmla="*/ 196 w 916"/>
              <a:gd name="T71" fmla="*/ 831 h 917"/>
              <a:gd name="T72" fmla="*/ 266 w 916"/>
              <a:gd name="T73" fmla="*/ 793 h 917"/>
              <a:gd name="T74" fmla="*/ 289 w 916"/>
              <a:gd name="T75" fmla="*/ 881 h 917"/>
              <a:gd name="T76" fmla="*/ 348 w 916"/>
              <a:gd name="T77" fmla="*/ 829 h 917"/>
              <a:gd name="T78" fmla="*/ 391 w 916"/>
              <a:gd name="T79" fmla="*/ 909 h 917"/>
              <a:gd name="T80" fmla="*/ 437 w 916"/>
              <a:gd name="T81" fmla="*/ 845 h 917"/>
              <a:gd name="T82" fmla="*/ 497 w 916"/>
              <a:gd name="T83" fmla="*/ 913 h 917"/>
              <a:gd name="T84" fmla="*/ 526 w 916"/>
              <a:gd name="T85" fmla="*/ 839 h 917"/>
              <a:gd name="T86" fmla="*/ 601 w 916"/>
              <a:gd name="T87" fmla="*/ 892 h 917"/>
              <a:gd name="T88" fmla="*/ 612 w 916"/>
              <a:gd name="T89" fmla="*/ 814 h 917"/>
              <a:gd name="T90" fmla="*/ 697 w 916"/>
              <a:gd name="T91" fmla="*/ 847 h 917"/>
              <a:gd name="T92" fmla="*/ 690 w 916"/>
              <a:gd name="T93" fmla="*/ 769 h 917"/>
              <a:gd name="T94" fmla="*/ 780 w 916"/>
              <a:gd name="T95" fmla="*/ 782 h 917"/>
              <a:gd name="T96" fmla="*/ 755 w 916"/>
              <a:gd name="T97" fmla="*/ 707 h 917"/>
              <a:gd name="T98" fmla="*/ 846 w 916"/>
              <a:gd name="T99" fmla="*/ 699 h 917"/>
              <a:gd name="T100" fmla="*/ 805 w 916"/>
              <a:gd name="T101" fmla="*/ 632 h 917"/>
              <a:gd name="T102" fmla="*/ 891 w 916"/>
              <a:gd name="T103" fmla="*/ 604 h 917"/>
              <a:gd name="T104" fmla="*/ 835 w 916"/>
              <a:gd name="T105" fmla="*/ 548 h 917"/>
              <a:gd name="T106" fmla="*/ 913 w 916"/>
              <a:gd name="T107" fmla="*/ 500 h 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6" h="917">
                <a:moveTo>
                  <a:pt x="880" y="485"/>
                </a:moveTo>
                <a:cubicBezTo>
                  <a:pt x="864" y="479"/>
                  <a:pt x="848" y="473"/>
                  <a:pt x="847" y="472"/>
                </a:cubicBezTo>
                <a:cubicBezTo>
                  <a:pt x="844" y="469"/>
                  <a:pt x="846" y="459"/>
                  <a:pt x="846" y="459"/>
                </a:cubicBezTo>
                <a:cubicBezTo>
                  <a:pt x="846" y="458"/>
                  <a:pt x="846" y="458"/>
                  <a:pt x="846" y="458"/>
                </a:cubicBezTo>
                <a:cubicBezTo>
                  <a:pt x="846" y="458"/>
                  <a:pt x="845" y="447"/>
                  <a:pt x="847" y="445"/>
                </a:cubicBezTo>
                <a:cubicBezTo>
                  <a:pt x="848" y="443"/>
                  <a:pt x="864" y="439"/>
                  <a:pt x="880" y="433"/>
                </a:cubicBezTo>
                <a:cubicBezTo>
                  <a:pt x="896" y="427"/>
                  <a:pt x="912" y="421"/>
                  <a:pt x="913" y="418"/>
                </a:cubicBezTo>
                <a:cubicBezTo>
                  <a:pt x="916" y="414"/>
                  <a:pt x="914" y="398"/>
                  <a:pt x="910" y="394"/>
                </a:cubicBezTo>
                <a:cubicBezTo>
                  <a:pt x="909" y="392"/>
                  <a:pt x="892" y="389"/>
                  <a:pt x="875" y="387"/>
                </a:cubicBezTo>
                <a:cubicBezTo>
                  <a:pt x="858" y="385"/>
                  <a:pt x="841" y="383"/>
                  <a:pt x="840" y="382"/>
                </a:cubicBezTo>
                <a:cubicBezTo>
                  <a:pt x="836" y="380"/>
                  <a:pt x="835" y="369"/>
                  <a:pt x="835" y="369"/>
                </a:cubicBezTo>
                <a:cubicBezTo>
                  <a:pt x="835" y="369"/>
                  <a:pt x="835" y="369"/>
                  <a:pt x="835" y="369"/>
                </a:cubicBezTo>
                <a:cubicBezTo>
                  <a:pt x="835" y="369"/>
                  <a:pt x="832" y="359"/>
                  <a:pt x="833" y="356"/>
                </a:cubicBezTo>
                <a:cubicBezTo>
                  <a:pt x="834" y="354"/>
                  <a:pt x="848" y="346"/>
                  <a:pt x="863" y="337"/>
                </a:cubicBezTo>
                <a:cubicBezTo>
                  <a:pt x="877" y="328"/>
                  <a:pt x="891" y="317"/>
                  <a:pt x="892" y="315"/>
                </a:cubicBezTo>
                <a:cubicBezTo>
                  <a:pt x="894" y="309"/>
                  <a:pt x="888" y="295"/>
                  <a:pt x="884" y="292"/>
                </a:cubicBezTo>
                <a:cubicBezTo>
                  <a:pt x="881" y="290"/>
                  <a:pt x="864" y="291"/>
                  <a:pt x="847" y="293"/>
                </a:cubicBezTo>
                <a:cubicBezTo>
                  <a:pt x="830" y="295"/>
                  <a:pt x="814" y="297"/>
                  <a:pt x="812" y="296"/>
                </a:cubicBezTo>
                <a:cubicBezTo>
                  <a:pt x="808" y="295"/>
                  <a:pt x="805" y="285"/>
                  <a:pt x="805" y="285"/>
                </a:cubicBezTo>
                <a:cubicBezTo>
                  <a:pt x="805" y="285"/>
                  <a:pt x="805" y="285"/>
                  <a:pt x="805" y="285"/>
                </a:cubicBezTo>
                <a:cubicBezTo>
                  <a:pt x="805" y="285"/>
                  <a:pt x="799" y="275"/>
                  <a:pt x="799" y="272"/>
                </a:cubicBezTo>
                <a:cubicBezTo>
                  <a:pt x="800" y="271"/>
                  <a:pt x="812" y="259"/>
                  <a:pt x="824" y="247"/>
                </a:cubicBezTo>
                <a:cubicBezTo>
                  <a:pt x="835" y="235"/>
                  <a:pt x="847" y="222"/>
                  <a:pt x="847" y="219"/>
                </a:cubicBezTo>
                <a:cubicBezTo>
                  <a:pt x="847" y="213"/>
                  <a:pt x="839" y="200"/>
                  <a:pt x="834" y="199"/>
                </a:cubicBezTo>
                <a:cubicBezTo>
                  <a:pt x="831" y="198"/>
                  <a:pt x="815" y="202"/>
                  <a:pt x="798" y="208"/>
                </a:cubicBezTo>
                <a:cubicBezTo>
                  <a:pt x="782" y="213"/>
                  <a:pt x="767" y="220"/>
                  <a:pt x="765" y="220"/>
                </a:cubicBezTo>
                <a:cubicBezTo>
                  <a:pt x="761" y="219"/>
                  <a:pt x="755" y="210"/>
                  <a:pt x="755" y="210"/>
                </a:cubicBezTo>
                <a:cubicBezTo>
                  <a:pt x="755" y="210"/>
                  <a:pt x="755" y="210"/>
                  <a:pt x="755" y="210"/>
                </a:cubicBezTo>
                <a:cubicBezTo>
                  <a:pt x="755" y="210"/>
                  <a:pt x="748" y="202"/>
                  <a:pt x="747" y="199"/>
                </a:cubicBezTo>
                <a:cubicBezTo>
                  <a:pt x="747" y="197"/>
                  <a:pt x="756" y="183"/>
                  <a:pt x="765" y="169"/>
                </a:cubicBezTo>
                <a:cubicBezTo>
                  <a:pt x="774" y="154"/>
                  <a:pt x="782" y="139"/>
                  <a:pt x="781" y="136"/>
                </a:cubicBezTo>
                <a:cubicBezTo>
                  <a:pt x="780" y="130"/>
                  <a:pt x="769" y="120"/>
                  <a:pt x="764" y="119"/>
                </a:cubicBezTo>
                <a:cubicBezTo>
                  <a:pt x="761" y="119"/>
                  <a:pt x="746" y="127"/>
                  <a:pt x="732" y="136"/>
                </a:cubicBezTo>
                <a:cubicBezTo>
                  <a:pt x="717" y="145"/>
                  <a:pt x="703" y="155"/>
                  <a:pt x="701" y="155"/>
                </a:cubicBezTo>
                <a:cubicBezTo>
                  <a:pt x="698" y="156"/>
                  <a:pt x="690" y="148"/>
                  <a:pt x="690" y="148"/>
                </a:cubicBezTo>
                <a:cubicBezTo>
                  <a:pt x="690" y="148"/>
                  <a:pt x="690" y="148"/>
                  <a:pt x="690" y="148"/>
                </a:cubicBezTo>
                <a:cubicBezTo>
                  <a:pt x="690" y="148"/>
                  <a:pt x="681" y="142"/>
                  <a:pt x="680" y="139"/>
                </a:cubicBezTo>
                <a:cubicBezTo>
                  <a:pt x="679" y="138"/>
                  <a:pt x="685" y="122"/>
                  <a:pt x="690" y="106"/>
                </a:cubicBezTo>
                <a:cubicBezTo>
                  <a:pt x="695" y="90"/>
                  <a:pt x="699" y="73"/>
                  <a:pt x="698" y="70"/>
                </a:cubicBezTo>
                <a:cubicBezTo>
                  <a:pt x="696" y="65"/>
                  <a:pt x="683" y="58"/>
                  <a:pt x="677" y="58"/>
                </a:cubicBezTo>
                <a:cubicBezTo>
                  <a:pt x="675" y="58"/>
                  <a:pt x="662" y="70"/>
                  <a:pt x="650" y="82"/>
                </a:cubicBezTo>
                <a:cubicBezTo>
                  <a:pt x="638" y="94"/>
                  <a:pt x="627" y="107"/>
                  <a:pt x="625" y="108"/>
                </a:cubicBezTo>
                <a:cubicBezTo>
                  <a:pt x="622" y="109"/>
                  <a:pt x="612" y="103"/>
                  <a:pt x="612" y="103"/>
                </a:cubicBezTo>
                <a:cubicBezTo>
                  <a:pt x="612" y="103"/>
                  <a:pt x="612" y="103"/>
                  <a:pt x="612" y="103"/>
                </a:cubicBezTo>
                <a:cubicBezTo>
                  <a:pt x="612" y="103"/>
                  <a:pt x="602" y="100"/>
                  <a:pt x="600" y="97"/>
                </a:cubicBezTo>
                <a:cubicBezTo>
                  <a:pt x="599" y="95"/>
                  <a:pt x="601" y="79"/>
                  <a:pt x="602" y="62"/>
                </a:cubicBezTo>
                <a:cubicBezTo>
                  <a:pt x="604" y="45"/>
                  <a:pt x="604" y="28"/>
                  <a:pt x="602" y="26"/>
                </a:cubicBezTo>
                <a:cubicBezTo>
                  <a:pt x="599" y="21"/>
                  <a:pt x="584" y="17"/>
                  <a:pt x="579" y="19"/>
                </a:cubicBezTo>
                <a:cubicBezTo>
                  <a:pt x="577" y="19"/>
                  <a:pt x="567" y="34"/>
                  <a:pt x="558" y="48"/>
                </a:cubicBezTo>
                <a:cubicBezTo>
                  <a:pt x="549" y="63"/>
                  <a:pt x="541" y="78"/>
                  <a:pt x="540" y="79"/>
                </a:cubicBezTo>
                <a:cubicBezTo>
                  <a:pt x="537" y="81"/>
                  <a:pt x="526" y="78"/>
                  <a:pt x="526" y="78"/>
                </a:cubicBezTo>
                <a:cubicBezTo>
                  <a:pt x="526" y="77"/>
                  <a:pt x="526" y="77"/>
                  <a:pt x="526" y="77"/>
                </a:cubicBezTo>
                <a:cubicBezTo>
                  <a:pt x="526" y="77"/>
                  <a:pt x="515" y="77"/>
                  <a:pt x="513" y="74"/>
                </a:cubicBezTo>
                <a:cubicBezTo>
                  <a:pt x="512" y="73"/>
                  <a:pt x="510" y="56"/>
                  <a:pt x="507" y="40"/>
                </a:cubicBezTo>
                <a:cubicBezTo>
                  <a:pt x="504" y="23"/>
                  <a:pt x="501" y="6"/>
                  <a:pt x="499" y="4"/>
                </a:cubicBezTo>
                <a:cubicBezTo>
                  <a:pt x="494" y="0"/>
                  <a:pt x="479" y="0"/>
                  <a:pt x="474" y="3"/>
                </a:cubicBezTo>
                <a:cubicBezTo>
                  <a:pt x="472" y="4"/>
                  <a:pt x="466" y="20"/>
                  <a:pt x="461" y="37"/>
                </a:cubicBezTo>
                <a:cubicBezTo>
                  <a:pt x="456" y="53"/>
                  <a:pt x="451" y="69"/>
                  <a:pt x="450" y="71"/>
                </a:cubicBezTo>
                <a:cubicBezTo>
                  <a:pt x="447" y="73"/>
                  <a:pt x="437" y="72"/>
                  <a:pt x="437" y="72"/>
                </a:cubicBezTo>
                <a:cubicBezTo>
                  <a:pt x="436" y="72"/>
                  <a:pt x="436" y="72"/>
                  <a:pt x="436" y="72"/>
                </a:cubicBezTo>
                <a:cubicBezTo>
                  <a:pt x="436" y="72"/>
                  <a:pt x="426" y="74"/>
                  <a:pt x="423" y="72"/>
                </a:cubicBezTo>
                <a:cubicBezTo>
                  <a:pt x="421" y="71"/>
                  <a:pt x="416" y="56"/>
                  <a:pt x="409" y="40"/>
                </a:cubicBezTo>
                <a:cubicBezTo>
                  <a:pt x="403" y="24"/>
                  <a:pt x="395" y="9"/>
                  <a:pt x="393" y="7"/>
                </a:cubicBezTo>
                <a:cubicBezTo>
                  <a:pt x="388" y="5"/>
                  <a:pt x="373" y="8"/>
                  <a:pt x="369" y="12"/>
                </a:cubicBezTo>
                <a:cubicBezTo>
                  <a:pt x="367" y="13"/>
                  <a:pt x="365" y="31"/>
                  <a:pt x="363" y="47"/>
                </a:cubicBezTo>
                <a:cubicBezTo>
                  <a:pt x="362" y="65"/>
                  <a:pt x="362" y="81"/>
                  <a:pt x="361" y="83"/>
                </a:cubicBezTo>
                <a:cubicBezTo>
                  <a:pt x="359" y="86"/>
                  <a:pt x="348" y="88"/>
                  <a:pt x="348" y="88"/>
                </a:cubicBezTo>
                <a:cubicBezTo>
                  <a:pt x="348" y="88"/>
                  <a:pt x="348" y="88"/>
                  <a:pt x="348" y="88"/>
                </a:cubicBezTo>
                <a:cubicBezTo>
                  <a:pt x="348" y="88"/>
                  <a:pt x="338" y="92"/>
                  <a:pt x="335" y="91"/>
                </a:cubicBezTo>
                <a:cubicBezTo>
                  <a:pt x="333" y="90"/>
                  <a:pt x="324" y="76"/>
                  <a:pt x="314" y="63"/>
                </a:cubicBezTo>
                <a:cubicBezTo>
                  <a:pt x="304" y="49"/>
                  <a:pt x="293" y="35"/>
                  <a:pt x="290" y="35"/>
                </a:cubicBezTo>
                <a:cubicBezTo>
                  <a:pt x="285" y="33"/>
                  <a:pt x="271" y="40"/>
                  <a:pt x="268" y="44"/>
                </a:cubicBezTo>
                <a:cubicBezTo>
                  <a:pt x="267" y="47"/>
                  <a:pt x="269" y="64"/>
                  <a:pt x="271" y="81"/>
                </a:cubicBezTo>
                <a:cubicBezTo>
                  <a:pt x="274" y="97"/>
                  <a:pt x="277" y="114"/>
                  <a:pt x="277" y="116"/>
                </a:cubicBezTo>
                <a:cubicBezTo>
                  <a:pt x="276" y="119"/>
                  <a:pt x="266" y="123"/>
                  <a:pt x="266" y="123"/>
                </a:cubicBezTo>
                <a:cubicBezTo>
                  <a:pt x="266" y="123"/>
                  <a:pt x="266" y="123"/>
                  <a:pt x="266" y="123"/>
                </a:cubicBezTo>
                <a:cubicBezTo>
                  <a:pt x="266" y="123"/>
                  <a:pt x="257" y="130"/>
                  <a:pt x="253" y="129"/>
                </a:cubicBezTo>
                <a:cubicBezTo>
                  <a:pt x="252" y="129"/>
                  <a:pt x="240" y="118"/>
                  <a:pt x="227" y="107"/>
                </a:cubicBezTo>
                <a:cubicBezTo>
                  <a:pt x="214" y="96"/>
                  <a:pt x="200" y="85"/>
                  <a:pt x="197" y="85"/>
                </a:cubicBezTo>
                <a:cubicBezTo>
                  <a:pt x="192" y="85"/>
                  <a:pt x="179" y="95"/>
                  <a:pt x="178" y="100"/>
                </a:cubicBezTo>
                <a:cubicBezTo>
                  <a:pt x="177" y="102"/>
                  <a:pt x="183" y="118"/>
                  <a:pt x="189" y="134"/>
                </a:cubicBezTo>
                <a:cubicBezTo>
                  <a:pt x="196" y="150"/>
                  <a:pt x="203" y="165"/>
                  <a:pt x="203" y="167"/>
                </a:cubicBezTo>
                <a:cubicBezTo>
                  <a:pt x="203" y="171"/>
                  <a:pt x="194" y="177"/>
                  <a:pt x="194" y="177"/>
                </a:cubicBezTo>
                <a:cubicBezTo>
                  <a:pt x="194" y="177"/>
                  <a:pt x="194" y="177"/>
                  <a:pt x="194" y="177"/>
                </a:cubicBezTo>
                <a:cubicBezTo>
                  <a:pt x="194" y="177"/>
                  <a:pt x="186" y="185"/>
                  <a:pt x="183" y="186"/>
                </a:cubicBezTo>
                <a:cubicBezTo>
                  <a:pt x="181" y="186"/>
                  <a:pt x="167" y="178"/>
                  <a:pt x="152" y="170"/>
                </a:cubicBezTo>
                <a:cubicBezTo>
                  <a:pt x="137" y="162"/>
                  <a:pt x="121" y="155"/>
                  <a:pt x="118" y="156"/>
                </a:cubicBezTo>
                <a:cubicBezTo>
                  <a:pt x="113" y="157"/>
                  <a:pt x="103" y="169"/>
                  <a:pt x="103" y="174"/>
                </a:cubicBezTo>
                <a:cubicBezTo>
                  <a:pt x="103" y="177"/>
                  <a:pt x="112" y="191"/>
                  <a:pt x="122" y="205"/>
                </a:cubicBezTo>
                <a:cubicBezTo>
                  <a:pt x="132" y="219"/>
                  <a:pt x="142" y="232"/>
                  <a:pt x="143" y="234"/>
                </a:cubicBezTo>
                <a:cubicBezTo>
                  <a:pt x="143" y="238"/>
                  <a:pt x="136" y="246"/>
                  <a:pt x="136" y="246"/>
                </a:cubicBezTo>
                <a:cubicBezTo>
                  <a:pt x="136" y="246"/>
                  <a:pt x="136" y="246"/>
                  <a:pt x="136" y="246"/>
                </a:cubicBezTo>
                <a:cubicBezTo>
                  <a:pt x="136" y="246"/>
                  <a:pt x="131" y="256"/>
                  <a:pt x="128" y="257"/>
                </a:cubicBezTo>
                <a:cubicBezTo>
                  <a:pt x="126" y="257"/>
                  <a:pt x="110" y="253"/>
                  <a:pt x="94" y="248"/>
                </a:cubicBezTo>
                <a:cubicBezTo>
                  <a:pt x="77" y="244"/>
                  <a:pt x="60" y="241"/>
                  <a:pt x="58" y="242"/>
                </a:cubicBezTo>
                <a:cubicBezTo>
                  <a:pt x="52" y="245"/>
                  <a:pt x="46" y="259"/>
                  <a:pt x="47" y="264"/>
                </a:cubicBezTo>
                <a:cubicBezTo>
                  <a:pt x="47" y="266"/>
                  <a:pt x="60" y="279"/>
                  <a:pt x="72" y="290"/>
                </a:cubicBezTo>
                <a:cubicBezTo>
                  <a:pt x="85" y="301"/>
                  <a:pt x="98" y="311"/>
                  <a:pt x="99" y="313"/>
                </a:cubicBezTo>
                <a:cubicBezTo>
                  <a:pt x="101" y="317"/>
                  <a:pt x="96" y="326"/>
                  <a:pt x="96" y="326"/>
                </a:cubicBezTo>
                <a:cubicBezTo>
                  <a:pt x="96" y="326"/>
                  <a:pt x="96" y="326"/>
                  <a:pt x="96" y="326"/>
                </a:cubicBezTo>
                <a:cubicBezTo>
                  <a:pt x="95" y="326"/>
                  <a:pt x="93" y="337"/>
                  <a:pt x="90" y="339"/>
                </a:cubicBezTo>
                <a:cubicBezTo>
                  <a:pt x="89" y="340"/>
                  <a:pt x="72" y="339"/>
                  <a:pt x="55" y="338"/>
                </a:cubicBezTo>
                <a:cubicBezTo>
                  <a:pt x="38" y="338"/>
                  <a:pt x="21" y="339"/>
                  <a:pt x="19" y="341"/>
                </a:cubicBezTo>
                <a:cubicBezTo>
                  <a:pt x="14" y="344"/>
                  <a:pt x="11" y="359"/>
                  <a:pt x="13" y="364"/>
                </a:cubicBezTo>
                <a:cubicBezTo>
                  <a:pt x="14" y="367"/>
                  <a:pt x="29" y="376"/>
                  <a:pt x="44" y="383"/>
                </a:cubicBezTo>
                <a:cubicBezTo>
                  <a:pt x="59" y="391"/>
                  <a:pt x="74" y="398"/>
                  <a:pt x="76" y="400"/>
                </a:cubicBezTo>
                <a:cubicBezTo>
                  <a:pt x="78" y="403"/>
                  <a:pt x="75" y="413"/>
                  <a:pt x="75" y="413"/>
                </a:cubicBezTo>
                <a:cubicBezTo>
                  <a:pt x="75" y="414"/>
                  <a:pt x="75" y="414"/>
                  <a:pt x="75" y="414"/>
                </a:cubicBezTo>
                <a:cubicBezTo>
                  <a:pt x="75" y="414"/>
                  <a:pt x="75" y="424"/>
                  <a:pt x="72" y="427"/>
                </a:cubicBezTo>
                <a:cubicBezTo>
                  <a:pt x="71" y="428"/>
                  <a:pt x="55" y="431"/>
                  <a:pt x="38" y="435"/>
                </a:cubicBezTo>
                <a:cubicBezTo>
                  <a:pt x="22" y="439"/>
                  <a:pt x="5" y="443"/>
                  <a:pt x="3" y="445"/>
                </a:cubicBezTo>
                <a:cubicBezTo>
                  <a:pt x="0" y="450"/>
                  <a:pt x="0" y="465"/>
                  <a:pt x="3" y="470"/>
                </a:cubicBezTo>
                <a:cubicBezTo>
                  <a:pt x="5" y="472"/>
                  <a:pt x="21" y="477"/>
                  <a:pt x="38" y="481"/>
                </a:cubicBezTo>
                <a:cubicBezTo>
                  <a:pt x="54" y="485"/>
                  <a:pt x="71" y="489"/>
                  <a:pt x="72" y="490"/>
                </a:cubicBezTo>
                <a:cubicBezTo>
                  <a:pt x="75" y="492"/>
                  <a:pt x="75" y="503"/>
                  <a:pt x="75" y="503"/>
                </a:cubicBezTo>
                <a:cubicBezTo>
                  <a:pt x="75" y="503"/>
                  <a:pt x="75" y="503"/>
                  <a:pt x="75" y="503"/>
                </a:cubicBezTo>
                <a:cubicBezTo>
                  <a:pt x="75" y="503"/>
                  <a:pt x="77" y="514"/>
                  <a:pt x="76" y="517"/>
                </a:cubicBezTo>
                <a:cubicBezTo>
                  <a:pt x="75" y="519"/>
                  <a:pt x="59" y="525"/>
                  <a:pt x="44" y="533"/>
                </a:cubicBezTo>
                <a:cubicBezTo>
                  <a:pt x="29" y="540"/>
                  <a:pt x="14" y="548"/>
                  <a:pt x="13" y="551"/>
                </a:cubicBezTo>
                <a:cubicBezTo>
                  <a:pt x="10" y="556"/>
                  <a:pt x="14" y="571"/>
                  <a:pt x="18" y="574"/>
                </a:cubicBezTo>
                <a:cubicBezTo>
                  <a:pt x="20" y="576"/>
                  <a:pt x="37" y="577"/>
                  <a:pt x="54" y="578"/>
                </a:cubicBezTo>
                <a:cubicBezTo>
                  <a:pt x="71" y="578"/>
                  <a:pt x="88" y="577"/>
                  <a:pt x="90" y="578"/>
                </a:cubicBezTo>
                <a:cubicBezTo>
                  <a:pt x="93" y="580"/>
                  <a:pt x="96" y="591"/>
                  <a:pt x="96" y="591"/>
                </a:cubicBezTo>
                <a:cubicBezTo>
                  <a:pt x="96" y="591"/>
                  <a:pt x="96" y="591"/>
                  <a:pt x="96" y="591"/>
                </a:cubicBezTo>
                <a:cubicBezTo>
                  <a:pt x="96" y="591"/>
                  <a:pt x="100" y="601"/>
                  <a:pt x="99" y="604"/>
                </a:cubicBezTo>
                <a:cubicBezTo>
                  <a:pt x="99" y="606"/>
                  <a:pt x="86" y="615"/>
                  <a:pt x="72" y="626"/>
                </a:cubicBezTo>
                <a:cubicBezTo>
                  <a:pt x="59" y="637"/>
                  <a:pt x="47" y="649"/>
                  <a:pt x="46" y="651"/>
                </a:cubicBezTo>
                <a:cubicBezTo>
                  <a:pt x="45" y="657"/>
                  <a:pt x="52" y="671"/>
                  <a:pt x="57" y="673"/>
                </a:cubicBezTo>
                <a:cubicBezTo>
                  <a:pt x="59" y="674"/>
                  <a:pt x="76" y="672"/>
                  <a:pt x="93" y="668"/>
                </a:cubicBezTo>
                <a:cubicBezTo>
                  <a:pt x="110" y="664"/>
                  <a:pt x="126" y="660"/>
                  <a:pt x="128" y="660"/>
                </a:cubicBezTo>
                <a:cubicBezTo>
                  <a:pt x="131" y="661"/>
                  <a:pt x="136" y="671"/>
                  <a:pt x="136" y="671"/>
                </a:cubicBezTo>
                <a:cubicBezTo>
                  <a:pt x="136" y="671"/>
                  <a:pt x="136" y="671"/>
                  <a:pt x="136" y="671"/>
                </a:cubicBezTo>
                <a:cubicBezTo>
                  <a:pt x="136" y="671"/>
                  <a:pt x="143" y="680"/>
                  <a:pt x="143" y="683"/>
                </a:cubicBezTo>
                <a:cubicBezTo>
                  <a:pt x="143" y="685"/>
                  <a:pt x="132" y="697"/>
                  <a:pt x="122" y="711"/>
                </a:cubicBezTo>
                <a:cubicBezTo>
                  <a:pt x="111" y="724"/>
                  <a:pt x="102" y="739"/>
                  <a:pt x="102" y="741"/>
                </a:cubicBezTo>
                <a:cubicBezTo>
                  <a:pt x="102" y="747"/>
                  <a:pt x="112" y="759"/>
                  <a:pt x="117" y="760"/>
                </a:cubicBezTo>
                <a:cubicBezTo>
                  <a:pt x="120" y="761"/>
                  <a:pt x="136" y="754"/>
                  <a:pt x="151" y="747"/>
                </a:cubicBezTo>
                <a:cubicBezTo>
                  <a:pt x="166" y="739"/>
                  <a:pt x="181" y="731"/>
                  <a:pt x="183" y="731"/>
                </a:cubicBezTo>
                <a:cubicBezTo>
                  <a:pt x="187" y="731"/>
                  <a:pt x="194" y="740"/>
                  <a:pt x="194" y="740"/>
                </a:cubicBezTo>
                <a:cubicBezTo>
                  <a:pt x="194" y="740"/>
                  <a:pt x="194" y="740"/>
                  <a:pt x="194" y="740"/>
                </a:cubicBezTo>
                <a:cubicBezTo>
                  <a:pt x="194" y="740"/>
                  <a:pt x="202" y="747"/>
                  <a:pt x="203" y="750"/>
                </a:cubicBezTo>
                <a:cubicBezTo>
                  <a:pt x="203" y="751"/>
                  <a:pt x="196" y="766"/>
                  <a:pt x="189" y="782"/>
                </a:cubicBezTo>
                <a:cubicBezTo>
                  <a:pt x="182" y="797"/>
                  <a:pt x="176" y="813"/>
                  <a:pt x="177" y="816"/>
                </a:cubicBezTo>
                <a:cubicBezTo>
                  <a:pt x="178" y="822"/>
                  <a:pt x="191" y="831"/>
                  <a:pt x="196" y="831"/>
                </a:cubicBezTo>
                <a:cubicBezTo>
                  <a:pt x="199" y="831"/>
                  <a:pt x="213" y="821"/>
                  <a:pt x="226" y="810"/>
                </a:cubicBezTo>
                <a:cubicBezTo>
                  <a:pt x="239" y="799"/>
                  <a:pt x="252" y="788"/>
                  <a:pt x="254" y="787"/>
                </a:cubicBezTo>
                <a:cubicBezTo>
                  <a:pt x="257" y="787"/>
                  <a:pt x="266" y="793"/>
                  <a:pt x="266" y="793"/>
                </a:cubicBezTo>
                <a:cubicBezTo>
                  <a:pt x="266" y="793"/>
                  <a:pt x="266" y="793"/>
                  <a:pt x="266" y="793"/>
                </a:cubicBezTo>
                <a:cubicBezTo>
                  <a:pt x="266" y="793"/>
                  <a:pt x="276" y="798"/>
                  <a:pt x="277" y="801"/>
                </a:cubicBezTo>
                <a:cubicBezTo>
                  <a:pt x="278" y="803"/>
                  <a:pt x="274" y="819"/>
                  <a:pt x="271" y="835"/>
                </a:cubicBezTo>
                <a:cubicBezTo>
                  <a:pt x="268" y="852"/>
                  <a:pt x="265" y="869"/>
                  <a:pt x="267" y="872"/>
                </a:cubicBezTo>
                <a:cubicBezTo>
                  <a:pt x="269" y="877"/>
                  <a:pt x="284" y="883"/>
                  <a:pt x="289" y="881"/>
                </a:cubicBezTo>
                <a:cubicBezTo>
                  <a:pt x="291" y="881"/>
                  <a:pt x="303" y="868"/>
                  <a:pt x="313" y="854"/>
                </a:cubicBezTo>
                <a:cubicBezTo>
                  <a:pt x="324" y="841"/>
                  <a:pt x="333" y="827"/>
                  <a:pt x="335" y="826"/>
                </a:cubicBezTo>
                <a:cubicBezTo>
                  <a:pt x="338" y="824"/>
                  <a:pt x="348" y="829"/>
                  <a:pt x="348" y="829"/>
                </a:cubicBezTo>
                <a:cubicBezTo>
                  <a:pt x="348" y="829"/>
                  <a:pt x="348" y="829"/>
                  <a:pt x="348" y="829"/>
                </a:cubicBezTo>
                <a:cubicBezTo>
                  <a:pt x="348" y="829"/>
                  <a:pt x="359" y="831"/>
                  <a:pt x="361" y="834"/>
                </a:cubicBezTo>
                <a:cubicBezTo>
                  <a:pt x="362" y="835"/>
                  <a:pt x="362" y="852"/>
                  <a:pt x="363" y="869"/>
                </a:cubicBezTo>
                <a:cubicBezTo>
                  <a:pt x="364" y="886"/>
                  <a:pt x="365" y="903"/>
                  <a:pt x="367" y="905"/>
                </a:cubicBezTo>
                <a:cubicBezTo>
                  <a:pt x="371" y="909"/>
                  <a:pt x="386" y="912"/>
                  <a:pt x="391" y="909"/>
                </a:cubicBezTo>
                <a:cubicBezTo>
                  <a:pt x="393" y="908"/>
                  <a:pt x="401" y="893"/>
                  <a:pt x="408" y="877"/>
                </a:cubicBezTo>
                <a:cubicBezTo>
                  <a:pt x="415" y="862"/>
                  <a:pt x="422" y="846"/>
                  <a:pt x="423" y="845"/>
                </a:cubicBezTo>
                <a:cubicBezTo>
                  <a:pt x="426" y="842"/>
                  <a:pt x="436" y="844"/>
                  <a:pt x="436" y="844"/>
                </a:cubicBezTo>
                <a:cubicBezTo>
                  <a:pt x="437" y="845"/>
                  <a:pt x="437" y="845"/>
                  <a:pt x="437" y="845"/>
                </a:cubicBezTo>
                <a:cubicBezTo>
                  <a:pt x="437" y="845"/>
                  <a:pt x="448" y="844"/>
                  <a:pt x="450" y="846"/>
                </a:cubicBezTo>
                <a:cubicBezTo>
                  <a:pt x="451" y="847"/>
                  <a:pt x="455" y="864"/>
                  <a:pt x="460" y="880"/>
                </a:cubicBezTo>
                <a:cubicBezTo>
                  <a:pt x="465" y="896"/>
                  <a:pt x="470" y="912"/>
                  <a:pt x="473" y="914"/>
                </a:cubicBezTo>
                <a:cubicBezTo>
                  <a:pt x="477" y="917"/>
                  <a:pt x="493" y="916"/>
                  <a:pt x="497" y="913"/>
                </a:cubicBezTo>
                <a:cubicBezTo>
                  <a:pt x="499" y="911"/>
                  <a:pt x="503" y="894"/>
                  <a:pt x="506" y="878"/>
                </a:cubicBezTo>
                <a:cubicBezTo>
                  <a:pt x="510" y="861"/>
                  <a:pt x="512" y="844"/>
                  <a:pt x="513" y="843"/>
                </a:cubicBezTo>
                <a:cubicBezTo>
                  <a:pt x="515" y="840"/>
                  <a:pt x="526" y="839"/>
                  <a:pt x="526" y="839"/>
                </a:cubicBezTo>
                <a:cubicBezTo>
                  <a:pt x="526" y="839"/>
                  <a:pt x="526" y="839"/>
                  <a:pt x="526" y="839"/>
                </a:cubicBezTo>
                <a:cubicBezTo>
                  <a:pt x="526" y="839"/>
                  <a:pt x="537" y="837"/>
                  <a:pt x="540" y="838"/>
                </a:cubicBezTo>
                <a:cubicBezTo>
                  <a:pt x="541" y="839"/>
                  <a:pt x="549" y="854"/>
                  <a:pt x="557" y="868"/>
                </a:cubicBezTo>
                <a:cubicBezTo>
                  <a:pt x="565" y="883"/>
                  <a:pt x="575" y="898"/>
                  <a:pt x="577" y="899"/>
                </a:cubicBezTo>
                <a:cubicBezTo>
                  <a:pt x="583" y="901"/>
                  <a:pt x="597" y="896"/>
                  <a:pt x="601" y="892"/>
                </a:cubicBezTo>
                <a:cubicBezTo>
                  <a:pt x="602" y="890"/>
                  <a:pt x="602" y="873"/>
                  <a:pt x="602" y="855"/>
                </a:cubicBezTo>
                <a:cubicBezTo>
                  <a:pt x="601" y="838"/>
                  <a:pt x="600" y="822"/>
                  <a:pt x="600" y="820"/>
                </a:cubicBezTo>
                <a:cubicBezTo>
                  <a:pt x="602" y="816"/>
                  <a:pt x="612" y="814"/>
                  <a:pt x="612" y="814"/>
                </a:cubicBezTo>
                <a:cubicBezTo>
                  <a:pt x="612" y="814"/>
                  <a:pt x="612" y="814"/>
                  <a:pt x="612" y="814"/>
                </a:cubicBezTo>
                <a:cubicBezTo>
                  <a:pt x="612" y="814"/>
                  <a:pt x="622" y="808"/>
                  <a:pt x="625" y="809"/>
                </a:cubicBezTo>
                <a:cubicBezTo>
                  <a:pt x="627" y="809"/>
                  <a:pt x="638" y="822"/>
                  <a:pt x="649" y="835"/>
                </a:cubicBezTo>
                <a:cubicBezTo>
                  <a:pt x="661" y="847"/>
                  <a:pt x="673" y="859"/>
                  <a:pt x="676" y="860"/>
                </a:cubicBezTo>
                <a:cubicBezTo>
                  <a:pt x="681" y="860"/>
                  <a:pt x="695" y="852"/>
                  <a:pt x="697" y="847"/>
                </a:cubicBezTo>
                <a:cubicBezTo>
                  <a:pt x="698" y="845"/>
                  <a:pt x="694" y="828"/>
                  <a:pt x="689" y="812"/>
                </a:cubicBezTo>
                <a:cubicBezTo>
                  <a:pt x="685" y="795"/>
                  <a:pt x="679" y="779"/>
                  <a:pt x="680" y="778"/>
                </a:cubicBezTo>
                <a:cubicBezTo>
                  <a:pt x="680" y="774"/>
                  <a:pt x="690" y="769"/>
                  <a:pt x="690" y="769"/>
                </a:cubicBezTo>
                <a:cubicBezTo>
                  <a:pt x="690" y="769"/>
                  <a:pt x="690" y="769"/>
                  <a:pt x="690" y="769"/>
                </a:cubicBezTo>
                <a:cubicBezTo>
                  <a:pt x="690" y="769"/>
                  <a:pt x="698" y="761"/>
                  <a:pt x="702" y="761"/>
                </a:cubicBezTo>
                <a:cubicBezTo>
                  <a:pt x="703" y="761"/>
                  <a:pt x="717" y="771"/>
                  <a:pt x="731" y="781"/>
                </a:cubicBezTo>
                <a:cubicBezTo>
                  <a:pt x="745" y="790"/>
                  <a:pt x="759" y="799"/>
                  <a:pt x="762" y="799"/>
                </a:cubicBezTo>
                <a:cubicBezTo>
                  <a:pt x="768" y="798"/>
                  <a:pt x="779" y="787"/>
                  <a:pt x="780" y="782"/>
                </a:cubicBezTo>
                <a:cubicBezTo>
                  <a:pt x="780" y="780"/>
                  <a:pt x="773" y="764"/>
                  <a:pt x="765" y="749"/>
                </a:cubicBezTo>
                <a:cubicBezTo>
                  <a:pt x="756" y="734"/>
                  <a:pt x="748" y="720"/>
                  <a:pt x="747" y="718"/>
                </a:cubicBezTo>
                <a:cubicBezTo>
                  <a:pt x="747" y="714"/>
                  <a:pt x="755" y="707"/>
                  <a:pt x="755" y="707"/>
                </a:cubicBezTo>
                <a:cubicBezTo>
                  <a:pt x="755" y="707"/>
                  <a:pt x="755" y="707"/>
                  <a:pt x="755" y="707"/>
                </a:cubicBezTo>
                <a:cubicBezTo>
                  <a:pt x="755" y="707"/>
                  <a:pt x="762" y="698"/>
                  <a:pt x="765" y="697"/>
                </a:cubicBezTo>
                <a:cubicBezTo>
                  <a:pt x="767" y="697"/>
                  <a:pt x="782" y="703"/>
                  <a:pt x="798" y="709"/>
                </a:cubicBezTo>
                <a:cubicBezTo>
                  <a:pt x="813" y="715"/>
                  <a:pt x="830" y="721"/>
                  <a:pt x="833" y="720"/>
                </a:cubicBezTo>
                <a:cubicBezTo>
                  <a:pt x="838" y="718"/>
                  <a:pt x="846" y="705"/>
                  <a:pt x="846" y="699"/>
                </a:cubicBezTo>
                <a:cubicBezTo>
                  <a:pt x="846" y="697"/>
                  <a:pt x="835" y="683"/>
                  <a:pt x="824" y="671"/>
                </a:cubicBezTo>
                <a:cubicBezTo>
                  <a:pt x="812" y="658"/>
                  <a:pt x="800" y="646"/>
                  <a:pt x="800" y="645"/>
                </a:cubicBezTo>
                <a:cubicBezTo>
                  <a:pt x="799" y="641"/>
                  <a:pt x="805" y="632"/>
                  <a:pt x="805" y="632"/>
                </a:cubicBezTo>
                <a:cubicBezTo>
                  <a:pt x="805" y="632"/>
                  <a:pt x="805" y="632"/>
                  <a:pt x="805" y="632"/>
                </a:cubicBezTo>
                <a:cubicBezTo>
                  <a:pt x="805" y="632"/>
                  <a:pt x="809" y="622"/>
                  <a:pt x="812" y="620"/>
                </a:cubicBezTo>
                <a:cubicBezTo>
                  <a:pt x="813" y="619"/>
                  <a:pt x="830" y="622"/>
                  <a:pt x="846" y="624"/>
                </a:cubicBezTo>
                <a:cubicBezTo>
                  <a:pt x="863" y="627"/>
                  <a:pt x="880" y="628"/>
                  <a:pt x="883" y="626"/>
                </a:cubicBezTo>
                <a:cubicBezTo>
                  <a:pt x="888" y="624"/>
                  <a:pt x="893" y="609"/>
                  <a:pt x="891" y="604"/>
                </a:cubicBezTo>
                <a:cubicBezTo>
                  <a:pt x="891" y="601"/>
                  <a:pt x="877" y="591"/>
                  <a:pt x="863" y="581"/>
                </a:cubicBezTo>
                <a:cubicBezTo>
                  <a:pt x="849" y="571"/>
                  <a:pt x="834" y="563"/>
                  <a:pt x="833" y="561"/>
                </a:cubicBezTo>
                <a:cubicBezTo>
                  <a:pt x="831" y="558"/>
                  <a:pt x="835" y="548"/>
                  <a:pt x="835" y="548"/>
                </a:cubicBezTo>
                <a:cubicBezTo>
                  <a:pt x="835" y="548"/>
                  <a:pt x="835" y="548"/>
                  <a:pt x="835" y="548"/>
                </a:cubicBezTo>
                <a:cubicBezTo>
                  <a:pt x="836" y="548"/>
                  <a:pt x="837" y="537"/>
                  <a:pt x="840" y="535"/>
                </a:cubicBezTo>
                <a:cubicBezTo>
                  <a:pt x="841" y="533"/>
                  <a:pt x="857" y="533"/>
                  <a:pt x="874" y="531"/>
                </a:cubicBezTo>
                <a:cubicBezTo>
                  <a:pt x="891" y="529"/>
                  <a:pt x="908" y="526"/>
                  <a:pt x="910" y="524"/>
                </a:cubicBezTo>
                <a:cubicBezTo>
                  <a:pt x="914" y="520"/>
                  <a:pt x="916" y="505"/>
                  <a:pt x="913" y="500"/>
                </a:cubicBezTo>
                <a:cubicBezTo>
                  <a:pt x="912" y="498"/>
                  <a:pt x="896" y="491"/>
                  <a:pt x="880" y="485"/>
                </a:cubicBezTo>
                <a:close/>
              </a:path>
            </a:pathLst>
          </a:custGeom>
          <a:gradFill>
            <a:gsLst>
              <a:gs pos="0">
                <a:schemeClr val="bg1">
                  <a:lumMod val="85000"/>
                </a:schemeClr>
              </a:gs>
              <a:gs pos="100000">
                <a:schemeClr val="bg1"/>
              </a:gs>
            </a:gsLst>
            <a:lin ang="0" scaled="0"/>
          </a:gra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sp>
        <p:nvSpPr>
          <p:cNvPr id="7" name="Oval 6">
            <a:extLst>
              <a:ext uri="{FF2B5EF4-FFF2-40B4-BE49-F238E27FC236}">
                <a16:creationId xmlns:a16="http://schemas.microsoft.com/office/drawing/2014/main" id="{B602E453-77C3-3442-AF70-254F54302C47}"/>
              </a:ext>
            </a:extLst>
          </p:cNvPr>
          <p:cNvSpPr>
            <a:spLocks noChangeArrowheads="1"/>
          </p:cNvSpPr>
          <p:nvPr/>
        </p:nvSpPr>
        <p:spPr bwMode="auto">
          <a:xfrm rot="16200000">
            <a:off x="8579948" y="4252569"/>
            <a:ext cx="2569057" cy="2570642"/>
          </a:xfrm>
          <a:prstGeom prst="ellipse">
            <a:avLst/>
          </a:prstGeom>
          <a:gradFill>
            <a:gsLst>
              <a:gs pos="0">
                <a:schemeClr val="bg1">
                  <a:lumMod val="85000"/>
                </a:schemeClr>
              </a:gs>
              <a:gs pos="100000">
                <a:schemeClr val="bg1"/>
              </a:gs>
            </a:gsLst>
            <a:lin ang="9000000" scaled="0"/>
          </a:gra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sp>
        <p:nvSpPr>
          <p:cNvPr id="8" name="Freeform 7">
            <a:extLst>
              <a:ext uri="{FF2B5EF4-FFF2-40B4-BE49-F238E27FC236}">
                <a16:creationId xmlns:a16="http://schemas.microsoft.com/office/drawing/2014/main" id="{C9EC3A3B-D022-5749-BCCA-7CC50847D975}"/>
              </a:ext>
            </a:extLst>
          </p:cNvPr>
          <p:cNvSpPr>
            <a:spLocks/>
          </p:cNvSpPr>
          <p:nvPr/>
        </p:nvSpPr>
        <p:spPr bwMode="auto">
          <a:xfrm flipV="1">
            <a:off x="12039706" y="7686773"/>
            <a:ext cx="4662753" cy="4662751"/>
          </a:xfrm>
          <a:custGeom>
            <a:avLst/>
            <a:gdLst>
              <a:gd name="T0" fmla="*/ 0 w 972"/>
              <a:gd name="T1" fmla="*/ 972 h 972"/>
              <a:gd name="T2" fmla="*/ 0 w 972"/>
              <a:gd name="T3" fmla="*/ 486 h 972"/>
              <a:gd name="T4" fmla="*/ 486 w 972"/>
              <a:gd name="T5" fmla="*/ 0 h 972"/>
              <a:gd name="T6" fmla="*/ 972 w 972"/>
              <a:gd name="T7" fmla="*/ 486 h 972"/>
              <a:gd name="T8" fmla="*/ 486 w 972"/>
              <a:gd name="T9" fmla="*/ 972 h 972"/>
              <a:gd name="T10" fmla="*/ 0 w 972"/>
              <a:gd name="T11" fmla="*/ 972 h 972"/>
            </a:gdLst>
            <a:ahLst/>
            <a:cxnLst>
              <a:cxn ang="0">
                <a:pos x="T0" y="T1"/>
              </a:cxn>
              <a:cxn ang="0">
                <a:pos x="T2" y="T3"/>
              </a:cxn>
              <a:cxn ang="0">
                <a:pos x="T4" y="T5"/>
              </a:cxn>
              <a:cxn ang="0">
                <a:pos x="T6" y="T7"/>
              </a:cxn>
              <a:cxn ang="0">
                <a:pos x="T8" y="T9"/>
              </a:cxn>
              <a:cxn ang="0">
                <a:pos x="T10" y="T11"/>
              </a:cxn>
            </a:cxnLst>
            <a:rect l="0" t="0" r="r" b="b"/>
            <a:pathLst>
              <a:path w="972" h="972">
                <a:moveTo>
                  <a:pt x="0" y="972"/>
                </a:moveTo>
                <a:cubicBezTo>
                  <a:pt x="0" y="486"/>
                  <a:pt x="0" y="486"/>
                  <a:pt x="0" y="486"/>
                </a:cubicBezTo>
                <a:cubicBezTo>
                  <a:pt x="0" y="218"/>
                  <a:pt x="218" y="0"/>
                  <a:pt x="486" y="0"/>
                </a:cubicBezTo>
                <a:cubicBezTo>
                  <a:pt x="754" y="0"/>
                  <a:pt x="972" y="218"/>
                  <a:pt x="972" y="486"/>
                </a:cubicBezTo>
                <a:cubicBezTo>
                  <a:pt x="972" y="754"/>
                  <a:pt x="754" y="972"/>
                  <a:pt x="486" y="972"/>
                </a:cubicBezTo>
                <a:lnTo>
                  <a:pt x="0" y="972"/>
                </a:lnTo>
                <a:close/>
              </a:path>
            </a:pathLst>
          </a:custGeom>
          <a:solidFill>
            <a:schemeClr val="accent3"/>
          </a:soli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sp>
        <p:nvSpPr>
          <p:cNvPr id="9" name="Freeform 8">
            <a:extLst>
              <a:ext uri="{FF2B5EF4-FFF2-40B4-BE49-F238E27FC236}">
                <a16:creationId xmlns:a16="http://schemas.microsoft.com/office/drawing/2014/main" id="{E0A809E1-8162-674E-B382-92EA07E8B3EC}"/>
              </a:ext>
            </a:extLst>
          </p:cNvPr>
          <p:cNvSpPr>
            <a:spLocks/>
          </p:cNvSpPr>
          <p:nvPr/>
        </p:nvSpPr>
        <p:spPr bwMode="auto">
          <a:xfrm flipV="1">
            <a:off x="12375799" y="8052689"/>
            <a:ext cx="3964843" cy="3970324"/>
          </a:xfrm>
          <a:custGeom>
            <a:avLst/>
            <a:gdLst>
              <a:gd name="T0" fmla="*/ 846 w 916"/>
              <a:gd name="T1" fmla="*/ 458 h 917"/>
              <a:gd name="T2" fmla="*/ 910 w 916"/>
              <a:gd name="T3" fmla="*/ 394 h 917"/>
              <a:gd name="T4" fmla="*/ 835 w 916"/>
              <a:gd name="T5" fmla="*/ 369 h 917"/>
              <a:gd name="T6" fmla="*/ 884 w 916"/>
              <a:gd name="T7" fmla="*/ 292 h 917"/>
              <a:gd name="T8" fmla="*/ 805 w 916"/>
              <a:gd name="T9" fmla="*/ 285 h 917"/>
              <a:gd name="T10" fmla="*/ 834 w 916"/>
              <a:gd name="T11" fmla="*/ 199 h 917"/>
              <a:gd name="T12" fmla="*/ 755 w 916"/>
              <a:gd name="T13" fmla="*/ 210 h 917"/>
              <a:gd name="T14" fmla="*/ 764 w 916"/>
              <a:gd name="T15" fmla="*/ 119 h 917"/>
              <a:gd name="T16" fmla="*/ 690 w 916"/>
              <a:gd name="T17" fmla="*/ 148 h 917"/>
              <a:gd name="T18" fmla="*/ 677 w 916"/>
              <a:gd name="T19" fmla="*/ 58 h 917"/>
              <a:gd name="T20" fmla="*/ 612 w 916"/>
              <a:gd name="T21" fmla="*/ 103 h 917"/>
              <a:gd name="T22" fmla="*/ 579 w 916"/>
              <a:gd name="T23" fmla="*/ 19 h 917"/>
              <a:gd name="T24" fmla="*/ 526 w 916"/>
              <a:gd name="T25" fmla="*/ 77 h 917"/>
              <a:gd name="T26" fmla="*/ 474 w 916"/>
              <a:gd name="T27" fmla="*/ 3 h 917"/>
              <a:gd name="T28" fmla="*/ 436 w 916"/>
              <a:gd name="T29" fmla="*/ 72 h 917"/>
              <a:gd name="T30" fmla="*/ 369 w 916"/>
              <a:gd name="T31" fmla="*/ 12 h 917"/>
              <a:gd name="T32" fmla="*/ 348 w 916"/>
              <a:gd name="T33" fmla="*/ 88 h 917"/>
              <a:gd name="T34" fmla="*/ 268 w 916"/>
              <a:gd name="T35" fmla="*/ 44 h 917"/>
              <a:gd name="T36" fmla="*/ 266 w 916"/>
              <a:gd name="T37" fmla="*/ 123 h 917"/>
              <a:gd name="T38" fmla="*/ 178 w 916"/>
              <a:gd name="T39" fmla="*/ 100 h 917"/>
              <a:gd name="T40" fmla="*/ 194 w 916"/>
              <a:gd name="T41" fmla="*/ 177 h 917"/>
              <a:gd name="T42" fmla="*/ 103 w 916"/>
              <a:gd name="T43" fmla="*/ 174 h 917"/>
              <a:gd name="T44" fmla="*/ 136 w 916"/>
              <a:gd name="T45" fmla="*/ 246 h 917"/>
              <a:gd name="T46" fmla="*/ 47 w 916"/>
              <a:gd name="T47" fmla="*/ 264 h 917"/>
              <a:gd name="T48" fmla="*/ 96 w 916"/>
              <a:gd name="T49" fmla="*/ 326 h 917"/>
              <a:gd name="T50" fmla="*/ 13 w 916"/>
              <a:gd name="T51" fmla="*/ 364 h 917"/>
              <a:gd name="T52" fmla="*/ 75 w 916"/>
              <a:gd name="T53" fmla="*/ 414 h 917"/>
              <a:gd name="T54" fmla="*/ 3 w 916"/>
              <a:gd name="T55" fmla="*/ 470 h 917"/>
              <a:gd name="T56" fmla="*/ 75 w 916"/>
              <a:gd name="T57" fmla="*/ 503 h 917"/>
              <a:gd name="T58" fmla="*/ 18 w 916"/>
              <a:gd name="T59" fmla="*/ 574 h 917"/>
              <a:gd name="T60" fmla="*/ 96 w 916"/>
              <a:gd name="T61" fmla="*/ 591 h 917"/>
              <a:gd name="T62" fmla="*/ 57 w 916"/>
              <a:gd name="T63" fmla="*/ 673 h 917"/>
              <a:gd name="T64" fmla="*/ 136 w 916"/>
              <a:gd name="T65" fmla="*/ 671 h 917"/>
              <a:gd name="T66" fmla="*/ 117 w 916"/>
              <a:gd name="T67" fmla="*/ 760 h 917"/>
              <a:gd name="T68" fmla="*/ 194 w 916"/>
              <a:gd name="T69" fmla="*/ 740 h 917"/>
              <a:gd name="T70" fmla="*/ 196 w 916"/>
              <a:gd name="T71" fmla="*/ 831 h 917"/>
              <a:gd name="T72" fmla="*/ 266 w 916"/>
              <a:gd name="T73" fmla="*/ 793 h 917"/>
              <a:gd name="T74" fmla="*/ 289 w 916"/>
              <a:gd name="T75" fmla="*/ 881 h 917"/>
              <a:gd name="T76" fmla="*/ 348 w 916"/>
              <a:gd name="T77" fmla="*/ 829 h 917"/>
              <a:gd name="T78" fmla="*/ 391 w 916"/>
              <a:gd name="T79" fmla="*/ 909 h 917"/>
              <a:gd name="T80" fmla="*/ 437 w 916"/>
              <a:gd name="T81" fmla="*/ 845 h 917"/>
              <a:gd name="T82" fmla="*/ 497 w 916"/>
              <a:gd name="T83" fmla="*/ 913 h 917"/>
              <a:gd name="T84" fmla="*/ 526 w 916"/>
              <a:gd name="T85" fmla="*/ 839 h 917"/>
              <a:gd name="T86" fmla="*/ 601 w 916"/>
              <a:gd name="T87" fmla="*/ 892 h 917"/>
              <a:gd name="T88" fmla="*/ 612 w 916"/>
              <a:gd name="T89" fmla="*/ 814 h 917"/>
              <a:gd name="T90" fmla="*/ 697 w 916"/>
              <a:gd name="T91" fmla="*/ 847 h 917"/>
              <a:gd name="T92" fmla="*/ 690 w 916"/>
              <a:gd name="T93" fmla="*/ 769 h 917"/>
              <a:gd name="T94" fmla="*/ 780 w 916"/>
              <a:gd name="T95" fmla="*/ 782 h 917"/>
              <a:gd name="T96" fmla="*/ 755 w 916"/>
              <a:gd name="T97" fmla="*/ 707 h 917"/>
              <a:gd name="T98" fmla="*/ 846 w 916"/>
              <a:gd name="T99" fmla="*/ 699 h 917"/>
              <a:gd name="T100" fmla="*/ 805 w 916"/>
              <a:gd name="T101" fmla="*/ 632 h 917"/>
              <a:gd name="T102" fmla="*/ 891 w 916"/>
              <a:gd name="T103" fmla="*/ 604 h 917"/>
              <a:gd name="T104" fmla="*/ 835 w 916"/>
              <a:gd name="T105" fmla="*/ 548 h 917"/>
              <a:gd name="T106" fmla="*/ 913 w 916"/>
              <a:gd name="T107" fmla="*/ 500 h 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6" h="917">
                <a:moveTo>
                  <a:pt x="880" y="485"/>
                </a:moveTo>
                <a:cubicBezTo>
                  <a:pt x="864" y="479"/>
                  <a:pt x="848" y="473"/>
                  <a:pt x="847" y="472"/>
                </a:cubicBezTo>
                <a:cubicBezTo>
                  <a:pt x="844" y="469"/>
                  <a:pt x="846" y="459"/>
                  <a:pt x="846" y="459"/>
                </a:cubicBezTo>
                <a:cubicBezTo>
                  <a:pt x="846" y="458"/>
                  <a:pt x="846" y="458"/>
                  <a:pt x="846" y="458"/>
                </a:cubicBezTo>
                <a:cubicBezTo>
                  <a:pt x="846" y="458"/>
                  <a:pt x="845" y="447"/>
                  <a:pt x="847" y="445"/>
                </a:cubicBezTo>
                <a:cubicBezTo>
                  <a:pt x="848" y="443"/>
                  <a:pt x="864" y="439"/>
                  <a:pt x="880" y="433"/>
                </a:cubicBezTo>
                <a:cubicBezTo>
                  <a:pt x="896" y="427"/>
                  <a:pt x="912" y="421"/>
                  <a:pt x="913" y="418"/>
                </a:cubicBezTo>
                <a:cubicBezTo>
                  <a:pt x="916" y="414"/>
                  <a:pt x="914" y="398"/>
                  <a:pt x="910" y="394"/>
                </a:cubicBezTo>
                <a:cubicBezTo>
                  <a:pt x="909" y="392"/>
                  <a:pt x="892" y="389"/>
                  <a:pt x="875" y="387"/>
                </a:cubicBezTo>
                <a:cubicBezTo>
                  <a:pt x="858" y="385"/>
                  <a:pt x="841" y="383"/>
                  <a:pt x="840" y="382"/>
                </a:cubicBezTo>
                <a:cubicBezTo>
                  <a:pt x="836" y="380"/>
                  <a:pt x="835" y="369"/>
                  <a:pt x="835" y="369"/>
                </a:cubicBezTo>
                <a:cubicBezTo>
                  <a:pt x="835" y="369"/>
                  <a:pt x="835" y="369"/>
                  <a:pt x="835" y="369"/>
                </a:cubicBezTo>
                <a:cubicBezTo>
                  <a:pt x="835" y="369"/>
                  <a:pt x="832" y="359"/>
                  <a:pt x="833" y="356"/>
                </a:cubicBezTo>
                <a:cubicBezTo>
                  <a:pt x="834" y="354"/>
                  <a:pt x="848" y="346"/>
                  <a:pt x="863" y="337"/>
                </a:cubicBezTo>
                <a:cubicBezTo>
                  <a:pt x="877" y="328"/>
                  <a:pt x="891" y="317"/>
                  <a:pt x="892" y="315"/>
                </a:cubicBezTo>
                <a:cubicBezTo>
                  <a:pt x="894" y="309"/>
                  <a:pt x="888" y="295"/>
                  <a:pt x="884" y="292"/>
                </a:cubicBezTo>
                <a:cubicBezTo>
                  <a:pt x="881" y="290"/>
                  <a:pt x="864" y="291"/>
                  <a:pt x="847" y="293"/>
                </a:cubicBezTo>
                <a:cubicBezTo>
                  <a:pt x="830" y="295"/>
                  <a:pt x="814" y="297"/>
                  <a:pt x="812" y="296"/>
                </a:cubicBezTo>
                <a:cubicBezTo>
                  <a:pt x="808" y="295"/>
                  <a:pt x="805" y="285"/>
                  <a:pt x="805" y="285"/>
                </a:cubicBezTo>
                <a:cubicBezTo>
                  <a:pt x="805" y="285"/>
                  <a:pt x="805" y="285"/>
                  <a:pt x="805" y="285"/>
                </a:cubicBezTo>
                <a:cubicBezTo>
                  <a:pt x="805" y="285"/>
                  <a:pt x="799" y="275"/>
                  <a:pt x="799" y="272"/>
                </a:cubicBezTo>
                <a:cubicBezTo>
                  <a:pt x="800" y="271"/>
                  <a:pt x="812" y="259"/>
                  <a:pt x="824" y="247"/>
                </a:cubicBezTo>
                <a:cubicBezTo>
                  <a:pt x="835" y="235"/>
                  <a:pt x="847" y="222"/>
                  <a:pt x="847" y="219"/>
                </a:cubicBezTo>
                <a:cubicBezTo>
                  <a:pt x="847" y="213"/>
                  <a:pt x="839" y="200"/>
                  <a:pt x="834" y="199"/>
                </a:cubicBezTo>
                <a:cubicBezTo>
                  <a:pt x="831" y="198"/>
                  <a:pt x="815" y="202"/>
                  <a:pt x="798" y="208"/>
                </a:cubicBezTo>
                <a:cubicBezTo>
                  <a:pt x="782" y="213"/>
                  <a:pt x="767" y="220"/>
                  <a:pt x="765" y="220"/>
                </a:cubicBezTo>
                <a:cubicBezTo>
                  <a:pt x="761" y="219"/>
                  <a:pt x="755" y="210"/>
                  <a:pt x="755" y="210"/>
                </a:cubicBezTo>
                <a:cubicBezTo>
                  <a:pt x="755" y="210"/>
                  <a:pt x="755" y="210"/>
                  <a:pt x="755" y="210"/>
                </a:cubicBezTo>
                <a:cubicBezTo>
                  <a:pt x="755" y="210"/>
                  <a:pt x="748" y="202"/>
                  <a:pt x="747" y="199"/>
                </a:cubicBezTo>
                <a:cubicBezTo>
                  <a:pt x="747" y="197"/>
                  <a:pt x="756" y="183"/>
                  <a:pt x="765" y="169"/>
                </a:cubicBezTo>
                <a:cubicBezTo>
                  <a:pt x="774" y="154"/>
                  <a:pt x="782" y="139"/>
                  <a:pt x="781" y="136"/>
                </a:cubicBezTo>
                <a:cubicBezTo>
                  <a:pt x="780" y="130"/>
                  <a:pt x="769" y="120"/>
                  <a:pt x="764" y="119"/>
                </a:cubicBezTo>
                <a:cubicBezTo>
                  <a:pt x="761" y="119"/>
                  <a:pt x="746" y="127"/>
                  <a:pt x="732" y="136"/>
                </a:cubicBezTo>
                <a:cubicBezTo>
                  <a:pt x="717" y="145"/>
                  <a:pt x="703" y="155"/>
                  <a:pt x="701" y="155"/>
                </a:cubicBezTo>
                <a:cubicBezTo>
                  <a:pt x="698" y="156"/>
                  <a:pt x="690" y="148"/>
                  <a:pt x="690" y="148"/>
                </a:cubicBezTo>
                <a:cubicBezTo>
                  <a:pt x="690" y="148"/>
                  <a:pt x="690" y="148"/>
                  <a:pt x="690" y="148"/>
                </a:cubicBezTo>
                <a:cubicBezTo>
                  <a:pt x="690" y="148"/>
                  <a:pt x="681" y="142"/>
                  <a:pt x="680" y="139"/>
                </a:cubicBezTo>
                <a:cubicBezTo>
                  <a:pt x="679" y="138"/>
                  <a:pt x="685" y="122"/>
                  <a:pt x="690" y="106"/>
                </a:cubicBezTo>
                <a:cubicBezTo>
                  <a:pt x="695" y="90"/>
                  <a:pt x="699" y="73"/>
                  <a:pt x="698" y="70"/>
                </a:cubicBezTo>
                <a:cubicBezTo>
                  <a:pt x="696" y="65"/>
                  <a:pt x="683" y="58"/>
                  <a:pt x="677" y="58"/>
                </a:cubicBezTo>
                <a:cubicBezTo>
                  <a:pt x="675" y="58"/>
                  <a:pt x="662" y="70"/>
                  <a:pt x="650" y="82"/>
                </a:cubicBezTo>
                <a:cubicBezTo>
                  <a:pt x="638" y="94"/>
                  <a:pt x="627" y="107"/>
                  <a:pt x="625" y="108"/>
                </a:cubicBezTo>
                <a:cubicBezTo>
                  <a:pt x="622" y="109"/>
                  <a:pt x="612" y="103"/>
                  <a:pt x="612" y="103"/>
                </a:cubicBezTo>
                <a:cubicBezTo>
                  <a:pt x="612" y="103"/>
                  <a:pt x="612" y="103"/>
                  <a:pt x="612" y="103"/>
                </a:cubicBezTo>
                <a:cubicBezTo>
                  <a:pt x="612" y="103"/>
                  <a:pt x="602" y="100"/>
                  <a:pt x="600" y="97"/>
                </a:cubicBezTo>
                <a:cubicBezTo>
                  <a:pt x="599" y="95"/>
                  <a:pt x="601" y="79"/>
                  <a:pt x="602" y="62"/>
                </a:cubicBezTo>
                <a:cubicBezTo>
                  <a:pt x="604" y="45"/>
                  <a:pt x="604" y="28"/>
                  <a:pt x="602" y="26"/>
                </a:cubicBezTo>
                <a:cubicBezTo>
                  <a:pt x="599" y="21"/>
                  <a:pt x="584" y="17"/>
                  <a:pt x="579" y="19"/>
                </a:cubicBezTo>
                <a:cubicBezTo>
                  <a:pt x="577" y="19"/>
                  <a:pt x="567" y="34"/>
                  <a:pt x="558" y="48"/>
                </a:cubicBezTo>
                <a:cubicBezTo>
                  <a:pt x="549" y="63"/>
                  <a:pt x="541" y="78"/>
                  <a:pt x="540" y="79"/>
                </a:cubicBezTo>
                <a:cubicBezTo>
                  <a:pt x="537" y="81"/>
                  <a:pt x="526" y="78"/>
                  <a:pt x="526" y="78"/>
                </a:cubicBezTo>
                <a:cubicBezTo>
                  <a:pt x="526" y="77"/>
                  <a:pt x="526" y="77"/>
                  <a:pt x="526" y="77"/>
                </a:cubicBezTo>
                <a:cubicBezTo>
                  <a:pt x="526" y="77"/>
                  <a:pt x="515" y="77"/>
                  <a:pt x="513" y="74"/>
                </a:cubicBezTo>
                <a:cubicBezTo>
                  <a:pt x="512" y="73"/>
                  <a:pt x="510" y="56"/>
                  <a:pt x="507" y="40"/>
                </a:cubicBezTo>
                <a:cubicBezTo>
                  <a:pt x="504" y="23"/>
                  <a:pt x="501" y="6"/>
                  <a:pt x="499" y="4"/>
                </a:cubicBezTo>
                <a:cubicBezTo>
                  <a:pt x="494" y="0"/>
                  <a:pt x="479" y="0"/>
                  <a:pt x="474" y="3"/>
                </a:cubicBezTo>
                <a:cubicBezTo>
                  <a:pt x="472" y="4"/>
                  <a:pt x="466" y="20"/>
                  <a:pt x="461" y="37"/>
                </a:cubicBezTo>
                <a:cubicBezTo>
                  <a:pt x="456" y="53"/>
                  <a:pt x="451" y="69"/>
                  <a:pt x="450" y="71"/>
                </a:cubicBezTo>
                <a:cubicBezTo>
                  <a:pt x="447" y="73"/>
                  <a:pt x="437" y="72"/>
                  <a:pt x="437" y="72"/>
                </a:cubicBezTo>
                <a:cubicBezTo>
                  <a:pt x="436" y="72"/>
                  <a:pt x="436" y="72"/>
                  <a:pt x="436" y="72"/>
                </a:cubicBezTo>
                <a:cubicBezTo>
                  <a:pt x="436" y="72"/>
                  <a:pt x="426" y="74"/>
                  <a:pt x="423" y="72"/>
                </a:cubicBezTo>
                <a:cubicBezTo>
                  <a:pt x="421" y="71"/>
                  <a:pt x="416" y="56"/>
                  <a:pt x="409" y="40"/>
                </a:cubicBezTo>
                <a:cubicBezTo>
                  <a:pt x="403" y="24"/>
                  <a:pt x="395" y="9"/>
                  <a:pt x="393" y="7"/>
                </a:cubicBezTo>
                <a:cubicBezTo>
                  <a:pt x="388" y="5"/>
                  <a:pt x="373" y="8"/>
                  <a:pt x="369" y="12"/>
                </a:cubicBezTo>
                <a:cubicBezTo>
                  <a:pt x="367" y="13"/>
                  <a:pt x="365" y="31"/>
                  <a:pt x="363" y="47"/>
                </a:cubicBezTo>
                <a:cubicBezTo>
                  <a:pt x="362" y="65"/>
                  <a:pt x="362" y="81"/>
                  <a:pt x="361" y="83"/>
                </a:cubicBezTo>
                <a:cubicBezTo>
                  <a:pt x="359" y="86"/>
                  <a:pt x="348" y="88"/>
                  <a:pt x="348" y="88"/>
                </a:cubicBezTo>
                <a:cubicBezTo>
                  <a:pt x="348" y="88"/>
                  <a:pt x="348" y="88"/>
                  <a:pt x="348" y="88"/>
                </a:cubicBezTo>
                <a:cubicBezTo>
                  <a:pt x="348" y="88"/>
                  <a:pt x="338" y="92"/>
                  <a:pt x="335" y="91"/>
                </a:cubicBezTo>
                <a:cubicBezTo>
                  <a:pt x="333" y="90"/>
                  <a:pt x="324" y="76"/>
                  <a:pt x="314" y="63"/>
                </a:cubicBezTo>
                <a:cubicBezTo>
                  <a:pt x="304" y="49"/>
                  <a:pt x="293" y="35"/>
                  <a:pt x="290" y="35"/>
                </a:cubicBezTo>
                <a:cubicBezTo>
                  <a:pt x="285" y="33"/>
                  <a:pt x="271" y="40"/>
                  <a:pt x="268" y="44"/>
                </a:cubicBezTo>
                <a:cubicBezTo>
                  <a:pt x="267" y="47"/>
                  <a:pt x="269" y="64"/>
                  <a:pt x="271" y="81"/>
                </a:cubicBezTo>
                <a:cubicBezTo>
                  <a:pt x="274" y="97"/>
                  <a:pt x="277" y="114"/>
                  <a:pt x="277" y="116"/>
                </a:cubicBezTo>
                <a:cubicBezTo>
                  <a:pt x="276" y="119"/>
                  <a:pt x="266" y="123"/>
                  <a:pt x="266" y="123"/>
                </a:cubicBezTo>
                <a:cubicBezTo>
                  <a:pt x="266" y="123"/>
                  <a:pt x="266" y="123"/>
                  <a:pt x="266" y="123"/>
                </a:cubicBezTo>
                <a:cubicBezTo>
                  <a:pt x="266" y="123"/>
                  <a:pt x="257" y="130"/>
                  <a:pt x="253" y="129"/>
                </a:cubicBezTo>
                <a:cubicBezTo>
                  <a:pt x="252" y="129"/>
                  <a:pt x="240" y="118"/>
                  <a:pt x="227" y="107"/>
                </a:cubicBezTo>
                <a:cubicBezTo>
                  <a:pt x="214" y="96"/>
                  <a:pt x="200" y="85"/>
                  <a:pt x="197" y="85"/>
                </a:cubicBezTo>
                <a:cubicBezTo>
                  <a:pt x="192" y="85"/>
                  <a:pt x="179" y="95"/>
                  <a:pt x="178" y="100"/>
                </a:cubicBezTo>
                <a:cubicBezTo>
                  <a:pt x="177" y="102"/>
                  <a:pt x="183" y="118"/>
                  <a:pt x="189" y="134"/>
                </a:cubicBezTo>
                <a:cubicBezTo>
                  <a:pt x="196" y="150"/>
                  <a:pt x="203" y="165"/>
                  <a:pt x="203" y="167"/>
                </a:cubicBezTo>
                <a:cubicBezTo>
                  <a:pt x="203" y="171"/>
                  <a:pt x="194" y="177"/>
                  <a:pt x="194" y="177"/>
                </a:cubicBezTo>
                <a:cubicBezTo>
                  <a:pt x="194" y="177"/>
                  <a:pt x="194" y="177"/>
                  <a:pt x="194" y="177"/>
                </a:cubicBezTo>
                <a:cubicBezTo>
                  <a:pt x="194" y="177"/>
                  <a:pt x="186" y="185"/>
                  <a:pt x="183" y="186"/>
                </a:cubicBezTo>
                <a:cubicBezTo>
                  <a:pt x="181" y="186"/>
                  <a:pt x="167" y="178"/>
                  <a:pt x="152" y="170"/>
                </a:cubicBezTo>
                <a:cubicBezTo>
                  <a:pt x="137" y="162"/>
                  <a:pt x="121" y="155"/>
                  <a:pt x="118" y="156"/>
                </a:cubicBezTo>
                <a:cubicBezTo>
                  <a:pt x="113" y="157"/>
                  <a:pt x="103" y="169"/>
                  <a:pt x="103" y="174"/>
                </a:cubicBezTo>
                <a:cubicBezTo>
                  <a:pt x="103" y="177"/>
                  <a:pt x="112" y="191"/>
                  <a:pt x="122" y="205"/>
                </a:cubicBezTo>
                <a:cubicBezTo>
                  <a:pt x="132" y="219"/>
                  <a:pt x="142" y="232"/>
                  <a:pt x="143" y="234"/>
                </a:cubicBezTo>
                <a:cubicBezTo>
                  <a:pt x="143" y="238"/>
                  <a:pt x="136" y="246"/>
                  <a:pt x="136" y="246"/>
                </a:cubicBezTo>
                <a:cubicBezTo>
                  <a:pt x="136" y="246"/>
                  <a:pt x="136" y="246"/>
                  <a:pt x="136" y="246"/>
                </a:cubicBezTo>
                <a:cubicBezTo>
                  <a:pt x="136" y="246"/>
                  <a:pt x="131" y="256"/>
                  <a:pt x="128" y="257"/>
                </a:cubicBezTo>
                <a:cubicBezTo>
                  <a:pt x="126" y="257"/>
                  <a:pt x="110" y="253"/>
                  <a:pt x="94" y="248"/>
                </a:cubicBezTo>
                <a:cubicBezTo>
                  <a:pt x="77" y="244"/>
                  <a:pt x="60" y="241"/>
                  <a:pt x="58" y="242"/>
                </a:cubicBezTo>
                <a:cubicBezTo>
                  <a:pt x="52" y="245"/>
                  <a:pt x="46" y="259"/>
                  <a:pt x="47" y="264"/>
                </a:cubicBezTo>
                <a:cubicBezTo>
                  <a:pt x="47" y="266"/>
                  <a:pt x="60" y="279"/>
                  <a:pt x="72" y="290"/>
                </a:cubicBezTo>
                <a:cubicBezTo>
                  <a:pt x="85" y="301"/>
                  <a:pt x="98" y="311"/>
                  <a:pt x="99" y="313"/>
                </a:cubicBezTo>
                <a:cubicBezTo>
                  <a:pt x="101" y="317"/>
                  <a:pt x="96" y="326"/>
                  <a:pt x="96" y="326"/>
                </a:cubicBezTo>
                <a:cubicBezTo>
                  <a:pt x="96" y="326"/>
                  <a:pt x="96" y="326"/>
                  <a:pt x="96" y="326"/>
                </a:cubicBezTo>
                <a:cubicBezTo>
                  <a:pt x="95" y="326"/>
                  <a:pt x="93" y="337"/>
                  <a:pt x="90" y="339"/>
                </a:cubicBezTo>
                <a:cubicBezTo>
                  <a:pt x="89" y="340"/>
                  <a:pt x="72" y="339"/>
                  <a:pt x="55" y="338"/>
                </a:cubicBezTo>
                <a:cubicBezTo>
                  <a:pt x="38" y="338"/>
                  <a:pt x="21" y="339"/>
                  <a:pt x="19" y="341"/>
                </a:cubicBezTo>
                <a:cubicBezTo>
                  <a:pt x="14" y="344"/>
                  <a:pt x="11" y="359"/>
                  <a:pt x="13" y="364"/>
                </a:cubicBezTo>
                <a:cubicBezTo>
                  <a:pt x="14" y="367"/>
                  <a:pt x="29" y="376"/>
                  <a:pt x="44" y="383"/>
                </a:cubicBezTo>
                <a:cubicBezTo>
                  <a:pt x="59" y="391"/>
                  <a:pt x="74" y="398"/>
                  <a:pt x="76" y="400"/>
                </a:cubicBezTo>
                <a:cubicBezTo>
                  <a:pt x="78" y="403"/>
                  <a:pt x="75" y="413"/>
                  <a:pt x="75" y="413"/>
                </a:cubicBezTo>
                <a:cubicBezTo>
                  <a:pt x="75" y="414"/>
                  <a:pt x="75" y="414"/>
                  <a:pt x="75" y="414"/>
                </a:cubicBezTo>
                <a:cubicBezTo>
                  <a:pt x="75" y="414"/>
                  <a:pt x="75" y="424"/>
                  <a:pt x="72" y="427"/>
                </a:cubicBezTo>
                <a:cubicBezTo>
                  <a:pt x="71" y="428"/>
                  <a:pt x="55" y="431"/>
                  <a:pt x="38" y="435"/>
                </a:cubicBezTo>
                <a:cubicBezTo>
                  <a:pt x="22" y="439"/>
                  <a:pt x="5" y="443"/>
                  <a:pt x="3" y="445"/>
                </a:cubicBezTo>
                <a:cubicBezTo>
                  <a:pt x="0" y="450"/>
                  <a:pt x="0" y="465"/>
                  <a:pt x="3" y="470"/>
                </a:cubicBezTo>
                <a:cubicBezTo>
                  <a:pt x="5" y="472"/>
                  <a:pt x="21" y="477"/>
                  <a:pt x="38" y="481"/>
                </a:cubicBezTo>
                <a:cubicBezTo>
                  <a:pt x="54" y="485"/>
                  <a:pt x="71" y="489"/>
                  <a:pt x="72" y="490"/>
                </a:cubicBezTo>
                <a:cubicBezTo>
                  <a:pt x="75" y="492"/>
                  <a:pt x="75" y="503"/>
                  <a:pt x="75" y="503"/>
                </a:cubicBezTo>
                <a:cubicBezTo>
                  <a:pt x="75" y="503"/>
                  <a:pt x="75" y="503"/>
                  <a:pt x="75" y="503"/>
                </a:cubicBezTo>
                <a:cubicBezTo>
                  <a:pt x="75" y="503"/>
                  <a:pt x="77" y="514"/>
                  <a:pt x="76" y="517"/>
                </a:cubicBezTo>
                <a:cubicBezTo>
                  <a:pt x="75" y="519"/>
                  <a:pt x="59" y="525"/>
                  <a:pt x="44" y="533"/>
                </a:cubicBezTo>
                <a:cubicBezTo>
                  <a:pt x="29" y="540"/>
                  <a:pt x="14" y="548"/>
                  <a:pt x="13" y="551"/>
                </a:cubicBezTo>
                <a:cubicBezTo>
                  <a:pt x="10" y="556"/>
                  <a:pt x="14" y="571"/>
                  <a:pt x="18" y="574"/>
                </a:cubicBezTo>
                <a:cubicBezTo>
                  <a:pt x="20" y="576"/>
                  <a:pt x="37" y="577"/>
                  <a:pt x="54" y="578"/>
                </a:cubicBezTo>
                <a:cubicBezTo>
                  <a:pt x="71" y="578"/>
                  <a:pt x="88" y="577"/>
                  <a:pt x="90" y="578"/>
                </a:cubicBezTo>
                <a:cubicBezTo>
                  <a:pt x="93" y="580"/>
                  <a:pt x="96" y="591"/>
                  <a:pt x="96" y="591"/>
                </a:cubicBezTo>
                <a:cubicBezTo>
                  <a:pt x="96" y="591"/>
                  <a:pt x="96" y="591"/>
                  <a:pt x="96" y="591"/>
                </a:cubicBezTo>
                <a:cubicBezTo>
                  <a:pt x="96" y="591"/>
                  <a:pt x="100" y="601"/>
                  <a:pt x="99" y="604"/>
                </a:cubicBezTo>
                <a:cubicBezTo>
                  <a:pt x="99" y="606"/>
                  <a:pt x="86" y="615"/>
                  <a:pt x="72" y="626"/>
                </a:cubicBezTo>
                <a:cubicBezTo>
                  <a:pt x="59" y="637"/>
                  <a:pt x="47" y="649"/>
                  <a:pt x="46" y="651"/>
                </a:cubicBezTo>
                <a:cubicBezTo>
                  <a:pt x="45" y="657"/>
                  <a:pt x="52" y="671"/>
                  <a:pt x="57" y="673"/>
                </a:cubicBezTo>
                <a:cubicBezTo>
                  <a:pt x="59" y="674"/>
                  <a:pt x="76" y="672"/>
                  <a:pt x="93" y="668"/>
                </a:cubicBezTo>
                <a:cubicBezTo>
                  <a:pt x="110" y="664"/>
                  <a:pt x="126" y="660"/>
                  <a:pt x="128" y="660"/>
                </a:cubicBezTo>
                <a:cubicBezTo>
                  <a:pt x="131" y="661"/>
                  <a:pt x="136" y="671"/>
                  <a:pt x="136" y="671"/>
                </a:cubicBezTo>
                <a:cubicBezTo>
                  <a:pt x="136" y="671"/>
                  <a:pt x="136" y="671"/>
                  <a:pt x="136" y="671"/>
                </a:cubicBezTo>
                <a:cubicBezTo>
                  <a:pt x="136" y="671"/>
                  <a:pt x="143" y="680"/>
                  <a:pt x="143" y="683"/>
                </a:cubicBezTo>
                <a:cubicBezTo>
                  <a:pt x="143" y="685"/>
                  <a:pt x="132" y="697"/>
                  <a:pt x="122" y="711"/>
                </a:cubicBezTo>
                <a:cubicBezTo>
                  <a:pt x="111" y="724"/>
                  <a:pt x="102" y="739"/>
                  <a:pt x="102" y="741"/>
                </a:cubicBezTo>
                <a:cubicBezTo>
                  <a:pt x="102" y="747"/>
                  <a:pt x="112" y="759"/>
                  <a:pt x="117" y="760"/>
                </a:cubicBezTo>
                <a:cubicBezTo>
                  <a:pt x="120" y="761"/>
                  <a:pt x="136" y="754"/>
                  <a:pt x="151" y="747"/>
                </a:cubicBezTo>
                <a:cubicBezTo>
                  <a:pt x="166" y="739"/>
                  <a:pt x="181" y="731"/>
                  <a:pt x="183" y="731"/>
                </a:cubicBezTo>
                <a:cubicBezTo>
                  <a:pt x="187" y="731"/>
                  <a:pt x="194" y="740"/>
                  <a:pt x="194" y="740"/>
                </a:cubicBezTo>
                <a:cubicBezTo>
                  <a:pt x="194" y="740"/>
                  <a:pt x="194" y="740"/>
                  <a:pt x="194" y="740"/>
                </a:cubicBezTo>
                <a:cubicBezTo>
                  <a:pt x="194" y="740"/>
                  <a:pt x="202" y="747"/>
                  <a:pt x="203" y="750"/>
                </a:cubicBezTo>
                <a:cubicBezTo>
                  <a:pt x="203" y="751"/>
                  <a:pt x="196" y="766"/>
                  <a:pt x="189" y="782"/>
                </a:cubicBezTo>
                <a:cubicBezTo>
                  <a:pt x="182" y="797"/>
                  <a:pt x="176" y="813"/>
                  <a:pt x="177" y="816"/>
                </a:cubicBezTo>
                <a:cubicBezTo>
                  <a:pt x="178" y="822"/>
                  <a:pt x="191" y="831"/>
                  <a:pt x="196" y="831"/>
                </a:cubicBezTo>
                <a:cubicBezTo>
                  <a:pt x="199" y="831"/>
                  <a:pt x="213" y="821"/>
                  <a:pt x="226" y="810"/>
                </a:cubicBezTo>
                <a:cubicBezTo>
                  <a:pt x="239" y="799"/>
                  <a:pt x="252" y="788"/>
                  <a:pt x="254" y="787"/>
                </a:cubicBezTo>
                <a:cubicBezTo>
                  <a:pt x="257" y="787"/>
                  <a:pt x="266" y="793"/>
                  <a:pt x="266" y="793"/>
                </a:cubicBezTo>
                <a:cubicBezTo>
                  <a:pt x="266" y="793"/>
                  <a:pt x="266" y="793"/>
                  <a:pt x="266" y="793"/>
                </a:cubicBezTo>
                <a:cubicBezTo>
                  <a:pt x="266" y="793"/>
                  <a:pt x="276" y="798"/>
                  <a:pt x="277" y="801"/>
                </a:cubicBezTo>
                <a:cubicBezTo>
                  <a:pt x="278" y="803"/>
                  <a:pt x="274" y="819"/>
                  <a:pt x="271" y="835"/>
                </a:cubicBezTo>
                <a:cubicBezTo>
                  <a:pt x="268" y="852"/>
                  <a:pt x="265" y="869"/>
                  <a:pt x="267" y="872"/>
                </a:cubicBezTo>
                <a:cubicBezTo>
                  <a:pt x="269" y="877"/>
                  <a:pt x="284" y="883"/>
                  <a:pt x="289" y="881"/>
                </a:cubicBezTo>
                <a:cubicBezTo>
                  <a:pt x="291" y="881"/>
                  <a:pt x="303" y="868"/>
                  <a:pt x="313" y="854"/>
                </a:cubicBezTo>
                <a:cubicBezTo>
                  <a:pt x="324" y="841"/>
                  <a:pt x="333" y="827"/>
                  <a:pt x="335" y="826"/>
                </a:cubicBezTo>
                <a:cubicBezTo>
                  <a:pt x="338" y="824"/>
                  <a:pt x="348" y="829"/>
                  <a:pt x="348" y="829"/>
                </a:cubicBezTo>
                <a:cubicBezTo>
                  <a:pt x="348" y="829"/>
                  <a:pt x="348" y="829"/>
                  <a:pt x="348" y="829"/>
                </a:cubicBezTo>
                <a:cubicBezTo>
                  <a:pt x="348" y="829"/>
                  <a:pt x="359" y="831"/>
                  <a:pt x="361" y="834"/>
                </a:cubicBezTo>
                <a:cubicBezTo>
                  <a:pt x="362" y="835"/>
                  <a:pt x="362" y="852"/>
                  <a:pt x="363" y="869"/>
                </a:cubicBezTo>
                <a:cubicBezTo>
                  <a:pt x="364" y="886"/>
                  <a:pt x="365" y="903"/>
                  <a:pt x="367" y="905"/>
                </a:cubicBezTo>
                <a:cubicBezTo>
                  <a:pt x="371" y="909"/>
                  <a:pt x="386" y="912"/>
                  <a:pt x="391" y="909"/>
                </a:cubicBezTo>
                <a:cubicBezTo>
                  <a:pt x="393" y="908"/>
                  <a:pt x="401" y="893"/>
                  <a:pt x="408" y="877"/>
                </a:cubicBezTo>
                <a:cubicBezTo>
                  <a:pt x="415" y="862"/>
                  <a:pt x="422" y="846"/>
                  <a:pt x="423" y="845"/>
                </a:cubicBezTo>
                <a:cubicBezTo>
                  <a:pt x="426" y="842"/>
                  <a:pt x="436" y="844"/>
                  <a:pt x="436" y="844"/>
                </a:cubicBezTo>
                <a:cubicBezTo>
                  <a:pt x="437" y="845"/>
                  <a:pt x="437" y="845"/>
                  <a:pt x="437" y="845"/>
                </a:cubicBezTo>
                <a:cubicBezTo>
                  <a:pt x="437" y="845"/>
                  <a:pt x="448" y="844"/>
                  <a:pt x="450" y="846"/>
                </a:cubicBezTo>
                <a:cubicBezTo>
                  <a:pt x="451" y="847"/>
                  <a:pt x="455" y="864"/>
                  <a:pt x="460" y="880"/>
                </a:cubicBezTo>
                <a:cubicBezTo>
                  <a:pt x="465" y="896"/>
                  <a:pt x="470" y="912"/>
                  <a:pt x="473" y="914"/>
                </a:cubicBezTo>
                <a:cubicBezTo>
                  <a:pt x="477" y="917"/>
                  <a:pt x="493" y="916"/>
                  <a:pt x="497" y="913"/>
                </a:cubicBezTo>
                <a:cubicBezTo>
                  <a:pt x="499" y="911"/>
                  <a:pt x="503" y="894"/>
                  <a:pt x="506" y="878"/>
                </a:cubicBezTo>
                <a:cubicBezTo>
                  <a:pt x="510" y="861"/>
                  <a:pt x="512" y="844"/>
                  <a:pt x="513" y="843"/>
                </a:cubicBezTo>
                <a:cubicBezTo>
                  <a:pt x="515" y="840"/>
                  <a:pt x="526" y="839"/>
                  <a:pt x="526" y="839"/>
                </a:cubicBezTo>
                <a:cubicBezTo>
                  <a:pt x="526" y="839"/>
                  <a:pt x="526" y="839"/>
                  <a:pt x="526" y="839"/>
                </a:cubicBezTo>
                <a:cubicBezTo>
                  <a:pt x="526" y="839"/>
                  <a:pt x="537" y="837"/>
                  <a:pt x="540" y="838"/>
                </a:cubicBezTo>
                <a:cubicBezTo>
                  <a:pt x="541" y="839"/>
                  <a:pt x="549" y="854"/>
                  <a:pt x="557" y="868"/>
                </a:cubicBezTo>
                <a:cubicBezTo>
                  <a:pt x="565" y="883"/>
                  <a:pt x="575" y="898"/>
                  <a:pt x="577" y="899"/>
                </a:cubicBezTo>
                <a:cubicBezTo>
                  <a:pt x="583" y="901"/>
                  <a:pt x="597" y="896"/>
                  <a:pt x="601" y="892"/>
                </a:cubicBezTo>
                <a:cubicBezTo>
                  <a:pt x="602" y="890"/>
                  <a:pt x="602" y="873"/>
                  <a:pt x="602" y="855"/>
                </a:cubicBezTo>
                <a:cubicBezTo>
                  <a:pt x="601" y="838"/>
                  <a:pt x="600" y="822"/>
                  <a:pt x="600" y="820"/>
                </a:cubicBezTo>
                <a:cubicBezTo>
                  <a:pt x="602" y="816"/>
                  <a:pt x="612" y="814"/>
                  <a:pt x="612" y="814"/>
                </a:cubicBezTo>
                <a:cubicBezTo>
                  <a:pt x="612" y="814"/>
                  <a:pt x="612" y="814"/>
                  <a:pt x="612" y="814"/>
                </a:cubicBezTo>
                <a:cubicBezTo>
                  <a:pt x="612" y="814"/>
                  <a:pt x="622" y="808"/>
                  <a:pt x="625" y="809"/>
                </a:cubicBezTo>
                <a:cubicBezTo>
                  <a:pt x="627" y="809"/>
                  <a:pt x="638" y="822"/>
                  <a:pt x="649" y="835"/>
                </a:cubicBezTo>
                <a:cubicBezTo>
                  <a:pt x="661" y="847"/>
                  <a:pt x="673" y="859"/>
                  <a:pt x="676" y="860"/>
                </a:cubicBezTo>
                <a:cubicBezTo>
                  <a:pt x="681" y="860"/>
                  <a:pt x="695" y="852"/>
                  <a:pt x="697" y="847"/>
                </a:cubicBezTo>
                <a:cubicBezTo>
                  <a:pt x="698" y="845"/>
                  <a:pt x="694" y="828"/>
                  <a:pt x="689" y="812"/>
                </a:cubicBezTo>
                <a:cubicBezTo>
                  <a:pt x="685" y="795"/>
                  <a:pt x="679" y="779"/>
                  <a:pt x="680" y="778"/>
                </a:cubicBezTo>
                <a:cubicBezTo>
                  <a:pt x="680" y="774"/>
                  <a:pt x="690" y="769"/>
                  <a:pt x="690" y="769"/>
                </a:cubicBezTo>
                <a:cubicBezTo>
                  <a:pt x="690" y="769"/>
                  <a:pt x="690" y="769"/>
                  <a:pt x="690" y="769"/>
                </a:cubicBezTo>
                <a:cubicBezTo>
                  <a:pt x="690" y="769"/>
                  <a:pt x="698" y="761"/>
                  <a:pt x="702" y="761"/>
                </a:cubicBezTo>
                <a:cubicBezTo>
                  <a:pt x="703" y="761"/>
                  <a:pt x="717" y="771"/>
                  <a:pt x="731" y="781"/>
                </a:cubicBezTo>
                <a:cubicBezTo>
                  <a:pt x="745" y="790"/>
                  <a:pt x="759" y="799"/>
                  <a:pt x="762" y="799"/>
                </a:cubicBezTo>
                <a:cubicBezTo>
                  <a:pt x="768" y="798"/>
                  <a:pt x="779" y="787"/>
                  <a:pt x="780" y="782"/>
                </a:cubicBezTo>
                <a:cubicBezTo>
                  <a:pt x="780" y="780"/>
                  <a:pt x="773" y="764"/>
                  <a:pt x="765" y="749"/>
                </a:cubicBezTo>
                <a:cubicBezTo>
                  <a:pt x="756" y="734"/>
                  <a:pt x="748" y="720"/>
                  <a:pt x="747" y="718"/>
                </a:cubicBezTo>
                <a:cubicBezTo>
                  <a:pt x="747" y="714"/>
                  <a:pt x="755" y="707"/>
                  <a:pt x="755" y="707"/>
                </a:cubicBezTo>
                <a:cubicBezTo>
                  <a:pt x="755" y="707"/>
                  <a:pt x="755" y="707"/>
                  <a:pt x="755" y="707"/>
                </a:cubicBezTo>
                <a:cubicBezTo>
                  <a:pt x="755" y="707"/>
                  <a:pt x="762" y="698"/>
                  <a:pt x="765" y="697"/>
                </a:cubicBezTo>
                <a:cubicBezTo>
                  <a:pt x="767" y="697"/>
                  <a:pt x="782" y="703"/>
                  <a:pt x="798" y="709"/>
                </a:cubicBezTo>
                <a:cubicBezTo>
                  <a:pt x="813" y="715"/>
                  <a:pt x="830" y="721"/>
                  <a:pt x="833" y="720"/>
                </a:cubicBezTo>
                <a:cubicBezTo>
                  <a:pt x="838" y="718"/>
                  <a:pt x="846" y="705"/>
                  <a:pt x="846" y="699"/>
                </a:cubicBezTo>
                <a:cubicBezTo>
                  <a:pt x="846" y="697"/>
                  <a:pt x="835" y="683"/>
                  <a:pt x="824" y="671"/>
                </a:cubicBezTo>
                <a:cubicBezTo>
                  <a:pt x="812" y="658"/>
                  <a:pt x="800" y="646"/>
                  <a:pt x="800" y="645"/>
                </a:cubicBezTo>
                <a:cubicBezTo>
                  <a:pt x="799" y="641"/>
                  <a:pt x="805" y="632"/>
                  <a:pt x="805" y="632"/>
                </a:cubicBezTo>
                <a:cubicBezTo>
                  <a:pt x="805" y="632"/>
                  <a:pt x="805" y="632"/>
                  <a:pt x="805" y="632"/>
                </a:cubicBezTo>
                <a:cubicBezTo>
                  <a:pt x="805" y="632"/>
                  <a:pt x="809" y="622"/>
                  <a:pt x="812" y="620"/>
                </a:cubicBezTo>
                <a:cubicBezTo>
                  <a:pt x="813" y="619"/>
                  <a:pt x="830" y="622"/>
                  <a:pt x="846" y="624"/>
                </a:cubicBezTo>
                <a:cubicBezTo>
                  <a:pt x="863" y="627"/>
                  <a:pt x="880" y="628"/>
                  <a:pt x="883" y="626"/>
                </a:cubicBezTo>
                <a:cubicBezTo>
                  <a:pt x="888" y="624"/>
                  <a:pt x="893" y="609"/>
                  <a:pt x="891" y="604"/>
                </a:cubicBezTo>
                <a:cubicBezTo>
                  <a:pt x="891" y="601"/>
                  <a:pt x="877" y="591"/>
                  <a:pt x="863" y="581"/>
                </a:cubicBezTo>
                <a:cubicBezTo>
                  <a:pt x="849" y="571"/>
                  <a:pt x="834" y="563"/>
                  <a:pt x="833" y="561"/>
                </a:cubicBezTo>
                <a:cubicBezTo>
                  <a:pt x="831" y="558"/>
                  <a:pt x="835" y="548"/>
                  <a:pt x="835" y="548"/>
                </a:cubicBezTo>
                <a:cubicBezTo>
                  <a:pt x="835" y="548"/>
                  <a:pt x="835" y="548"/>
                  <a:pt x="835" y="548"/>
                </a:cubicBezTo>
                <a:cubicBezTo>
                  <a:pt x="836" y="548"/>
                  <a:pt x="837" y="537"/>
                  <a:pt x="840" y="535"/>
                </a:cubicBezTo>
                <a:cubicBezTo>
                  <a:pt x="841" y="533"/>
                  <a:pt x="857" y="533"/>
                  <a:pt x="874" y="531"/>
                </a:cubicBezTo>
                <a:cubicBezTo>
                  <a:pt x="891" y="529"/>
                  <a:pt x="908" y="526"/>
                  <a:pt x="910" y="524"/>
                </a:cubicBezTo>
                <a:cubicBezTo>
                  <a:pt x="914" y="520"/>
                  <a:pt x="916" y="505"/>
                  <a:pt x="913" y="500"/>
                </a:cubicBezTo>
                <a:cubicBezTo>
                  <a:pt x="912" y="498"/>
                  <a:pt x="896" y="491"/>
                  <a:pt x="880" y="485"/>
                </a:cubicBezTo>
                <a:close/>
              </a:path>
            </a:pathLst>
          </a:custGeom>
          <a:gradFill>
            <a:gsLst>
              <a:gs pos="0">
                <a:schemeClr val="bg1">
                  <a:lumMod val="85000"/>
                </a:schemeClr>
              </a:gs>
              <a:gs pos="100000">
                <a:schemeClr val="bg1"/>
              </a:gs>
            </a:gsLst>
            <a:lin ang="0" scaled="0"/>
          </a:gra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sp>
        <p:nvSpPr>
          <p:cNvPr id="10" name="Oval 9">
            <a:extLst>
              <a:ext uri="{FF2B5EF4-FFF2-40B4-BE49-F238E27FC236}">
                <a16:creationId xmlns:a16="http://schemas.microsoft.com/office/drawing/2014/main" id="{1D28EB40-89DB-B24C-B311-ADD274AFD056}"/>
              </a:ext>
            </a:extLst>
          </p:cNvPr>
          <p:cNvSpPr>
            <a:spLocks noChangeArrowheads="1"/>
          </p:cNvSpPr>
          <p:nvPr/>
        </p:nvSpPr>
        <p:spPr bwMode="auto">
          <a:xfrm flipV="1">
            <a:off x="12878256" y="8558798"/>
            <a:ext cx="2959929" cy="2961757"/>
          </a:xfrm>
          <a:prstGeom prst="ellipse">
            <a:avLst/>
          </a:prstGeom>
          <a:gradFill>
            <a:gsLst>
              <a:gs pos="0">
                <a:schemeClr val="bg1">
                  <a:lumMod val="85000"/>
                </a:schemeClr>
              </a:gs>
              <a:gs pos="100000">
                <a:schemeClr val="bg1"/>
              </a:gs>
            </a:gsLst>
            <a:lin ang="9000000" scaled="0"/>
          </a:gra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sp>
        <p:nvSpPr>
          <p:cNvPr id="11" name="Freeform 10">
            <a:extLst>
              <a:ext uri="{FF2B5EF4-FFF2-40B4-BE49-F238E27FC236}">
                <a16:creationId xmlns:a16="http://schemas.microsoft.com/office/drawing/2014/main" id="{CF464AE3-703B-5342-BC4A-9C151101F437}"/>
              </a:ext>
            </a:extLst>
          </p:cNvPr>
          <p:cNvSpPr>
            <a:spLocks/>
          </p:cNvSpPr>
          <p:nvPr/>
        </p:nvSpPr>
        <p:spPr bwMode="auto">
          <a:xfrm rot="5400000" flipV="1">
            <a:off x="8442246" y="7686774"/>
            <a:ext cx="3464424" cy="3464426"/>
          </a:xfrm>
          <a:custGeom>
            <a:avLst/>
            <a:gdLst>
              <a:gd name="T0" fmla="*/ 0 w 972"/>
              <a:gd name="T1" fmla="*/ 972 h 972"/>
              <a:gd name="T2" fmla="*/ 0 w 972"/>
              <a:gd name="T3" fmla="*/ 486 h 972"/>
              <a:gd name="T4" fmla="*/ 486 w 972"/>
              <a:gd name="T5" fmla="*/ 0 h 972"/>
              <a:gd name="T6" fmla="*/ 972 w 972"/>
              <a:gd name="T7" fmla="*/ 486 h 972"/>
              <a:gd name="T8" fmla="*/ 486 w 972"/>
              <a:gd name="T9" fmla="*/ 972 h 972"/>
              <a:gd name="T10" fmla="*/ 0 w 972"/>
              <a:gd name="T11" fmla="*/ 972 h 972"/>
            </a:gdLst>
            <a:ahLst/>
            <a:cxnLst>
              <a:cxn ang="0">
                <a:pos x="T0" y="T1"/>
              </a:cxn>
              <a:cxn ang="0">
                <a:pos x="T2" y="T3"/>
              </a:cxn>
              <a:cxn ang="0">
                <a:pos x="T4" y="T5"/>
              </a:cxn>
              <a:cxn ang="0">
                <a:pos x="T6" y="T7"/>
              </a:cxn>
              <a:cxn ang="0">
                <a:pos x="T8" y="T9"/>
              </a:cxn>
              <a:cxn ang="0">
                <a:pos x="T10" y="T11"/>
              </a:cxn>
            </a:cxnLst>
            <a:rect l="0" t="0" r="r" b="b"/>
            <a:pathLst>
              <a:path w="972" h="972">
                <a:moveTo>
                  <a:pt x="0" y="972"/>
                </a:moveTo>
                <a:cubicBezTo>
                  <a:pt x="0" y="486"/>
                  <a:pt x="0" y="486"/>
                  <a:pt x="0" y="486"/>
                </a:cubicBezTo>
                <a:cubicBezTo>
                  <a:pt x="0" y="218"/>
                  <a:pt x="218" y="0"/>
                  <a:pt x="486" y="0"/>
                </a:cubicBezTo>
                <a:cubicBezTo>
                  <a:pt x="754" y="0"/>
                  <a:pt x="972" y="218"/>
                  <a:pt x="972" y="486"/>
                </a:cubicBezTo>
                <a:cubicBezTo>
                  <a:pt x="972" y="754"/>
                  <a:pt x="754" y="972"/>
                  <a:pt x="486" y="972"/>
                </a:cubicBezTo>
                <a:lnTo>
                  <a:pt x="0" y="972"/>
                </a:lnTo>
                <a:close/>
              </a:path>
            </a:pathLst>
          </a:custGeom>
          <a:solidFill>
            <a:schemeClr val="accent4"/>
          </a:soli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sp>
        <p:nvSpPr>
          <p:cNvPr id="12" name="Freeform 11">
            <a:extLst>
              <a:ext uri="{FF2B5EF4-FFF2-40B4-BE49-F238E27FC236}">
                <a16:creationId xmlns:a16="http://schemas.microsoft.com/office/drawing/2014/main" id="{CBD97F53-B2CE-E349-8922-B5C0DC7B0EA2}"/>
              </a:ext>
            </a:extLst>
          </p:cNvPr>
          <p:cNvSpPr>
            <a:spLocks/>
          </p:cNvSpPr>
          <p:nvPr/>
        </p:nvSpPr>
        <p:spPr bwMode="auto">
          <a:xfrm rot="5400000" flipV="1">
            <a:off x="8686879" y="7934453"/>
            <a:ext cx="2945877" cy="2949952"/>
          </a:xfrm>
          <a:custGeom>
            <a:avLst/>
            <a:gdLst>
              <a:gd name="T0" fmla="*/ 846 w 916"/>
              <a:gd name="T1" fmla="*/ 458 h 917"/>
              <a:gd name="T2" fmla="*/ 910 w 916"/>
              <a:gd name="T3" fmla="*/ 394 h 917"/>
              <a:gd name="T4" fmla="*/ 835 w 916"/>
              <a:gd name="T5" fmla="*/ 369 h 917"/>
              <a:gd name="T6" fmla="*/ 884 w 916"/>
              <a:gd name="T7" fmla="*/ 292 h 917"/>
              <a:gd name="T8" fmla="*/ 805 w 916"/>
              <a:gd name="T9" fmla="*/ 285 h 917"/>
              <a:gd name="T10" fmla="*/ 834 w 916"/>
              <a:gd name="T11" fmla="*/ 199 h 917"/>
              <a:gd name="T12" fmla="*/ 755 w 916"/>
              <a:gd name="T13" fmla="*/ 210 h 917"/>
              <a:gd name="T14" fmla="*/ 764 w 916"/>
              <a:gd name="T15" fmla="*/ 119 h 917"/>
              <a:gd name="T16" fmla="*/ 690 w 916"/>
              <a:gd name="T17" fmla="*/ 148 h 917"/>
              <a:gd name="T18" fmla="*/ 677 w 916"/>
              <a:gd name="T19" fmla="*/ 58 h 917"/>
              <a:gd name="T20" fmla="*/ 612 w 916"/>
              <a:gd name="T21" fmla="*/ 103 h 917"/>
              <a:gd name="T22" fmla="*/ 579 w 916"/>
              <a:gd name="T23" fmla="*/ 19 h 917"/>
              <a:gd name="T24" fmla="*/ 526 w 916"/>
              <a:gd name="T25" fmla="*/ 77 h 917"/>
              <a:gd name="T26" fmla="*/ 474 w 916"/>
              <a:gd name="T27" fmla="*/ 3 h 917"/>
              <a:gd name="T28" fmla="*/ 436 w 916"/>
              <a:gd name="T29" fmla="*/ 72 h 917"/>
              <a:gd name="T30" fmla="*/ 369 w 916"/>
              <a:gd name="T31" fmla="*/ 12 h 917"/>
              <a:gd name="T32" fmla="*/ 348 w 916"/>
              <a:gd name="T33" fmla="*/ 88 h 917"/>
              <a:gd name="T34" fmla="*/ 268 w 916"/>
              <a:gd name="T35" fmla="*/ 44 h 917"/>
              <a:gd name="T36" fmla="*/ 266 w 916"/>
              <a:gd name="T37" fmla="*/ 123 h 917"/>
              <a:gd name="T38" fmla="*/ 178 w 916"/>
              <a:gd name="T39" fmla="*/ 100 h 917"/>
              <a:gd name="T40" fmla="*/ 194 w 916"/>
              <a:gd name="T41" fmla="*/ 177 h 917"/>
              <a:gd name="T42" fmla="*/ 103 w 916"/>
              <a:gd name="T43" fmla="*/ 174 h 917"/>
              <a:gd name="T44" fmla="*/ 136 w 916"/>
              <a:gd name="T45" fmla="*/ 246 h 917"/>
              <a:gd name="T46" fmla="*/ 47 w 916"/>
              <a:gd name="T47" fmla="*/ 264 h 917"/>
              <a:gd name="T48" fmla="*/ 96 w 916"/>
              <a:gd name="T49" fmla="*/ 326 h 917"/>
              <a:gd name="T50" fmla="*/ 13 w 916"/>
              <a:gd name="T51" fmla="*/ 364 h 917"/>
              <a:gd name="T52" fmla="*/ 75 w 916"/>
              <a:gd name="T53" fmla="*/ 414 h 917"/>
              <a:gd name="T54" fmla="*/ 3 w 916"/>
              <a:gd name="T55" fmla="*/ 470 h 917"/>
              <a:gd name="T56" fmla="*/ 75 w 916"/>
              <a:gd name="T57" fmla="*/ 503 h 917"/>
              <a:gd name="T58" fmla="*/ 18 w 916"/>
              <a:gd name="T59" fmla="*/ 574 h 917"/>
              <a:gd name="T60" fmla="*/ 96 w 916"/>
              <a:gd name="T61" fmla="*/ 591 h 917"/>
              <a:gd name="T62" fmla="*/ 57 w 916"/>
              <a:gd name="T63" fmla="*/ 673 h 917"/>
              <a:gd name="T64" fmla="*/ 136 w 916"/>
              <a:gd name="T65" fmla="*/ 671 h 917"/>
              <a:gd name="T66" fmla="*/ 117 w 916"/>
              <a:gd name="T67" fmla="*/ 760 h 917"/>
              <a:gd name="T68" fmla="*/ 194 w 916"/>
              <a:gd name="T69" fmla="*/ 740 h 917"/>
              <a:gd name="T70" fmla="*/ 196 w 916"/>
              <a:gd name="T71" fmla="*/ 831 h 917"/>
              <a:gd name="T72" fmla="*/ 266 w 916"/>
              <a:gd name="T73" fmla="*/ 793 h 917"/>
              <a:gd name="T74" fmla="*/ 289 w 916"/>
              <a:gd name="T75" fmla="*/ 881 h 917"/>
              <a:gd name="T76" fmla="*/ 348 w 916"/>
              <a:gd name="T77" fmla="*/ 829 h 917"/>
              <a:gd name="T78" fmla="*/ 391 w 916"/>
              <a:gd name="T79" fmla="*/ 909 h 917"/>
              <a:gd name="T80" fmla="*/ 437 w 916"/>
              <a:gd name="T81" fmla="*/ 845 h 917"/>
              <a:gd name="T82" fmla="*/ 497 w 916"/>
              <a:gd name="T83" fmla="*/ 913 h 917"/>
              <a:gd name="T84" fmla="*/ 526 w 916"/>
              <a:gd name="T85" fmla="*/ 839 h 917"/>
              <a:gd name="T86" fmla="*/ 601 w 916"/>
              <a:gd name="T87" fmla="*/ 892 h 917"/>
              <a:gd name="T88" fmla="*/ 612 w 916"/>
              <a:gd name="T89" fmla="*/ 814 h 917"/>
              <a:gd name="T90" fmla="*/ 697 w 916"/>
              <a:gd name="T91" fmla="*/ 847 h 917"/>
              <a:gd name="T92" fmla="*/ 690 w 916"/>
              <a:gd name="T93" fmla="*/ 769 h 917"/>
              <a:gd name="T94" fmla="*/ 780 w 916"/>
              <a:gd name="T95" fmla="*/ 782 h 917"/>
              <a:gd name="T96" fmla="*/ 755 w 916"/>
              <a:gd name="T97" fmla="*/ 707 h 917"/>
              <a:gd name="T98" fmla="*/ 846 w 916"/>
              <a:gd name="T99" fmla="*/ 699 h 917"/>
              <a:gd name="T100" fmla="*/ 805 w 916"/>
              <a:gd name="T101" fmla="*/ 632 h 917"/>
              <a:gd name="T102" fmla="*/ 891 w 916"/>
              <a:gd name="T103" fmla="*/ 604 h 917"/>
              <a:gd name="T104" fmla="*/ 835 w 916"/>
              <a:gd name="T105" fmla="*/ 548 h 917"/>
              <a:gd name="T106" fmla="*/ 913 w 916"/>
              <a:gd name="T107" fmla="*/ 500 h 9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6" h="917">
                <a:moveTo>
                  <a:pt x="880" y="485"/>
                </a:moveTo>
                <a:cubicBezTo>
                  <a:pt x="864" y="479"/>
                  <a:pt x="848" y="473"/>
                  <a:pt x="847" y="472"/>
                </a:cubicBezTo>
                <a:cubicBezTo>
                  <a:pt x="844" y="469"/>
                  <a:pt x="846" y="459"/>
                  <a:pt x="846" y="459"/>
                </a:cubicBezTo>
                <a:cubicBezTo>
                  <a:pt x="846" y="458"/>
                  <a:pt x="846" y="458"/>
                  <a:pt x="846" y="458"/>
                </a:cubicBezTo>
                <a:cubicBezTo>
                  <a:pt x="846" y="458"/>
                  <a:pt x="845" y="447"/>
                  <a:pt x="847" y="445"/>
                </a:cubicBezTo>
                <a:cubicBezTo>
                  <a:pt x="848" y="443"/>
                  <a:pt x="864" y="439"/>
                  <a:pt x="880" y="433"/>
                </a:cubicBezTo>
                <a:cubicBezTo>
                  <a:pt x="896" y="427"/>
                  <a:pt x="912" y="421"/>
                  <a:pt x="913" y="418"/>
                </a:cubicBezTo>
                <a:cubicBezTo>
                  <a:pt x="916" y="414"/>
                  <a:pt x="914" y="398"/>
                  <a:pt x="910" y="394"/>
                </a:cubicBezTo>
                <a:cubicBezTo>
                  <a:pt x="909" y="392"/>
                  <a:pt x="892" y="389"/>
                  <a:pt x="875" y="387"/>
                </a:cubicBezTo>
                <a:cubicBezTo>
                  <a:pt x="858" y="385"/>
                  <a:pt x="841" y="383"/>
                  <a:pt x="840" y="382"/>
                </a:cubicBezTo>
                <a:cubicBezTo>
                  <a:pt x="836" y="380"/>
                  <a:pt x="835" y="369"/>
                  <a:pt x="835" y="369"/>
                </a:cubicBezTo>
                <a:cubicBezTo>
                  <a:pt x="835" y="369"/>
                  <a:pt x="835" y="369"/>
                  <a:pt x="835" y="369"/>
                </a:cubicBezTo>
                <a:cubicBezTo>
                  <a:pt x="835" y="369"/>
                  <a:pt x="832" y="359"/>
                  <a:pt x="833" y="356"/>
                </a:cubicBezTo>
                <a:cubicBezTo>
                  <a:pt x="834" y="354"/>
                  <a:pt x="848" y="346"/>
                  <a:pt x="863" y="337"/>
                </a:cubicBezTo>
                <a:cubicBezTo>
                  <a:pt x="877" y="328"/>
                  <a:pt x="891" y="317"/>
                  <a:pt x="892" y="315"/>
                </a:cubicBezTo>
                <a:cubicBezTo>
                  <a:pt x="894" y="309"/>
                  <a:pt x="888" y="295"/>
                  <a:pt x="884" y="292"/>
                </a:cubicBezTo>
                <a:cubicBezTo>
                  <a:pt x="881" y="290"/>
                  <a:pt x="864" y="291"/>
                  <a:pt x="847" y="293"/>
                </a:cubicBezTo>
                <a:cubicBezTo>
                  <a:pt x="830" y="295"/>
                  <a:pt x="814" y="297"/>
                  <a:pt x="812" y="296"/>
                </a:cubicBezTo>
                <a:cubicBezTo>
                  <a:pt x="808" y="295"/>
                  <a:pt x="805" y="285"/>
                  <a:pt x="805" y="285"/>
                </a:cubicBezTo>
                <a:cubicBezTo>
                  <a:pt x="805" y="285"/>
                  <a:pt x="805" y="285"/>
                  <a:pt x="805" y="285"/>
                </a:cubicBezTo>
                <a:cubicBezTo>
                  <a:pt x="805" y="285"/>
                  <a:pt x="799" y="275"/>
                  <a:pt x="799" y="272"/>
                </a:cubicBezTo>
                <a:cubicBezTo>
                  <a:pt x="800" y="271"/>
                  <a:pt x="812" y="259"/>
                  <a:pt x="824" y="247"/>
                </a:cubicBezTo>
                <a:cubicBezTo>
                  <a:pt x="835" y="235"/>
                  <a:pt x="847" y="222"/>
                  <a:pt x="847" y="219"/>
                </a:cubicBezTo>
                <a:cubicBezTo>
                  <a:pt x="847" y="213"/>
                  <a:pt x="839" y="200"/>
                  <a:pt x="834" y="199"/>
                </a:cubicBezTo>
                <a:cubicBezTo>
                  <a:pt x="831" y="198"/>
                  <a:pt x="815" y="202"/>
                  <a:pt x="798" y="208"/>
                </a:cubicBezTo>
                <a:cubicBezTo>
                  <a:pt x="782" y="213"/>
                  <a:pt x="767" y="220"/>
                  <a:pt x="765" y="220"/>
                </a:cubicBezTo>
                <a:cubicBezTo>
                  <a:pt x="761" y="219"/>
                  <a:pt x="755" y="210"/>
                  <a:pt x="755" y="210"/>
                </a:cubicBezTo>
                <a:cubicBezTo>
                  <a:pt x="755" y="210"/>
                  <a:pt x="755" y="210"/>
                  <a:pt x="755" y="210"/>
                </a:cubicBezTo>
                <a:cubicBezTo>
                  <a:pt x="755" y="210"/>
                  <a:pt x="748" y="202"/>
                  <a:pt x="747" y="199"/>
                </a:cubicBezTo>
                <a:cubicBezTo>
                  <a:pt x="747" y="197"/>
                  <a:pt x="756" y="183"/>
                  <a:pt x="765" y="169"/>
                </a:cubicBezTo>
                <a:cubicBezTo>
                  <a:pt x="774" y="154"/>
                  <a:pt x="782" y="139"/>
                  <a:pt x="781" y="136"/>
                </a:cubicBezTo>
                <a:cubicBezTo>
                  <a:pt x="780" y="130"/>
                  <a:pt x="769" y="120"/>
                  <a:pt x="764" y="119"/>
                </a:cubicBezTo>
                <a:cubicBezTo>
                  <a:pt x="761" y="119"/>
                  <a:pt x="746" y="127"/>
                  <a:pt x="732" y="136"/>
                </a:cubicBezTo>
                <a:cubicBezTo>
                  <a:pt x="717" y="145"/>
                  <a:pt x="703" y="155"/>
                  <a:pt x="701" y="155"/>
                </a:cubicBezTo>
                <a:cubicBezTo>
                  <a:pt x="698" y="156"/>
                  <a:pt x="690" y="148"/>
                  <a:pt x="690" y="148"/>
                </a:cubicBezTo>
                <a:cubicBezTo>
                  <a:pt x="690" y="148"/>
                  <a:pt x="690" y="148"/>
                  <a:pt x="690" y="148"/>
                </a:cubicBezTo>
                <a:cubicBezTo>
                  <a:pt x="690" y="148"/>
                  <a:pt x="681" y="142"/>
                  <a:pt x="680" y="139"/>
                </a:cubicBezTo>
                <a:cubicBezTo>
                  <a:pt x="679" y="138"/>
                  <a:pt x="685" y="122"/>
                  <a:pt x="690" y="106"/>
                </a:cubicBezTo>
                <a:cubicBezTo>
                  <a:pt x="695" y="90"/>
                  <a:pt x="699" y="73"/>
                  <a:pt x="698" y="70"/>
                </a:cubicBezTo>
                <a:cubicBezTo>
                  <a:pt x="696" y="65"/>
                  <a:pt x="683" y="58"/>
                  <a:pt x="677" y="58"/>
                </a:cubicBezTo>
                <a:cubicBezTo>
                  <a:pt x="675" y="58"/>
                  <a:pt x="662" y="70"/>
                  <a:pt x="650" y="82"/>
                </a:cubicBezTo>
                <a:cubicBezTo>
                  <a:pt x="638" y="94"/>
                  <a:pt x="627" y="107"/>
                  <a:pt x="625" y="108"/>
                </a:cubicBezTo>
                <a:cubicBezTo>
                  <a:pt x="622" y="109"/>
                  <a:pt x="612" y="103"/>
                  <a:pt x="612" y="103"/>
                </a:cubicBezTo>
                <a:cubicBezTo>
                  <a:pt x="612" y="103"/>
                  <a:pt x="612" y="103"/>
                  <a:pt x="612" y="103"/>
                </a:cubicBezTo>
                <a:cubicBezTo>
                  <a:pt x="612" y="103"/>
                  <a:pt x="602" y="100"/>
                  <a:pt x="600" y="97"/>
                </a:cubicBezTo>
                <a:cubicBezTo>
                  <a:pt x="599" y="95"/>
                  <a:pt x="601" y="79"/>
                  <a:pt x="602" y="62"/>
                </a:cubicBezTo>
                <a:cubicBezTo>
                  <a:pt x="604" y="45"/>
                  <a:pt x="604" y="28"/>
                  <a:pt x="602" y="26"/>
                </a:cubicBezTo>
                <a:cubicBezTo>
                  <a:pt x="599" y="21"/>
                  <a:pt x="584" y="17"/>
                  <a:pt x="579" y="19"/>
                </a:cubicBezTo>
                <a:cubicBezTo>
                  <a:pt x="577" y="19"/>
                  <a:pt x="567" y="34"/>
                  <a:pt x="558" y="48"/>
                </a:cubicBezTo>
                <a:cubicBezTo>
                  <a:pt x="549" y="63"/>
                  <a:pt x="541" y="78"/>
                  <a:pt x="540" y="79"/>
                </a:cubicBezTo>
                <a:cubicBezTo>
                  <a:pt x="537" y="81"/>
                  <a:pt x="526" y="78"/>
                  <a:pt x="526" y="78"/>
                </a:cubicBezTo>
                <a:cubicBezTo>
                  <a:pt x="526" y="77"/>
                  <a:pt x="526" y="77"/>
                  <a:pt x="526" y="77"/>
                </a:cubicBezTo>
                <a:cubicBezTo>
                  <a:pt x="526" y="77"/>
                  <a:pt x="515" y="77"/>
                  <a:pt x="513" y="74"/>
                </a:cubicBezTo>
                <a:cubicBezTo>
                  <a:pt x="512" y="73"/>
                  <a:pt x="510" y="56"/>
                  <a:pt x="507" y="40"/>
                </a:cubicBezTo>
                <a:cubicBezTo>
                  <a:pt x="504" y="23"/>
                  <a:pt x="501" y="6"/>
                  <a:pt x="499" y="4"/>
                </a:cubicBezTo>
                <a:cubicBezTo>
                  <a:pt x="494" y="0"/>
                  <a:pt x="479" y="0"/>
                  <a:pt x="474" y="3"/>
                </a:cubicBezTo>
                <a:cubicBezTo>
                  <a:pt x="472" y="4"/>
                  <a:pt x="466" y="20"/>
                  <a:pt x="461" y="37"/>
                </a:cubicBezTo>
                <a:cubicBezTo>
                  <a:pt x="456" y="53"/>
                  <a:pt x="451" y="69"/>
                  <a:pt x="450" y="71"/>
                </a:cubicBezTo>
                <a:cubicBezTo>
                  <a:pt x="447" y="73"/>
                  <a:pt x="437" y="72"/>
                  <a:pt x="437" y="72"/>
                </a:cubicBezTo>
                <a:cubicBezTo>
                  <a:pt x="436" y="72"/>
                  <a:pt x="436" y="72"/>
                  <a:pt x="436" y="72"/>
                </a:cubicBezTo>
                <a:cubicBezTo>
                  <a:pt x="436" y="72"/>
                  <a:pt x="426" y="74"/>
                  <a:pt x="423" y="72"/>
                </a:cubicBezTo>
                <a:cubicBezTo>
                  <a:pt x="421" y="71"/>
                  <a:pt x="416" y="56"/>
                  <a:pt x="409" y="40"/>
                </a:cubicBezTo>
                <a:cubicBezTo>
                  <a:pt x="403" y="24"/>
                  <a:pt x="395" y="9"/>
                  <a:pt x="393" y="7"/>
                </a:cubicBezTo>
                <a:cubicBezTo>
                  <a:pt x="388" y="5"/>
                  <a:pt x="373" y="8"/>
                  <a:pt x="369" y="12"/>
                </a:cubicBezTo>
                <a:cubicBezTo>
                  <a:pt x="367" y="13"/>
                  <a:pt x="365" y="31"/>
                  <a:pt x="363" y="47"/>
                </a:cubicBezTo>
                <a:cubicBezTo>
                  <a:pt x="362" y="65"/>
                  <a:pt x="362" y="81"/>
                  <a:pt x="361" y="83"/>
                </a:cubicBezTo>
                <a:cubicBezTo>
                  <a:pt x="359" y="86"/>
                  <a:pt x="348" y="88"/>
                  <a:pt x="348" y="88"/>
                </a:cubicBezTo>
                <a:cubicBezTo>
                  <a:pt x="348" y="88"/>
                  <a:pt x="348" y="88"/>
                  <a:pt x="348" y="88"/>
                </a:cubicBezTo>
                <a:cubicBezTo>
                  <a:pt x="348" y="88"/>
                  <a:pt x="338" y="92"/>
                  <a:pt x="335" y="91"/>
                </a:cubicBezTo>
                <a:cubicBezTo>
                  <a:pt x="333" y="90"/>
                  <a:pt x="324" y="76"/>
                  <a:pt x="314" y="63"/>
                </a:cubicBezTo>
                <a:cubicBezTo>
                  <a:pt x="304" y="49"/>
                  <a:pt x="293" y="35"/>
                  <a:pt x="290" y="35"/>
                </a:cubicBezTo>
                <a:cubicBezTo>
                  <a:pt x="285" y="33"/>
                  <a:pt x="271" y="40"/>
                  <a:pt x="268" y="44"/>
                </a:cubicBezTo>
                <a:cubicBezTo>
                  <a:pt x="267" y="47"/>
                  <a:pt x="269" y="64"/>
                  <a:pt x="271" y="81"/>
                </a:cubicBezTo>
                <a:cubicBezTo>
                  <a:pt x="274" y="97"/>
                  <a:pt x="277" y="114"/>
                  <a:pt x="277" y="116"/>
                </a:cubicBezTo>
                <a:cubicBezTo>
                  <a:pt x="276" y="119"/>
                  <a:pt x="266" y="123"/>
                  <a:pt x="266" y="123"/>
                </a:cubicBezTo>
                <a:cubicBezTo>
                  <a:pt x="266" y="123"/>
                  <a:pt x="266" y="123"/>
                  <a:pt x="266" y="123"/>
                </a:cubicBezTo>
                <a:cubicBezTo>
                  <a:pt x="266" y="123"/>
                  <a:pt x="257" y="130"/>
                  <a:pt x="253" y="129"/>
                </a:cubicBezTo>
                <a:cubicBezTo>
                  <a:pt x="252" y="129"/>
                  <a:pt x="240" y="118"/>
                  <a:pt x="227" y="107"/>
                </a:cubicBezTo>
                <a:cubicBezTo>
                  <a:pt x="214" y="96"/>
                  <a:pt x="200" y="85"/>
                  <a:pt x="197" y="85"/>
                </a:cubicBezTo>
                <a:cubicBezTo>
                  <a:pt x="192" y="85"/>
                  <a:pt x="179" y="95"/>
                  <a:pt x="178" y="100"/>
                </a:cubicBezTo>
                <a:cubicBezTo>
                  <a:pt x="177" y="102"/>
                  <a:pt x="183" y="118"/>
                  <a:pt x="189" y="134"/>
                </a:cubicBezTo>
                <a:cubicBezTo>
                  <a:pt x="196" y="150"/>
                  <a:pt x="203" y="165"/>
                  <a:pt x="203" y="167"/>
                </a:cubicBezTo>
                <a:cubicBezTo>
                  <a:pt x="203" y="171"/>
                  <a:pt x="194" y="177"/>
                  <a:pt x="194" y="177"/>
                </a:cubicBezTo>
                <a:cubicBezTo>
                  <a:pt x="194" y="177"/>
                  <a:pt x="194" y="177"/>
                  <a:pt x="194" y="177"/>
                </a:cubicBezTo>
                <a:cubicBezTo>
                  <a:pt x="194" y="177"/>
                  <a:pt x="186" y="185"/>
                  <a:pt x="183" y="186"/>
                </a:cubicBezTo>
                <a:cubicBezTo>
                  <a:pt x="181" y="186"/>
                  <a:pt x="167" y="178"/>
                  <a:pt x="152" y="170"/>
                </a:cubicBezTo>
                <a:cubicBezTo>
                  <a:pt x="137" y="162"/>
                  <a:pt x="121" y="155"/>
                  <a:pt x="118" y="156"/>
                </a:cubicBezTo>
                <a:cubicBezTo>
                  <a:pt x="113" y="157"/>
                  <a:pt x="103" y="169"/>
                  <a:pt x="103" y="174"/>
                </a:cubicBezTo>
                <a:cubicBezTo>
                  <a:pt x="103" y="177"/>
                  <a:pt x="112" y="191"/>
                  <a:pt x="122" y="205"/>
                </a:cubicBezTo>
                <a:cubicBezTo>
                  <a:pt x="132" y="219"/>
                  <a:pt x="142" y="232"/>
                  <a:pt x="143" y="234"/>
                </a:cubicBezTo>
                <a:cubicBezTo>
                  <a:pt x="143" y="238"/>
                  <a:pt x="136" y="246"/>
                  <a:pt x="136" y="246"/>
                </a:cubicBezTo>
                <a:cubicBezTo>
                  <a:pt x="136" y="246"/>
                  <a:pt x="136" y="246"/>
                  <a:pt x="136" y="246"/>
                </a:cubicBezTo>
                <a:cubicBezTo>
                  <a:pt x="136" y="246"/>
                  <a:pt x="131" y="256"/>
                  <a:pt x="128" y="257"/>
                </a:cubicBezTo>
                <a:cubicBezTo>
                  <a:pt x="126" y="257"/>
                  <a:pt x="110" y="253"/>
                  <a:pt x="94" y="248"/>
                </a:cubicBezTo>
                <a:cubicBezTo>
                  <a:pt x="77" y="244"/>
                  <a:pt x="60" y="241"/>
                  <a:pt x="58" y="242"/>
                </a:cubicBezTo>
                <a:cubicBezTo>
                  <a:pt x="52" y="245"/>
                  <a:pt x="46" y="259"/>
                  <a:pt x="47" y="264"/>
                </a:cubicBezTo>
                <a:cubicBezTo>
                  <a:pt x="47" y="266"/>
                  <a:pt x="60" y="279"/>
                  <a:pt x="72" y="290"/>
                </a:cubicBezTo>
                <a:cubicBezTo>
                  <a:pt x="85" y="301"/>
                  <a:pt x="98" y="311"/>
                  <a:pt x="99" y="313"/>
                </a:cubicBezTo>
                <a:cubicBezTo>
                  <a:pt x="101" y="317"/>
                  <a:pt x="96" y="326"/>
                  <a:pt x="96" y="326"/>
                </a:cubicBezTo>
                <a:cubicBezTo>
                  <a:pt x="96" y="326"/>
                  <a:pt x="96" y="326"/>
                  <a:pt x="96" y="326"/>
                </a:cubicBezTo>
                <a:cubicBezTo>
                  <a:pt x="95" y="326"/>
                  <a:pt x="93" y="337"/>
                  <a:pt x="90" y="339"/>
                </a:cubicBezTo>
                <a:cubicBezTo>
                  <a:pt x="89" y="340"/>
                  <a:pt x="72" y="339"/>
                  <a:pt x="55" y="338"/>
                </a:cubicBezTo>
                <a:cubicBezTo>
                  <a:pt x="38" y="338"/>
                  <a:pt x="21" y="339"/>
                  <a:pt x="19" y="341"/>
                </a:cubicBezTo>
                <a:cubicBezTo>
                  <a:pt x="14" y="344"/>
                  <a:pt x="11" y="359"/>
                  <a:pt x="13" y="364"/>
                </a:cubicBezTo>
                <a:cubicBezTo>
                  <a:pt x="14" y="367"/>
                  <a:pt x="29" y="376"/>
                  <a:pt x="44" y="383"/>
                </a:cubicBezTo>
                <a:cubicBezTo>
                  <a:pt x="59" y="391"/>
                  <a:pt x="74" y="398"/>
                  <a:pt x="76" y="400"/>
                </a:cubicBezTo>
                <a:cubicBezTo>
                  <a:pt x="78" y="403"/>
                  <a:pt x="75" y="413"/>
                  <a:pt x="75" y="413"/>
                </a:cubicBezTo>
                <a:cubicBezTo>
                  <a:pt x="75" y="414"/>
                  <a:pt x="75" y="414"/>
                  <a:pt x="75" y="414"/>
                </a:cubicBezTo>
                <a:cubicBezTo>
                  <a:pt x="75" y="414"/>
                  <a:pt x="75" y="424"/>
                  <a:pt x="72" y="427"/>
                </a:cubicBezTo>
                <a:cubicBezTo>
                  <a:pt x="71" y="428"/>
                  <a:pt x="55" y="431"/>
                  <a:pt x="38" y="435"/>
                </a:cubicBezTo>
                <a:cubicBezTo>
                  <a:pt x="22" y="439"/>
                  <a:pt x="5" y="443"/>
                  <a:pt x="3" y="445"/>
                </a:cubicBezTo>
                <a:cubicBezTo>
                  <a:pt x="0" y="450"/>
                  <a:pt x="0" y="465"/>
                  <a:pt x="3" y="470"/>
                </a:cubicBezTo>
                <a:cubicBezTo>
                  <a:pt x="5" y="472"/>
                  <a:pt x="21" y="477"/>
                  <a:pt x="38" y="481"/>
                </a:cubicBezTo>
                <a:cubicBezTo>
                  <a:pt x="54" y="485"/>
                  <a:pt x="71" y="489"/>
                  <a:pt x="72" y="490"/>
                </a:cubicBezTo>
                <a:cubicBezTo>
                  <a:pt x="75" y="492"/>
                  <a:pt x="75" y="503"/>
                  <a:pt x="75" y="503"/>
                </a:cubicBezTo>
                <a:cubicBezTo>
                  <a:pt x="75" y="503"/>
                  <a:pt x="75" y="503"/>
                  <a:pt x="75" y="503"/>
                </a:cubicBezTo>
                <a:cubicBezTo>
                  <a:pt x="75" y="503"/>
                  <a:pt x="77" y="514"/>
                  <a:pt x="76" y="517"/>
                </a:cubicBezTo>
                <a:cubicBezTo>
                  <a:pt x="75" y="519"/>
                  <a:pt x="59" y="525"/>
                  <a:pt x="44" y="533"/>
                </a:cubicBezTo>
                <a:cubicBezTo>
                  <a:pt x="29" y="540"/>
                  <a:pt x="14" y="548"/>
                  <a:pt x="13" y="551"/>
                </a:cubicBezTo>
                <a:cubicBezTo>
                  <a:pt x="10" y="556"/>
                  <a:pt x="14" y="571"/>
                  <a:pt x="18" y="574"/>
                </a:cubicBezTo>
                <a:cubicBezTo>
                  <a:pt x="20" y="576"/>
                  <a:pt x="37" y="577"/>
                  <a:pt x="54" y="578"/>
                </a:cubicBezTo>
                <a:cubicBezTo>
                  <a:pt x="71" y="578"/>
                  <a:pt x="88" y="577"/>
                  <a:pt x="90" y="578"/>
                </a:cubicBezTo>
                <a:cubicBezTo>
                  <a:pt x="93" y="580"/>
                  <a:pt x="96" y="591"/>
                  <a:pt x="96" y="591"/>
                </a:cubicBezTo>
                <a:cubicBezTo>
                  <a:pt x="96" y="591"/>
                  <a:pt x="96" y="591"/>
                  <a:pt x="96" y="591"/>
                </a:cubicBezTo>
                <a:cubicBezTo>
                  <a:pt x="96" y="591"/>
                  <a:pt x="100" y="601"/>
                  <a:pt x="99" y="604"/>
                </a:cubicBezTo>
                <a:cubicBezTo>
                  <a:pt x="99" y="606"/>
                  <a:pt x="86" y="615"/>
                  <a:pt x="72" y="626"/>
                </a:cubicBezTo>
                <a:cubicBezTo>
                  <a:pt x="59" y="637"/>
                  <a:pt x="47" y="649"/>
                  <a:pt x="46" y="651"/>
                </a:cubicBezTo>
                <a:cubicBezTo>
                  <a:pt x="45" y="657"/>
                  <a:pt x="52" y="671"/>
                  <a:pt x="57" y="673"/>
                </a:cubicBezTo>
                <a:cubicBezTo>
                  <a:pt x="59" y="674"/>
                  <a:pt x="76" y="672"/>
                  <a:pt x="93" y="668"/>
                </a:cubicBezTo>
                <a:cubicBezTo>
                  <a:pt x="110" y="664"/>
                  <a:pt x="126" y="660"/>
                  <a:pt x="128" y="660"/>
                </a:cubicBezTo>
                <a:cubicBezTo>
                  <a:pt x="131" y="661"/>
                  <a:pt x="136" y="671"/>
                  <a:pt x="136" y="671"/>
                </a:cubicBezTo>
                <a:cubicBezTo>
                  <a:pt x="136" y="671"/>
                  <a:pt x="136" y="671"/>
                  <a:pt x="136" y="671"/>
                </a:cubicBezTo>
                <a:cubicBezTo>
                  <a:pt x="136" y="671"/>
                  <a:pt x="143" y="680"/>
                  <a:pt x="143" y="683"/>
                </a:cubicBezTo>
                <a:cubicBezTo>
                  <a:pt x="143" y="685"/>
                  <a:pt x="132" y="697"/>
                  <a:pt x="122" y="711"/>
                </a:cubicBezTo>
                <a:cubicBezTo>
                  <a:pt x="111" y="724"/>
                  <a:pt x="102" y="739"/>
                  <a:pt x="102" y="741"/>
                </a:cubicBezTo>
                <a:cubicBezTo>
                  <a:pt x="102" y="747"/>
                  <a:pt x="112" y="759"/>
                  <a:pt x="117" y="760"/>
                </a:cubicBezTo>
                <a:cubicBezTo>
                  <a:pt x="120" y="761"/>
                  <a:pt x="136" y="754"/>
                  <a:pt x="151" y="747"/>
                </a:cubicBezTo>
                <a:cubicBezTo>
                  <a:pt x="166" y="739"/>
                  <a:pt x="181" y="731"/>
                  <a:pt x="183" y="731"/>
                </a:cubicBezTo>
                <a:cubicBezTo>
                  <a:pt x="187" y="731"/>
                  <a:pt x="194" y="740"/>
                  <a:pt x="194" y="740"/>
                </a:cubicBezTo>
                <a:cubicBezTo>
                  <a:pt x="194" y="740"/>
                  <a:pt x="194" y="740"/>
                  <a:pt x="194" y="740"/>
                </a:cubicBezTo>
                <a:cubicBezTo>
                  <a:pt x="194" y="740"/>
                  <a:pt x="202" y="747"/>
                  <a:pt x="203" y="750"/>
                </a:cubicBezTo>
                <a:cubicBezTo>
                  <a:pt x="203" y="751"/>
                  <a:pt x="196" y="766"/>
                  <a:pt x="189" y="782"/>
                </a:cubicBezTo>
                <a:cubicBezTo>
                  <a:pt x="182" y="797"/>
                  <a:pt x="176" y="813"/>
                  <a:pt x="177" y="816"/>
                </a:cubicBezTo>
                <a:cubicBezTo>
                  <a:pt x="178" y="822"/>
                  <a:pt x="191" y="831"/>
                  <a:pt x="196" y="831"/>
                </a:cubicBezTo>
                <a:cubicBezTo>
                  <a:pt x="199" y="831"/>
                  <a:pt x="213" y="821"/>
                  <a:pt x="226" y="810"/>
                </a:cubicBezTo>
                <a:cubicBezTo>
                  <a:pt x="239" y="799"/>
                  <a:pt x="252" y="788"/>
                  <a:pt x="254" y="787"/>
                </a:cubicBezTo>
                <a:cubicBezTo>
                  <a:pt x="257" y="787"/>
                  <a:pt x="266" y="793"/>
                  <a:pt x="266" y="793"/>
                </a:cubicBezTo>
                <a:cubicBezTo>
                  <a:pt x="266" y="793"/>
                  <a:pt x="266" y="793"/>
                  <a:pt x="266" y="793"/>
                </a:cubicBezTo>
                <a:cubicBezTo>
                  <a:pt x="266" y="793"/>
                  <a:pt x="276" y="798"/>
                  <a:pt x="277" y="801"/>
                </a:cubicBezTo>
                <a:cubicBezTo>
                  <a:pt x="278" y="803"/>
                  <a:pt x="274" y="819"/>
                  <a:pt x="271" y="835"/>
                </a:cubicBezTo>
                <a:cubicBezTo>
                  <a:pt x="268" y="852"/>
                  <a:pt x="265" y="869"/>
                  <a:pt x="267" y="872"/>
                </a:cubicBezTo>
                <a:cubicBezTo>
                  <a:pt x="269" y="877"/>
                  <a:pt x="284" y="883"/>
                  <a:pt x="289" y="881"/>
                </a:cubicBezTo>
                <a:cubicBezTo>
                  <a:pt x="291" y="881"/>
                  <a:pt x="303" y="868"/>
                  <a:pt x="313" y="854"/>
                </a:cubicBezTo>
                <a:cubicBezTo>
                  <a:pt x="324" y="841"/>
                  <a:pt x="333" y="827"/>
                  <a:pt x="335" y="826"/>
                </a:cubicBezTo>
                <a:cubicBezTo>
                  <a:pt x="338" y="824"/>
                  <a:pt x="348" y="829"/>
                  <a:pt x="348" y="829"/>
                </a:cubicBezTo>
                <a:cubicBezTo>
                  <a:pt x="348" y="829"/>
                  <a:pt x="348" y="829"/>
                  <a:pt x="348" y="829"/>
                </a:cubicBezTo>
                <a:cubicBezTo>
                  <a:pt x="348" y="829"/>
                  <a:pt x="359" y="831"/>
                  <a:pt x="361" y="834"/>
                </a:cubicBezTo>
                <a:cubicBezTo>
                  <a:pt x="362" y="835"/>
                  <a:pt x="362" y="852"/>
                  <a:pt x="363" y="869"/>
                </a:cubicBezTo>
                <a:cubicBezTo>
                  <a:pt x="364" y="886"/>
                  <a:pt x="365" y="903"/>
                  <a:pt x="367" y="905"/>
                </a:cubicBezTo>
                <a:cubicBezTo>
                  <a:pt x="371" y="909"/>
                  <a:pt x="386" y="912"/>
                  <a:pt x="391" y="909"/>
                </a:cubicBezTo>
                <a:cubicBezTo>
                  <a:pt x="393" y="908"/>
                  <a:pt x="401" y="893"/>
                  <a:pt x="408" y="877"/>
                </a:cubicBezTo>
                <a:cubicBezTo>
                  <a:pt x="415" y="862"/>
                  <a:pt x="422" y="846"/>
                  <a:pt x="423" y="845"/>
                </a:cubicBezTo>
                <a:cubicBezTo>
                  <a:pt x="426" y="842"/>
                  <a:pt x="436" y="844"/>
                  <a:pt x="436" y="844"/>
                </a:cubicBezTo>
                <a:cubicBezTo>
                  <a:pt x="437" y="845"/>
                  <a:pt x="437" y="845"/>
                  <a:pt x="437" y="845"/>
                </a:cubicBezTo>
                <a:cubicBezTo>
                  <a:pt x="437" y="845"/>
                  <a:pt x="448" y="844"/>
                  <a:pt x="450" y="846"/>
                </a:cubicBezTo>
                <a:cubicBezTo>
                  <a:pt x="451" y="847"/>
                  <a:pt x="455" y="864"/>
                  <a:pt x="460" y="880"/>
                </a:cubicBezTo>
                <a:cubicBezTo>
                  <a:pt x="465" y="896"/>
                  <a:pt x="470" y="912"/>
                  <a:pt x="473" y="914"/>
                </a:cubicBezTo>
                <a:cubicBezTo>
                  <a:pt x="477" y="917"/>
                  <a:pt x="493" y="916"/>
                  <a:pt x="497" y="913"/>
                </a:cubicBezTo>
                <a:cubicBezTo>
                  <a:pt x="499" y="911"/>
                  <a:pt x="503" y="894"/>
                  <a:pt x="506" y="878"/>
                </a:cubicBezTo>
                <a:cubicBezTo>
                  <a:pt x="510" y="861"/>
                  <a:pt x="512" y="844"/>
                  <a:pt x="513" y="843"/>
                </a:cubicBezTo>
                <a:cubicBezTo>
                  <a:pt x="515" y="840"/>
                  <a:pt x="526" y="839"/>
                  <a:pt x="526" y="839"/>
                </a:cubicBezTo>
                <a:cubicBezTo>
                  <a:pt x="526" y="839"/>
                  <a:pt x="526" y="839"/>
                  <a:pt x="526" y="839"/>
                </a:cubicBezTo>
                <a:cubicBezTo>
                  <a:pt x="526" y="839"/>
                  <a:pt x="537" y="837"/>
                  <a:pt x="540" y="838"/>
                </a:cubicBezTo>
                <a:cubicBezTo>
                  <a:pt x="541" y="839"/>
                  <a:pt x="549" y="854"/>
                  <a:pt x="557" y="868"/>
                </a:cubicBezTo>
                <a:cubicBezTo>
                  <a:pt x="565" y="883"/>
                  <a:pt x="575" y="898"/>
                  <a:pt x="577" y="899"/>
                </a:cubicBezTo>
                <a:cubicBezTo>
                  <a:pt x="583" y="901"/>
                  <a:pt x="597" y="896"/>
                  <a:pt x="601" y="892"/>
                </a:cubicBezTo>
                <a:cubicBezTo>
                  <a:pt x="602" y="890"/>
                  <a:pt x="602" y="873"/>
                  <a:pt x="602" y="855"/>
                </a:cubicBezTo>
                <a:cubicBezTo>
                  <a:pt x="601" y="838"/>
                  <a:pt x="600" y="822"/>
                  <a:pt x="600" y="820"/>
                </a:cubicBezTo>
                <a:cubicBezTo>
                  <a:pt x="602" y="816"/>
                  <a:pt x="612" y="814"/>
                  <a:pt x="612" y="814"/>
                </a:cubicBezTo>
                <a:cubicBezTo>
                  <a:pt x="612" y="814"/>
                  <a:pt x="612" y="814"/>
                  <a:pt x="612" y="814"/>
                </a:cubicBezTo>
                <a:cubicBezTo>
                  <a:pt x="612" y="814"/>
                  <a:pt x="622" y="808"/>
                  <a:pt x="625" y="809"/>
                </a:cubicBezTo>
                <a:cubicBezTo>
                  <a:pt x="627" y="809"/>
                  <a:pt x="638" y="822"/>
                  <a:pt x="649" y="835"/>
                </a:cubicBezTo>
                <a:cubicBezTo>
                  <a:pt x="661" y="847"/>
                  <a:pt x="673" y="859"/>
                  <a:pt x="676" y="860"/>
                </a:cubicBezTo>
                <a:cubicBezTo>
                  <a:pt x="681" y="860"/>
                  <a:pt x="695" y="852"/>
                  <a:pt x="697" y="847"/>
                </a:cubicBezTo>
                <a:cubicBezTo>
                  <a:pt x="698" y="845"/>
                  <a:pt x="694" y="828"/>
                  <a:pt x="689" y="812"/>
                </a:cubicBezTo>
                <a:cubicBezTo>
                  <a:pt x="685" y="795"/>
                  <a:pt x="679" y="779"/>
                  <a:pt x="680" y="778"/>
                </a:cubicBezTo>
                <a:cubicBezTo>
                  <a:pt x="680" y="774"/>
                  <a:pt x="690" y="769"/>
                  <a:pt x="690" y="769"/>
                </a:cubicBezTo>
                <a:cubicBezTo>
                  <a:pt x="690" y="769"/>
                  <a:pt x="690" y="769"/>
                  <a:pt x="690" y="769"/>
                </a:cubicBezTo>
                <a:cubicBezTo>
                  <a:pt x="690" y="769"/>
                  <a:pt x="698" y="761"/>
                  <a:pt x="702" y="761"/>
                </a:cubicBezTo>
                <a:cubicBezTo>
                  <a:pt x="703" y="761"/>
                  <a:pt x="717" y="771"/>
                  <a:pt x="731" y="781"/>
                </a:cubicBezTo>
                <a:cubicBezTo>
                  <a:pt x="745" y="790"/>
                  <a:pt x="759" y="799"/>
                  <a:pt x="762" y="799"/>
                </a:cubicBezTo>
                <a:cubicBezTo>
                  <a:pt x="768" y="798"/>
                  <a:pt x="779" y="787"/>
                  <a:pt x="780" y="782"/>
                </a:cubicBezTo>
                <a:cubicBezTo>
                  <a:pt x="780" y="780"/>
                  <a:pt x="773" y="764"/>
                  <a:pt x="765" y="749"/>
                </a:cubicBezTo>
                <a:cubicBezTo>
                  <a:pt x="756" y="734"/>
                  <a:pt x="748" y="720"/>
                  <a:pt x="747" y="718"/>
                </a:cubicBezTo>
                <a:cubicBezTo>
                  <a:pt x="747" y="714"/>
                  <a:pt x="755" y="707"/>
                  <a:pt x="755" y="707"/>
                </a:cubicBezTo>
                <a:cubicBezTo>
                  <a:pt x="755" y="707"/>
                  <a:pt x="755" y="707"/>
                  <a:pt x="755" y="707"/>
                </a:cubicBezTo>
                <a:cubicBezTo>
                  <a:pt x="755" y="707"/>
                  <a:pt x="762" y="698"/>
                  <a:pt x="765" y="697"/>
                </a:cubicBezTo>
                <a:cubicBezTo>
                  <a:pt x="767" y="697"/>
                  <a:pt x="782" y="703"/>
                  <a:pt x="798" y="709"/>
                </a:cubicBezTo>
                <a:cubicBezTo>
                  <a:pt x="813" y="715"/>
                  <a:pt x="830" y="721"/>
                  <a:pt x="833" y="720"/>
                </a:cubicBezTo>
                <a:cubicBezTo>
                  <a:pt x="838" y="718"/>
                  <a:pt x="846" y="705"/>
                  <a:pt x="846" y="699"/>
                </a:cubicBezTo>
                <a:cubicBezTo>
                  <a:pt x="846" y="697"/>
                  <a:pt x="835" y="683"/>
                  <a:pt x="824" y="671"/>
                </a:cubicBezTo>
                <a:cubicBezTo>
                  <a:pt x="812" y="658"/>
                  <a:pt x="800" y="646"/>
                  <a:pt x="800" y="645"/>
                </a:cubicBezTo>
                <a:cubicBezTo>
                  <a:pt x="799" y="641"/>
                  <a:pt x="805" y="632"/>
                  <a:pt x="805" y="632"/>
                </a:cubicBezTo>
                <a:cubicBezTo>
                  <a:pt x="805" y="632"/>
                  <a:pt x="805" y="632"/>
                  <a:pt x="805" y="632"/>
                </a:cubicBezTo>
                <a:cubicBezTo>
                  <a:pt x="805" y="632"/>
                  <a:pt x="809" y="622"/>
                  <a:pt x="812" y="620"/>
                </a:cubicBezTo>
                <a:cubicBezTo>
                  <a:pt x="813" y="619"/>
                  <a:pt x="830" y="622"/>
                  <a:pt x="846" y="624"/>
                </a:cubicBezTo>
                <a:cubicBezTo>
                  <a:pt x="863" y="627"/>
                  <a:pt x="880" y="628"/>
                  <a:pt x="883" y="626"/>
                </a:cubicBezTo>
                <a:cubicBezTo>
                  <a:pt x="888" y="624"/>
                  <a:pt x="893" y="609"/>
                  <a:pt x="891" y="604"/>
                </a:cubicBezTo>
                <a:cubicBezTo>
                  <a:pt x="891" y="601"/>
                  <a:pt x="877" y="591"/>
                  <a:pt x="863" y="581"/>
                </a:cubicBezTo>
                <a:cubicBezTo>
                  <a:pt x="849" y="571"/>
                  <a:pt x="834" y="563"/>
                  <a:pt x="833" y="561"/>
                </a:cubicBezTo>
                <a:cubicBezTo>
                  <a:pt x="831" y="558"/>
                  <a:pt x="835" y="548"/>
                  <a:pt x="835" y="548"/>
                </a:cubicBezTo>
                <a:cubicBezTo>
                  <a:pt x="835" y="548"/>
                  <a:pt x="835" y="548"/>
                  <a:pt x="835" y="548"/>
                </a:cubicBezTo>
                <a:cubicBezTo>
                  <a:pt x="836" y="548"/>
                  <a:pt x="837" y="537"/>
                  <a:pt x="840" y="535"/>
                </a:cubicBezTo>
                <a:cubicBezTo>
                  <a:pt x="841" y="533"/>
                  <a:pt x="857" y="533"/>
                  <a:pt x="874" y="531"/>
                </a:cubicBezTo>
                <a:cubicBezTo>
                  <a:pt x="891" y="529"/>
                  <a:pt x="908" y="526"/>
                  <a:pt x="910" y="524"/>
                </a:cubicBezTo>
                <a:cubicBezTo>
                  <a:pt x="914" y="520"/>
                  <a:pt x="916" y="505"/>
                  <a:pt x="913" y="500"/>
                </a:cubicBezTo>
                <a:cubicBezTo>
                  <a:pt x="912" y="498"/>
                  <a:pt x="896" y="491"/>
                  <a:pt x="880" y="485"/>
                </a:cubicBezTo>
                <a:close/>
              </a:path>
            </a:pathLst>
          </a:custGeom>
          <a:gradFill>
            <a:gsLst>
              <a:gs pos="0">
                <a:schemeClr val="bg1">
                  <a:lumMod val="85000"/>
                </a:schemeClr>
              </a:gs>
              <a:gs pos="100000">
                <a:schemeClr val="bg1"/>
              </a:gs>
            </a:gsLst>
            <a:lin ang="0" scaled="0"/>
          </a:gra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sp>
        <p:nvSpPr>
          <p:cNvPr id="13" name="Oval 12">
            <a:extLst>
              <a:ext uri="{FF2B5EF4-FFF2-40B4-BE49-F238E27FC236}">
                <a16:creationId xmlns:a16="http://schemas.microsoft.com/office/drawing/2014/main" id="{447B0B70-66AA-894D-8877-34B23C26304D}"/>
              </a:ext>
            </a:extLst>
          </p:cNvPr>
          <p:cNvSpPr>
            <a:spLocks noChangeArrowheads="1"/>
          </p:cNvSpPr>
          <p:nvPr/>
        </p:nvSpPr>
        <p:spPr bwMode="auto">
          <a:xfrm rot="5400000" flipV="1">
            <a:off x="9058847" y="8309139"/>
            <a:ext cx="2199227" cy="2200585"/>
          </a:xfrm>
          <a:prstGeom prst="ellipse">
            <a:avLst/>
          </a:prstGeom>
          <a:gradFill>
            <a:gsLst>
              <a:gs pos="0">
                <a:schemeClr val="bg1">
                  <a:lumMod val="85000"/>
                </a:schemeClr>
              </a:gs>
              <a:gs pos="100000">
                <a:schemeClr val="bg1"/>
              </a:gs>
            </a:gsLst>
            <a:lin ang="9000000" scaled="0"/>
          </a:gradFill>
          <a:ln>
            <a:noFill/>
          </a:ln>
        </p:spPr>
        <p:txBody>
          <a:bodyPr vert="horz" wrap="square" lIns="182832" tIns="91416" rIns="182832" bIns="91416" numCol="1" anchor="t" anchorCtr="0" compatLnSpc="1">
            <a:prstTxWarp prst="textNoShape">
              <a:avLst/>
            </a:prstTxWarp>
          </a:bodyPr>
          <a:lstStyle/>
          <a:p>
            <a:endParaRPr lang="id-ID" sz="7198" dirty="0">
              <a:latin typeface="Lato Light" panose="020F0502020204030203" pitchFamily="34" charset="0"/>
            </a:endParaRPr>
          </a:p>
        </p:txBody>
      </p:sp>
      <p:cxnSp>
        <p:nvCxnSpPr>
          <p:cNvPr id="15" name="Straight Connector 14">
            <a:extLst>
              <a:ext uri="{FF2B5EF4-FFF2-40B4-BE49-F238E27FC236}">
                <a16:creationId xmlns:a16="http://schemas.microsoft.com/office/drawing/2014/main" id="{8840B89B-2036-214A-9755-63CCC16DE9B4}"/>
              </a:ext>
            </a:extLst>
          </p:cNvPr>
          <p:cNvCxnSpPr/>
          <p:nvPr/>
        </p:nvCxnSpPr>
        <p:spPr>
          <a:xfrm flipH="1">
            <a:off x="3982389" y="4572469"/>
            <a:ext cx="3625494" cy="0"/>
          </a:xfrm>
          <a:prstGeom prst="line">
            <a:avLst/>
          </a:prstGeom>
          <a:ln w="38100">
            <a:solidFill>
              <a:schemeClr val="accent6"/>
            </a:solidFill>
            <a:tailEnd type="ova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4D9C3FA-28AD-8145-B54A-BBDB108B9D8C}"/>
              </a:ext>
            </a:extLst>
          </p:cNvPr>
          <p:cNvCxnSpPr/>
          <p:nvPr/>
        </p:nvCxnSpPr>
        <p:spPr>
          <a:xfrm flipV="1">
            <a:off x="14899853" y="4539110"/>
            <a:ext cx="995673" cy="632215"/>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8056AB-0E7E-004A-B7A8-A01AD6CF6ED9}"/>
              </a:ext>
            </a:extLst>
          </p:cNvPr>
          <p:cNvCxnSpPr/>
          <p:nvPr/>
        </p:nvCxnSpPr>
        <p:spPr>
          <a:xfrm>
            <a:off x="15873225" y="4539110"/>
            <a:ext cx="3127131" cy="0"/>
          </a:xfrm>
          <a:prstGeom prst="line">
            <a:avLst/>
          </a:prstGeom>
          <a:ln w="38100">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E05B220-E1EA-6149-81E5-0403971F7680}"/>
              </a:ext>
            </a:extLst>
          </p:cNvPr>
          <p:cNvCxnSpPr/>
          <p:nvPr/>
        </p:nvCxnSpPr>
        <p:spPr>
          <a:xfrm>
            <a:off x="15865433" y="8666875"/>
            <a:ext cx="1044008" cy="405962"/>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C415FDD-A1C0-DD43-B098-06B404D32B03}"/>
              </a:ext>
            </a:extLst>
          </p:cNvPr>
          <p:cNvCxnSpPr/>
          <p:nvPr/>
        </p:nvCxnSpPr>
        <p:spPr>
          <a:xfrm>
            <a:off x="16909440" y="9071725"/>
            <a:ext cx="3733941" cy="0"/>
          </a:xfrm>
          <a:prstGeom prst="line">
            <a:avLst/>
          </a:prstGeom>
          <a:ln w="38100">
            <a:solidFill>
              <a:schemeClr val="accent3"/>
            </a:solidFill>
            <a:tailEnd type="oval"/>
          </a:ln>
        </p:spPr>
        <p:style>
          <a:lnRef idx="1">
            <a:schemeClr val="accent1"/>
          </a:lnRef>
          <a:fillRef idx="0">
            <a:schemeClr val="accent1"/>
          </a:fillRef>
          <a:effectRef idx="0">
            <a:schemeClr val="accent1"/>
          </a:effectRef>
          <a:fontRef idx="minor">
            <a:schemeClr val="tx1"/>
          </a:fontRef>
        </p:style>
      </p:cxnSp>
      <p:sp>
        <p:nvSpPr>
          <p:cNvPr id="33" name="Freeform 1036">
            <a:extLst>
              <a:ext uri="{FF2B5EF4-FFF2-40B4-BE49-F238E27FC236}">
                <a16:creationId xmlns:a16="http://schemas.microsoft.com/office/drawing/2014/main" id="{98490128-557B-9C42-A210-1A3FE95CA4B3}"/>
              </a:ext>
            </a:extLst>
          </p:cNvPr>
          <p:cNvSpPr>
            <a:spLocks noChangeAspect="1" noChangeArrowheads="1"/>
          </p:cNvSpPr>
          <p:nvPr/>
        </p:nvSpPr>
        <p:spPr bwMode="auto">
          <a:xfrm>
            <a:off x="13039082" y="5443084"/>
            <a:ext cx="1084896" cy="1084896"/>
          </a:xfrm>
          <a:custGeom>
            <a:avLst/>
            <a:gdLst>
              <a:gd name="T0" fmla="*/ 201870 w 290153"/>
              <a:gd name="T1" fmla="*/ 251762 h 290152"/>
              <a:gd name="T2" fmla="*/ 255084 w 290153"/>
              <a:gd name="T3" fmla="*/ 251762 h 290152"/>
              <a:gd name="T4" fmla="*/ 259370 w 290153"/>
              <a:gd name="T5" fmla="*/ 256543 h 290152"/>
              <a:gd name="T6" fmla="*/ 255084 w 290153"/>
              <a:gd name="T7" fmla="*/ 260955 h 290152"/>
              <a:gd name="T8" fmla="*/ 201870 w 290153"/>
              <a:gd name="T9" fmla="*/ 260955 h 290152"/>
              <a:gd name="T10" fmla="*/ 197584 w 290153"/>
              <a:gd name="T11" fmla="*/ 256543 h 290152"/>
              <a:gd name="T12" fmla="*/ 201870 w 290153"/>
              <a:gd name="T13" fmla="*/ 251762 h 290152"/>
              <a:gd name="T14" fmla="*/ 178560 w 290153"/>
              <a:gd name="T15" fmla="*/ 240609 h 290152"/>
              <a:gd name="T16" fmla="*/ 182883 w 290153"/>
              <a:gd name="T17" fmla="*/ 244859 h 290152"/>
              <a:gd name="T18" fmla="*/ 182883 w 290153"/>
              <a:gd name="T19" fmla="*/ 267874 h 290152"/>
              <a:gd name="T20" fmla="*/ 178560 w 290153"/>
              <a:gd name="T21" fmla="*/ 272123 h 290152"/>
              <a:gd name="T22" fmla="*/ 173876 w 290153"/>
              <a:gd name="T23" fmla="*/ 267874 h 290152"/>
              <a:gd name="T24" fmla="*/ 173876 w 290153"/>
              <a:gd name="T25" fmla="*/ 260793 h 290152"/>
              <a:gd name="T26" fmla="*/ 33005 w 290153"/>
              <a:gd name="T27" fmla="*/ 260793 h 290152"/>
              <a:gd name="T28" fmla="*/ 28681 w 290153"/>
              <a:gd name="T29" fmla="*/ 256543 h 290152"/>
              <a:gd name="T30" fmla="*/ 33005 w 290153"/>
              <a:gd name="T31" fmla="*/ 251940 h 290152"/>
              <a:gd name="T32" fmla="*/ 173876 w 290153"/>
              <a:gd name="T33" fmla="*/ 251940 h 290152"/>
              <a:gd name="T34" fmla="*/ 173876 w 290153"/>
              <a:gd name="T35" fmla="*/ 244859 h 290152"/>
              <a:gd name="T36" fmla="*/ 178560 w 290153"/>
              <a:gd name="T37" fmla="*/ 240609 h 290152"/>
              <a:gd name="T38" fmla="*/ 128130 w 290153"/>
              <a:gd name="T39" fmla="*/ 97460 h 290152"/>
              <a:gd name="T40" fmla="*/ 128130 w 290153"/>
              <a:gd name="T41" fmla="*/ 168643 h 290152"/>
              <a:gd name="T42" fmla="*/ 180228 w 290153"/>
              <a:gd name="T43" fmla="*/ 132871 h 290152"/>
              <a:gd name="T44" fmla="*/ 121663 w 290153"/>
              <a:gd name="T45" fmla="*/ 85176 h 290152"/>
              <a:gd name="T46" fmla="*/ 125975 w 290153"/>
              <a:gd name="T47" fmla="*/ 85176 h 290152"/>
              <a:gd name="T48" fmla="*/ 190648 w 290153"/>
              <a:gd name="T49" fmla="*/ 129257 h 290152"/>
              <a:gd name="T50" fmla="*/ 192444 w 290153"/>
              <a:gd name="T51" fmla="*/ 132871 h 290152"/>
              <a:gd name="T52" fmla="*/ 190648 w 290153"/>
              <a:gd name="T53" fmla="*/ 136484 h 290152"/>
              <a:gd name="T54" fmla="*/ 125975 w 290153"/>
              <a:gd name="T55" fmla="*/ 180567 h 290152"/>
              <a:gd name="T56" fmla="*/ 123818 w 290153"/>
              <a:gd name="T57" fmla="*/ 181290 h 290152"/>
              <a:gd name="T58" fmla="*/ 121663 w 290153"/>
              <a:gd name="T59" fmla="*/ 180929 h 290152"/>
              <a:gd name="T60" fmla="*/ 119507 w 290153"/>
              <a:gd name="T61" fmla="*/ 176954 h 290152"/>
              <a:gd name="T62" fmla="*/ 119507 w 290153"/>
              <a:gd name="T63" fmla="*/ 89151 h 290152"/>
              <a:gd name="T64" fmla="*/ 121663 w 290153"/>
              <a:gd name="T65" fmla="*/ 85176 h 290152"/>
              <a:gd name="T66" fmla="*/ 144023 w 290153"/>
              <a:gd name="T67" fmla="*/ 55256 h 290152"/>
              <a:gd name="T68" fmla="*/ 66390 w 290153"/>
              <a:gd name="T69" fmla="*/ 133051 h 290152"/>
              <a:gd name="T70" fmla="*/ 144023 w 290153"/>
              <a:gd name="T71" fmla="*/ 210847 h 290152"/>
              <a:gd name="T72" fmla="*/ 222018 w 290153"/>
              <a:gd name="T73" fmla="*/ 133051 h 290152"/>
              <a:gd name="T74" fmla="*/ 144023 w 290153"/>
              <a:gd name="T75" fmla="*/ 55256 h 290152"/>
              <a:gd name="T76" fmla="*/ 144023 w 290153"/>
              <a:gd name="T77" fmla="*/ 46209 h 290152"/>
              <a:gd name="T78" fmla="*/ 230685 w 290153"/>
              <a:gd name="T79" fmla="*/ 133051 h 290152"/>
              <a:gd name="T80" fmla="*/ 144023 w 290153"/>
              <a:gd name="T81" fmla="*/ 219531 h 290152"/>
              <a:gd name="T82" fmla="*/ 57363 w 290153"/>
              <a:gd name="T83" fmla="*/ 133051 h 290152"/>
              <a:gd name="T84" fmla="*/ 144023 w 290153"/>
              <a:gd name="T85" fmla="*/ 46209 h 290152"/>
              <a:gd name="T86" fmla="*/ 22068 w 290153"/>
              <a:gd name="T87" fmla="*/ 8694 h 290152"/>
              <a:gd name="T88" fmla="*/ 9044 w 290153"/>
              <a:gd name="T89" fmla="*/ 22095 h 290152"/>
              <a:gd name="T90" fmla="*/ 9044 w 290153"/>
              <a:gd name="T91" fmla="*/ 269140 h 290152"/>
              <a:gd name="T92" fmla="*/ 22068 w 290153"/>
              <a:gd name="T93" fmla="*/ 282543 h 290152"/>
              <a:gd name="T94" fmla="*/ 268804 w 290153"/>
              <a:gd name="T95" fmla="*/ 282543 h 290152"/>
              <a:gd name="T96" fmla="*/ 282190 w 290153"/>
              <a:gd name="T97" fmla="*/ 269140 h 290152"/>
              <a:gd name="T98" fmla="*/ 282190 w 290153"/>
              <a:gd name="T99" fmla="*/ 22095 h 290152"/>
              <a:gd name="T100" fmla="*/ 268804 w 290153"/>
              <a:gd name="T101" fmla="*/ 8694 h 290152"/>
              <a:gd name="T102" fmla="*/ 22068 w 290153"/>
              <a:gd name="T103" fmla="*/ 0 h 290152"/>
              <a:gd name="T104" fmla="*/ 268804 w 290153"/>
              <a:gd name="T105" fmla="*/ 0 h 290152"/>
              <a:gd name="T106" fmla="*/ 291234 w 290153"/>
              <a:gd name="T107" fmla="*/ 22095 h 290152"/>
              <a:gd name="T108" fmla="*/ 291234 w 290153"/>
              <a:gd name="T109" fmla="*/ 269140 h 290152"/>
              <a:gd name="T110" fmla="*/ 268804 w 290153"/>
              <a:gd name="T111" fmla="*/ 291236 h 290152"/>
              <a:gd name="T112" fmla="*/ 22068 w 290153"/>
              <a:gd name="T113" fmla="*/ 291236 h 290152"/>
              <a:gd name="T114" fmla="*/ 0 w 290153"/>
              <a:gd name="T115" fmla="*/ 269140 h 290152"/>
              <a:gd name="T116" fmla="*/ 0 w 290153"/>
              <a:gd name="T117" fmla="*/ 22095 h 290152"/>
              <a:gd name="T118" fmla="*/ 22068 w 290153"/>
              <a:gd name="T119" fmla="*/ 0 h 29015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90153" h="290152">
                <a:moveTo>
                  <a:pt x="201120" y="250825"/>
                </a:moveTo>
                <a:lnTo>
                  <a:pt x="254137" y="250825"/>
                </a:lnTo>
                <a:cubicBezTo>
                  <a:pt x="256272" y="250825"/>
                  <a:pt x="258407" y="253023"/>
                  <a:pt x="258407" y="255588"/>
                </a:cubicBezTo>
                <a:cubicBezTo>
                  <a:pt x="258407" y="258152"/>
                  <a:pt x="256272" y="259984"/>
                  <a:pt x="254137" y="259984"/>
                </a:cubicBezTo>
                <a:lnTo>
                  <a:pt x="201120" y="259984"/>
                </a:lnTo>
                <a:cubicBezTo>
                  <a:pt x="198629" y="259984"/>
                  <a:pt x="196850" y="258152"/>
                  <a:pt x="196850" y="255588"/>
                </a:cubicBezTo>
                <a:cubicBezTo>
                  <a:pt x="196850" y="253023"/>
                  <a:pt x="198629" y="250825"/>
                  <a:pt x="201120" y="250825"/>
                </a:cubicBezTo>
                <a:close/>
                <a:moveTo>
                  <a:pt x="177897" y="239713"/>
                </a:moveTo>
                <a:cubicBezTo>
                  <a:pt x="180051" y="239713"/>
                  <a:pt x="182204" y="241830"/>
                  <a:pt x="182204" y="243947"/>
                </a:cubicBezTo>
                <a:lnTo>
                  <a:pt x="182204" y="266877"/>
                </a:lnTo>
                <a:cubicBezTo>
                  <a:pt x="182204" y="269347"/>
                  <a:pt x="180051" y="271110"/>
                  <a:pt x="177897" y="271110"/>
                </a:cubicBezTo>
                <a:cubicBezTo>
                  <a:pt x="175384" y="271110"/>
                  <a:pt x="173231" y="269347"/>
                  <a:pt x="173231" y="266877"/>
                </a:cubicBezTo>
                <a:lnTo>
                  <a:pt x="173231" y="259822"/>
                </a:lnTo>
                <a:lnTo>
                  <a:pt x="32882" y="259822"/>
                </a:lnTo>
                <a:cubicBezTo>
                  <a:pt x="30729" y="259822"/>
                  <a:pt x="28575" y="258058"/>
                  <a:pt x="28575" y="255588"/>
                </a:cubicBezTo>
                <a:cubicBezTo>
                  <a:pt x="28575" y="253119"/>
                  <a:pt x="30729" y="251002"/>
                  <a:pt x="32882" y="251002"/>
                </a:cubicBezTo>
                <a:lnTo>
                  <a:pt x="173231" y="251002"/>
                </a:lnTo>
                <a:lnTo>
                  <a:pt x="173231" y="243947"/>
                </a:lnTo>
                <a:cubicBezTo>
                  <a:pt x="173231" y="241830"/>
                  <a:pt x="175384" y="239713"/>
                  <a:pt x="177897" y="239713"/>
                </a:cubicBezTo>
                <a:close/>
                <a:moveTo>
                  <a:pt x="127654" y="97097"/>
                </a:moveTo>
                <a:lnTo>
                  <a:pt x="127654" y="168015"/>
                </a:lnTo>
                <a:lnTo>
                  <a:pt x="179559" y="132376"/>
                </a:lnTo>
                <a:lnTo>
                  <a:pt x="127654" y="97097"/>
                </a:lnTo>
                <a:close/>
                <a:moveTo>
                  <a:pt x="121211" y="84858"/>
                </a:moveTo>
                <a:cubicBezTo>
                  <a:pt x="122643" y="84138"/>
                  <a:pt x="124433" y="84138"/>
                  <a:pt x="125507" y="84858"/>
                </a:cubicBezTo>
                <a:lnTo>
                  <a:pt x="189940" y="128776"/>
                </a:lnTo>
                <a:cubicBezTo>
                  <a:pt x="191014" y="129856"/>
                  <a:pt x="191730" y="130936"/>
                  <a:pt x="191730" y="132376"/>
                </a:cubicBezTo>
                <a:cubicBezTo>
                  <a:pt x="191730" y="133816"/>
                  <a:pt x="191014" y="135256"/>
                  <a:pt x="189940" y="135976"/>
                </a:cubicBezTo>
                <a:lnTo>
                  <a:pt x="125507" y="179895"/>
                </a:lnTo>
                <a:cubicBezTo>
                  <a:pt x="125149" y="180615"/>
                  <a:pt x="124075" y="180615"/>
                  <a:pt x="123359" y="180615"/>
                </a:cubicBezTo>
                <a:cubicBezTo>
                  <a:pt x="122643" y="180615"/>
                  <a:pt x="121927" y="180615"/>
                  <a:pt x="121211" y="180255"/>
                </a:cubicBezTo>
                <a:cubicBezTo>
                  <a:pt x="119779" y="179535"/>
                  <a:pt x="119063" y="178095"/>
                  <a:pt x="119063" y="176295"/>
                </a:cubicBezTo>
                <a:lnTo>
                  <a:pt x="119063" y="88818"/>
                </a:lnTo>
                <a:cubicBezTo>
                  <a:pt x="119063" y="87018"/>
                  <a:pt x="119779" y="85578"/>
                  <a:pt x="121211" y="84858"/>
                </a:cubicBezTo>
                <a:close/>
                <a:moveTo>
                  <a:pt x="143489" y="55050"/>
                </a:moveTo>
                <a:cubicBezTo>
                  <a:pt x="100679" y="55050"/>
                  <a:pt x="66144" y="89657"/>
                  <a:pt x="66144" y="132556"/>
                </a:cubicBezTo>
                <a:cubicBezTo>
                  <a:pt x="66144" y="175095"/>
                  <a:pt x="100679" y="210062"/>
                  <a:pt x="143489" y="210062"/>
                </a:cubicBezTo>
                <a:cubicBezTo>
                  <a:pt x="186299" y="210062"/>
                  <a:pt x="221194" y="175095"/>
                  <a:pt x="221194" y="132556"/>
                </a:cubicBezTo>
                <a:cubicBezTo>
                  <a:pt x="221194" y="89657"/>
                  <a:pt x="186299" y="55050"/>
                  <a:pt x="143489" y="55050"/>
                </a:cubicBezTo>
                <a:close/>
                <a:moveTo>
                  <a:pt x="143489" y="46038"/>
                </a:moveTo>
                <a:cubicBezTo>
                  <a:pt x="190976" y="46038"/>
                  <a:pt x="229828" y="84971"/>
                  <a:pt x="229828" y="132556"/>
                </a:cubicBezTo>
                <a:cubicBezTo>
                  <a:pt x="229828" y="180141"/>
                  <a:pt x="190976" y="218714"/>
                  <a:pt x="143489" y="218714"/>
                </a:cubicBezTo>
                <a:cubicBezTo>
                  <a:pt x="96003" y="218714"/>
                  <a:pt x="57150" y="180141"/>
                  <a:pt x="57150" y="132556"/>
                </a:cubicBezTo>
                <a:cubicBezTo>
                  <a:pt x="57150" y="84971"/>
                  <a:pt x="96003" y="46038"/>
                  <a:pt x="143489" y="46038"/>
                </a:cubicBezTo>
                <a:close/>
                <a:moveTo>
                  <a:pt x="21987" y="8661"/>
                </a:moveTo>
                <a:cubicBezTo>
                  <a:pt x="14778" y="8661"/>
                  <a:pt x="9011" y="14796"/>
                  <a:pt x="9011" y="22014"/>
                </a:cubicBezTo>
                <a:lnTo>
                  <a:pt x="9011" y="268138"/>
                </a:lnTo>
                <a:cubicBezTo>
                  <a:pt x="9011" y="275717"/>
                  <a:pt x="14778" y="281491"/>
                  <a:pt x="21987" y="281491"/>
                </a:cubicBezTo>
                <a:lnTo>
                  <a:pt x="267806" y="281491"/>
                </a:lnTo>
                <a:cubicBezTo>
                  <a:pt x="275014" y="281491"/>
                  <a:pt x="281142" y="275717"/>
                  <a:pt x="281142" y="268138"/>
                </a:cubicBezTo>
                <a:lnTo>
                  <a:pt x="281142" y="22014"/>
                </a:lnTo>
                <a:cubicBezTo>
                  <a:pt x="281142" y="14796"/>
                  <a:pt x="275014" y="8661"/>
                  <a:pt x="267806" y="8661"/>
                </a:cubicBezTo>
                <a:lnTo>
                  <a:pt x="21987" y="8661"/>
                </a:lnTo>
                <a:close/>
                <a:moveTo>
                  <a:pt x="21987" y="0"/>
                </a:moveTo>
                <a:lnTo>
                  <a:pt x="267806" y="0"/>
                </a:lnTo>
                <a:cubicBezTo>
                  <a:pt x="280060" y="0"/>
                  <a:pt x="290153" y="9744"/>
                  <a:pt x="290153" y="22014"/>
                </a:cubicBezTo>
                <a:lnTo>
                  <a:pt x="290153" y="268138"/>
                </a:lnTo>
                <a:cubicBezTo>
                  <a:pt x="290153" y="280408"/>
                  <a:pt x="280060" y="290152"/>
                  <a:pt x="267806" y="290152"/>
                </a:cubicBezTo>
                <a:lnTo>
                  <a:pt x="21987" y="290152"/>
                </a:lnTo>
                <a:cubicBezTo>
                  <a:pt x="9732" y="290152"/>
                  <a:pt x="0" y="280408"/>
                  <a:pt x="0" y="268138"/>
                </a:cubicBezTo>
                <a:lnTo>
                  <a:pt x="0" y="22014"/>
                </a:lnTo>
                <a:cubicBezTo>
                  <a:pt x="0" y="9744"/>
                  <a:pt x="9732" y="0"/>
                  <a:pt x="21987" y="0"/>
                </a:cubicBez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34" name="Freeform 1037">
            <a:extLst>
              <a:ext uri="{FF2B5EF4-FFF2-40B4-BE49-F238E27FC236}">
                <a16:creationId xmlns:a16="http://schemas.microsoft.com/office/drawing/2014/main" id="{B50ACBDE-8B33-F347-A5D3-196A4D4CF308}"/>
              </a:ext>
            </a:extLst>
          </p:cNvPr>
          <p:cNvSpPr>
            <a:spLocks noChangeAspect="1" noChangeArrowheads="1"/>
          </p:cNvSpPr>
          <p:nvPr/>
        </p:nvSpPr>
        <p:spPr bwMode="auto">
          <a:xfrm>
            <a:off x="9165718" y="4827968"/>
            <a:ext cx="1397516" cy="1397516"/>
          </a:xfrm>
          <a:custGeom>
            <a:avLst/>
            <a:gdLst>
              <a:gd name="T0" fmla="*/ 123725 w 290152"/>
              <a:gd name="T1" fmla="*/ 271757 h 290152"/>
              <a:gd name="T2" fmla="*/ 22068 w 290152"/>
              <a:gd name="T3" fmla="*/ 282192 h 290152"/>
              <a:gd name="T4" fmla="*/ 257243 w 290152"/>
              <a:gd name="T5" fmla="*/ 227578 h 290152"/>
              <a:gd name="T6" fmla="*/ 234963 w 290152"/>
              <a:gd name="T7" fmla="*/ 227578 h 290152"/>
              <a:gd name="T8" fmla="*/ 211472 w 290152"/>
              <a:gd name="T9" fmla="*/ 227578 h 290152"/>
              <a:gd name="T10" fmla="*/ 189192 w 290152"/>
              <a:gd name="T11" fmla="*/ 227578 h 290152"/>
              <a:gd name="T12" fmla="*/ 167103 w 290152"/>
              <a:gd name="T13" fmla="*/ 227578 h 290152"/>
              <a:gd name="T14" fmla="*/ 144455 w 290152"/>
              <a:gd name="T15" fmla="*/ 227578 h 290152"/>
              <a:gd name="T16" fmla="*/ 122351 w 290152"/>
              <a:gd name="T17" fmla="*/ 227578 h 290152"/>
              <a:gd name="T18" fmla="*/ 100262 w 290152"/>
              <a:gd name="T19" fmla="*/ 227578 h 290152"/>
              <a:gd name="T20" fmla="*/ 77982 w 290152"/>
              <a:gd name="T21" fmla="*/ 227578 h 290152"/>
              <a:gd name="T22" fmla="*/ 53743 w 290152"/>
              <a:gd name="T23" fmla="*/ 227578 h 290152"/>
              <a:gd name="T24" fmla="*/ 31638 w 290152"/>
              <a:gd name="T25" fmla="*/ 227578 h 290152"/>
              <a:gd name="T26" fmla="*/ 249858 w 290152"/>
              <a:gd name="T27" fmla="*/ 210072 h 290152"/>
              <a:gd name="T28" fmla="*/ 227387 w 290152"/>
              <a:gd name="T29" fmla="*/ 210072 h 290152"/>
              <a:gd name="T30" fmla="*/ 203516 w 290152"/>
              <a:gd name="T31" fmla="*/ 210072 h 290152"/>
              <a:gd name="T32" fmla="*/ 179643 w 290152"/>
              <a:gd name="T33" fmla="*/ 210072 h 290152"/>
              <a:gd name="T34" fmla="*/ 155772 w 290152"/>
              <a:gd name="T35" fmla="*/ 210072 h 290152"/>
              <a:gd name="T36" fmla="*/ 133492 w 290152"/>
              <a:gd name="T37" fmla="*/ 210072 h 290152"/>
              <a:gd name="T38" fmla="*/ 109619 w 290152"/>
              <a:gd name="T39" fmla="*/ 210072 h 290152"/>
              <a:gd name="T40" fmla="*/ 85748 w 290152"/>
              <a:gd name="T41" fmla="*/ 210072 h 290152"/>
              <a:gd name="T42" fmla="*/ 61876 w 290152"/>
              <a:gd name="T43" fmla="*/ 210072 h 290152"/>
              <a:gd name="T44" fmla="*/ 38194 w 290152"/>
              <a:gd name="T45" fmla="*/ 210072 h 290152"/>
              <a:gd name="T46" fmla="*/ 243957 w 290152"/>
              <a:gd name="T47" fmla="*/ 192566 h 290152"/>
              <a:gd name="T48" fmla="*/ 222805 w 290152"/>
              <a:gd name="T49" fmla="*/ 192566 h 290152"/>
              <a:gd name="T50" fmla="*/ 200156 w 290152"/>
              <a:gd name="T51" fmla="*/ 192566 h 290152"/>
              <a:gd name="T52" fmla="*/ 178434 w 290152"/>
              <a:gd name="T53" fmla="*/ 192566 h 290152"/>
              <a:gd name="T54" fmla="*/ 155595 w 290152"/>
              <a:gd name="T55" fmla="*/ 192566 h 290152"/>
              <a:gd name="T56" fmla="*/ 133315 w 290152"/>
              <a:gd name="T57" fmla="*/ 192566 h 290152"/>
              <a:gd name="T58" fmla="*/ 111211 w 290152"/>
              <a:gd name="T59" fmla="*/ 192566 h 290152"/>
              <a:gd name="T60" fmla="*/ 88754 w 290152"/>
              <a:gd name="T61" fmla="*/ 192566 h 290152"/>
              <a:gd name="T62" fmla="*/ 66651 w 290152"/>
              <a:gd name="T63" fmla="*/ 192566 h 290152"/>
              <a:gd name="T64" fmla="*/ 44370 w 290152"/>
              <a:gd name="T65" fmla="*/ 192566 h 290152"/>
              <a:gd name="T66" fmla="*/ 31114 w 290152"/>
              <a:gd name="T67" fmla="*/ 185234 h 290152"/>
              <a:gd name="T68" fmla="*/ 123368 w 290152"/>
              <a:gd name="T69" fmla="*/ 146414 h 290152"/>
              <a:gd name="T70" fmla="*/ 119359 w 290152"/>
              <a:gd name="T71" fmla="*/ 150820 h 290152"/>
              <a:gd name="T72" fmla="*/ 100660 w 290152"/>
              <a:gd name="T73" fmla="*/ 155595 h 290152"/>
              <a:gd name="T74" fmla="*/ 232398 w 290152"/>
              <a:gd name="T75" fmla="*/ 116176 h 290152"/>
              <a:gd name="T76" fmla="*/ 190566 w 290152"/>
              <a:gd name="T77" fmla="*/ 116176 h 290152"/>
              <a:gd name="T78" fmla="*/ 138005 w 290152"/>
              <a:gd name="T79" fmla="*/ 125359 h 290152"/>
              <a:gd name="T80" fmla="*/ 236760 w 290152"/>
              <a:gd name="T81" fmla="*/ 92113 h 290152"/>
              <a:gd name="T82" fmla="*/ 138023 w 290152"/>
              <a:gd name="T83" fmla="*/ 87531 h 290152"/>
              <a:gd name="T84" fmla="*/ 133682 w 290152"/>
              <a:gd name="T85" fmla="*/ 92113 h 290152"/>
              <a:gd name="T86" fmla="*/ 111851 w 290152"/>
              <a:gd name="T87" fmla="*/ 66344 h 290152"/>
              <a:gd name="T88" fmla="*/ 232364 w 290152"/>
              <a:gd name="T89" fmla="*/ 66475 h 290152"/>
              <a:gd name="T90" fmla="*/ 167192 w 290152"/>
              <a:gd name="T91" fmla="*/ 57292 h 290152"/>
              <a:gd name="T92" fmla="*/ 138005 w 290152"/>
              <a:gd name="T93" fmla="*/ 57292 h 290152"/>
              <a:gd name="T94" fmla="*/ 116218 w 290152"/>
              <a:gd name="T95" fmla="*/ 125364 h 290152"/>
              <a:gd name="T96" fmla="*/ 102630 w 290152"/>
              <a:gd name="T97" fmla="*/ 28647 h 290152"/>
              <a:gd name="T98" fmla="*/ 98670 w 290152"/>
              <a:gd name="T99" fmla="*/ 33420 h 290152"/>
              <a:gd name="T100" fmla="*/ 258675 w 290152"/>
              <a:gd name="T101" fmla="*/ 176550 h 290152"/>
              <a:gd name="T102" fmla="*/ 245290 w 290152"/>
              <a:gd name="T103" fmla="*/ 0 h 290152"/>
              <a:gd name="T104" fmla="*/ 290874 w 290152"/>
              <a:gd name="T105" fmla="*/ 268806 h 290152"/>
              <a:gd name="T106" fmla="*/ 361 w 290152"/>
              <a:gd name="T107" fmla="*/ 249993 h 2901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90152" h="290152">
                <a:moveTo>
                  <a:pt x="123417" y="261938"/>
                </a:moveTo>
                <a:lnTo>
                  <a:pt x="164783" y="261938"/>
                </a:lnTo>
                <a:cubicBezTo>
                  <a:pt x="167323" y="261938"/>
                  <a:pt x="169500" y="264224"/>
                  <a:pt x="169500" y="266510"/>
                </a:cubicBezTo>
                <a:cubicBezTo>
                  <a:pt x="169500" y="269177"/>
                  <a:pt x="167323" y="271082"/>
                  <a:pt x="164783" y="271082"/>
                </a:cubicBezTo>
                <a:lnTo>
                  <a:pt x="123417" y="271082"/>
                </a:lnTo>
                <a:cubicBezTo>
                  <a:pt x="121240" y="271082"/>
                  <a:pt x="119063" y="269177"/>
                  <a:pt x="119063" y="266510"/>
                </a:cubicBezTo>
                <a:cubicBezTo>
                  <a:pt x="119063" y="264224"/>
                  <a:pt x="121240" y="261938"/>
                  <a:pt x="123417" y="261938"/>
                </a:cubicBezTo>
                <a:close/>
                <a:moveTo>
                  <a:pt x="9022" y="255146"/>
                </a:moveTo>
                <a:lnTo>
                  <a:pt x="9022" y="268138"/>
                </a:lnTo>
                <a:cubicBezTo>
                  <a:pt x="9022" y="275717"/>
                  <a:pt x="14796" y="281491"/>
                  <a:pt x="22014" y="281491"/>
                </a:cubicBezTo>
                <a:lnTo>
                  <a:pt x="268138" y="281491"/>
                </a:lnTo>
                <a:cubicBezTo>
                  <a:pt x="275356" y="281491"/>
                  <a:pt x="281491" y="275717"/>
                  <a:pt x="281491" y="268138"/>
                </a:cubicBezTo>
                <a:lnTo>
                  <a:pt x="281491" y="255146"/>
                </a:lnTo>
                <a:lnTo>
                  <a:pt x="9022" y="255146"/>
                </a:lnTo>
                <a:close/>
                <a:moveTo>
                  <a:pt x="256604" y="227013"/>
                </a:moveTo>
                <a:cubicBezTo>
                  <a:pt x="259652" y="227013"/>
                  <a:pt x="261557" y="228918"/>
                  <a:pt x="261557" y="231585"/>
                </a:cubicBezTo>
                <a:cubicBezTo>
                  <a:pt x="261557" y="234252"/>
                  <a:pt x="259652" y="236157"/>
                  <a:pt x="256604" y="236157"/>
                </a:cubicBezTo>
                <a:cubicBezTo>
                  <a:pt x="254318" y="236157"/>
                  <a:pt x="252413" y="234252"/>
                  <a:pt x="252413" y="231585"/>
                </a:cubicBezTo>
                <a:cubicBezTo>
                  <a:pt x="252413" y="228918"/>
                  <a:pt x="254318" y="227013"/>
                  <a:pt x="256604" y="227013"/>
                </a:cubicBezTo>
                <a:close/>
                <a:moveTo>
                  <a:pt x="234379" y="227013"/>
                </a:moveTo>
                <a:cubicBezTo>
                  <a:pt x="237046" y="227013"/>
                  <a:pt x="239332" y="228918"/>
                  <a:pt x="239332" y="231585"/>
                </a:cubicBezTo>
                <a:cubicBezTo>
                  <a:pt x="239332" y="234252"/>
                  <a:pt x="237046" y="236157"/>
                  <a:pt x="234379" y="236157"/>
                </a:cubicBezTo>
                <a:cubicBezTo>
                  <a:pt x="232093" y="236157"/>
                  <a:pt x="230188" y="234252"/>
                  <a:pt x="230188" y="231585"/>
                </a:cubicBezTo>
                <a:cubicBezTo>
                  <a:pt x="230188" y="228918"/>
                  <a:pt x="232093" y="227013"/>
                  <a:pt x="234379" y="227013"/>
                </a:cubicBezTo>
                <a:close/>
                <a:moveTo>
                  <a:pt x="210947" y="227013"/>
                </a:moveTo>
                <a:cubicBezTo>
                  <a:pt x="213614" y="227013"/>
                  <a:pt x="215519" y="228918"/>
                  <a:pt x="215519" y="231585"/>
                </a:cubicBezTo>
                <a:cubicBezTo>
                  <a:pt x="215519" y="234252"/>
                  <a:pt x="213614" y="236157"/>
                  <a:pt x="210947" y="236157"/>
                </a:cubicBezTo>
                <a:cubicBezTo>
                  <a:pt x="208661" y="236157"/>
                  <a:pt x="206375" y="234252"/>
                  <a:pt x="206375" y="231585"/>
                </a:cubicBezTo>
                <a:cubicBezTo>
                  <a:pt x="206375" y="228918"/>
                  <a:pt x="208661" y="227013"/>
                  <a:pt x="210947" y="227013"/>
                </a:cubicBezTo>
                <a:close/>
                <a:moveTo>
                  <a:pt x="188722" y="227013"/>
                </a:moveTo>
                <a:cubicBezTo>
                  <a:pt x="191389" y="227013"/>
                  <a:pt x="193294" y="228918"/>
                  <a:pt x="193294" y="231585"/>
                </a:cubicBezTo>
                <a:cubicBezTo>
                  <a:pt x="193294" y="234252"/>
                  <a:pt x="191389" y="236157"/>
                  <a:pt x="188722" y="236157"/>
                </a:cubicBezTo>
                <a:cubicBezTo>
                  <a:pt x="186055" y="236157"/>
                  <a:pt x="184150" y="234252"/>
                  <a:pt x="184150" y="231585"/>
                </a:cubicBezTo>
                <a:cubicBezTo>
                  <a:pt x="184150" y="228918"/>
                  <a:pt x="186055" y="227013"/>
                  <a:pt x="188722" y="227013"/>
                </a:cubicBezTo>
                <a:close/>
                <a:moveTo>
                  <a:pt x="166688" y="227013"/>
                </a:moveTo>
                <a:cubicBezTo>
                  <a:pt x="169252" y="227013"/>
                  <a:pt x="171084" y="228918"/>
                  <a:pt x="171084" y="231585"/>
                </a:cubicBezTo>
                <a:cubicBezTo>
                  <a:pt x="171084" y="234252"/>
                  <a:pt x="169252" y="236157"/>
                  <a:pt x="166688" y="236157"/>
                </a:cubicBezTo>
                <a:cubicBezTo>
                  <a:pt x="164123" y="236157"/>
                  <a:pt x="161925" y="234252"/>
                  <a:pt x="161925" y="231585"/>
                </a:cubicBezTo>
                <a:cubicBezTo>
                  <a:pt x="161925" y="228918"/>
                  <a:pt x="164123" y="227013"/>
                  <a:pt x="166688" y="227013"/>
                </a:cubicBezTo>
                <a:close/>
                <a:moveTo>
                  <a:pt x="144096" y="227013"/>
                </a:moveTo>
                <a:cubicBezTo>
                  <a:pt x="146661" y="227013"/>
                  <a:pt x="148859" y="228918"/>
                  <a:pt x="148859" y="231585"/>
                </a:cubicBezTo>
                <a:cubicBezTo>
                  <a:pt x="148859" y="234252"/>
                  <a:pt x="146661" y="236157"/>
                  <a:pt x="144096" y="236157"/>
                </a:cubicBezTo>
                <a:cubicBezTo>
                  <a:pt x="141898" y="236157"/>
                  <a:pt x="139700" y="234252"/>
                  <a:pt x="139700" y="231585"/>
                </a:cubicBezTo>
                <a:cubicBezTo>
                  <a:pt x="139700" y="228918"/>
                  <a:pt x="141898" y="227013"/>
                  <a:pt x="144096" y="227013"/>
                </a:cubicBezTo>
                <a:close/>
                <a:moveTo>
                  <a:pt x="122047" y="227013"/>
                </a:moveTo>
                <a:cubicBezTo>
                  <a:pt x="124714" y="227013"/>
                  <a:pt x="126619" y="228918"/>
                  <a:pt x="126619" y="231585"/>
                </a:cubicBezTo>
                <a:cubicBezTo>
                  <a:pt x="126619" y="234252"/>
                  <a:pt x="124714" y="236157"/>
                  <a:pt x="122047" y="236157"/>
                </a:cubicBezTo>
                <a:cubicBezTo>
                  <a:pt x="119761" y="236157"/>
                  <a:pt x="117475" y="234252"/>
                  <a:pt x="117475" y="231585"/>
                </a:cubicBezTo>
                <a:cubicBezTo>
                  <a:pt x="117475" y="228918"/>
                  <a:pt x="119761" y="227013"/>
                  <a:pt x="122047" y="227013"/>
                </a:cubicBezTo>
                <a:close/>
                <a:moveTo>
                  <a:pt x="100013" y="227013"/>
                </a:moveTo>
                <a:cubicBezTo>
                  <a:pt x="102211" y="227013"/>
                  <a:pt x="104409" y="228918"/>
                  <a:pt x="104409" y="231585"/>
                </a:cubicBezTo>
                <a:cubicBezTo>
                  <a:pt x="104409" y="234252"/>
                  <a:pt x="102211" y="236157"/>
                  <a:pt x="100013" y="236157"/>
                </a:cubicBezTo>
                <a:cubicBezTo>
                  <a:pt x="97448" y="236157"/>
                  <a:pt x="95250" y="234252"/>
                  <a:pt x="95250" y="231585"/>
                </a:cubicBezTo>
                <a:cubicBezTo>
                  <a:pt x="95250" y="228918"/>
                  <a:pt x="97448" y="227013"/>
                  <a:pt x="100013" y="227013"/>
                </a:cubicBezTo>
                <a:close/>
                <a:moveTo>
                  <a:pt x="77788" y="227013"/>
                </a:moveTo>
                <a:cubicBezTo>
                  <a:pt x="79986" y="227013"/>
                  <a:pt x="82184" y="228918"/>
                  <a:pt x="82184" y="231585"/>
                </a:cubicBezTo>
                <a:cubicBezTo>
                  <a:pt x="82184" y="234252"/>
                  <a:pt x="79986" y="236157"/>
                  <a:pt x="77788" y="236157"/>
                </a:cubicBezTo>
                <a:cubicBezTo>
                  <a:pt x="75223" y="236157"/>
                  <a:pt x="73025" y="234252"/>
                  <a:pt x="73025" y="231585"/>
                </a:cubicBezTo>
                <a:cubicBezTo>
                  <a:pt x="73025" y="228918"/>
                  <a:pt x="75223" y="227013"/>
                  <a:pt x="77788" y="227013"/>
                </a:cubicBezTo>
                <a:close/>
                <a:moveTo>
                  <a:pt x="53609" y="227013"/>
                </a:moveTo>
                <a:cubicBezTo>
                  <a:pt x="56174" y="227013"/>
                  <a:pt x="58372" y="228918"/>
                  <a:pt x="58372" y="231585"/>
                </a:cubicBezTo>
                <a:cubicBezTo>
                  <a:pt x="58372" y="234252"/>
                  <a:pt x="56174" y="236157"/>
                  <a:pt x="53609" y="236157"/>
                </a:cubicBezTo>
                <a:cubicBezTo>
                  <a:pt x="51045" y="236157"/>
                  <a:pt x="49213" y="234252"/>
                  <a:pt x="49213" y="231585"/>
                </a:cubicBezTo>
                <a:cubicBezTo>
                  <a:pt x="49213" y="228918"/>
                  <a:pt x="51045" y="227013"/>
                  <a:pt x="53609" y="227013"/>
                </a:cubicBezTo>
                <a:close/>
                <a:moveTo>
                  <a:pt x="31560" y="227013"/>
                </a:moveTo>
                <a:cubicBezTo>
                  <a:pt x="33846" y="227013"/>
                  <a:pt x="36132" y="228918"/>
                  <a:pt x="36132" y="231585"/>
                </a:cubicBezTo>
                <a:cubicBezTo>
                  <a:pt x="36132" y="234252"/>
                  <a:pt x="33846" y="236157"/>
                  <a:pt x="31560" y="236157"/>
                </a:cubicBezTo>
                <a:cubicBezTo>
                  <a:pt x="28893" y="236157"/>
                  <a:pt x="26988" y="234252"/>
                  <a:pt x="26988" y="231585"/>
                </a:cubicBezTo>
                <a:cubicBezTo>
                  <a:pt x="26988" y="228918"/>
                  <a:pt x="28893" y="227013"/>
                  <a:pt x="31560" y="227013"/>
                </a:cubicBezTo>
                <a:close/>
                <a:moveTo>
                  <a:pt x="249238" y="209550"/>
                </a:moveTo>
                <a:cubicBezTo>
                  <a:pt x="251802" y="209550"/>
                  <a:pt x="253634" y="211836"/>
                  <a:pt x="253634" y="214122"/>
                </a:cubicBezTo>
                <a:cubicBezTo>
                  <a:pt x="253634" y="216789"/>
                  <a:pt x="251802" y="218694"/>
                  <a:pt x="249238" y="218694"/>
                </a:cubicBezTo>
                <a:cubicBezTo>
                  <a:pt x="246673" y="218694"/>
                  <a:pt x="244475" y="216789"/>
                  <a:pt x="244475" y="214122"/>
                </a:cubicBezTo>
                <a:cubicBezTo>
                  <a:pt x="244475" y="211836"/>
                  <a:pt x="246673" y="209550"/>
                  <a:pt x="249238" y="209550"/>
                </a:cubicBezTo>
                <a:close/>
                <a:moveTo>
                  <a:pt x="226822" y="209550"/>
                </a:moveTo>
                <a:cubicBezTo>
                  <a:pt x="229489" y="209550"/>
                  <a:pt x="231394" y="211836"/>
                  <a:pt x="231394" y="214122"/>
                </a:cubicBezTo>
                <a:cubicBezTo>
                  <a:pt x="231394" y="216789"/>
                  <a:pt x="229489" y="218694"/>
                  <a:pt x="226822" y="218694"/>
                </a:cubicBezTo>
                <a:cubicBezTo>
                  <a:pt x="224155" y="218694"/>
                  <a:pt x="222250" y="216789"/>
                  <a:pt x="222250" y="214122"/>
                </a:cubicBezTo>
                <a:cubicBezTo>
                  <a:pt x="222250" y="211836"/>
                  <a:pt x="224155" y="209550"/>
                  <a:pt x="226822" y="209550"/>
                </a:cubicBezTo>
                <a:close/>
                <a:moveTo>
                  <a:pt x="203010" y="209550"/>
                </a:moveTo>
                <a:cubicBezTo>
                  <a:pt x="205296" y="209550"/>
                  <a:pt x="207582" y="211836"/>
                  <a:pt x="207582" y="214122"/>
                </a:cubicBezTo>
                <a:cubicBezTo>
                  <a:pt x="207582" y="216789"/>
                  <a:pt x="205296" y="218694"/>
                  <a:pt x="203010" y="218694"/>
                </a:cubicBezTo>
                <a:cubicBezTo>
                  <a:pt x="200343" y="218694"/>
                  <a:pt x="198438" y="216789"/>
                  <a:pt x="198438" y="214122"/>
                </a:cubicBezTo>
                <a:cubicBezTo>
                  <a:pt x="198438" y="211836"/>
                  <a:pt x="200343" y="209550"/>
                  <a:pt x="203010" y="209550"/>
                </a:cubicBezTo>
                <a:close/>
                <a:moveTo>
                  <a:pt x="179197" y="209550"/>
                </a:moveTo>
                <a:cubicBezTo>
                  <a:pt x="181864" y="209550"/>
                  <a:pt x="183769" y="211836"/>
                  <a:pt x="183769" y="214122"/>
                </a:cubicBezTo>
                <a:cubicBezTo>
                  <a:pt x="183769" y="216789"/>
                  <a:pt x="181864" y="218694"/>
                  <a:pt x="179197" y="218694"/>
                </a:cubicBezTo>
                <a:cubicBezTo>
                  <a:pt x="176530" y="218694"/>
                  <a:pt x="174625" y="216789"/>
                  <a:pt x="174625" y="214122"/>
                </a:cubicBezTo>
                <a:cubicBezTo>
                  <a:pt x="174625" y="211836"/>
                  <a:pt x="176530" y="209550"/>
                  <a:pt x="179197" y="209550"/>
                </a:cubicBezTo>
                <a:close/>
                <a:moveTo>
                  <a:pt x="155385" y="209550"/>
                </a:moveTo>
                <a:cubicBezTo>
                  <a:pt x="158052" y="209550"/>
                  <a:pt x="159957" y="211836"/>
                  <a:pt x="159957" y="214122"/>
                </a:cubicBezTo>
                <a:cubicBezTo>
                  <a:pt x="159957" y="216789"/>
                  <a:pt x="158052" y="218694"/>
                  <a:pt x="155385" y="218694"/>
                </a:cubicBezTo>
                <a:cubicBezTo>
                  <a:pt x="152718" y="218694"/>
                  <a:pt x="150813" y="216789"/>
                  <a:pt x="150813" y="214122"/>
                </a:cubicBezTo>
                <a:cubicBezTo>
                  <a:pt x="150813" y="211836"/>
                  <a:pt x="152718" y="209550"/>
                  <a:pt x="155385" y="209550"/>
                </a:cubicBezTo>
                <a:close/>
                <a:moveTo>
                  <a:pt x="133160" y="209550"/>
                </a:moveTo>
                <a:cubicBezTo>
                  <a:pt x="135446" y="209550"/>
                  <a:pt x="137732" y="211836"/>
                  <a:pt x="137732" y="214122"/>
                </a:cubicBezTo>
                <a:cubicBezTo>
                  <a:pt x="137732" y="216789"/>
                  <a:pt x="135446" y="218694"/>
                  <a:pt x="133160" y="218694"/>
                </a:cubicBezTo>
                <a:cubicBezTo>
                  <a:pt x="130493" y="218694"/>
                  <a:pt x="128588" y="216789"/>
                  <a:pt x="128588" y="214122"/>
                </a:cubicBezTo>
                <a:cubicBezTo>
                  <a:pt x="128588" y="211836"/>
                  <a:pt x="130493" y="209550"/>
                  <a:pt x="133160" y="209550"/>
                </a:cubicBezTo>
                <a:close/>
                <a:moveTo>
                  <a:pt x="109347" y="209550"/>
                </a:moveTo>
                <a:cubicBezTo>
                  <a:pt x="112014" y="209550"/>
                  <a:pt x="113919" y="211836"/>
                  <a:pt x="113919" y="214122"/>
                </a:cubicBezTo>
                <a:cubicBezTo>
                  <a:pt x="113919" y="216789"/>
                  <a:pt x="112014" y="218694"/>
                  <a:pt x="109347" y="218694"/>
                </a:cubicBezTo>
                <a:cubicBezTo>
                  <a:pt x="106680" y="218694"/>
                  <a:pt x="104775" y="216789"/>
                  <a:pt x="104775" y="214122"/>
                </a:cubicBezTo>
                <a:cubicBezTo>
                  <a:pt x="104775" y="211836"/>
                  <a:pt x="106680" y="209550"/>
                  <a:pt x="109347" y="209550"/>
                </a:cubicBezTo>
                <a:close/>
                <a:moveTo>
                  <a:pt x="85535" y="209550"/>
                </a:moveTo>
                <a:cubicBezTo>
                  <a:pt x="88202" y="209550"/>
                  <a:pt x="90107" y="211836"/>
                  <a:pt x="90107" y="214122"/>
                </a:cubicBezTo>
                <a:cubicBezTo>
                  <a:pt x="90107" y="216789"/>
                  <a:pt x="88202" y="218694"/>
                  <a:pt x="85535" y="218694"/>
                </a:cubicBezTo>
                <a:cubicBezTo>
                  <a:pt x="82868" y="218694"/>
                  <a:pt x="80963" y="216789"/>
                  <a:pt x="80963" y="214122"/>
                </a:cubicBezTo>
                <a:cubicBezTo>
                  <a:pt x="80963" y="211836"/>
                  <a:pt x="82868" y="209550"/>
                  <a:pt x="85535" y="209550"/>
                </a:cubicBezTo>
                <a:close/>
                <a:moveTo>
                  <a:pt x="61722" y="209550"/>
                </a:moveTo>
                <a:cubicBezTo>
                  <a:pt x="64389" y="209550"/>
                  <a:pt x="66294" y="211836"/>
                  <a:pt x="66294" y="214122"/>
                </a:cubicBezTo>
                <a:cubicBezTo>
                  <a:pt x="66294" y="216789"/>
                  <a:pt x="64389" y="218694"/>
                  <a:pt x="61722" y="218694"/>
                </a:cubicBezTo>
                <a:cubicBezTo>
                  <a:pt x="59055" y="218694"/>
                  <a:pt x="57150" y="216789"/>
                  <a:pt x="57150" y="214122"/>
                </a:cubicBezTo>
                <a:cubicBezTo>
                  <a:pt x="57150" y="211836"/>
                  <a:pt x="59055" y="209550"/>
                  <a:pt x="61722" y="209550"/>
                </a:cubicBezTo>
                <a:close/>
                <a:moveTo>
                  <a:pt x="38100" y="209550"/>
                </a:moveTo>
                <a:cubicBezTo>
                  <a:pt x="40665" y="209550"/>
                  <a:pt x="42497" y="211836"/>
                  <a:pt x="42497" y="214122"/>
                </a:cubicBezTo>
                <a:cubicBezTo>
                  <a:pt x="42497" y="216789"/>
                  <a:pt x="40665" y="218694"/>
                  <a:pt x="38100" y="218694"/>
                </a:cubicBezTo>
                <a:cubicBezTo>
                  <a:pt x="35536" y="218694"/>
                  <a:pt x="33338" y="216789"/>
                  <a:pt x="33338" y="214122"/>
                </a:cubicBezTo>
                <a:cubicBezTo>
                  <a:pt x="33338" y="211836"/>
                  <a:pt x="35536" y="209550"/>
                  <a:pt x="38100" y="209550"/>
                </a:cubicBezTo>
                <a:close/>
                <a:moveTo>
                  <a:pt x="243351" y="192088"/>
                </a:moveTo>
                <a:cubicBezTo>
                  <a:pt x="245666" y="192088"/>
                  <a:pt x="247319" y="194286"/>
                  <a:pt x="247319" y="196484"/>
                </a:cubicBezTo>
                <a:cubicBezTo>
                  <a:pt x="247319" y="199049"/>
                  <a:pt x="245666" y="201247"/>
                  <a:pt x="243351" y="201247"/>
                </a:cubicBezTo>
                <a:cubicBezTo>
                  <a:pt x="241367" y="201247"/>
                  <a:pt x="239713" y="199049"/>
                  <a:pt x="239713" y="196484"/>
                </a:cubicBezTo>
                <a:cubicBezTo>
                  <a:pt x="239713" y="194286"/>
                  <a:pt x="241367" y="192088"/>
                  <a:pt x="243351" y="192088"/>
                </a:cubicBezTo>
                <a:close/>
                <a:moveTo>
                  <a:pt x="222251" y="192088"/>
                </a:moveTo>
                <a:cubicBezTo>
                  <a:pt x="224449" y="192088"/>
                  <a:pt x="226647" y="194286"/>
                  <a:pt x="226647" y="196484"/>
                </a:cubicBezTo>
                <a:cubicBezTo>
                  <a:pt x="226647" y="199049"/>
                  <a:pt x="224449" y="201247"/>
                  <a:pt x="222251" y="201247"/>
                </a:cubicBezTo>
                <a:cubicBezTo>
                  <a:pt x="219320" y="201247"/>
                  <a:pt x="217488" y="199049"/>
                  <a:pt x="217488" y="196484"/>
                </a:cubicBezTo>
                <a:cubicBezTo>
                  <a:pt x="217488" y="194286"/>
                  <a:pt x="219320" y="192088"/>
                  <a:pt x="222251" y="192088"/>
                </a:cubicBezTo>
                <a:close/>
                <a:moveTo>
                  <a:pt x="199659" y="192088"/>
                </a:moveTo>
                <a:cubicBezTo>
                  <a:pt x="202224" y="192088"/>
                  <a:pt x="204422" y="194286"/>
                  <a:pt x="204422" y="196484"/>
                </a:cubicBezTo>
                <a:cubicBezTo>
                  <a:pt x="204422" y="199049"/>
                  <a:pt x="202224" y="201247"/>
                  <a:pt x="199659" y="201247"/>
                </a:cubicBezTo>
                <a:cubicBezTo>
                  <a:pt x="197461" y="201247"/>
                  <a:pt x="195263" y="199049"/>
                  <a:pt x="195263" y="196484"/>
                </a:cubicBezTo>
                <a:cubicBezTo>
                  <a:pt x="195263" y="194286"/>
                  <a:pt x="197461" y="192088"/>
                  <a:pt x="199659" y="192088"/>
                </a:cubicBezTo>
                <a:close/>
                <a:moveTo>
                  <a:pt x="177991" y="192088"/>
                </a:moveTo>
                <a:cubicBezTo>
                  <a:pt x="180277" y="192088"/>
                  <a:pt x="182182" y="194286"/>
                  <a:pt x="182182" y="196484"/>
                </a:cubicBezTo>
                <a:cubicBezTo>
                  <a:pt x="182182" y="199049"/>
                  <a:pt x="180277" y="201247"/>
                  <a:pt x="177991" y="201247"/>
                </a:cubicBezTo>
                <a:cubicBezTo>
                  <a:pt x="175324" y="201247"/>
                  <a:pt x="173038" y="199049"/>
                  <a:pt x="173038" y="196484"/>
                </a:cubicBezTo>
                <a:cubicBezTo>
                  <a:pt x="173038" y="194286"/>
                  <a:pt x="175324" y="192088"/>
                  <a:pt x="177991" y="192088"/>
                </a:cubicBezTo>
                <a:close/>
                <a:moveTo>
                  <a:pt x="155209" y="192088"/>
                </a:moveTo>
                <a:cubicBezTo>
                  <a:pt x="157774" y="192088"/>
                  <a:pt x="159972" y="194286"/>
                  <a:pt x="159972" y="196484"/>
                </a:cubicBezTo>
                <a:cubicBezTo>
                  <a:pt x="159972" y="199049"/>
                  <a:pt x="157774" y="201247"/>
                  <a:pt x="155209" y="201247"/>
                </a:cubicBezTo>
                <a:cubicBezTo>
                  <a:pt x="152645" y="201247"/>
                  <a:pt x="150813" y="199049"/>
                  <a:pt x="150813" y="196484"/>
                </a:cubicBezTo>
                <a:cubicBezTo>
                  <a:pt x="150813" y="194286"/>
                  <a:pt x="152645" y="192088"/>
                  <a:pt x="155209" y="192088"/>
                </a:cubicBezTo>
                <a:close/>
                <a:moveTo>
                  <a:pt x="132984" y="192088"/>
                </a:moveTo>
                <a:cubicBezTo>
                  <a:pt x="135549" y="192088"/>
                  <a:pt x="137747" y="194286"/>
                  <a:pt x="137747" y="196484"/>
                </a:cubicBezTo>
                <a:cubicBezTo>
                  <a:pt x="137747" y="199049"/>
                  <a:pt x="135549" y="201247"/>
                  <a:pt x="132984" y="201247"/>
                </a:cubicBezTo>
                <a:cubicBezTo>
                  <a:pt x="130786" y="201247"/>
                  <a:pt x="128588" y="199049"/>
                  <a:pt x="128588" y="196484"/>
                </a:cubicBezTo>
                <a:cubicBezTo>
                  <a:pt x="128588" y="194286"/>
                  <a:pt x="130786" y="192088"/>
                  <a:pt x="132984" y="192088"/>
                </a:cubicBezTo>
                <a:close/>
                <a:moveTo>
                  <a:pt x="110935" y="192088"/>
                </a:moveTo>
                <a:cubicBezTo>
                  <a:pt x="113602" y="192088"/>
                  <a:pt x="115507" y="194286"/>
                  <a:pt x="115507" y="196484"/>
                </a:cubicBezTo>
                <a:cubicBezTo>
                  <a:pt x="115507" y="199049"/>
                  <a:pt x="113602" y="201247"/>
                  <a:pt x="110935" y="201247"/>
                </a:cubicBezTo>
                <a:cubicBezTo>
                  <a:pt x="108649" y="201247"/>
                  <a:pt x="106363" y="199049"/>
                  <a:pt x="106363" y="196484"/>
                </a:cubicBezTo>
                <a:cubicBezTo>
                  <a:pt x="106363" y="194286"/>
                  <a:pt x="108649" y="192088"/>
                  <a:pt x="110935" y="192088"/>
                </a:cubicBezTo>
                <a:close/>
                <a:moveTo>
                  <a:pt x="88534" y="192088"/>
                </a:moveTo>
                <a:cubicBezTo>
                  <a:pt x="91099" y="192088"/>
                  <a:pt x="93297" y="194286"/>
                  <a:pt x="93297" y="196484"/>
                </a:cubicBezTo>
                <a:cubicBezTo>
                  <a:pt x="93297" y="199049"/>
                  <a:pt x="91099" y="201247"/>
                  <a:pt x="88534" y="201247"/>
                </a:cubicBezTo>
                <a:cubicBezTo>
                  <a:pt x="85970" y="201247"/>
                  <a:pt x="84138" y="199049"/>
                  <a:pt x="84138" y="196484"/>
                </a:cubicBezTo>
                <a:cubicBezTo>
                  <a:pt x="84138" y="194286"/>
                  <a:pt x="85970" y="192088"/>
                  <a:pt x="88534" y="192088"/>
                </a:cubicBezTo>
                <a:close/>
                <a:moveTo>
                  <a:pt x="66485" y="192088"/>
                </a:moveTo>
                <a:cubicBezTo>
                  <a:pt x="69152" y="192088"/>
                  <a:pt x="71057" y="194286"/>
                  <a:pt x="71057" y="196484"/>
                </a:cubicBezTo>
                <a:cubicBezTo>
                  <a:pt x="71057" y="199049"/>
                  <a:pt x="69152" y="201247"/>
                  <a:pt x="66485" y="201247"/>
                </a:cubicBezTo>
                <a:cubicBezTo>
                  <a:pt x="63818" y="201247"/>
                  <a:pt x="61913" y="199049"/>
                  <a:pt x="61913" y="196484"/>
                </a:cubicBezTo>
                <a:cubicBezTo>
                  <a:pt x="61913" y="194286"/>
                  <a:pt x="63818" y="192088"/>
                  <a:pt x="66485" y="192088"/>
                </a:cubicBezTo>
                <a:close/>
                <a:moveTo>
                  <a:pt x="44260" y="192088"/>
                </a:moveTo>
                <a:cubicBezTo>
                  <a:pt x="46927" y="192088"/>
                  <a:pt x="48832" y="194286"/>
                  <a:pt x="48832" y="196484"/>
                </a:cubicBezTo>
                <a:cubicBezTo>
                  <a:pt x="48832" y="199049"/>
                  <a:pt x="46927" y="201247"/>
                  <a:pt x="44260" y="201247"/>
                </a:cubicBezTo>
                <a:cubicBezTo>
                  <a:pt x="41593" y="201247"/>
                  <a:pt x="39688" y="199049"/>
                  <a:pt x="39688" y="196484"/>
                </a:cubicBezTo>
                <a:cubicBezTo>
                  <a:pt x="39688" y="194286"/>
                  <a:pt x="41593" y="192088"/>
                  <a:pt x="44260" y="192088"/>
                </a:cubicBezTo>
                <a:close/>
                <a:moveTo>
                  <a:pt x="31036" y="184774"/>
                </a:moveTo>
                <a:lnTo>
                  <a:pt x="10466" y="246485"/>
                </a:lnTo>
                <a:lnTo>
                  <a:pt x="279687" y="246485"/>
                </a:lnTo>
                <a:lnTo>
                  <a:pt x="259116" y="184774"/>
                </a:lnTo>
                <a:lnTo>
                  <a:pt x="31036" y="184774"/>
                </a:lnTo>
                <a:close/>
                <a:moveTo>
                  <a:pt x="123062" y="146050"/>
                </a:moveTo>
                <a:lnTo>
                  <a:pt x="192125" y="146050"/>
                </a:lnTo>
                <a:cubicBezTo>
                  <a:pt x="194669" y="146050"/>
                  <a:pt x="196487" y="148248"/>
                  <a:pt x="196487" y="150446"/>
                </a:cubicBezTo>
                <a:cubicBezTo>
                  <a:pt x="196487" y="153011"/>
                  <a:pt x="194669" y="155209"/>
                  <a:pt x="192125" y="155209"/>
                </a:cubicBezTo>
                <a:lnTo>
                  <a:pt x="123062" y="155209"/>
                </a:lnTo>
                <a:cubicBezTo>
                  <a:pt x="120881" y="155209"/>
                  <a:pt x="119063" y="153011"/>
                  <a:pt x="119063" y="150446"/>
                </a:cubicBezTo>
                <a:cubicBezTo>
                  <a:pt x="119063" y="148248"/>
                  <a:pt x="120881" y="146050"/>
                  <a:pt x="123062" y="146050"/>
                </a:cubicBezTo>
                <a:close/>
                <a:moveTo>
                  <a:pt x="57118" y="146050"/>
                </a:moveTo>
                <a:lnTo>
                  <a:pt x="100410" y="146050"/>
                </a:lnTo>
                <a:cubicBezTo>
                  <a:pt x="102592" y="146050"/>
                  <a:pt x="104411" y="148248"/>
                  <a:pt x="104411" y="150446"/>
                </a:cubicBezTo>
                <a:cubicBezTo>
                  <a:pt x="104411" y="153011"/>
                  <a:pt x="102592" y="155209"/>
                  <a:pt x="100410" y="155209"/>
                </a:cubicBezTo>
                <a:lnTo>
                  <a:pt x="57118" y="155209"/>
                </a:lnTo>
                <a:cubicBezTo>
                  <a:pt x="54571" y="155209"/>
                  <a:pt x="52388" y="153011"/>
                  <a:pt x="52388" y="150446"/>
                </a:cubicBezTo>
                <a:cubicBezTo>
                  <a:pt x="52388" y="148248"/>
                  <a:pt x="54571" y="146050"/>
                  <a:pt x="57118" y="146050"/>
                </a:cubicBezTo>
                <a:close/>
                <a:moveTo>
                  <a:pt x="190092" y="115888"/>
                </a:moveTo>
                <a:lnTo>
                  <a:pt x="231821" y="115888"/>
                </a:lnTo>
                <a:cubicBezTo>
                  <a:pt x="233998" y="115888"/>
                  <a:pt x="236175" y="117720"/>
                  <a:pt x="236175" y="120284"/>
                </a:cubicBezTo>
                <a:cubicBezTo>
                  <a:pt x="236175" y="122849"/>
                  <a:pt x="233998" y="125047"/>
                  <a:pt x="231821" y="125047"/>
                </a:cubicBezTo>
                <a:lnTo>
                  <a:pt x="190092" y="125047"/>
                </a:lnTo>
                <a:cubicBezTo>
                  <a:pt x="187915" y="125047"/>
                  <a:pt x="185738" y="122849"/>
                  <a:pt x="185738" y="120284"/>
                </a:cubicBezTo>
                <a:cubicBezTo>
                  <a:pt x="185738" y="117720"/>
                  <a:pt x="187915" y="115888"/>
                  <a:pt x="190092" y="115888"/>
                </a:cubicBezTo>
                <a:close/>
                <a:moveTo>
                  <a:pt x="137663" y="115888"/>
                </a:moveTo>
                <a:lnTo>
                  <a:pt x="166418" y="115888"/>
                </a:lnTo>
                <a:cubicBezTo>
                  <a:pt x="168934" y="115888"/>
                  <a:pt x="171091" y="117720"/>
                  <a:pt x="171091" y="120284"/>
                </a:cubicBezTo>
                <a:cubicBezTo>
                  <a:pt x="171091" y="122849"/>
                  <a:pt x="168934" y="125047"/>
                  <a:pt x="166418" y="125047"/>
                </a:cubicBezTo>
                <a:lnTo>
                  <a:pt x="137663" y="125047"/>
                </a:lnTo>
                <a:cubicBezTo>
                  <a:pt x="135147" y="125047"/>
                  <a:pt x="133350" y="122849"/>
                  <a:pt x="133350" y="120284"/>
                </a:cubicBezTo>
                <a:cubicBezTo>
                  <a:pt x="133350" y="117720"/>
                  <a:pt x="135147" y="115888"/>
                  <a:pt x="137663" y="115888"/>
                </a:cubicBezTo>
                <a:close/>
                <a:moveTo>
                  <a:pt x="207596" y="87313"/>
                </a:moveTo>
                <a:lnTo>
                  <a:pt x="231776" y="87313"/>
                </a:lnTo>
                <a:cubicBezTo>
                  <a:pt x="233974" y="87313"/>
                  <a:pt x="236172" y="89218"/>
                  <a:pt x="236172" y="91885"/>
                </a:cubicBezTo>
                <a:cubicBezTo>
                  <a:pt x="236172" y="94552"/>
                  <a:pt x="233974" y="96457"/>
                  <a:pt x="231776" y="96457"/>
                </a:cubicBezTo>
                <a:lnTo>
                  <a:pt x="207596" y="96457"/>
                </a:lnTo>
                <a:cubicBezTo>
                  <a:pt x="205032" y="96457"/>
                  <a:pt x="203200" y="94552"/>
                  <a:pt x="203200" y="91885"/>
                </a:cubicBezTo>
                <a:cubicBezTo>
                  <a:pt x="203200" y="89218"/>
                  <a:pt x="205032" y="87313"/>
                  <a:pt x="207596" y="87313"/>
                </a:cubicBezTo>
                <a:close/>
                <a:moveTo>
                  <a:pt x="137680" y="87313"/>
                </a:moveTo>
                <a:lnTo>
                  <a:pt x="184223" y="87313"/>
                </a:lnTo>
                <a:cubicBezTo>
                  <a:pt x="186748" y="87313"/>
                  <a:pt x="188552" y="89218"/>
                  <a:pt x="188552" y="91885"/>
                </a:cubicBezTo>
                <a:cubicBezTo>
                  <a:pt x="188552" y="94552"/>
                  <a:pt x="186748" y="96457"/>
                  <a:pt x="184223" y="96457"/>
                </a:cubicBezTo>
                <a:lnTo>
                  <a:pt x="137680" y="96457"/>
                </a:lnTo>
                <a:cubicBezTo>
                  <a:pt x="135154" y="96457"/>
                  <a:pt x="133350" y="94552"/>
                  <a:pt x="133350" y="91885"/>
                </a:cubicBezTo>
                <a:cubicBezTo>
                  <a:pt x="133350" y="89218"/>
                  <a:pt x="135154" y="87313"/>
                  <a:pt x="137680" y="87313"/>
                </a:cubicBezTo>
                <a:close/>
                <a:moveTo>
                  <a:pt x="61466" y="66180"/>
                </a:moveTo>
                <a:lnTo>
                  <a:pt x="61466" y="116023"/>
                </a:lnTo>
                <a:lnTo>
                  <a:pt x="111573" y="116023"/>
                </a:lnTo>
                <a:lnTo>
                  <a:pt x="111573" y="66180"/>
                </a:lnTo>
                <a:lnTo>
                  <a:pt x="61466" y="66180"/>
                </a:lnTo>
                <a:close/>
                <a:moveTo>
                  <a:pt x="190124" y="57150"/>
                </a:moveTo>
                <a:lnTo>
                  <a:pt x="231787" y="57150"/>
                </a:lnTo>
                <a:cubicBezTo>
                  <a:pt x="233980" y="57150"/>
                  <a:pt x="236173" y="59348"/>
                  <a:pt x="236173" y="61913"/>
                </a:cubicBezTo>
                <a:cubicBezTo>
                  <a:pt x="236173" y="64477"/>
                  <a:pt x="233980" y="66309"/>
                  <a:pt x="231787" y="66309"/>
                </a:cubicBezTo>
                <a:lnTo>
                  <a:pt x="190124" y="66309"/>
                </a:lnTo>
                <a:cubicBezTo>
                  <a:pt x="187565" y="66309"/>
                  <a:pt x="185738" y="64477"/>
                  <a:pt x="185738" y="61913"/>
                </a:cubicBezTo>
                <a:cubicBezTo>
                  <a:pt x="185738" y="59348"/>
                  <a:pt x="187565" y="57150"/>
                  <a:pt x="190124" y="57150"/>
                </a:cubicBezTo>
                <a:close/>
                <a:moveTo>
                  <a:pt x="137663" y="57150"/>
                </a:moveTo>
                <a:lnTo>
                  <a:pt x="166777" y="57150"/>
                </a:lnTo>
                <a:cubicBezTo>
                  <a:pt x="168934" y="57150"/>
                  <a:pt x="171091" y="59348"/>
                  <a:pt x="171091" y="61913"/>
                </a:cubicBezTo>
                <a:cubicBezTo>
                  <a:pt x="171091" y="64477"/>
                  <a:pt x="168934" y="66309"/>
                  <a:pt x="166777" y="66309"/>
                </a:cubicBezTo>
                <a:lnTo>
                  <a:pt x="137663" y="66309"/>
                </a:lnTo>
                <a:cubicBezTo>
                  <a:pt x="135147" y="66309"/>
                  <a:pt x="133350" y="64477"/>
                  <a:pt x="133350" y="61913"/>
                </a:cubicBezTo>
                <a:cubicBezTo>
                  <a:pt x="133350" y="59348"/>
                  <a:pt x="135147" y="57150"/>
                  <a:pt x="137663" y="57150"/>
                </a:cubicBezTo>
                <a:close/>
                <a:moveTo>
                  <a:pt x="57108" y="57150"/>
                </a:moveTo>
                <a:lnTo>
                  <a:pt x="115930" y="57150"/>
                </a:lnTo>
                <a:cubicBezTo>
                  <a:pt x="118472" y="57150"/>
                  <a:pt x="120287" y="59317"/>
                  <a:pt x="120287" y="61846"/>
                </a:cubicBezTo>
                <a:lnTo>
                  <a:pt x="120287" y="120357"/>
                </a:lnTo>
                <a:cubicBezTo>
                  <a:pt x="120287" y="122885"/>
                  <a:pt x="118472" y="125052"/>
                  <a:pt x="115930" y="125052"/>
                </a:cubicBezTo>
                <a:lnTo>
                  <a:pt x="57108" y="125052"/>
                </a:lnTo>
                <a:cubicBezTo>
                  <a:pt x="54567" y="125052"/>
                  <a:pt x="52388" y="122885"/>
                  <a:pt x="52388" y="120357"/>
                </a:cubicBezTo>
                <a:lnTo>
                  <a:pt x="52388" y="61846"/>
                </a:lnTo>
                <a:cubicBezTo>
                  <a:pt x="52388" y="59317"/>
                  <a:pt x="54567" y="57150"/>
                  <a:pt x="57108" y="57150"/>
                </a:cubicBezTo>
                <a:close/>
                <a:moveTo>
                  <a:pt x="102375" y="28575"/>
                </a:moveTo>
                <a:lnTo>
                  <a:pt x="184245" y="28575"/>
                </a:lnTo>
                <a:cubicBezTo>
                  <a:pt x="186759" y="28575"/>
                  <a:pt x="188554" y="30773"/>
                  <a:pt x="188554" y="33337"/>
                </a:cubicBezTo>
                <a:cubicBezTo>
                  <a:pt x="188554" y="35535"/>
                  <a:pt x="186759" y="37733"/>
                  <a:pt x="184245" y="37733"/>
                </a:cubicBezTo>
                <a:lnTo>
                  <a:pt x="102375" y="37733"/>
                </a:lnTo>
                <a:cubicBezTo>
                  <a:pt x="100221" y="37733"/>
                  <a:pt x="98425" y="35535"/>
                  <a:pt x="98425" y="33337"/>
                </a:cubicBezTo>
                <a:cubicBezTo>
                  <a:pt x="98425" y="30773"/>
                  <a:pt x="100221" y="28575"/>
                  <a:pt x="102375" y="28575"/>
                </a:cubicBezTo>
                <a:close/>
                <a:moveTo>
                  <a:pt x="45471" y="8661"/>
                </a:moveTo>
                <a:cubicBezTo>
                  <a:pt x="38254" y="8661"/>
                  <a:pt x="32480" y="14796"/>
                  <a:pt x="32480" y="22014"/>
                </a:cubicBezTo>
                <a:lnTo>
                  <a:pt x="32480" y="176112"/>
                </a:lnTo>
                <a:lnTo>
                  <a:pt x="258033" y="176112"/>
                </a:lnTo>
                <a:lnTo>
                  <a:pt x="258033" y="22014"/>
                </a:lnTo>
                <a:cubicBezTo>
                  <a:pt x="258033" y="14796"/>
                  <a:pt x="252259" y="8661"/>
                  <a:pt x="244681" y="8661"/>
                </a:cubicBezTo>
                <a:lnTo>
                  <a:pt x="45471" y="8661"/>
                </a:lnTo>
                <a:close/>
                <a:moveTo>
                  <a:pt x="45471" y="0"/>
                </a:moveTo>
                <a:lnTo>
                  <a:pt x="244681" y="0"/>
                </a:lnTo>
                <a:cubicBezTo>
                  <a:pt x="256951" y="0"/>
                  <a:pt x="267056" y="9744"/>
                  <a:pt x="267056" y="22014"/>
                </a:cubicBezTo>
                <a:lnTo>
                  <a:pt x="267056" y="179721"/>
                </a:lnTo>
                <a:lnTo>
                  <a:pt x="290152" y="249372"/>
                </a:lnTo>
                <a:cubicBezTo>
                  <a:pt x="290152" y="249733"/>
                  <a:pt x="290152" y="250094"/>
                  <a:pt x="290152" y="250455"/>
                </a:cubicBezTo>
                <a:lnTo>
                  <a:pt x="290152" y="268138"/>
                </a:lnTo>
                <a:cubicBezTo>
                  <a:pt x="290152" y="280408"/>
                  <a:pt x="280408" y="290152"/>
                  <a:pt x="268138" y="290152"/>
                </a:cubicBezTo>
                <a:lnTo>
                  <a:pt x="22014" y="290152"/>
                </a:lnTo>
                <a:cubicBezTo>
                  <a:pt x="10105" y="290152"/>
                  <a:pt x="0" y="280408"/>
                  <a:pt x="0" y="268138"/>
                </a:cubicBezTo>
                <a:lnTo>
                  <a:pt x="0" y="250455"/>
                </a:lnTo>
                <a:cubicBezTo>
                  <a:pt x="0" y="250094"/>
                  <a:pt x="361" y="249733"/>
                  <a:pt x="361" y="249372"/>
                </a:cubicBezTo>
                <a:lnTo>
                  <a:pt x="23457" y="179721"/>
                </a:lnTo>
                <a:lnTo>
                  <a:pt x="23457" y="22014"/>
                </a:lnTo>
                <a:cubicBezTo>
                  <a:pt x="23457" y="9744"/>
                  <a:pt x="33562" y="0"/>
                  <a:pt x="45471" y="0"/>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
        <p:nvSpPr>
          <p:cNvPr id="35" name="Freeform 1038">
            <a:extLst>
              <a:ext uri="{FF2B5EF4-FFF2-40B4-BE49-F238E27FC236}">
                <a16:creationId xmlns:a16="http://schemas.microsoft.com/office/drawing/2014/main" id="{E28C4251-BBB4-4840-A7C7-612044C421E1}"/>
              </a:ext>
            </a:extLst>
          </p:cNvPr>
          <p:cNvSpPr>
            <a:spLocks noChangeAspect="1" noChangeArrowheads="1"/>
          </p:cNvSpPr>
          <p:nvPr/>
        </p:nvSpPr>
        <p:spPr bwMode="auto">
          <a:xfrm>
            <a:off x="13672324" y="9339093"/>
            <a:ext cx="1397516" cy="1397516"/>
          </a:xfrm>
          <a:custGeom>
            <a:avLst/>
            <a:gdLst>
              <a:gd name="T0" fmla="*/ 102748 w 290152"/>
              <a:gd name="T1" fmla="*/ 255420 h 290152"/>
              <a:gd name="T2" fmla="*/ 172571 w 290152"/>
              <a:gd name="T3" fmla="*/ 282192 h 290152"/>
              <a:gd name="T4" fmla="*/ 128796 w 290152"/>
              <a:gd name="T5" fmla="*/ 252164 h 290152"/>
              <a:gd name="T6" fmla="*/ 22431 w 290152"/>
              <a:gd name="T7" fmla="*/ 217794 h 290152"/>
              <a:gd name="T8" fmla="*/ 8683 w 290152"/>
              <a:gd name="T9" fmla="*/ 282192 h 290152"/>
              <a:gd name="T10" fmla="*/ 67653 w 290152"/>
              <a:gd name="T11" fmla="*/ 217794 h 290152"/>
              <a:gd name="T12" fmla="*/ 22431 w 290152"/>
              <a:gd name="T13" fmla="*/ 217794 h 290152"/>
              <a:gd name="T14" fmla="*/ 113962 w 290152"/>
              <a:gd name="T15" fmla="*/ 238778 h 290152"/>
              <a:gd name="T16" fmla="*/ 128796 w 290152"/>
              <a:gd name="T17" fmla="*/ 215261 h 290152"/>
              <a:gd name="T18" fmla="*/ 27495 w 290152"/>
              <a:gd name="T19" fmla="*/ 210559 h 290152"/>
              <a:gd name="T20" fmla="*/ 62950 w 290152"/>
              <a:gd name="T21" fmla="*/ 210559 h 290152"/>
              <a:gd name="T22" fmla="*/ 109630 w 290152"/>
              <a:gd name="T23" fmla="*/ 142739 h 290152"/>
              <a:gd name="T24" fmla="*/ 109630 w 290152"/>
              <a:gd name="T25" fmla="*/ 169186 h 290152"/>
              <a:gd name="T26" fmla="*/ 109630 w 290152"/>
              <a:gd name="T27" fmla="*/ 142739 h 290152"/>
              <a:gd name="T28" fmla="*/ 131729 w 290152"/>
              <a:gd name="T29" fmla="*/ 155782 h 290152"/>
              <a:gd name="T30" fmla="*/ 87531 w 290152"/>
              <a:gd name="T31" fmla="*/ 155782 h 290152"/>
              <a:gd name="T32" fmla="*/ 8683 w 290152"/>
              <a:gd name="T33" fmla="*/ 114686 h 290152"/>
              <a:gd name="T34" fmla="*/ 41243 w 290152"/>
              <a:gd name="T35" fmla="*/ 172934 h 290152"/>
              <a:gd name="T36" fmla="*/ 97321 w 290152"/>
              <a:gd name="T37" fmla="*/ 247461 h 290152"/>
              <a:gd name="T38" fmla="*/ 132775 w 290152"/>
              <a:gd name="T39" fmla="*/ 204770 h 290152"/>
              <a:gd name="T40" fmla="*/ 176190 w 290152"/>
              <a:gd name="T41" fmla="*/ 114686 h 290152"/>
              <a:gd name="T42" fmla="*/ 61502 w 290152"/>
              <a:gd name="T43" fmla="*/ 61502 h 290152"/>
              <a:gd name="T44" fmla="*/ 180893 w 290152"/>
              <a:gd name="T45" fmla="*/ 106003 h 290152"/>
              <a:gd name="T46" fmla="*/ 184872 w 290152"/>
              <a:gd name="T47" fmla="*/ 229372 h 290152"/>
              <a:gd name="T48" fmla="*/ 229372 w 290152"/>
              <a:gd name="T49" fmla="*/ 61502 h 290152"/>
              <a:gd name="T50" fmla="*/ 114324 w 290152"/>
              <a:gd name="T51" fmla="*/ 8683 h 290152"/>
              <a:gd name="T52" fmla="*/ 233712 w 290152"/>
              <a:gd name="T53" fmla="*/ 52821 h 290152"/>
              <a:gd name="T54" fmla="*/ 238054 w 290152"/>
              <a:gd name="T55" fmla="*/ 176550 h 290152"/>
              <a:gd name="T56" fmla="*/ 282192 w 290152"/>
              <a:gd name="T57" fmla="*/ 8683 h 290152"/>
              <a:gd name="T58" fmla="*/ 110344 w 290152"/>
              <a:gd name="T59" fmla="*/ 0 h 290152"/>
              <a:gd name="T60" fmla="*/ 290874 w 290152"/>
              <a:gd name="T61" fmla="*/ 4703 h 290152"/>
              <a:gd name="T62" fmla="*/ 286534 w 290152"/>
              <a:gd name="T63" fmla="*/ 185234 h 290152"/>
              <a:gd name="T64" fmla="*/ 238054 w 290152"/>
              <a:gd name="T65" fmla="*/ 233712 h 290152"/>
              <a:gd name="T66" fmla="*/ 184872 w 290152"/>
              <a:gd name="T67" fmla="*/ 238054 h 290152"/>
              <a:gd name="T68" fmla="*/ 180893 w 290152"/>
              <a:gd name="T69" fmla="*/ 290874 h 290152"/>
              <a:gd name="T70" fmla="*/ 0 w 290152"/>
              <a:gd name="T71" fmla="*/ 286534 h 290152"/>
              <a:gd name="T72" fmla="*/ 4341 w 290152"/>
              <a:gd name="T73" fmla="*/ 106003 h 290152"/>
              <a:gd name="T74" fmla="*/ 52821 w 290152"/>
              <a:gd name="T75" fmla="*/ 57523 h 290152"/>
              <a:gd name="T76" fmla="*/ 105641 w 290152"/>
              <a:gd name="T77" fmla="*/ 52821 h 290152"/>
              <a:gd name="T78" fmla="*/ 110344 w 290152"/>
              <a:gd name="T79" fmla="*/ 0 h 290152"/>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90152" h="290152">
                <a:moveTo>
                  <a:pt x="108627" y="245403"/>
                </a:moveTo>
                <a:lnTo>
                  <a:pt x="102492" y="254786"/>
                </a:lnTo>
                <a:lnTo>
                  <a:pt x="119814" y="281491"/>
                </a:lnTo>
                <a:lnTo>
                  <a:pt x="172143" y="281491"/>
                </a:lnTo>
                <a:lnTo>
                  <a:pt x="148685" y="245403"/>
                </a:lnTo>
                <a:cubicBezTo>
                  <a:pt x="142911" y="249733"/>
                  <a:pt x="135693" y="251538"/>
                  <a:pt x="128476" y="251538"/>
                </a:cubicBezTo>
                <a:cubicBezTo>
                  <a:pt x="121619" y="251538"/>
                  <a:pt x="114762" y="249733"/>
                  <a:pt x="108627" y="245403"/>
                </a:cubicBezTo>
                <a:close/>
                <a:moveTo>
                  <a:pt x="22375" y="217253"/>
                </a:moveTo>
                <a:lnTo>
                  <a:pt x="8661" y="238546"/>
                </a:lnTo>
                <a:lnTo>
                  <a:pt x="8661" y="281491"/>
                </a:lnTo>
                <a:lnTo>
                  <a:pt x="109349" y="281491"/>
                </a:lnTo>
                <a:lnTo>
                  <a:pt x="67485" y="217253"/>
                </a:lnTo>
                <a:cubicBezTo>
                  <a:pt x="60989" y="222306"/>
                  <a:pt x="53050" y="224832"/>
                  <a:pt x="45110" y="224832"/>
                </a:cubicBezTo>
                <a:cubicBezTo>
                  <a:pt x="36810" y="224832"/>
                  <a:pt x="28871" y="222306"/>
                  <a:pt x="22375" y="217253"/>
                </a:cubicBezTo>
                <a:close/>
                <a:moveTo>
                  <a:pt x="128476" y="214727"/>
                </a:moveTo>
                <a:lnTo>
                  <a:pt x="113679" y="238185"/>
                </a:lnTo>
                <a:cubicBezTo>
                  <a:pt x="122341" y="244320"/>
                  <a:pt x="135332" y="244320"/>
                  <a:pt x="143994" y="238185"/>
                </a:cubicBezTo>
                <a:lnTo>
                  <a:pt x="128476" y="214727"/>
                </a:lnTo>
                <a:close/>
                <a:moveTo>
                  <a:pt x="45110" y="182608"/>
                </a:moveTo>
                <a:lnTo>
                  <a:pt x="27427" y="210036"/>
                </a:lnTo>
                <a:cubicBezTo>
                  <a:pt x="32479" y="214005"/>
                  <a:pt x="38615" y="216171"/>
                  <a:pt x="45110" y="216171"/>
                </a:cubicBezTo>
                <a:cubicBezTo>
                  <a:pt x="51606" y="216171"/>
                  <a:pt x="57741" y="214005"/>
                  <a:pt x="62794" y="210036"/>
                </a:cubicBezTo>
                <a:lnTo>
                  <a:pt x="45110" y="182608"/>
                </a:lnTo>
                <a:close/>
                <a:moveTo>
                  <a:pt x="109358" y="142385"/>
                </a:moveTo>
                <a:cubicBezTo>
                  <a:pt x="102130" y="142385"/>
                  <a:pt x="95986" y="148167"/>
                  <a:pt x="95986" y="155395"/>
                </a:cubicBezTo>
                <a:cubicBezTo>
                  <a:pt x="95986" y="162622"/>
                  <a:pt x="102130" y="168766"/>
                  <a:pt x="109358" y="168766"/>
                </a:cubicBezTo>
                <a:cubicBezTo>
                  <a:pt x="116585" y="168766"/>
                  <a:pt x="122367" y="162622"/>
                  <a:pt x="122367" y="155395"/>
                </a:cubicBezTo>
                <a:cubicBezTo>
                  <a:pt x="122367" y="148167"/>
                  <a:pt x="116585" y="142385"/>
                  <a:pt x="109358" y="142385"/>
                </a:cubicBezTo>
                <a:close/>
                <a:moveTo>
                  <a:pt x="109358" y="133350"/>
                </a:moveTo>
                <a:cubicBezTo>
                  <a:pt x="121283" y="133350"/>
                  <a:pt x="131402" y="143469"/>
                  <a:pt x="131402" y="155395"/>
                </a:cubicBezTo>
                <a:cubicBezTo>
                  <a:pt x="131402" y="167682"/>
                  <a:pt x="121283" y="177439"/>
                  <a:pt x="109358" y="177439"/>
                </a:cubicBezTo>
                <a:cubicBezTo>
                  <a:pt x="97071" y="177439"/>
                  <a:pt x="87313" y="167682"/>
                  <a:pt x="87313" y="155395"/>
                </a:cubicBezTo>
                <a:cubicBezTo>
                  <a:pt x="87313" y="143469"/>
                  <a:pt x="97071" y="133350"/>
                  <a:pt x="109358" y="133350"/>
                </a:cubicBezTo>
                <a:close/>
                <a:moveTo>
                  <a:pt x="8661" y="114401"/>
                </a:moveTo>
                <a:lnTo>
                  <a:pt x="8661" y="222306"/>
                </a:lnTo>
                <a:lnTo>
                  <a:pt x="41141" y="172504"/>
                </a:lnTo>
                <a:cubicBezTo>
                  <a:pt x="42945" y="169977"/>
                  <a:pt x="46915" y="169977"/>
                  <a:pt x="48719" y="172504"/>
                </a:cubicBezTo>
                <a:lnTo>
                  <a:pt x="97079" y="246846"/>
                </a:lnTo>
                <a:lnTo>
                  <a:pt x="124867" y="204262"/>
                </a:lnTo>
                <a:cubicBezTo>
                  <a:pt x="126310" y="201735"/>
                  <a:pt x="130641" y="201735"/>
                  <a:pt x="132445" y="204262"/>
                </a:cubicBezTo>
                <a:lnTo>
                  <a:pt x="175752" y="271025"/>
                </a:lnTo>
                <a:lnTo>
                  <a:pt x="175752" y="114401"/>
                </a:lnTo>
                <a:lnTo>
                  <a:pt x="8661" y="114401"/>
                </a:lnTo>
                <a:close/>
                <a:moveTo>
                  <a:pt x="61350" y="61350"/>
                </a:moveTo>
                <a:lnTo>
                  <a:pt x="61350" y="105739"/>
                </a:lnTo>
                <a:lnTo>
                  <a:pt x="180443" y="105739"/>
                </a:lnTo>
                <a:cubicBezTo>
                  <a:pt x="182608" y="105739"/>
                  <a:pt x="184413" y="107544"/>
                  <a:pt x="184413" y="110070"/>
                </a:cubicBezTo>
                <a:lnTo>
                  <a:pt x="184413" y="228802"/>
                </a:lnTo>
                <a:lnTo>
                  <a:pt x="228802" y="228802"/>
                </a:lnTo>
                <a:lnTo>
                  <a:pt x="228802" y="61350"/>
                </a:lnTo>
                <a:lnTo>
                  <a:pt x="61350" y="61350"/>
                </a:lnTo>
                <a:close/>
                <a:moveTo>
                  <a:pt x="114040" y="8661"/>
                </a:moveTo>
                <a:lnTo>
                  <a:pt x="114040" y="52689"/>
                </a:lnTo>
                <a:lnTo>
                  <a:pt x="233132" y="52689"/>
                </a:lnTo>
                <a:cubicBezTo>
                  <a:pt x="235298" y="52689"/>
                  <a:pt x="237463" y="54854"/>
                  <a:pt x="237463" y="57381"/>
                </a:cubicBezTo>
                <a:lnTo>
                  <a:pt x="237463" y="176112"/>
                </a:lnTo>
                <a:lnTo>
                  <a:pt x="281491" y="176112"/>
                </a:lnTo>
                <a:lnTo>
                  <a:pt x="281491" y="8661"/>
                </a:lnTo>
                <a:lnTo>
                  <a:pt x="114040" y="8661"/>
                </a:lnTo>
                <a:close/>
                <a:moveTo>
                  <a:pt x="110070" y="0"/>
                </a:moveTo>
                <a:lnTo>
                  <a:pt x="285822" y="0"/>
                </a:lnTo>
                <a:cubicBezTo>
                  <a:pt x="288348" y="0"/>
                  <a:pt x="290152" y="1804"/>
                  <a:pt x="290152" y="4691"/>
                </a:cubicBezTo>
                <a:lnTo>
                  <a:pt x="290152" y="180443"/>
                </a:lnTo>
                <a:cubicBezTo>
                  <a:pt x="290152" y="182608"/>
                  <a:pt x="288348" y="184774"/>
                  <a:pt x="285822" y="184774"/>
                </a:cubicBezTo>
                <a:lnTo>
                  <a:pt x="237463" y="184774"/>
                </a:lnTo>
                <a:lnTo>
                  <a:pt x="237463" y="233132"/>
                </a:lnTo>
                <a:cubicBezTo>
                  <a:pt x="237463" y="235659"/>
                  <a:pt x="235298" y="237463"/>
                  <a:pt x="233132" y="237463"/>
                </a:cubicBezTo>
                <a:lnTo>
                  <a:pt x="184413" y="237463"/>
                </a:lnTo>
                <a:lnTo>
                  <a:pt x="184413" y="285822"/>
                </a:lnTo>
                <a:cubicBezTo>
                  <a:pt x="184413" y="288348"/>
                  <a:pt x="182608" y="290152"/>
                  <a:pt x="180443" y="290152"/>
                </a:cubicBezTo>
                <a:lnTo>
                  <a:pt x="4331" y="290152"/>
                </a:lnTo>
                <a:cubicBezTo>
                  <a:pt x="1804" y="290152"/>
                  <a:pt x="0" y="288348"/>
                  <a:pt x="0" y="285822"/>
                </a:cubicBezTo>
                <a:lnTo>
                  <a:pt x="0" y="110070"/>
                </a:lnTo>
                <a:cubicBezTo>
                  <a:pt x="0" y="107544"/>
                  <a:pt x="1804" y="105739"/>
                  <a:pt x="4331" y="105739"/>
                </a:cubicBezTo>
                <a:lnTo>
                  <a:pt x="52689" y="105739"/>
                </a:lnTo>
                <a:lnTo>
                  <a:pt x="52689" y="57381"/>
                </a:lnTo>
                <a:cubicBezTo>
                  <a:pt x="52689" y="54854"/>
                  <a:pt x="54854" y="52689"/>
                  <a:pt x="57020" y="52689"/>
                </a:cubicBezTo>
                <a:lnTo>
                  <a:pt x="105379" y="52689"/>
                </a:lnTo>
                <a:lnTo>
                  <a:pt x="105379" y="4691"/>
                </a:lnTo>
                <a:cubicBezTo>
                  <a:pt x="105379" y="1804"/>
                  <a:pt x="107544" y="0"/>
                  <a:pt x="110070" y="0"/>
                </a:cubicBez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36" name="Freeform 1039">
            <a:extLst>
              <a:ext uri="{FF2B5EF4-FFF2-40B4-BE49-F238E27FC236}">
                <a16:creationId xmlns:a16="http://schemas.microsoft.com/office/drawing/2014/main" id="{DBDD9436-4466-8349-8EC1-5F9E21BF7D55}"/>
              </a:ext>
            </a:extLst>
          </p:cNvPr>
          <p:cNvSpPr>
            <a:spLocks noChangeAspect="1" noChangeArrowheads="1"/>
          </p:cNvSpPr>
          <p:nvPr/>
        </p:nvSpPr>
        <p:spPr bwMode="auto">
          <a:xfrm>
            <a:off x="9475702" y="8777505"/>
            <a:ext cx="1397511" cy="1282963"/>
          </a:xfrm>
          <a:custGeom>
            <a:avLst/>
            <a:gdLst>
              <a:gd name="T0" fmla="*/ 138088 w 290151"/>
              <a:gd name="T1" fmla="*/ 204129 h 265981"/>
              <a:gd name="T2" fmla="*/ 133314 w 290151"/>
              <a:gd name="T3" fmla="*/ 208343 h 265981"/>
              <a:gd name="T4" fmla="*/ 134049 w 290151"/>
              <a:gd name="T5" fmla="*/ 199149 h 265981"/>
              <a:gd name="T6" fmla="*/ 136182 w 290151"/>
              <a:gd name="T7" fmla="*/ 185850 h 265981"/>
              <a:gd name="T8" fmla="*/ 132090 w 290151"/>
              <a:gd name="T9" fmla="*/ 190814 h 265981"/>
              <a:gd name="T10" fmla="*/ 131408 w 290151"/>
              <a:gd name="T11" fmla="*/ 182302 h 265981"/>
              <a:gd name="T12" fmla="*/ 132659 w 290151"/>
              <a:gd name="T13" fmla="*/ 167583 h 265981"/>
              <a:gd name="T14" fmla="*/ 128567 w 290151"/>
              <a:gd name="T15" fmla="*/ 173257 h 265981"/>
              <a:gd name="T16" fmla="*/ 127543 w 290151"/>
              <a:gd name="T17" fmla="*/ 165100 h 265981"/>
              <a:gd name="T18" fmla="*/ 214139 w 290151"/>
              <a:gd name="T19" fmla="*/ 162440 h 265981"/>
              <a:gd name="T20" fmla="*/ 209541 w 290151"/>
              <a:gd name="T21" fmla="*/ 166492 h 265981"/>
              <a:gd name="T22" fmla="*/ 210248 w 290151"/>
              <a:gd name="T23" fmla="*/ 157651 h 265981"/>
              <a:gd name="T24" fmla="*/ 125952 w 290151"/>
              <a:gd name="T25" fmla="*/ 151267 h 265981"/>
              <a:gd name="T26" fmla="*/ 122201 w 290151"/>
              <a:gd name="T27" fmla="*/ 157296 h 265981"/>
              <a:gd name="T28" fmla="*/ 120496 w 290151"/>
              <a:gd name="T29" fmla="*/ 149139 h 265981"/>
              <a:gd name="T30" fmla="*/ 212548 w 290151"/>
              <a:gd name="T31" fmla="*/ 144147 h 265981"/>
              <a:gd name="T32" fmla="*/ 208304 w 290151"/>
              <a:gd name="T33" fmla="*/ 149303 h 265981"/>
              <a:gd name="T34" fmla="*/ 207597 w 290151"/>
              <a:gd name="T35" fmla="*/ 140464 h 265981"/>
              <a:gd name="T36" fmla="*/ 117821 w 290151"/>
              <a:gd name="T37" fmla="*/ 136193 h 265981"/>
              <a:gd name="T38" fmla="*/ 113596 w 290151"/>
              <a:gd name="T39" fmla="*/ 142931 h 265981"/>
              <a:gd name="T40" fmla="*/ 111291 w 290151"/>
              <a:gd name="T41" fmla="*/ 134774 h 265981"/>
              <a:gd name="T42" fmla="*/ 99745 w 290151"/>
              <a:gd name="T43" fmla="*/ 126471 h 265981"/>
              <a:gd name="T44" fmla="*/ 99693 w 290151"/>
              <a:gd name="T45" fmla="*/ 126439 h 265981"/>
              <a:gd name="T46" fmla="*/ 209049 w 290151"/>
              <a:gd name="T47" fmla="*/ 126084 h 265981"/>
              <a:gd name="T48" fmla="*/ 205298 w 290151"/>
              <a:gd name="T49" fmla="*/ 131758 h 265981"/>
              <a:gd name="T50" fmla="*/ 203933 w 290151"/>
              <a:gd name="T51" fmla="*/ 123246 h 265981"/>
              <a:gd name="T52" fmla="*/ 106513 w 290151"/>
              <a:gd name="T53" fmla="*/ 121472 h 265981"/>
              <a:gd name="T54" fmla="*/ 103103 w 290151"/>
              <a:gd name="T55" fmla="*/ 128567 h 265981"/>
              <a:gd name="T56" fmla="*/ 100716 w 290151"/>
              <a:gd name="T57" fmla="*/ 120409 h 265981"/>
              <a:gd name="T58" fmla="*/ 202221 w 290151"/>
              <a:gd name="T59" fmla="*/ 109413 h 265981"/>
              <a:gd name="T60" fmla="*/ 197764 w 290151"/>
              <a:gd name="T61" fmla="*/ 115797 h 265981"/>
              <a:gd name="T62" fmla="*/ 194050 w 290151"/>
              <a:gd name="T63" fmla="*/ 113315 h 265981"/>
              <a:gd name="T64" fmla="*/ 186655 w 290151"/>
              <a:gd name="T65" fmla="*/ 93275 h 265981"/>
              <a:gd name="T66" fmla="*/ 191429 w 290151"/>
              <a:gd name="T67" fmla="*/ 100724 h 265981"/>
              <a:gd name="T68" fmla="*/ 185631 w 290151"/>
              <a:gd name="T69" fmla="*/ 99305 h 265981"/>
              <a:gd name="T70" fmla="*/ 69101 w 290151"/>
              <a:gd name="T71" fmla="*/ 92512 h 265981"/>
              <a:gd name="T72" fmla="*/ 69101 w 290151"/>
              <a:gd name="T73" fmla="*/ 258748 h 265981"/>
              <a:gd name="T74" fmla="*/ 76336 w 290151"/>
              <a:gd name="T75" fmla="*/ 157200 h 265981"/>
              <a:gd name="T76" fmla="*/ 69101 w 290151"/>
              <a:gd name="T77" fmla="*/ 92512 h 265981"/>
              <a:gd name="T78" fmla="*/ 184279 w 290151"/>
              <a:gd name="T79" fmla="*/ 79974 h 265981"/>
              <a:gd name="T80" fmla="*/ 180437 w 290151"/>
              <a:gd name="T81" fmla="*/ 87068 h 265981"/>
              <a:gd name="T82" fmla="*/ 177749 w 290151"/>
              <a:gd name="T83" fmla="*/ 79265 h 265981"/>
              <a:gd name="T84" fmla="*/ 85020 w 290151"/>
              <a:gd name="T85" fmla="*/ 157200 h 265981"/>
              <a:gd name="T86" fmla="*/ 200428 w 290151"/>
              <a:gd name="T87" fmla="*/ 181774 h 265981"/>
              <a:gd name="T88" fmla="*/ 163887 w 290151"/>
              <a:gd name="T89" fmla="*/ 70468 h 265981"/>
              <a:gd name="T90" fmla="*/ 221773 w 290151"/>
              <a:gd name="T91" fmla="*/ 10479 h 265981"/>
              <a:gd name="T92" fmla="*/ 221773 w 290151"/>
              <a:gd name="T93" fmla="*/ 176352 h 265981"/>
              <a:gd name="T94" fmla="*/ 221773 w 290151"/>
              <a:gd name="T95" fmla="*/ 10479 h 265981"/>
              <a:gd name="T96" fmla="*/ 224667 w 290151"/>
              <a:gd name="T97" fmla="*/ 1083 h 265981"/>
              <a:gd name="T98" fmla="*/ 221773 w 290151"/>
              <a:gd name="T99" fmla="*/ 185387 h 265981"/>
              <a:gd name="T100" fmla="*/ 145436 w 290151"/>
              <a:gd name="T101" fmla="*/ 226223 h 265981"/>
              <a:gd name="T102" fmla="*/ 69101 w 290151"/>
              <a:gd name="T103" fmla="*/ 267421 h 265981"/>
              <a:gd name="T104" fmla="*/ 66206 w 290151"/>
              <a:gd name="T105" fmla="*/ 83477 h 265981"/>
              <a:gd name="T106" fmla="*/ 91892 w 290151"/>
              <a:gd name="T107" fmla="*/ 102993 h 265981"/>
              <a:gd name="T108" fmla="*/ 147970 w 290151"/>
              <a:gd name="T109" fmla="*/ 42281 h 265981"/>
              <a:gd name="T110" fmla="*/ 219240 w 290151"/>
              <a:gd name="T111" fmla="*/ 1083 h 26598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90151" h="265981">
                <a:moveTo>
                  <a:pt x="133716" y="198077"/>
                </a:moveTo>
                <a:cubicBezTo>
                  <a:pt x="135914" y="198077"/>
                  <a:pt x="137745" y="200363"/>
                  <a:pt x="137745" y="203030"/>
                </a:cubicBezTo>
                <a:cubicBezTo>
                  <a:pt x="137745" y="205697"/>
                  <a:pt x="135547" y="207221"/>
                  <a:pt x="133349" y="207221"/>
                </a:cubicBezTo>
                <a:lnTo>
                  <a:pt x="132983" y="207221"/>
                </a:lnTo>
                <a:cubicBezTo>
                  <a:pt x="130418" y="207221"/>
                  <a:pt x="128587" y="204935"/>
                  <a:pt x="128587" y="202268"/>
                </a:cubicBezTo>
                <a:cubicBezTo>
                  <a:pt x="128953" y="199601"/>
                  <a:pt x="131151" y="198077"/>
                  <a:pt x="133716" y="198077"/>
                </a:cubicBezTo>
                <a:close/>
                <a:moveTo>
                  <a:pt x="131082" y="181321"/>
                </a:moveTo>
                <a:cubicBezTo>
                  <a:pt x="133463" y="180615"/>
                  <a:pt x="135504" y="182379"/>
                  <a:pt x="135844" y="184849"/>
                </a:cubicBezTo>
                <a:cubicBezTo>
                  <a:pt x="136185" y="187318"/>
                  <a:pt x="134484" y="189082"/>
                  <a:pt x="132102" y="189787"/>
                </a:cubicBezTo>
                <a:lnTo>
                  <a:pt x="131762" y="189787"/>
                </a:lnTo>
                <a:cubicBezTo>
                  <a:pt x="129721" y="189787"/>
                  <a:pt x="127680" y="188376"/>
                  <a:pt x="127680" y="185907"/>
                </a:cubicBezTo>
                <a:cubicBezTo>
                  <a:pt x="127000" y="183790"/>
                  <a:pt x="128701" y="181674"/>
                  <a:pt x="131082" y="181321"/>
                </a:cubicBezTo>
                <a:close/>
                <a:moveTo>
                  <a:pt x="127227" y="164211"/>
                </a:moveTo>
                <a:cubicBezTo>
                  <a:pt x="129268" y="163152"/>
                  <a:pt x="131649" y="164563"/>
                  <a:pt x="132329" y="166680"/>
                </a:cubicBezTo>
                <a:cubicBezTo>
                  <a:pt x="133010" y="169149"/>
                  <a:pt x="131989" y="171619"/>
                  <a:pt x="129608" y="172324"/>
                </a:cubicBezTo>
                <a:cubicBezTo>
                  <a:pt x="129268" y="172324"/>
                  <a:pt x="128587" y="172324"/>
                  <a:pt x="128247" y="172324"/>
                </a:cubicBezTo>
                <a:cubicBezTo>
                  <a:pt x="126886" y="172324"/>
                  <a:pt x="125185" y="171266"/>
                  <a:pt x="124505" y="169502"/>
                </a:cubicBezTo>
                <a:cubicBezTo>
                  <a:pt x="123825" y="167386"/>
                  <a:pt x="124845" y="164916"/>
                  <a:pt x="127227" y="164211"/>
                </a:cubicBezTo>
                <a:close/>
                <a:moveTo>
                  <a:pt x="209726" y="156802"/>
                </a:moveTo>
                <a:cubicBezTo>
                  <a:pt x="212196" y="157169"/>
                  <a:pt x="213959" y="159367"/>
                  <a:pt x="213607" y="161565"/>
                </a:cubicBezTo>
                <a:cubicBezTo>
                  <a:pt x="213607" y="164129"/>
                  <a:pt x="211843" y="165961"/>
                  <a:pt x="209373" y="165961"/>
                </a:cubicBezTo>
                <a:cubicBezTo>
                  <a:pt x="209373" y="165961"/>
                  <a:pt x="209373" y="165961"/>
                  <a:pt x="209021" y="165595"/>
                </a:cubicBezTo>
                <a:cubicBezTo>
                  <a:pt x="206904" y="165595"/>
                  <a:pt x="204787" y="163396"/>
                  <a:pt x="205140" y="161198"/>
                </a:cubicBezTo>
                <a:cubicBezTo>
                  <a:pt x="205140" y="158634"/>
                  <a:pt x="207257" y="156802"/>
                  <a:pt x="209726" y="156802"/>
                </a:cubicBezTo>
                <a:close/>
                <a:moveTo>
                  <a:pt x="120196" y="148336"/>
                </a:moveTo>
                <a:cubicBezTo>
                  <a:pt x="122237" y="147277"/>
                  <a:pt x="124619" y="148336"/>
                  <a:pt x="125639" y="150452"/>
                </a:cubicBezTo>
                <a:cubicBezTo>
                  <a:pt x="126660" y="152569"/>
                  <a:pt x="125979" y="155038"/>
                  <a:pt x="123938" y="156097"/>
                </a:cubicBezTo>
                <a:cubicBezTo>
                  <a:pt x="123258" y="156449"/>
                  <a:pt x="122577" y="156449"/>
                  <a:pt x="121897" y="156449"/>
                </a:cubicBezTo>
                <a:cubicBezTo>
                  <a:pt x="120536" y="156449"/>
                  <a:pt x="118835" y="155744"/>
                  <a:pt x="118155" y="154333"/>
                </a:cubicBezTo>
                <a:cubicBezTo>
                  <a:pt x="117475" y="151863"/>
                  <a:pt x="118155" y="149394"/>
                  <a:pt x="120196" y="148336"/>
                </a:cubicBezTo>
                <a:close/>
                <a:moveTo>
                  <a:pt x="207081" y="139707"/>
                </a:moveTo>
                <a:cubicBezTo>
                  <a:pt x="209550" y="139340"/>
                  <a:pt x="211667" y="140806"/>
                  <a:pt x="212020" y="143370"/>
                </a:cubicBezTo>
                <a:cubicBezTo>
                  <a:pt x="212372" y="145934"/>
                  <a:pt x="210961" y="148133"/>
                  <a:pt x="208492" y="148499"/>
                </a:cubicBezTo>
                <a:cubicBezTo>
                  <a:pt x="208139" y="148499"/>
                  <a:pt x="207786" y="148499"/>
                  <a:pt x="207786" y="148499"/>
                </a:cubicBezTo>
                <a:cubicBezTo>
                  <a:pt x="205670" y="148499"/>
                  <a:pt x="203906" y="147034"/>
                  <a:pt x="203553" y="144835"/>
                </a:cubicBezTo>
                <a:cubicBezTo>
                  <a:pt x="203200" y="142271"/>
                  <a:pt x="204611" y="140073"/>
                  <a:pt x="207081" y="139707"/>
                </a:cubicBezTo>
                <a:close/>
                <a:moveTo>
                  <a:pt x="111015" y="134049"/>
                </a:moveTo>
                <a:cubicBezTo>
                  <a:pt x="113314" y="132990"/>
                  <a:pt x="115996" y="133343"/>
                  <a:pt x="117529" y="135460"/>
                </a:cubicBezTo>
                <a:cubicBezTo>
                  <a:pt x="118679" y="137576"/>
                  <a:pt x="117912" y="140046"/>
                  <a:pt x="115996" y="141457"/>
                </a:cubicBezTo>
                <a:cubicBezTo>
                  <a:pt x="115230" y="141810"/>
                  <a:pt x="114081" y="142162"/>
                  <a:pt x="113314" y="142162"/>
                </a:cubicBezTo>
                <a:cubicBezTo>
                  <a:pt x="111781" y="142162"/>
                  <a:pt x="110249" y="141457"/>
                  <a:pt x="109482" y="140046"/>
                </a:cubicBezTo>
                <a:cubicBezTo>
                  <a:pt x="107950" y="137929"/>
                  <a:pt x="108716" y="135460"/>
                  <a:pt x="111015" y="134049"/>
                </a:cubicBezTo>
                <a:close/>
                <a:moveTo>
                  <a:pt x="99445" y="125758"/>
                </a:moveTo>
                <a:lnTo>
                  <a:pt x="99497" y="125790"/>
                </a:lnTo>
                <a:lnTo>
                  <a:pt x="99445" y="126111"/>
                </a:lnTo>
                <a:lnTo>
                  <a:pt x="99445" y="125758"/>
                </a:lnTo>
                <a:close/>
                <a:moveTo>
                  <a:pt x="203427" y="122583"/>
                </a:moveTo>
                <a:cubicBezTo>
                  <a:pt x="205468" y="121877"/>
                  <a:pt x="207849" y="122936"/>
                  <a:pt x="208530" y="125405"/>
                </a:cubicBezTo>
                <a:cubicBezTo>
                  <a:pt x="209210" y="127522"/>
                  <a:pt x="208190" y="129991"/>
                  <a:pt x="205808" y="130697"/>
                </a:cubicBezTo>
                <a:cubicBezTo>
                  <a:pt x="205468" y="130697"/>
                  <a:pt x="205128" y="131049"/>
                  <a:pt x="204788" y="131049"/>
                </a:cubicBezTo>
                <a:cubicBezTo>
                  <a:pt x="202747" y="131049"/>
                  <a:pt x="201386" y="129638"/>
                  <a:pt x="200706" y="128227"/>
                </a:cubicBezTo>
                <a:cubicBezTo>
                  <a:pt x="200025" y="125758"/>
                  <a:pt x="201046" y="123288"/>
                  <a:pt x="203427" y="122583"/>
                </a:cubicBezTo>
                <a:close/>
                <a:moveTo>
                  <a:pt x="100466" y="119760"/>
                </a:moveTo>
                <a:cubicBezTo>
                  <a:pt x="102167" y="118702"/>
                  <a:pt x="104888" y="118702"/>
                  <a:pt x="106249" y="120818"/>
                </a:cubicBezTo>
                <a:cubicBezTo>
                  <a:pt x="107610" y="122583"/>
                  <a:pt x="107269" y="125405"/>
                  <a:pt x="105228" y="126816"/>
                </a:cubicBezTo>
                <a:cubicBezTo>
                  <a:pt x="104548" y="127522"/>
                  <a:pt x="103868" y="127874"/>
                  <a:pt x="102847" y="127874"/>
                </a:cubicBezTo>
                <a:lnTo>
                  <a:pt x="99497" y="125790"/>
                </a:lnTo>
                <a:lnTo>
                  <a:pt x="100466" y="119760"/>
                </a:lnTo>
                <a:close/>
                <a:moveTo>
                  <a:pt x="195421" y="106707"/>
                </a:moveTo>
                <a:cubicBezTo>
                  <a:pt x="197643" y="106002"/>
                  <a:pt x="200607" y="106707"/>
                  <a:pt x="201719" y="108824"/>
                </a:cubicBezTo>
                <a:cubicBezTo>
                  <a:pt x="202830" y="110941"/>
                  <a:pt x="201719" y="113410"/>
                  <a:pt x="199495" y="114468"/>
                </a:cubicBezTo>
                <a:cubicBezTo>
                  <a:pt x="198755" y="114821"/>
                  <a:pt x="198014" y="115174"/>
                  <a:pt x="197273" y="115174"/>
                </a:cubicBezTo>
                <a:cubicBezTo>
                  <a:pt x="195791" y="115174"/>
                  <a:pt x="194309" y="114116"/>
                  <a:pt x="193198" y="112705"/>
                </a:cubicBezTo>
                <a:lnTo>
                  <a:pt x="193568" y="112705"/>
                </a:lnTo>
                <a:cubicBezTo>
                  <a:pt x="192087" y="110588"/>
                  <a:pt x="193198" y="107766"/>
                  <a:pt x="195421" y="106707"/>
                </a:cubicBezTo>
                <a:close/>
                <a:moveTo>
                  <a:pt x="186191" y="92773"/>
                </a:moveTo>
                <a:cubicBezTo>
                  <a:pt x="188232" y="91715"/>
                  <a:pt x="190953" y="92420"/>
                  <a:pt x="192314" y="94184"/>
                </a:cubicBezTo>
                <a:cubicBezTo>
                  <a:pt x="193335" y="96301"/>
                  <a:pt x="192654" y="98770"/>
                  <a:pt x="190953" y="100181"/>
                </a:cubicBezTo>
                <a:cubicBezTo>
                  <a:pt x="190273" y="100534"/>
                  <a:pt x="189252" y="100887"/>
                  <a:pt x="188912" y="100887"/>
                </a:cubicBezTo>
                <a:cubicBezTo>
                  <a:pt x="187552" y="100887"/>
                  <a:pt x="185851" y="100181"/>
                  <a:pt x="185170" y="98770"/>
                </a:cubicBezTo>
                <a:cubicBezTo>
                  <a:pt x="184150" y="96654"/>
                  <a:pt x="184490" y="94184"/>
                  <a:pt x="186191" y="92773"/>
                </a:cubicBezTo>
                <a:close/>
                <a:moveTo>
                  <a:pt x="68929" y="92014"/>
                </a:moveTo>
                <a:cubicBezTo>
                  <a:pt x="56659" y="103157"/>
                  <a:pt x="8661" y="149165"/>
                  <a:pt x="8661" y="197329"/>
                </a:cubicBezTo>
                <a:cubicBezTo>
                  <a:pt x="8661" y="230397"/>
                  <a:pt x="35727" y="257354"/>
                  <a:pt x="68929" y="257354"/>
                </a:cubicBezTo>
                <a:cubicBezTo>
                  <a:pt x="93108" y="257354"/>
                  <a:pt x="114039" y="242618"/>
                  <a:pt x="123422" y="221770"/>
                </a:cubicBezTo>
                <a:cubicBezTo>
                  <a:pt x="95995" y="212425"/>
                  <a:pt x="76146" y="186905"/>
                  <a:pt x="76146" y="156353"/>
                </a:cubicBezTo>
                <a:cubicBezTo>
                  <a:pt x="76146" y="140538"/>
                  <a:pt x="80838" y="125083"/>
                  <a:pt x="87334" y="111064"/>
                </a:cubicBezTo>
                <a:cubicBezTo>
                  <a:pt x="79394" y="102078"/>
                  <a:pt x="72538" y="95249"/>
                  <a:pt x="68929" y="92014"/>
                </a:cubicBezTo>
                <a:close/>
                <a:moveTo>
                  <a:pt x="177307" y="78838"/>
                </a:moveTo>
                <a:cubicBezTo>
                  <a:pt x="179223" y="77427"/>
                  <a:pt x="182288" y="77780"/>
                  <a:pt x="183821" y="79543"/>
                </a:cubicBezTo>
                <a:cubicBezTo>
                  <a:pt x="185354" y="81660"/>
                  <a:pt x="184970" y="84130"/>
                  <a:pt x="183055" y="85541"/>
                </a:cubicBezTo>
                <a:cubicBezTo>
                  <a:pt x="181905" y="86246"/>
                  <a:pt x="181139" y="86599"/>
                  <a:pt x="179989" y="86599"/>
                </a:cubicBezTo>
                <a:cubicBezTo>
                  <a:pt x="178456" y="86599"/>
                  <a:pt x="177307" y="85893"/>
                  <a:pt x="176541" y="84835"/>
                </a:cubicBezTo>
                <a:cubicBezTo>
                  <a:pt x="174625" y="82718"/>
                  <a:pt x="175391" y="80249"/>
                  <a:pt x="177307" y="78838"/>
                </a:cubicBezTo>
                <a:close/>
                <a:moveTo>
                  <a:pt x="145075" y="51398"/>
                </a:moveTo>
                <a:cubicBezTo>
                  <a:pt x="132805" y="62181"/>
                  <a:pt x="84808" y="107829"/>
                  <a:pt x="84808" y="156353"/>
                </a:cubicBezTo>
                <a:cubicBezTo>
                  <a:pt x="84808" y="189421"/>
                  <a:pt x="111874" y="216379"/>
                  <a:pt x="145075" y="216379"/>
                </a:cubicBezTo>
                <a:cubicBezTo>
                  <a:pt x="169615" y="216379"/>
                  <a:pt x="190547" y="201642"/>
                  <a:pt x="199930" y="180795"/>
                </a:cubicBezTo>
                <a:cubicBezTo>
                  <a:pt x="172142" y="171809"/>
                  <a:pt x="152293" y="145930"/>
                  <a:pt x="152293" y="115737"/>
                </a:cubicBezTo>
                <a:cubicBezTo>
                  <a:pt x="152293" y="99562"/>
                  <a:pt x="156985" y="84107"/>
                  <a:pt x="163480" y="70089"/>
                </a:cubicBezTo>
                <a:cubicBezTo>
                  <a:pt x="155902" y="61103"/>
                  <a:pt x="148684" y="54633"/>
                  <a:pt x="145075" y="51398"/>
                </a:cubicBezTo>
                <a:close/>
                <a:moveTo>
                  <a:pt x="221222" y="10423"/>
                </a:moveTo>
                <a:cubicBezTo>
                  <a:pt x="208952" y="21206"/>
                  <a:pt x="160954" y="67213"/>
                  <a:pt x="160954" y="115737"/>
                </a:cubicBezTo>
                <a:cubicBezTo>
                  <a:pt x="160954" y="148446"/>
                  <a:pt x="188381" y="175403"/>
                  <a:pt x="221222" y="175403"/>
                </a:cubicBezTo>
                <a:cubicBezTo>
                  <a:pt x="254424" y="175403"/>
                  <a:pt x="281129" y="148446"/>
                  <a:pt x="281129" y="115737"/>
                </a:cubicBezTo>
                <a:cubicBezTo>
                  <a:pt x="281129" y="67213"/>
                  <a:pt x="233492" y="21206"/>
                  <a:pt x="221222" y="10423"/>
                </a:cubicBezTo>
                <a:close/>
                <a:moveTo>
                  <a:pt x="218696" y="1077"/>
                </a:moveTo>
                <a:cubicBezTo>
                  <a:pt x="219779" y="-360"/>
                  <a:pt x="222305" y="-360"/>
                  <a:pt x="224109" y="1077"/>
                </a:cubicBezTo>
                <a:cubicBezTo>
                  <a:pt x="226636" y="3234"/>
                  <a:pt x="290151" y="56430"/>
                  <a:pt x="290151" y="115737"/>
                </a:cubicBezTo>
                <a:cubicBezTo>
                  <a:pt x="290151" y="153478"/>
                  <a:pt x="259115" y="184389"/>
                  <a:pt x="221222" y="184389"/>
                </a:cubicBezTo>
                <a:cubicBezTo>
                  <a:pt x="216892" y="184389"/>
                  <a:pt x="212561" y="183670"/>
                  <a:pt x="208231" y="182952"/>
                </a:cubicBezTo>
                <a:cubicBezTo>
                  <a:pt x="197764" y="207753"/>
                  <a:pt x="173585" y="225005"/>
                  <a:pt x="145075" y="225005"/>
                </a:cubicBezTo>
                <a:cubicBezTo>
                  <a:pt x="140384" y="225005"/>
                  <a:pt x="136414" y="224646"/>
                  <a:pt x="132083" y="223927"/>
                </a:cubicBezTo>
                <a:cubicBezTo>
                  <a:pt x="121618" y="248369"/>
                  <a:pt x="97439" y="265981"/>
                  <a:pt x="68929" y="265981"/>
                </a:cubicBezTo>
                <a:cubicBezTo>
                  <a:pt x="30675" y="265981"/>
                  <a:pt x="0" y="235069"/>
                  <a:pt x="0" y="197329"/>
                </a:cubicBezTo>
                <a:cubicBezTo>
                  <a:pt x="0" y="138022"/>
                  <a:pt x="63515" y="85185"/>
                  <a:pt x="66042" y="83028"/>
                </a:cubicBezTo>
                <a:cubicBezTo>
                  <a:pt x="67485" y="81591"/>
                  <a:pt x="70011" y="81591"/>
                  <a:pt x="71816" y="83028"/>
                </a:cubicBezTo>
                <a:cubicBezTo>
                  <a:pt x="72538" y="83747"/>
                  <a:pt x="81199" y="90936"/>
                  <a:pt x="91664" y="102438"/>
                </a:cubicBezTo>
                <a:cubicBezTo>
                  <a:pt x="110791" y="67932"/>
                  <a:pt x="140384" y="43491"/>
                  <a:pt x="142188" y="42053"/>
                </a:cubicBezTo>
                <a:cubicBezTo>
                  <a:pt x="143993" y="40615"/>
                  <a:pt x="146158" y="40615"/>
                  <a:pt x="147602" y="42053"/>
                </a:cubicBezTo>
                <a:cubicBezTo>
                  <a:pt x="148684" y="42772"/>
                  <a:pt x="157345" y="49961"/>
                  <a:pt x="168172" y="61462"/>
                </a:cubicBezTo>
                <a:cubicBezTo>
                  <a:pt x="186938" y="27316"/>
                  <a:pt x="216531" y="2515"/>
                  <a:pt x="218696" y="1077"/>
                </a:cubicBezTo>
                <a:close/>
              </a:path>
            </a:pathLst>
          </a:custGeom>
          <a:solidFill>
            <a:schemeClr val="accent4"/>
          </a:solidFill>
          <a:ln>
            <a:noFill/>
          </a:ln>
          <a:effectLst/>
        </p:spPr>
        <p:txBody>
          <a:bodyPr anchor="ctr"/>
          <a:lstStyle/>
          <a:p>
            <a:endParaRPr lang="en-US" dirty="0">
              <a:latin typeface="Lato Light" panose="020F0502020204030203" pitchFamily="34" charset="0"/>
            </a:endParaRPr>
          </a:p>
        </p:txBody>
      </p:sp>
      <p:sp>
        <p:nvSpPr>
          <p:cNvPr id="40" name="TextBox 39">
            <a:extLst>
              <a:ext uri="{FF2B5EF4-FFF2-40B4-BE49-F238E27FC236}">
                <a16:creationId xmlns:a16="http://schemas.microsoft.com/office/drawing/2014/main" id="{05D34336-A720-EA4E-88B1-E8159EB845C9}"/>
              </a:ext>
            </a:extLst>
          </p:cNvPr>
          <p:cNvSpPr txBox="1"/>
          <p:nvPr/>
        </p:nvSpPr>
        <p:spPr>
          <a:xfrm>
            <a:off x="15983770" y="3806489"/>
            <a:ext cx="2199192"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STRUCTURE</a:t>
            </a:r>
          </a:p>
        </p:txBody>
      </p:sp>
      <p:sp>
        <p:nvSpPr>
          <p:cNvPr id="41" name="Subtitle 2">
            <a:extLst>
              <a:ext uri="{FF2B5EF4-FFF2-40B4-BE49-F238E27FC236}">
                <a16:creationId xmlns:a16="http://schemas.microsoft.com/office/drawing/2014/main" id="{5386745C-499C-554B-8C30-D02658E16506}"/>
              </a:ext>
            </a:extLst>
          </p:cNvPr>
          <p:cNvSpPr txBox="1">
            <a:spLocks/>
          </p:cNvSpPr>
          <p:nvPr/>
        </p:nvSpPr>
        <p:spPr>
          <a:xfrm>
            <a:off x="15873225" y="4677499"/>
            <a:ext cx="6458340" cy="1060742"/>
          </a:xfrm>
          <a:prstGeom prst="rect">
            <a:avLst/>
          </a:prstGeom>
        </p:spPr>
        <p:txBody>
          <a:bodyPr vert="horz" wrap="square" lIns="182880" tIns="108745" rIns="18288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42" name="TextBox 41">
            <a:extLst>
              <a:ext uri="{FF2B5EF4-FFF2-40B4-BE49-F238E27FC236}">
                <a16:creationId xmlns:a16="http://schemas.microsoft.com/office/drawing/2014/main" id="{57784508-27A6-594B-8F09-8352389A1BEF}"/>
              </a:ext>
            </a:extLst>
          </p:cNvPr>
          <p:cNvSpPr txBox="1"/>
          <p:nvPr/>
        </p:nvSpPr>
        <p:spPr>
          <a:xfrm>
            <a:off x="17016654" y="8325440"/>
            <a:ext cx="2199192"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STRUCTURE</a:t>
            </a:r>
          </a:p>
        </p:txBody>
      </p:sp>
      <p:sp>
        <p:nvSpPr>
          <p:cNvPr id="43" name="Subtitle 2">
            <a:extLst>
              <a:ext uri="{FF2B5EF4-FFF2-40B4-BE49-F238E27FC236}">
                <a16:creationId xmlns:a16="http://schemas.microsoft.com/office/drawing/2014/main" id="{629C88DD-6B68-4648-A9EE-DFF096C73D94}"/>
              </a:ext>
            </a:extLst>
          </p:cNvPr>
          <p:cNvSpPr txBox="1">
            <a:spLocks/>
          </p:cNvSpPr>
          <p:nvPr/>
        </p:nvSpPr>
        <p:spPr>
          <a:xfrm>
            <a:off x="16906109" y="9196450"/>
            <a:ext cx="6458340" cy="1060742"/>
          </a:xfrm>
          <a:prstGeom prst="rect">
            <a:avLst/>
          </a:prstGeom>
        </p:spPr>
        <p:txBody>
          <a:bodyPr vert="horz" wrap="square" lIns="182880" tIns="108745" rIns="18288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44" name="TextBox 43">
            <a:extLst>
              <a:ext uri="{FF2B5EF4-FFF2-40B4-BE49-F238E27FC236}">
                <a16:creationId xmlns:a16="http://schemas.microsoft.com/office/drawing/2014/main" id="{0747AFA0-9D9D-294C-97F7-00094E2C23E5}"/>
              </a:ext>
            </a:extLst>
          </p:cNvPr>
          <p:cNvSpPr txBox="1"/>
          <p:nvPr/>
        </p:nvSpPr>
        <p:spPr>
          <a:xfrm>
            <a:off x="5279669" y="3806489"/>
            <a:ext cx="2199192" cy="584775"/>
          </a:xfrm>
          <a:prstGeom prst="rect">
            <a:avLst/>
          </a:prstGeom>
          <a:noFill/>
        </p:spPr>
        <p:txBody>
          <a:bodyPr wrap="none" rtlCol="0" anchor="ctr" anchorCtr="0">
            <a:spAutoFit/>
          </a:bodyPr>
          <a:lstStyle/>
          <a:p>
            <a:pPr algn="r"/>
            <a:r>
              <a:rPr lang="en-US" sz="3200" b="1" dirty="0">
                <a:solidFill>
                  <a:schemeClr val="bg1"/>
                </a:solidFill>
                <a:latin typeface="Poppins" pitchFamily="2" charset="77"/>
                <a:ea typeface="League Spartan" charset="0"/>
                <a:cs typeface="Poppins" pitchFamily="2" charset="77"/>
              </a:rPr>
              <a:t>STRUCTURE</a:t>
            </a:r>
          </a:p>
        </p:txBody>
      </p:sp>
      <p:sp>
        <p:nvSpPr>
          <p:cNvPr id="45" name="Subtitle 2">
            <a:extLst>
              <a:ext uri="{FF2B5EF4-FFF2-40B4-BE49-F238E27FC236}">
                <a16:creationId xmlns:a16="http://schemas.microsoft.com/office/drawing/2014/main" id="{99EF8693-D776-7947-A521-4CF306BDAE3F}"/>
              </a:ext>
            </a:extLst>
          </p:cNvPr>
          <p:cNvSpPr txBox="1">
            <a:spLocks/>
          </p:cNvSpPr>
          <p:nvPr/>
        </p:nvSpPr>
        <p:spPr>
          <a:xfrm>
            <a:off x="1134821" y="4677499"/>
            <a:ext cx="6458340" cy="1060742"/>
          </a:xfrm>
          <a:prstGeom prst="rect">
            <a:avLst/>
          </a:prstGeom>
        </p:spPr>
        <p:txBody>
          <a:bodyPr vert="horz" wrap="square" lIns="182880" tIns="108745" rIns="18288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46" name="TextBox 45">
            <a:extLst>
              <a:ext uri="{FF2B5EF4-FFF2-40B4-BE49-F238E27FC236}">
                <a16:creationId xmlns:a16="http://schemas.microsoft.com/office/drawing/2014/main" id="{70039F47-29C6-8F46-9937-A09C2F91E317}"/>
              </a:ext>
            </a:extLst>
          </p:cNvPr>
          <p:cNvSpPr txBox="1"/>
          <p:nvPr/>
        </p:nvSpPr>
        <p:spPr>
          <a:xfrm>
            <a:off x="5585817" y="9059189"/>
            <a:ext cx="2199192" cy="584775"/>
          </a:xfrm>
          <a:prstGeom prst="rect">
            <a:avLst/>
          </a:prstGeom>
          <a:noFill/>
        </p:spPr>
        <p:txBody>
          <a:bodyPr wrap="none" rtlCol="0" anchor="ctr" anchorCtr="0">
            <a:spAutoFit/>
          </a:bodyPr>
          <a:lstStyle/>
          <a:p>
            <a:pPr algn="r"/>
            <a:r>
              <a:rPr lang="en-US" sz="3200" b="1" dirty="0">
                <a:solidFill>
                  <a:schemeClr val="bg1"/>
                </a:solidFill>
                <a:latin typeface="Poppins" pitchFamily="2" charset="77"/>
                <a:ea typeface="League Spartan" charset="0"/>
                <a:cs typeface="Poppins" pitchFamily="2" charset="77"/>
              </a:rPr>
              <a:t>STRUCTURE</a:t>
            </a:r>
          </a:p>
        </p:txBody>
      </p:sp>
      <p:sp>
        <p:nvSpPr>
          <p:cNvPr id="47" name="Subtitle 2">
            <a:extLst>
              <a:ext uri="{FF2B5EF4-FFF2-40B4-BE49-F238E27FC236}">
                <a16:creationId xmlns:a16="http://schemas.microsoft.com/office/drawing/2014/main" id="{ED6655E3-1012-BF45-841E-27C2B94DC47A}"/>
              </a:ext>
            </a:extLst>
          </p:cNvPr>
          <p:cNvSpPr txBox="1">
            <a:spLocks/>
          </p:cNvSpPr>
          <p:nvPr/>
        </p:nvSpPr>
        <p:spPr>
          <a:xfrm>
            <a:off x="1440969" y="9930199"/>
            <a:ext cx="6458340" cy="1663855"/>
          </a:xfrm>
          <a:prstGeom prst="rect">
            <a:avLst/>
          </a:prstGeom>
        </p:spPr>
        <p:txBody>
          <a:bodyPr vert="horz" wrap="square" lIns="182880" tIns="108745" rIns="18288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700"/>
              </a:lnSpc>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a:p>
            <a:pPr algn="r">
              <a:lnSpc>
                <a:spcPts val="3700"/>
              </a:lnSpc>
            </a:pPr>
            <a:endPar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endParaRPr>
          </a:p>
        </p:txBody>
      </p:sp>
      <p:grpSp>
        <p:nvGrpSpPr>
          <p:cNvPr id="38" name="Grupo 37">
            <a:extLst>
              <a:ext uri="{FF2B5EF4-FFF2-40B4-BE49-F238E27FC236}">
                <a16:creationId xmlns:a16="http://schemas.microsoft.com/office/drawing/2014/main" id="{39D4DCC5-E2D5-9246-A98C-1DE8AA50E555}"/>
              </a:ext>
            </a:extLst>
          </p:cNvPr>
          <p:cNvGrpSpPr/>
          <p:nvPr/>
        </p:nvGrpSpPr>
        <p:grpSpPr>
          <a:xfrm>
            <a:off x="819681" y="585946"/>
            <a:ext cx="10457537" cy="1307099"/>
            <a:chOff x="591081" y="585946"/>
            <a:chExt cx="10457537" cy="1307099"/>
          </a:xfrm>
        </p:grpSpPr>
        <p:sp>
          <p:nvSpPr>
            <p:cNvPr id="48" name="CuadroTexto 47">
              <a:extLst>
                <a:ext uri="{FF2B5EF4-FFF2-40B4-BE49-F238E27FC236}">
                  <a16:creationId xmlns:a16="http://schemas.microsoft.com/office/drawing/2014/main" id="{642FA030-A775-3848-B4CE-F8799B8B0445}"/>
                </a:ext>
              </a:extLst>
            </p:cNvPr>
            <p:cNvSpPr txBox="1"/>
            <p:nvPr/>
          </p:nvSpPr>
          <p:spPr>
            <a:xfrm>
              <a:off x="591081" y="585946"/>
              <a:ext cx="10457537" cy="1107996"/>
            </a:xfrm>
            <a:prstGeom prst="rect">
              <a:avLst/>
            </a:prstGeom>
            <a:noFill/>
          </p:spPr>
          <p:txBody>
            <a:bodyPr wrap="square" rtlCol="0">
              <a:spAutoFit/>
            </a:bodyPr>
            <a:lstStyle/>
            <a:p>
              <a:r>
                <a:rPr lang="en-US" sz="6600" dirty="0">
                  <a:solidFill>
                    <a:schemeClr val="bg1"/>
                  </a:solidFill>
                  <a:latin typeface="Montserrat" pitchFamily="2" charset="77"/>
                </a:rPr>
                <a:t>Your Title Goes Here</a:t>
              </a:r>
            </a:p>
          </p:txBody>
        </p:sp>
        <p:sp>
          <p:nvSpPr>
            <p:cNvPr id="49" name="Rectángulo 48">
              <a:extLst>
                <a:ext uri="{FF2B5EF4-FFF2-40B4-BE49-F238E27FC236}">
                  <a16:creationId xmlns:a16="http://schemas.microsoft.com/office/drawing/2014/main" id="{106A5118-F899-0249-9FFE-05DC16BCFF09}"/>
                </a:ext>
              </a:extLst>
            </p:cNvPr>
            <p:cNvSpPr/>
            <p:nvPr/>
          </p:nvSpPr>
          <p:spPr>
            <a:xfrm>
              <a:off x="778052" y="1693942"/>
              <a:ext cx="2253906" cy="19910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ángulo 49">
              <a:extLst>
                <a:ext uri="{FF2B5EF4-FFF2-40B4-BE49-F238E27FC236}">
                  <a16:creationId xmlns:a16="http://schemas.microsoft.com/office/drawing/2014/main" id="{147CDF14-9172-5146-B9D8-19EBC1CBF312}"/>
                </a:ext>
              </a:extLst>
            </p:cNvPr>
            <p:cNvSpPr/>
            <p:nvPr/>
          </p:nvSpPr>
          <p:spPr>
            <a:xfrm>
              <a:off x="3019707" y="1688215"/>
              <a:ext cx="2253906" cy="1991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ángulo 50">
              <a:extLst>
                <a:ext uri="{FF2B5EF4-FFF2-40B4-BE49-F238E27FC236}">
                  <a16:creationId xmlns:a16="http://schemas.microsoft.com/office/drawing/2014/main" id="{A717AA66-535E-7A41-8D97-DAB45EE7803A}"/>
                </a:ext>
              </a:extLst>
            </p:cNvPr>
            <p:cNvSpPr/>
            <p:nvPr/>
          </p:nvSpPr>
          <p:spPr>
            <a:xfrm>
              <a:off x="5196798" y="1692907"/>
              <a:ext cx="2253906" cy="19910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8277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8">
            <a:extLst>
              <a:ext uri="{FF2B5EF4-FFF2-40B4-BE49-F238E27FC236}">
                <a16:creationId xmlns:a16="http://schemas.microsoft.com/office/drawing/2014/main" id="{0430A971-5797-1740-812E-952940C340AB}"/>
              </a:ext>
            </a:extLst>
          </p:cNvPr>
          <p:cNvGrpSpPr/>
          <p:nvPr/>
        </p:nvGrpSpPr>
        <p:grpSpPr>
          <a:xfrm>
            <a:off x="1520825" y="3994759"/>
            <a:ext cx="11890375" cy="7465028"/>
            <a:chOff x="2822423" y="5790044"/>
            <a:chExt cx="9562522" cy="6003553"/>
          </a:xfrm>
        </p:grpSpPr>
        <p:sp>
          <p:nvSpPr>
            <p:cNvPr id="5" name="Rectangle 4">
              <a:extLst>
                <a:ext uri="{FF2B5EF4-FFF2-40B4-BE49-F238E27FC236}">
                  <a16:creationId xmlns:a16="http://schemas.microsoft.com/office/drawing/2014/main" id="{28987D51-823A-B24F-8A18-070F74848782}"/>
                </a:ext>
              </a:extLst>
            </p:cNvPr>
            <p:cNvSpPr/>
            <p:nvPr/>
          </p:nvSpPr>
          <p:spPr>
            <a:xfrm>
              <a:off x="4959641" y="7226886"/>
              <a:ext cx="6885292" cy="145189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7198" dirty="0">
                <a:latin typeface="Lato Light" panose="020F0502020204030203" pitchFamily="34" charset="0"/>
              </a:endParaRPr>
            </a:p>
          </p:txBody>
        </p:sp>
        <p:sp>
          <p:nvSpPr>
            <p:cNvPr id="6" name="Rectangle 5">
              <a:extLst>
                <a:ext uri="{FF2B5EF4-FFF2-40B4-BE49-F238E27FC236}">
                  <a16:creationId xmlns:a16="http://schemas.microsoft.com/office/drawing/2014/main" id="{BD6A5615-B9A6-1A4A-B5F1-73C1F1B93AB6}"/>
                </a:ext>
              </a:extLst>
            </p:cNvPr>
            <p:cNvSpPr/>
            <p:nvPr/>
          </p:nvSpPr>
          <p:spPr>
            <a:xfrm>
              <a:off x="4959641" y="8665507"/>
              <a:ext cx="6473052" cy="1451898"/>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7198" dirty="0">
                <a:latin typeface="Lato Light" panose="020F0502020204030203" pitchFamily="34" charset="0"/>
              </a:endParaRPr>
            </a:p>
          </p:txBody>
        </p:sp>
        <p:sp>
          <p:nvSpPr>
            <p:cNvPr id="7" name="Rectangle 6">
              <a:extLst>
                <a:ext uri="{FF2B5EF4-FFF2-40B4-BE49-F238E27FC236}">
                  <a16:creationId xmlns:a16="http://schemas.microsoft.com/office/drawing/2014/main" id="{FFB2E108-B5F2-134D-BA9D-572F185373C9}"/>
                </a:ext>
              </a:extLst>
            </p:cNvPr>
            <p:cNvSpPr/>
            <p:nvPr/>
          </p:nvSpPr>
          <p:spPr>
            <a:xfrm>
              <a:off x="4959642" y="10102349"/>
              <a:ext cx="5933039" cy="145189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7198" dirty="0">
                <a:latin typeface="Lato Light" panose="020F0502020204030203" pitchFamily="34" charset="0"/>
              </a:endParaRPr>
            </a:p>
          </p:txBody>
        </p:sp>
        <p:sp>
          <p:nvSpPr>
            <p:cNvPr id="8" name="Rectangle 7">
              <a:extLst>
                <a:ext uri="{FF2B5EF4-FFF2-40B4-BE49-F238E27FC236}">
                  <a16:creationId xmlns:a16="http://schemas.microsoft.com/office/drawing/2014/main" id="{D73616D2-C452-EC4C-9561-BA3D415EDD51}"/>
                </a:ext>
              </a:extLst>
            </p:cNvPr>
            <p:cNvSpPr/>
            <p:nvPr/>
          </p:nvSpPr>
          <p:spPr>
            <a:xfrm>
              <a:off x="4959641" y="5790044"/>
              <a:ext cx="7425304" cy="145189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7198" dirty="0">
                <a:latin typeface="Lato Light" panose="020F0502020204030203" pitchFamily="34" charset="0"/>
              </a:endParaRPr>
            </a:p>
          </p:txBody>
        </p:sp>
        <p:sp>
          <p:nvSpPr>
            <p:cNvPr id="10" name="Freeform 5">
              <a:extLst>
                <a:ext uri="{FF2B5EF4-FFF2-40B4-BE49-F238E27FC236}">
                  <a16:creationId xmlns:a16="http://schemas.microsoft.com/office/drawing/2014/main" id="{2353DE6B-4667-1548-A531-AF9D05D9B645}"/>
                </a:ext>
              </a:extLst>
            </p:cNvPr>
            <p:cNvSpPr>
              <a:spLocks/>
            </p:cNvSpPr>
            <p:nvPr/>
          </p:nvSpPr>
          <p:spPr bwMode="auto">
            <a:xfrm>
              <a:off x="2822423" y="10354975"/>
              <a:ext cx="4361740" cy="1438622"/>
            </a:xfrm>
            <a:custGeom>
              <a:avLst/>
              <a:gdLst>
                <a:gd name="T0" fmla="*/ 1446 w 1446"/>
                <a:gd name="T1" fmla="*/ 0 h 475"/>
                <a:gd name="T2" fmla="*/ 1446 w 1446"/>
                <a:gd name="T3" fmla="*/ 273 h 475"/>
                <a:gd name="T4" fmla="*/ 723 w 1446"/>
                <a:gd name="T5" fmla="*/ 475 h 475"/>
                <a:gd name="T6" fmla="*/ 0 w 1446"/>
                <a:gd name="T7" fmla="*/ 273 h 475"/>
                <a:gd name="T8" fmla="*/ 0 w 1446"/>
                <a:gd name="T9" fmla="*/ 0 h 475"/>
                <a:gd name="T10" fmla="*/ 723 w 1446"/>
                <a:gd name="T11" fmla="*/ 84 h 475"/>
                <a:gd name="T12" fmla="*/ 1446 w 1446"/>
                <a:gd name="T13" fmla="*/ 0 h 475"/>
              </a:gdLst>
              <a:ahLst/>
              <a:cxnLst>
                <a:cxn ang="0">
                  <a:pos x="T0" y="T1"/>
                </a:cxn>
                <a:cxn ang="0">
                  <a:pos x="T2" y="T3"/>
                </a:cxn>
                <a:cxn ang="0">
                  <a:pos x="T4" y="T5"/>
                </a:cxn>
                <a:cxn ang="0">
                  <a:pos x="T6" y="T7"/>
                </a:cxn>
                <a:cxn ang="0">
                  <a:pos x="T8" y="T9"/>
                </a:cxn>
                <a:cxn ang="0">
                  <a:pos x="T10" y="T11"/>
                </a:cxn>
                <a:cxn ang="0">
                  <a:pos x="T12" y="T13"/>
                </a:cxn>
              </a:cxnLst>
              <a:rect l="0" t="0" r="r" b="b"/>
              <a:pathLst>
                <a:path w="1446" h="475">
                  <a:moveTo>
                    <a:pt x="1446" y="0"/>
                  </a:moveTo>
                  <a:cubicBezTo>
                    <a:pt x="1446" y="273"/>
                    <a:pt x="1446" y="273"/>
                    <a:pt x="1446" y="273"/>
                  </a:cubicBezTo>
                  <a:cubicBezTo>
                    <a:pt x="1446" y="384"/>
                    <a:pt x="1122" y="475"/>
                    <a:pt x="723" y="475"/>
                  </a:cubicBezTo>
                  <a:cubicBezTo>
                    <a:pt x="324" y="475"/>
                    <a:pt x="0" y="384"/>
                    <a:pt x="0" y="273"/>
                  </a:cubicBezTo>
                  <a:cubicBezTo>
                    <a:pt x="0" y="0"/>
                    <a:pt x="0" y="0"/>
                    <a:pt x="0" y="0"/>
                  </a:cubicBezTo>
                  <a:cubicBezTo>
                    <a:pt x="0" y="0"/>
                    <a:pt x="440" y="84"/>
                    <a:pt x="723" y="84"/>
                  </a:cubicBezTo>
                  <a:cubicBezTo>
                    <a:pt x="967" y="84"/>
                    <a:pt x="1446" y="0"/>
                    <a:pt x="1446" y="0"/>
                  </a:cubicBezTo>
                </a:path>
              </a:pathLst>
            </a:custGeom>
            <a:solidFill>
              <a:schemeClr val="accent4"/>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pPr algn="ctr"/>
              <a:endParaRPr lang="id-ID" sz="7198" dirty="0">
                <a:latin typeface="Lato Light" panose="020F0502020204030203" pitchFamily="34" charset="0"/>
              </a:endParaRPr>
            </a:p>
          </p:txBody>
        </p:sp>
        <p:sp>
          <p:nvSpPr>
            <p:cNvPr id="11" name="Oval 9">
              <a:extLst>
                <a:ext uri="{FF2B5EF4-FFF2-40B4-BE49-F238E27FC236}">
                  <a16:creationId xmlns:a16="http://schemas.microsoft.com/office/drawing/2014/main" id="{7F03CE32-65A3-1141-9E4D-EF06026D4854}"/>
                </a:ext>
              </a:extLst>
            </p:cNvPr>
            <p:cNvSpPr>
              <a:spLocks noChangeArrowheads="1"/>
            </p:cNvSpPr>
            <p:nvPr/>
          </p:nvSpPr>
          <p:spPr bwMode="auto">
            <a:xfrm>
              <a:off x="2822423" y="9742063"/>
              <a:ext cx="4361740" cy="1225822"/>
            </a:xfrm>
            <a:prstGeom prst="ellipse">
              <a:avLst/>
            </a:prstGeom>
            <a:solidFill>
              <a:schemeClr val="accent4">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pPr algn="ctr"/>
              <a:endParaRPr lang="id-ID" sz="7198" dirty="0">
                <a:latin typeface="Lato Light" panose="020F0502020204030203" pitchFamily="34" charset="0"/>
              </a:endParaRPr>
            </a:p>
          </p:txBody>
        </p:sp>
        <p:sp>
          <p:nvSpPr>
            <p:cNvPr id="13" name="Freeform 5">
              <a:extLst>
                <a:ext uri="{FF2B5EF4-FFF2-40B4-BE49-F238E27FC236}">
                  <a16:creationId xmlns:a16="http://schemas.microsoft.com/office/drawing/2014/main" id="{39BBA626-2920-B840-B129-4FAFD850FB30}"/>
                </a:ext>
              </a:extLst>
            </p:cNvPr>
            <p:cNvSpPr>
              <a:spLocks/>
            </p:cNvSpPr>
            <p:nvPr/>
          </p:nvSpPr>
          <p:spPr bwMode="auto">
            <a:xfrm>
              <a:off x="2822423" y="9033111"/>
              <a:ext cx="4361740" cy="1438622"/>
            </a:xfrm>
            <a:custGeom>
              <a:avLst/>
              <a:gdLst>
                <a:gd name="T0" fmla="*/ 1446 w 1446"/>
                <a:gd name="T1" fmla="*/ 0 h 475"/>
                <a:gd name="T2" fmla="*/ 1446 w 1446"/>
                <a:gd name="T3" fmla="*/ 273 h 475"/>
                <a:gd name="T4" fmla="*/ 723 w 1446"/>
                <a:gd name="T5" fmla="*/ 475 h 475"/>
                <a:gd name="T6" fmla="*/ 0 w 1446"/>
                <a:gd name="T7" fmla="*/ 273 h 475"/>
                <a:gd name="T8" fmla="*/ 0 w 1446"/>
                <a:gd name="T9" fmla="*/ 0 h 475"/>
                <a:gd name="T10" fmla="*/ 723 w 1446"/>
                <a:gd name="T11" fmla="*/ 84 h 475"/>
                <a:gd name="T12" fmla="*/ 1446 w 1446"/>
                <a:gd name="T13" fmla="*/ 0 h 475"/>
              </a:gdLst>
              <a:ahLst/>
              <a:cxnLst>
                <a:cxn ang="0">
                  <a:pos x="T0" y="T1"/>
                </a:cxn>
                <a:cxn ang="0">
                  <a:pos x="T2" y="T3"/>
                </a:cxn>
                <a:cxn ang="0">
                  <a:pos x="T4" y="T5"/>
                </a:cxn>
                <a:cxn ang="0">
                  <a:pos x="T6" y="T7"/>
                </a:cxn>
                <a:cxn ang="0">
                  <a:pos x="T8" y="T9"/>
                </a:cxn>
                <a:cxn ang="0">
                  <a:pos x="T10" y="T11"/>
                </a:cxn>
                <a:cxn ang="0">
                  <a:pos x="T12" y="T13"/>
                </a:cxn>
              </a:cxnLst>
              <a:rect l="0" t="0" r="r" b="b"/>
              <a:pathLst>
                <a:path w="1446" h="475">
                  <a:moveTo>
                    <a:pt x="1446" y="0"/>
                  </a:moveTo>
                  <a:cubicBezTo>
                    <a:pt x="1446" y="273"/>
                    <a:pt x="1446" y="273"/>
                    <a:pt x="1446" y="273"/>
                  </a:cubicBezTo>
                  <a:cubicBezTo>
                    <a:pt x="1446" y="384"/>
                    <a:pt x="1122" y="475"/>
                    <a:pt x="723" y="475"/>
                  </a:cubicBezTo>
                  <a:cubicBezTo>
                    <a:pt x="324" y="475"/>
                    <a:pt x="0" y="384"/>
                    <a:pt x="0" y="273"/>
                  </a:cubicBezTo>
                  <a:cubicBezTo>
                    <a:pt x="0" y="0"/>
                    <a:pt x="0" y="0"/>
                    <a:pt x="0" y="0"/>
                  </a:cubicBezTo>
                  <a:cubicBezTo>
                    <a:pt x="0" y="0"/>
                    <a:pt x="440" y="84"/>
                    <a:pt x="723" y="84"/>
                  </a:cubicBezTo>
                  <a:cubicBezTo>
                    <a:pt x="967" y="84"/>
                    <a:pt x="1446" y="0"/>
                    <a:pt x="1446" y="0"/>
                  </a:cubicBezTo>
                </a:path>
              </a:pathLst>
            </a:custGeom>
            <a:solidFill>
              <a:schemeClr val="accent3"/>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pPr algn="ctr"/>
              <a:endParaRPr lang="id-ID" sz="7198" dirty="0">
                <a:latin typeface="Lato Light" panose="020F0502020204030203" pitchFamily="34" charset="0"/>
              </a:endParaRPr>
            </a:p>
          </p:txBody>
        </p:sp>
        <p:sp>
          <p:nvSpPr>
            <p:cNvPr id="14" name="Oval 9">
              <a:extLst>
                <a:ext uri="{FF2B5EF4-FFF2-40B4-BE49-F238E27FC236}">
                  <a16:creationId xmlns:a16="http://schemas.microsoft.com/office/drawing/2014/main" id="{A63C4613-5973-8342-A9A6-0C2E942754F0}"/>
                </a:ext>
              </a:extLst>
            </p:cNvPr>
            <p:cNvSpPr>
              <a:spLocks noChangeArrowheads="1"/>
            </p:cNvSpPr>
            <p:nvPr/>
          </p:nvSpPr>
          <p:spPr bwMode="auto">
            <a:xfrm>
              <a:off x="2822423" y="8420199"/>
              <a:ext cx="4361740" cy="1225822"/>
            </a:xfrm>
            <a:prstGeom prst="ellipse">
              <a:avLst/>
            </a:prstGeom>
            <a:solidFill>
              <a:schemeClr val="accent3">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pPr algn="ctr"/>
              <a:endParaRPr lang="id-ID" sz="7198" dirty="0">
                <a:latin typeface="Lato Light" panose="020F0502020204030203" pitchFamily="34" charset="0"/>
              </a:endParaRPr>
            </a:p>
          </p:txBody>
        </p:sp>
        <p:sp>
          <p:nvSpPr>
            <p:cNvPr id="16" name="Freeform 5">
              <a:extLst>
                <a:ext uri="{FF2B5EF4-FFF2-40B4-BE49-F238E27FC236}">
                  <a16:creationId xmlns:a16="http://schemas.microsoft.com/office/drawing/2014/main" id="{479957B7-AD20-BC41-AB45-1F948F94CD2B}"/>
                </a:ext>
              </a:extLst>
            </p:cNvPr>
            <p:cNvSpPr>
              <a:spLocks/>
            </p:cNvSpPr>
            <p:nvPr/>
          </p:nvSpPr>
          <p:spPr bwMode="auto">
            <a:xfrm>
              <a:off x="2822423" y="7724818"/>
              <a:ext cx="4361740" cy="1438622"/>
            </a:xfrm>
            <a:custGeom>
              <a:avLst/>
              <a:gdLst>
                <a:gd name="T0" fmla="*/ 1446 w 1446"/>
                <a:gd name="T1" fmla="*/ 0 h 475"/>
                <a:gd name="T2" fmla="*/ 1446 w 1446"/>
                <a:gd name="T3" fmla="*/ 273 h 475"/>
                <a:gd name="T4" fmla="*/ 723 w 1446"/>
                <a:gd name="T5" fmla="*/ 475 h 475"/>
                <a:gd name="T6" fmla="*/ 0 w 1446"/>
                <a:gd name="T7" fmla="*/ 273 h 475"/>
                <a:gd name="T8" fmla="*/ 0 w 1446"/>
                <a:gd name="T9" fmla="*/ 0 h 475"/>
                <a:gd name="T10" fmla="*/ 723 w 1446"/>
                <a:gd name="T11" fmla="*/ 84 h 475"/>
                <a:gd name="T12" fmla="*/ 1446 w 1446"/>
                <a:gd name="T13" fmla="*/ 0 h 475"/>
              </a:gdLst>
              <a:ahLst/>
              <a:cxnLst>
                <a:cxn ang="0">
                  <a:pos x="T0" y="T1"/>
                </a:cxn>
                <a:cxn ang="0">
                  <a:pos x="T2" y="T3"/>
                </a:cxn>
                <a:cxn ang="0">
                  <a:pos x="T4" y="T5"/>
                </a:cxn>
                <a:cxn ang="0">
                  <a:pos x="T6" y="T7"/>
                </a:cxn>
                <a:cxn ang="0">
                  <a:pos x="T8" y="T9"/>
                </a:cxn>
                <a:cxn ang="0">
                  <a:pos x="T10" y="T11"/>
                </a:cxn>
                <a:cxn ang="0">
                  <a:pos x="T12" y="T13"/>
                </a:cxn>
              </a:cxnLst>
              <a:rect l="0" t="0" r="r" b="b"/>
              <a:pathLst>
                <a:path w="1446" h="475">
                  <a:moveTo>
                    <a:pt x="1446" y="0"/>
                  </a:moveTo>
                  <a:cubicBezTo>
                    <a:pt x="1446" y="273"/>
                    <a:pt x="1446" y="273"/>
                    <a:pt x="1446" y="273"/>
                  </a:cubicBezTo>
                  <a:cubicBezTo>
                    <a:pt x="1446" y="384"/>
                    <a:pt x="1122" y="475"/>
                    <a:pt x="723" y="475"/>
                  </a:cubicBezTo>
                  <a:cubicBezTo>
                    <a:pt x="324" y="475"/>
                    <a:pt x="0" y="384"/>
                    <a:pt x="0" y="273"/>
                  </a:cubicBezTo>
                  <a:cubicBezTo>
                    <a:pt x="0" y="0"/>
                    <a:pt x="0" y="0"/>
                    <a:pt x="0" y="0"/>
                  </a:cubicBezTo>
                  <a:cubicBezTo>
                    <a:pt x="0" y="0"/>
                    <a:pt x="440" y="84"/>
                    <a:pt x="723" y="84"/>
                  </a:cubicBezTo>
                  <a:cubicBezTo>
                    <a:pt x="967" y="84"/>
                    <a:pt x="1446" y="0"/>
                    <a:pt x="1446" y="0"/>
                  </a:cubicBezTo>
                </a:path>
              </a:pathLst>
            </a:custGeom>
            <a:solidFill>
              <a:schemeClr val="accent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pPr algn="ctr"/>
              <a:endParaRPr lang="id-ID" sz="7198" dirty="0">
                <a:latin typeface="Lato Light" panose="020F0502020204030203" pitchFamily="34" charset="0"/>
              </a:endParaRPr>
            </a:p>
          </p:txBody>
        </p:sp>
        <p:sp>
          <p:nvSpPr>
            <p:cNvPr id="17" name="Oval 9">
              <a:extLst>
                <a:ext uri="{FF2B5EF4-FFF2-40B4-BE49-F238E27FC236}">
                  <a16:creationId xmlns:a16="http://schemas.microsoft.com/office/drawing/2014/main" id="{3B2AD6BB-4D5C-784B-928A-EF6C03A92BA7}"/>
                </a:ext>
              </a:extLst>
            </p:cNvPr>
            <p:cNvSpPr>
              <a:spLocks noChangeArrowheads="1"/>
            </p:cNvSpPr>
            <p:nvPr/>
          </p:nvSpPr>
          <p:spPr bwMode="auto">
            <a:xfrm>
              <a:off x="2822423" y="7111906"/>
              <a:ext cx="4361740" cy="1225822"/>
            </a:xfrm>
            <a:prstGeom prst="ellipse">
              <a:avLst/>
            </a:prstGeom>
            <a:solidFill>
              <a:schemeClr val="accent2">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pPr algn="ctr"/>
              <a:endParaRPr lang="id-ID" sz="7198" dirty="0">
                <a:latin typeface="Lato Light" panose="020F0502020204030203" pitchFamily="34" charset="0"/>
              </a:endParaRPr>
            </a:p>
          </p:txBody>
        </p:sp>
        <p:sp>
          <p:nvSpPr>
            <p:cNvPr id="19" name="Freeform 5">
              <a:extLst>
                <a:ext uri="{FF2B5EF4-FFF2-40B4-BE49-F238E27FC236}">
                  <a16:creationId xmlns:a16="http://schemas.microsoft.com/office/drawing/2014/main" id="{A7D1562E-DFB8-EF43-BD52-FFC6F86A2679}"/>
                </a:ext>
              </a:extLst>
            </p:cNvPr>
            <p:cNvSpPr>
              <a:spLocks/>
            </p:cNvSpPr>
            <p:nvPr/>
          </p:nvSpPr>
          <p:spPr bwMode="auto">
            <a:xfrm>
              <a:off x="2822423" y="6402956"/>
              <a:ext cx="4361740" cy="1438622"/>
            </a:xfrm>
            <a:custGeom>
              <a:avLst/>
              <a:gdLst>
                <a:gd name="T0" fmla="*/ 1446 w 1446"/>
                <a:gd name="T1" fmla="*/ 0 h 475"/>
                <a:gd name="T2" fmla="*/ 1446 w 1446"/>
                <a:gd name="T3" fmla="*/ 273 h 475"/>
                <a:gd name="T4" fmla="*/ 723 w 1446"/>
                <a:gd name="T5" fmla="*/ 475 h 475"/>
                <a:gd name="T6" fmla="*/ 0 w 1446"/>
                <a:gd name="T7" fmla="*/ 273 h 475"/>
                <a:gd name="T8" fmla="*/ 0 w 1446"/>
                <a:gd name="T9" fmla="*/ 0 h 475"/>
                <a:gd name="T10" fmla="*/ 723 w 1446"/>
                <a:gd name="T11" fmla="*/ 84 h 475"/>
                <a:gd name="T12" fmla="*/ 1446 w 1446"/>
                <a:gd name="T13" fmla="*/ 0 h 475"/>
              </a:gdLst>
              <a:ahLst/>
              <a:cxnLst>
                <a:cxn ang="0">
                  <a:pos x="T0" y="T1"/>
                </a:cxn>
                <a:cxn ang="0">
                  <a:pos x="T2" y="T3"/>
                </a:cxn>
                <a:cxn ang="0">
                  <a:pos x="T4" y="T5"/>
                </a:cxn>
                <a:cxn ang="0">
                  <a:pos x="T6" y="T7"/>
                </a:cxn>
                <a:cxn ang="0">
                  <a:pos x="T8" y="T9"/>
                </a:cxn>
                <a:cxn ang="0">
                  <a:pos x="T10" y="T11"/>
                </a:cxn>
                <a:cxn ang="0">
                  <a:pos x="T12" y="T13"/>
                </a:cxn>
              </a:cxnLst>
              <a:rect l="0" t="0" r="r" b="b"/>
              <a:pathLst>
                <a:path w="1446" h="475">
                  <a:moveTo>
                    <a:pt x="1446" y="0"/>
                  </a:moveTo>
                  <a:cubicBezTo>
                    <a:pt x="1446" y="273"/>
                    <a:pt x="1446" y="273"/>
                    <a:pt x="1446" y="273"/>
                  </a:cubicBezTo>
                  <a:cubicBezTo>
                    <a:pt x="1446" y="384"/>
                    <a:pt x="1122" y="475"/>
                    <a:pt x="723" y="475"/>
                  </a:cubicBezTo>
                  <a:cubicBezTo>
                    <a:pt x="324" y="475"/>
                    <a:pt x="0" y="384"/>
                    <a:pt x="0" y="273"/>
                  </a:cubicBezTo>
                  <a:cubicBezTo>
                    <a:pt x="0" y="0"/>
                    <a:pt x="0" y="0"/>
                    <a:pt x="0" y="0"/>
                  </a:cubicBezTo>
                  <a:cubicBezTo>
                    <a:pt x="0" y="0"/>
                    <a:pt x="440" y="84"/>
                    <a:pt x="723" y="84"/>
                  </a:cubicBezTo>
                  <a:cubicBezTo>
                    <a:pt x="967" y="84"/>
                    <a:pt x="1446" y="0"/>
                    <a:pt x="1446" y="0"/>
                  </a:cubicBezTo>
                </a:path>
              </a:pathLst>
            </a:custGeom>
            <a:solidFill>
              <a:schemeClr val="accent6">
                <a:lumMod val="7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pPr algn="ctr"/>
              <a:endParaRPr lang="id-ID" sz="7198" dirty="0">
                <a:latin typeface="Lato Light" panose="020F0502020204030203" pitchFamily="34" charset="0"/>
              </a:endParaRPr>
            </a:p>
          </p:txBody>
        </p:sp>
        <p:sp>
          <p:nvSpPr>
            <p:cNvPr id="20" name="Oval 9">
              <a:extLst>
                <a:ext uri="{FF2B5EF4-FFF2-40B4-BE49-F238E27FC236}">
                  <a16:creationId xmlns:a16="http://schemas.microsoft.com/office/drawing/2014/main" id="{7868A148-3009-FC47-8152-074A1EB6EB7D}"/>
                </a:ext>
              </a:extLst>
            </p:cNvPr>
            <p:cNvSpPr>
              <a:spLocks noChangeArrowheads="1"/>
            </p:cNvSpPr>
            <p:nvPr/>
          </p:nvSpPr>
          <p:spPr bwMode="auto">
            <a:xfrm>
              <a:off x="2822423" y="5790044"/>
              <a:ext cx="4361740" cy="1225822"/>
            </a:xfrm>
            <a:prstGeom prst="ellipse">
              <a:avLst/>
            </a:prstGeom>
            <a:solidFill>
              <a:schemeClr val="accent6">
                <a:lumMod val="60000"/>
                <a:lumOff val="4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182832" tIns="91416" rIns="182832" bIns="91416" numCol="1" anchor="t" anchorCtr="0" compatLnSpc="1">
              <a:prstTxWarp prst="textNoShape">
                <a:avLst/>
              </a:prstTxWarp>
            </a:bodyPr>
            <a:lstStyle/>
            <a:p>
              <a:pPr algn="ctr"/>
              <a:endParaRPr lang="id-ID" sz="7198" dirty="0">
                <a:latin typeface="Lato Light" panose="020F0502020204030203" pitchFamily="34" charset="0"/>
              </a:endParaRPr>
            </a:p>
          </p:txBody>
        </p:sp>
      </p:grpSp>
      <p:sp>
        <p:nvSpPr>
          <p:cNvPr id="30" name="TextBox 29">
            <a:extLst>
              <a:ext uri="{FF2B5EF4-FFF2-40B4-BE49-F238E27FC236}">
                <a16:creationId xmlns:a16="http://schemas.microsoft.com/office/drawing/2014/main" id="{0A37A905-84FF-CB4D-B63D-C7CDBFC27B38}"/>
              </a:ext>
            </a:extLst>
          </p:cNvPr>
          <p:cNvSpPr txBox="1"/>
          <p:nvPr/>
        </p:nvSpPr>
        <p:spPr>
          <a:xfrm>
            <a:off x="16469507" y="10644304"/>
            <a:ext cx="1666610"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SUCCESS</a:t>
            </a:r>
          </a:p>
        </p:txBody>
      </p:sp>
      <p:sp>
        <p:nvSpPr>
          <p:cNvPr id="31" name="Subtitle 2">
            <a:extLst>
              <a:ext uri="{FF2B5EF4-FFF2-40B4-BE49-F238E27FC236}">
                <a16:creationId xmlns:a16="http://schemas.microsoft.com/office/drawing/2014/main" id="{352F7E39-5764-B948-AB01-1C0FA4F4B99B}"/>
              </a:ext>
            </a:extLst>
          </p:cNvPr>
          <p:cNvSpPr txBox="1">
            <a:spLocks/>
          </p:cNvSpPr>
          <p:nvPr/>
        </p:nvSpPr>
        <p:spPr>
          <a:xfrm>
            <a:off x="16358961" y="11264490"/>
            <a:ext cx="6497864" cy="1060742"/>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2" name="TextBox 31">
            <a:extLst>
              <a:ext uri="{FF2B5EF4-FFF2-40B4-BE49-F238E27FC236}">
                <a16:creationId xmlns:a16="http://schemas.microsoft.com/office/drawing/2014/main" id="{54560C85-E4D5-5149-8C30-E09A9B8F6B91}"/>
              </a:ext>
            </a:extLst>
          </p:cNvPr>
          <p:cNvSpPr txBox="1"/>
          <p:nvPr/>
        </p:nvSpPr>
        <p:spPr>
          <a:xfrm>
            <a:off x="16469507" y="3381229"/>
            <a:ext cx="2199192"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STRUCTURE</a:t>
            </a:r>
          </a:p>
        </p:txBody>
      </p:sp>
      <p:sp>
        <p:nvSpPr>
          <p:cNvPr id="33" name="Subtitle 2">
            <a:extLst>
              <a:ext uri="{FF2B5EF4-FFF2-40B4-BE49-F238E27FC236}">
                <a16:creationId xmlns:a16="http://schemas.microsoft.com/office/drawing/2014/main" id="{09B033DF-88CC-D947-9CDC-04CD265153F0}"/>
              </a:ext>
            </a:extLst>
          </p:cNvPr>
          <p:cNvSpPr txBox="1">
            <a:spLocks/>
          </p:cNvSpPr>
          <p:nvPr/>
        </p:nvSpPr>
        <p:spPr>
          <a:xfrm>
            <a:off x="16358961" y="4001415"/>
            <a:ext cx="6497864" cy="1060742"/>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4" name="TextBox 33">
            <a:extLst>
              <a:ext uri="{FF2B5EF4-FFF2-40B4-BE49-F238E27FC236}">
                <a16:creationId xmlns:a16="http://schemas.microsoft.com/office/drawing/2014/main" id="{5BE9825D-A8F8-414D-9E1E-DE676ABDD244}"/>
              </a:ext>
            </a:extLst>
          </p:cNvPr>
          <p:cNvSpPr txBox="1"/>
          <p:nvPr/>
        </p:nvSpPr>
        <p:spPr>
          <a:xfrm>
            <a:off x="16469507" y="5860047"/>
            <a:ext cx="2183931"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STRATEGIES</a:t>
            </a:r>
          </a:p>
        </p:txBody>
      </p:sp>
      <p:sp>
        <p:nvSpPr>
          <p:cNvPr id="35" name="Subtitle 2">
            <a:extLst>
              <a:ext uri="{FF2B5EF4-FFF2-40B4-BE49-F238E27FC236}">
                <a16:creationId xmlns:a16="http://schemas.microsoft.com/office/drawing/2014/main" id="{C607B6D1-ED91-6044-9E63-6255B868FA49}"/>
              </a:ext>
            </a:extLst>
          </p:cNvPr>
          <p:cNvSpPr txBox="1">
            <a:spLocks/>
          </p:cNvSpPr>
          <p:nvPr/>
        </p:nvSpPr>
        <p:spPr>
          <a:xfrm>
            <a:off x="16358961" y="6480233"/>
            <a:ext cx="6497864" cy="1060742"/>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6" name="TextBox 35">
            <a:extLst>
              <a:ext uri="{FF2B5EF4-FFF2-40B4-BE49-F238E27FC236}">
                <a16:creationId xmlns:a16="http://schemas.microsoft.com/office/drawing/2014/main" id="{4B58CCD3-BAA5-834F-93D5-E218F3267AC9}"/>
              </a:ext>
            </a:extLst>
          </p:cNvPr>
          <p:cNvSpPr txBox="1"/>
          <p:nvPr/>
        </p:nvSpPr>
        <p:spPr>
          <a:xfrm>
            <a:off x="16469507" y="8288652"/>
            <a:ext cx="2141548"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SOLUTIONS</a:t>
            </a:r>
          </a:p>
        </p:txBody>
      </p:sp>
      <p:sp>
        <p:nvSpPr>
          <p:cNvPr id="37" name="Subtitle 2">
            <a:extLst>
              <a:ext uri="{FF2B5EF4-FFF2-40B4-BE49-F238E27FC236}">
                <a16:creationId xmlns:a16="http://schemas.microsoft.com/office/drawing/2014/main" id="{5F4F8564-31AB-FB47-AF1D-D11B3BA3451D}"/>
              </a:ext>
            </a:extLst>
          </p:cNvPr>
          <p:cNvSpPr txBox="1">
            <a:spLocks/>
          </p:cNvSpPr>
          <p:nvPr/>
        </p:nvSpPr>
        <p:spPr>
          <a:xfrm>
            <a:off x="16358961" y="8908838"/>
            <a:ext cx="6497864" cy="1060742"/>
          </a:xfrm>
          <a:prstGeom prst="rect">
            <a:avLst/>
          </a:prstGeom>
        </p:spPr>
        <p:txBody>
          <a:bodyPr vert="horz" wrap="square" lIns="217490" tIns="108745" rIns="217490" bIns="108745"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48" name="Freeform 547">
            <a:extLst>
              <a:ext uri="{FF2B5EF4-FFF2-40B4-BE49-F238E27FC236}">
                <a16:creationId xmlns:a16="http://schemas.microsoft.com/office/drawing/2014/main" id="{6B4A851F-38CF-104C-956D-42FEF6F0A3A7}"/>
              </a:ext>
            </a:extLst>
          </p:cNvPr>
          <p:cNvSpPr>
            <a:spLocks noChangeAspect="1" noChangeArrowheads="1"/>
          </p:cNvSpPr>
          <p:nvPr/>
        </p:nvSpPr>
        <p:spPr bwMode="auto">
          <a:xfrm>
            <a:off x="15035237" y="3781443"/>
            <a:ext cx="1033455" cy="1027748"/>
          </a:xfrm>
          <a:custGeom>
            <a:avLst/>
            <a:gdLst>
              <a:gd name="T0" fmla="*/ 2147483646 w 796"/>
              <a:gd name="T1" fmla="*/ 2147483646 h 793"/>
              <a:gd name="T2" fmla="*/ 2147483646 w 796"/>
              <a:gd name="T3" fmla="*/ 2147483646 h 793"/>
              <a:gd name="T4" fmla="*/ 2147483646 w 796"/>
              <a:gd name="T5" fmla="*/ 2147483646 h 793"/>
              <a:gd name="T6" fmla="*/ 2147483646 w 796"/>
              <a:gd name="T7" fmla="*/ 2147483646 h 793"/>
              <a:gd name="T8" fmla="*/ 2147483646 w 796"/>
              <a:gd name="T9" fmla="*/ 2147483646 h 793"/>
              <a:gd name="T10" fmla="*/ 2147483646 w 796"/>
              <a:gd name="T11" fmla="*/ 2147483646 h 793"/>
              <a:gd name="T12" fmla="*/ 2147483646 w 796"/>
              <a:gd name="T13" fmla="*/ 2147483646 h 793"/>
              <a:gd name="T14" fmla="*/ 2147483646 w 796"/>
              <a:gd name="T15" fmla="*/ 2147483646 h 793"/>
              <a:gd name="T16" fmla="*/ 2147483646 w 796"/>
              <a:gd name="T17" fmla="*/ 2147483646 h 793"/>
              <a:gd name="T18" fmla="*/ 2147483646 w 796"/>
              <a:gd name="T19" fmla="*/ 2147483646 h 793"/>
              <a:gd name="T20" fmla="*/ 2147483646 w 796"/>
              <a:gd name="T21" fmla="*/ 2147483646 h 793"/>
              <a:gd name="T22" fmla="*/ 2147483646 w 796"/>
              <a:gd name="T23" fmla="*/ 2147483646 h 793"/>
              <a:gd name="T24" fmla="*/ 2147483646 w 796"/>
              <a:gd name="T25" fmla="*/ 2147483646 h 793"/>
              <a:gd name="T26" fmla="*/ 2147483646 w 796"/>
              <a:gd name="T27" fmla="*/ 2147483646 h 793"/>
              <a:gd name="T28" fmla="*/ 2147483646 w 796"/>
              <a:gd name="T29" fmla="*/ 2147483646 h 793"/>
              <a:gd name="T30" fmla="*/ 2147483646 w 796"/>
              <a:gd name="T31" fmla="*/ 2147483646 h 793"/>
              <a:gd name="T32" fmla="*/ 2147483646 w 796"/>
              <a:gd name="T33" fmla="*/ 2147483646 h 793"/>
              <a:gd name="T34" fmla="*/ 2147483646 w 796"/>
              <a:gd name="T35" fmla="*/ 2147483646 h 793"/>
              <a:gd name="T36" fmla="*/ 2147483646 w 796"/>
              <a:gd name="T37" fmla="*/ 2147483646 h 793"/>
              <a:gd name="T38" fmla="*/ 2147483646 w 796"/>
              <a:gd name="T39" fmla="*/ 2147483646 h 793"/>
              <a:gd name="T40" fmla="*/ 2147483646 w 796"/>
              <a:gd name="T41" fmla="*/ 2147483646 h 793"/>
              <a:gd name="T42" fmla="*/ 2147483646 w 796"/>
              <a:gd name="T43" fmla="*/ 2147483646 h 793"/>
              <a:gd name="T44" fmla="*/ 2147483646 w 796"/>
              <a:gd name="T45" fmla="*/ 2147483646 h 793"/>
              <a:gd name="T46" fmla="*/ 2147483646 w 796"/>
              <a:gd name="T47" fmla="*/ 2147483646 h 793"/>
              <a:gd name="T48" fmla="*/ 2147483646 w 796"/>
              <a:gd name="T49" fmla="*/ 2147483646 h 793"/>
              <a:gd name="T50" fmla="*/ 2147483646 w 796"/>
              <a:gd name="T51" fmla="*/ 2147483646 h 793"/>
              <a:gd name="T52" fmla="*/ 2147483646 w 796"/>
              <a:gd name="T53" fmla="*/ 2147483646 h 793"/>
              <a:gd name="T54" fmla="*/ 2147483646 w 796"/>
              <a:gd name="T55" fmla="*/ 2147483646 h 793"/>
              <a:gd name="T56" fmla="*/ 2147483646 w 796"/>
              <a:gd name="T57" fmla="*/ 2147483646 h 793"/>
              <a:gd name="T58" fmla="*/ 2147483646 w 796"/>
              <a:gd name="T59" fmla="*/ 2147483646 h 793"/>
              <a:gd name="T60" fmla="*/ 2147483646 w 796"/>
              <a:gd name="T61" fmla="*/ 2147483646 h 793"/>
              <a:gd name="T62" fmla="*/ 2147483646 w 796"/>
              <a:gd name="T63" fmla="*/ 2147483646 h 793"/>
              <a:gd name="T64" fmla="*/ 2147483646 w 796"/>
              <a:gd name="T65" fmla="*/ 2147483646 h 793"/>
              <a:gd name="T66" fmla="*/ 2147483646 w 796"/>
              <a:gd name="T67" fmla="*/ 2147483646 h 793"/>
              <a:gd name="T68" fmla="*/ 2147483646 w 796"/>
              <a:gd name="T69" fmla="*/ 2147483646 h 793"/>
              <a:gd name="T70" fmla="*/ 2147483646 w 796"/>
              <a:gd name="T71" fmla="*/ 2147483646 h 793"/>
              <a:gd name="T72" fmla="*/ 2147483646 w 796"/>
              <a:gd name="T73" fmla="*/ 2147483646 h 793"/>
              <a:gd name="T74" fmla="*/ 2147483646 w 796"/>
              <a:gd name="T75" fmla="*/ 2147483646 h 793"/>
              <a:gd name="T76" fmla="*/ 2147483646 w 796"/>
              <a:gd name="T77" fmla="*/ 2147483646 h 793"/>
              <a:gd name="T78" fmla="*/ 2147483646 w 796"/>
              <a:gd name="T79" fmla="*/ 2147483646 h 793"/>
              <a:gd name="T80" fmla="*/ 2147483646 w 796"/>
              <a:gd name="T81" fmla="*/ 2147483646 h 793"/>
              <a:gd name="T82" fmla="*/ 2147483646 w 796"/>
              <a:gd name="T83" fmla="*/ 2147483646 h 793"/>
              <a:gd name="T84" fmla="*/ 2147483646 w 796"/>
              <a:gd name="T85" fmla="*/ 2147483646 h 793"/>
              <a:gd name="T86" fmla="*/ 2147483646 w 796"/>
              <a:gd name="T87" fmla="*/ 2147483646 h 793"/>
              <a:gd name="T88" fmla="*/ 2147483646 w 796"/>
              <a:gd name="T89" fmla="*/ 2147483646 h 793"/>
              <a:gd name="T90" fmla="*/ 2147483646 w 796"/>
              <a:gd name="T91" fmla="*/ 2147483646 h 793"/>
              <a:gd name="T92" fmla="*/ 0 w 796"/>
              <a:gd name="T93" fmla="*/ 2147483646 h 793"/>
              <a:gd name="T94" fmla="*/ 2147483646 w 796"/>
              <a:gd name="T95" fmla="*/ 2147483646 h 793"/>
              <a:gd name="T96" fmla="*/ 0 w 796"/>
              <a:gd name="T97" fmla="*/ 2147483646 h 793"/>
              <a:gd name="T98" fmla="*/ 2147483646 w 796"/>
              <a:gd name="T99" fmla="*/ 2147483646 h 793"/>
              <a:gd name="T100" fmla="*/ 2147483646 w 796"/>
              <a:gd name="T101" fmla="*/ 2147483646 h 793"/>
              <a:gd name="T102" fmla="*/ 2147483646 w 796"/>
              <a:gd name="T103" fmla="*/ 2147483646 h 793"/>
              <a:gd name="T104" fmla="*/ 2147483646 w 796"/>
              <a:gd name="T105" fmla="*/ 2147483646 h 793"/>
              <a:gd name="T106" fmla="*/ 0 w 796"/>
              <a:gd name="T107" fmla="*/ 2147483646 h 793"/>
              <a:gd name="T108" fmla="*/ 2147483646 w 796"/>
              <a:gd name="T109" fmla="*/ 2147483646 h 793"/>
              <a:gd name="T110" fmla="*/ 0 w 796"/>
              <a:gd name="T111" fmla="*/ 2147483646 h 793"/>
              <a:gd name="T112" fmla="*/ 2147483646 w 796"/>
              <a:gd name="T113" fmla="*/ 2147483646 h 793"/>
              <a:gd name="T114" fmla="*/ 2147483646 w 796"/>
              <a:gd name="T115" fmla="*/ 2147483646 h 793"/>
              <a:gd name="T116" fmla="*/ 2147483646 w 796"/>
              <a:gd name="T117" fmla="*/ 2147483646 h 793"/>
              <a:gd name="T118" fmla="*/ 2147483646 w 796"/>
              <a:gd name="T119" fmla="*/ 2147483646 h 793"/>
              <a:gd name="T120" fmla="*/ 2147483646 w 796"/>
              <a:gd name="T121" fmla="*/ 2147483646 h 79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796" h="793">
                <a:moveTo>
                  <a:pt x="643" y="721"/>
                </a:moveTo>
                <a:lnTo>
                  <a:pt x="556" y="721"/>
                </a:lnTo>
                <a:lnTo>
                  <a:pt x="556" y="553"/>
                </a:lnTo>
                <a:cubicBezTo>
                  <a:pt x="556" y="547"/>
                  <a:pt x="550" y="542"/>
                  <a:pt x="544" y="542"/>
                </a:cubicBezTo>
                <a:cubicBezTo>
                  <a:pt x="537" y="542"/>
                  <a:pt x="532" y="547"/>
                  <a:pt x="532" y="553"/>
                </a:cubicBezTo>
                <a:lnTo>
                  <a:pt x="532" y="721"/>
                </a:lnTo>
                <a:lnTo>
                  <a:pt x="377" y="721"/>
                </a:lnTo>
                <a:lnTo>
                  <a:pt x="377" y="417"/>
                </a:lnTo>
                <a:lnTo>
                  <a:pt x="431" y="409"/>
                </a:lnTo>
                <a:cubicBezTo>
                  <a:pt x="434" y="408"/>
                  <a:pt x="437" y="406"/>
                  <a:pt x="439" y="403"/>
                </a:cubicBezTo>
                <a:lnTo>
                  <a:pt x="456" y="375"/>
                </a:lnTo>
                <a:lnTo>
                  <a:pt x="502" y="434"/>
                </a:lnTo>
                <a:cubicBezTo>
                  <a:pt x="496" y="443"/>
                  <a:pt x="491" y="454"/>
                  <a:pt x="491" y="465"/>
                </a:cubicBezTo>
                <a:cubicBezTo>
                  <a:pt x="491" y="494"/>
                  <a:pt x="515" y="517"/>
                  <a:pt x="544" y="517"/>
                </a:cubicBezTo>
                <a:cubicBezTo>
                  <a:pt x="572" y="517"/>
                  <a:pt x="596" y="494"/>
                  <a:pt x="596" y="465"/>
                </a:cubicBezTo>
                <a:cubicBezTo>
                  <a:pt x="596" y="463"/>
                  <a:pt x="595" y="461"/>
                  <a:pt x="595" y="458"/>
                </a:cubicBezTo>
                <a:lnTo>
                  <a:pt x="643" y="439"/>
                </a:lnTo>
                <a:lnTo>
                  <a:pt x="643" y="721"/>
                </a:lnTo>
                <a:close/>
                <a:moveTo>
                  <a:pt x="365" y="320"/>
                </a:moveTo>
                <a:lnTo>
                  <a:pt x="365" y="320"/>
                </a:lnTo>
                <a:cubicBezTo>
                  <a:pt x="358" y="320"/>
                  <a:pt x="353" y="325"/>
                  <a:pt x="353" y="332"/>
                </a:cubicBezTo>
                <a:lnTo>
                  <a:pt x="353" y="396"/>
                </a:lnTo>
                <a:lnTo>
                  <a:pt x="307" y="404"/>
                </a:lnTo>
                <a:cubicBezTo>
                  <a:pt x="303" y="404"/>
                  <a:pt x="300" y="406"/>
                  <a:pt x="298" y="410"/>
                </a:cubicBezTo>
                <a:lnTo>
                  <a:pt x="264" y="479"/>
                </a:lnTo>
                <a:cubicBezTo>
                  <a:pt x="259" y="478"/>
                  <a:pt x="255" y="478"/>
                  <a:pt x="251" y="478"/>
                </a:cubicBezTo>
                <a:cubicBezTo>
                  <a:pt x="229" y="478"/>
                  <a:pt x="211" y="491"/>
                  <a:pt x="203" y="510"/>
                </a:cubicBezTo>
                <a:lnTo>
                  <a:pt x="164" y="504"/>
                </a:lnTo>
                <a:cubicBezTo>
                  <a:pt x="160" y="504"/>
                  <a:pt x="155" y="506"/>
                  <a:pt x="153" y="509"/>
                </a:cubicBezTo>
                <a:lnTo>
                  <a:pt x="73" y="629"/>
                </a:lnTo>
                <a:lnTo>
                  <a:pt x="73" y="249"/>
                </a:lnTo>
                <a:lnTo>
                  <a:pt x="180" y="174"/>
                </a:lnTo>
                <a:lnTo>
                  <a:pt x="247" y="281"/>
                </a:lnTo>
                <a:cubicBezTo>
                  <a:pt x="251" y="285"/>
                  <a:pt x="256" y="287"/>
                  <a:pt x="261" y="285"/>
                </a:cubicBezTo>
                <a:lnTo>
                  <a:pt x="320" y="269"/>
                </a:lnTo>
                <a:cubicBezTo>
                  <a:pt x="329" y="285"/>
                  <a:pt x="345" y="296"/>
                  <a:pt x="365" y="296"/>
                </a:cubicBezTo>
                <a:cubicBezTo>
                  <a:pt x="373" y="296"/>
                  <a:pt x="380" y="294"/>
                  <a:pt x="387" y="291"/>
                </a:cubicBezTo>
                <a:lnTo>
                  <a:pt x="440" y="356"/>
                </a:lnTo>
                <a:lnTo>
                  <a:pt x="421" y="386"/>
                </a:lnTo>
                <a:lnTo>
                  <a:pt x="377" y="393"/>
                </a:lnTo>
                <a:lnTo>
                  <a:pt x="377" y="332"/>
                </a:lnTo>
                <a:cubicBezTo>
                  <a:pt x="377" y="325"/>
                  <a:pt x="372" y="320"/>
                  <a:pt x="365" y="320"/>
                </a:cubicBezTo>
                <a:close/>
                <a:moveTo>
                  <a:pt x="279" y="529"/>
                </a:moveTo>
                <a:lnTo>
                  <a:pt x="279" y="529"/>
                </a:lnTo>
                <a:cubicBezTo>
                  <a:pt x="279" y="545"/>
                  <a:pt x="267" y="557"/>
                  <a:pt x="251" y="557"/>
                </a:cubicBezTo>
                <a:cubicBezTo>
                  <a:pt x="236" y="557"/>
                  <a:pt x="223" y="545"/>
                  <a:pt x="223" y="529"/>
                </a:cubicBezTo>
                <a:cubicBezTo>
                  <a:pt x="223" y="514"/>
                  <a:pt x="236" y="502"/>
                  <a:pt x="251" y="502"/>
                </a:cubicBezTo>
                <a:cubicBezTo>
                  <a:pt x="267" y="502"/>
                  <a:pt x="279" y="514"/>
                  <a:pt x="279" y="529"/>
                </a:cubicBezTo>
                <a:close/>
                <a:moveTo>
                  <a:pt x="353" y="721"/>
                </a:moveTo>
                <a:lnTo>
                  <a:pt x="264" y="721"/>
                </a:lnTo>
                <a:lnTo>
                  <a:pt x="264" y="617"/>
                </a:lnTo>
                <a:cubicBezTo>
                  <a:pt x="264" y="611"/>
                  <a:pt x="257" y="606"/>
                  <a:pt x="251" y="606"/>
                </a:cubicBezTo>
                <a:cubicBezTo>
                  <a:pt x="245" y="606"/>
                  <a:pt x="239" y="611"/>
                  <a:pt x="239" y="617"/>
                </a:cubicBezTo>
                <a:lnTo>
                  <a:pt x="239" y="721"/>
                </a:lnTo>
                <a:lnTo>
                  <a:pt x="73" y="721"/>
                </a:lnTo>
                <a:lnTo>
                  <a:pt x="73" y="671"/>
                </a:lnTo>
                <a:lnTo>
                  <a:pt x="168" y="529"/>
                </a:lnTo>
                <a:lnTo>
                  <a:pt x="199" y="534"/>
                </a:lnTo>
                <a:cubicBezTo>
                  <a:pt x="202" y="560"/>
                  <a:pt x="224" y="582"/>
                  <a:pt x="251" y="582"/>
                </a:cubicBezTo>
                <a:cubicBezTo>
                  <a:pt x="280" y="582"/>
                  <a:pt x="303" y="558"/>
                  <a:pt x="303" y="529"/>
                </a:cubicBezTo>
                <a:cubicBezTo>
                  <a:pt x="303" y="514"/>
                  <a:pt x="296" y="499"/>
                  <a:pt x="285" y="490"/>
                </a:cubicBezTo>
                <a:lnTo>
                  <a:pt x="317" y="426"/>
                </a:lnTo>
                <a:lnTo>
                  <a:pt x="353" y="421"/>
                </a:lnTo>
                <a:lnTo>
                  <a:pt x="353" y="721"/>
                </a:lnTo>
                <a:close/>
                <a:moveTo>
                  <a:pt x="365" y="216"/>
                </a:moveTo>
                <a:lnTo>
                  <a:pt x="365" y="216"/>
                </a:lnTo>
                <a:cubicBezTo>
                  <a:pt x="380" y="216"/>
                  <a:pt x="393" y="229"/>
                  <a:pt x="393" y="244"/>
                </a:cubicBezTo>
                <a:cubicBezTo>
                  <a:pt x="393" y="259"/>
                  <a:pt x="380" y="272"/>
                  <a:pt x="365" y="272"/>
                </a:cubicBezTo>
                <a:cubicBezTo>
                  <a:pt x="349" y="272"/>
                  <a:pt x="337" y="259"/>
                  <a:pt x="337" y="244"/>
                </a:cubicBezTo>
                <a:cubicBezTo>
                  <a:pt x="337" y="229"/>
                  <a:pt x="349" y="216"/>
                  <a:pt x="365" y="216"/>
                </a:cubicBezTo>
                <a:close/>
                <a:moveTo>
                  <a:pt x="572" y="465"/>
                </a:moveTo>
                <a:lnTo>
                  <a:pt x="572" y="465"/>
                </a:lnTo>
                <a:cubicBezTo>
                  <a:pt x="572" y="481"/>
                  <a:pt x="559" y="494"/>
                  <a:pt x="544" y="494"/>
                </a:cubicBezTo>
                <a:cubicBezTo>
                  <a:pt x="528" y="494"/>
                  <a:pt x="516" y="481"/>
                  <a:pt x="516" y="465"/>
                </a:cubicBezTo>
                <a:cubicBezTo>
                  <a:pt x="516" y="450"/>
                  <a:pt x="528" y="438"/>
                  <a:pt x="544" y="438"/>
                </a:cubicBezTo>
                <a:cubicBezTo>
                  <a:pt x="559" y="438"/>
                  <a:pt x="572" y="450"/>
                  <a:pt x="572" y="465"/>
                </a:cubicBezTo>
                <a:close/>
                <a:moveTo>
                  <a:pt x="655" y="224"/>
                </a:moveTo>
                <a:lnTo>
                  <a:pt x="655" y="224"/>
                </a:lnTo>
                <a:cubicBezTo>
                  <a:pt x="670" y="224"/>
                  <a:pt x="683" y="237"/>
                  <a:pt x="683" y="252"/>
                </a:cubicBezTo>
                <a:cubicBezTo>
                  <a:pt x="683" y="267"/>
                  <a:pt x="670" y="280"/>
                  <a:pt x="655" y="280"/>
                </a:cubicBezTo>
                <a:cubicBezTo>
                  <a:pt x="639" y="280"/>
                  <a:pt x="627" y="267"/>
                  <a:pt x="627" y="252"/>
                </a:cubicBezTo>
                <a:cubicBezTo>
                  <a:pt x="627" y="237"/>
                  <a:pt x="639" y="224"/>
                  <a:pt x="655" y="224"/>
                </a:cubicBezTo>
                <a:close/>
                <a:moveTo>
                  <a:pt x="781" y="721"/>
                </a:moveTo>
                <a:lnTo>
                  <a:pt x="667" y="721"/>
                </a:lnTo>
                <a:lnTo>
                  <a:pt x="667" y="429"/>
                </a:lnTo>
                <a:lnTo>
                  <a:pt x="696" y="418"/>
                </a:lnTo>
                <a:lnTo>
                  <a:pt x="771" y="542"/>
                </a:lnTo>
                <a:cubicBezTo>
                  <a:pt x="773" y="546"/>
                  <a:pt x="777" y="547"/>
                  <a:pt x="781" y="547"/>
                </a:cubicBezTo>
                <a:cubicBezTo>
                  <a:pt x="783" y="547"/>
                  <a:pt x="786" y="547"/>
                  <a:pt x="787" y="546"/>
                </a:cubicBezTo>
                <a:cubicBezTo>
                  <a:pt x="793" y="543"/>
                  <a:pt x="795" y="535"/>
                  <a:pt x="791" y="529"/>
                </a:cubicBezTo>
                <a:lnTo>
                  <a:pt x="712" y="396"/>
                </a:lnTo>
                <a:cubicBezTo>
                  <a:pt x="709" y="391"/>
                  <a:pt x="702" y="390"/>
                  <a:pt x="697" y="392"/>
                </a:cubicBezTo>
                <a:lnTo>
                  <a:pt x="667" y="404"/>
                </a:lnTo>
                <a:lnTo>
                  <a:pt x="667" y="340"/>
                </a:lnTo>
                <a:cubicBezTo>
                  <a:pt x="667" y="334"/>
                  <a:pt x="662" y="328"/>
                  <a:pt x="655" y="328"/>
                </a:cubicBezTo>
                <a:cubicBezTo>
                  <a:pt x="648" y="328"/>
                  <a:pt x="643" y="334"/>
                  <a:pt x="643" y="340"/>
                </a:cubicBezTo>
                <a:lnTo>
                  <a:pt x="643" y="413"/>
                </a:lnTo>
                <a:lnTo>
                  <a:pt x="587" y="436"/>
                </a:lnTo>
                <a:cubicBezTo>
                  <a:pt x="577" y="423"/>
                  <a:pt x="561" y="414"/>
                  <a:pt x="544" y="414"/>
                </a:cubicBezTo>
                <a:cubicBezTo>
                  <a:pt x="535" y="414"/>
                  <a:pt x="528" y="415"/>
                  <a:pt x="521" y="419"/>
                </a:cubicBezTo>
                <a:lnTo>
                  <a:pt x="469" y="354"/>
                </a:lnTo>
                <a:lnTo>
                  <a:pt x="535" y="244"/>
                </a:lnTo>
                <a:lnTo>
                  <a:pt x="603" y="255"/>
                </a:lnTo>
                <a:cubicBezTo>
                  <a:pt x="605" y="283"/>
                  <a:pt x="628" y="304"/>
                  <a:pt x="655" y="304"/>
                </a:cubicBezTo>
                <a:cubicBezTo>
                  <a:pt x="683" y="304"/>
                  <a:pt x="707" y="281"/>
                  <a:pt x="707" y="252"/>
                </a:cubicBezTo>
                <a:cubicBezTo>
                  <a:pt x="707" y="241"/>
                  <a:pt x="703" y="230"/>
                  <a:pt x="697" y="222"/>
                </a:cubicBezTo>
                <a:lnTo>
                  <a:pt x="790" y="116"/>
                </a:lnTo>
                <a:cubicBezTo>
                  <a:pt x="795" y="111"/>
                  <a:pt x="794" y="103"/>
                  <a:pt x="789" y="99"/>
                </a:cubicBezTo>
                <a:cubicBezTo>
                  <a:pt x="784" y="94"/>
                  <a:pt x="777" y="95"/>
                  <a:pt x="772" y="100"/>
                </a:cubicBezTo>
                <a:lnTo>
                  <a:pt x="679" y="206"/>
                </a:lnTo>
                <a:cubicBezTo>
                  <a:pt x="672" y="202"/>
                  <a:pt x="663" y="200"/>
                  <a:pt x="655" y="200"/>
                </a:cubicBezTo>
                <a:cubicBezTo>
                  <a:pt x="633" y="200"/>
                  <a:pt x="615" y="213"/>
                  <a:pt x="607" y="232"/>
                </a:cubicBezTo>
                <a:lnTo>
                  <a:pt x="531" y="220"/>
                </a:lnTo>
                <a:cubicBezTo>
                  <a:pt x="526" y="219"/>
                  <a:pt x="521" y="221"/>
                  <a:pt x="519" y="225"/>
                </a:cubicBezTo>
                <a:lnTo>
                  <a:pt x="453" y="334"/>
                </a:lnTo>
                <a:lnTo>
                  <a:pt x="406" y="275"/>
                </a:lnTo>
                <a:cubicBezTo>
                  <a:pt x="413" y="267"/>
                  <a:pt x="417" y="255"/>
                  <a:pt x="417" y="244"/>
                </a:cubicBezTo>
                <a:cubicBezTo>
                  <a:pt x="417" y="215"/>
                  <a:pt x="393" y="192"/>
                  <a:pt x="365" y="192"/>
                </a:cubicBezTo>
                <a:cubicBezTo>
                  <a:pt x="336" y="192"/>
                  <a:pt x="313" y="215"/>
                  <a:pt x="313" y="244"/>
                </a:cubicBezTo>
                <a:cubicBezTo>
                  <a:pt x="313" y="244"/>
                  <a:pt x="313" y="245"/>
                  <a:pt x="313" y="246"/>
                </a:cubicBezTo>
                <a:lnTo>
                  <a:pt x="264" y="260"/>
                </a:lnTo>
                <a:lnTo>
                  <a:pt x="194" y="151"/>
                </a:lnTo>
                <a:cubicBezTo>
                  <a:pt x="192" y="148"/>
                  <a:pt x="189" y="146"/>
                  <a:pt x="185" y="146"/>
                </a:cubicBezTo>
                <a:cubicBezTo>
                  <a:pt x="182" y="145"/>
                  <a:pt x="179" y="146"/>
                  <a:pt x="176" y="148"/>
                </a:cubicBezTo>
                <a:lnTo>
                  <a:pt x="73" y="219"/>
                </a:lnTo>
                <a:lnTo>
                  <a:pt x="73" y="11"/>
                </a:lnTo>
                <a:cubicBezTo>
                  <a:pt x="73" y="5"/>
                  <a:pt x="67" y="0"/>
                  <a:pt x="60" y="0"/>
                </a:cubicBezTo>
                <a:cubicBezTo>
                  <a:pt x="54" y="0"/>
                  <a:pt x="49" y="5"/>
                  <a:pt x="49" y="11"/>
                </a:cubicBezTo>
                <a:lnTo>
                  <a:pt x="49" y="48"/>
                </a:lnTo>
                <a:lnTo>
                  <a:pt x="12" y="48"/>
                </a:lnTo>
                <a:cubicBezTo>
                  <a:pt x="6" y="48"/>
                  <a:pt x="0" y="53"/>
                  <a:pt x="0" y="59"/>
                </a:cubicBezTo>
                <a:cubicBezTo>
                  <a:pt x="0" y="66"/>
                  <a:pt x="6" y="72"/>
                  <a:pt x="12" y="72"/>
                </a:cubicBezTo>
                <a:lnTo>
                  <a:pt x="49" y="72"/>
                </a:lnTo>
                <a:lnTo>
                  <a:pt x="49" y="160"/>
                </a:lnTo>
                <a:lnTo>
                  <a:pt x="12" y="160"/>
                </a:lnTo>
                <a:cubicBezTo>
                  <a:pt x="6" y="160"/>
                  <a:pt x="0" y="165"/>
                  <a:pt x="0" y="172"/>
                </a:cubicBezTo>
                <a:cubicBezTo>
                  <a:pt x="0" y="178"/>
                  <a:pt x="6" y="184"/>
                  <a:pt x="12" y="184"/>
                </a:cubicBezTo>
                <a:lnTo>
                  <a:pt x="49" y="184"/>
                </a:lnTo>
                <a:lnTo>
                  <a:pt x="49" y="272"/>
                </a:lnTo>
                <a:lnTo>
                  <a:pt x="12" y="272"/>
                </a:lnTo>
                <a:cubicBezTo>
                  <a:pt x="6" y="272"/>
                  <a:pt x="0" y="277"/>
                  <a:pt x="0" y="284"/>
                </a:cubicBezTo>
                <a:cubicBezTo>
                  <a:pt x="0" y="290"/>
                  <a:pt x="6" y="296"/>
                  <a:pt x="12" y="296"/>
                </a:cubicBezTo>
                <a:lnTo>
                  <a:pt x="49" y="296"/>
                </a:lnTo>
                <a:lnTo>
                  <a:pt x="49" y="384"/>
                </a:lnTo>
                <a:lnTo>
                  <a:pt x="12" y="384"/>
                </a:lnTo>
                <a:cubicBezTo>
                  <a:pt x="6" y="384"/>
                  <a:pt x="0" y="390"/>
                  <a:pt x="0" y="396"/>
                </a:cubicBezTo>
                <a:cubicBezTo>
                  <a:pt x="0" y="403"/>
                  <a:pt x="6" y="408"/>
                  <a:pt x="12" y="408"/>
                </a:cubicBezTo>
                <a:lnTo>
                  <a:pt x="49" y="408"/>
                </a:lnTo>
                <a:lnTo>
                  <a:pt x="49" y="496"/>
                </a:lnTo>
                <a:lnTo>
                  <a:pt x="12" y="496"/>
                </a:lnTo>
                <a:cubicBezTo>
                  <a:pt x="6" y="496"/>
                  <a:pt x="0" y="502"/>
                  <a:pt x="0" y="508"/>
                </a:cubicBezTo>
                <a:cubicBezTo>
                  <a:pt x="0" y="515"/>
                  <a:pt x="6" y="520"/>
                  <a:pt x="12" y="520"/>
                </a:cubicBezTo>
                <a:lnTo>
                  <a:pt x="49" y="520"/>
                </a:lnTo>
                <a:lnTo>
                  <a:pt x="49" y="609"/>
                </a:lnTo>
                <a:lnTo>
                  <a:pt x="12" y="609"/>
                </a:lnTo>
                <a:cubicBezTo>
                  <a:pt x="6" y="609"/>
                  <a:pt x="0" y="614"/>
                  <a:pt x="0" y="620"/>
                </a:cubicBezTo>
                <a:cubicBezTo>
                  <a:pt x="0" y="627"/>
                  <a:pt x="6" y="632"/>
                  <a:pt x="12" y="632"/>
                </a:cubicBezTo>
                <a:lnTo>
                  <a:pt x="49" y="632"/>
                </a:lnTo>
                <a:lnTo>
                  <a:pt x="49" y="721"/>
                </a:lnTo>
                <a:lnTo>
                  <a:pt x="12" y="721"/>
                </a:lnTo>
                <a:cubicBezTo>
                  <a:pt x="6" y="721"/>
                  <a:pt x="0" y="726"/>
                  <a:pt x="0" y="732"/>
                </a:cubicBezTo>
                <a:cubicBezTo>
                  <a:pt x="0" y="739"/>
                  <a:pt x="6" y="744"/>
                  <a:pt x="12" y="744"/>
                </a:cubicBezTo>
                <a:lnTo>
                  <a:pt x="49" y="744"/>
                </a:lnTo>
                <a:lnTo>
                  <a:pt x="49" y="781"/>
                </a:lnTo>
                <a:cubicBezTo>
                  <a:pt x="49" y="787"/>
                  <a:pt x="54" y="792"/>
                  <a:pt x="60" y="792"/>
                </a:cubicBezTo>
                <a:cubicBezTo>
                  <a:pt x="67" y="792"/>
                  <a:pt x="73" y="787"/>
                  <a:pt x="73" y="781"/>
                </a:cubicBezTo>
                <a:lnTo>
                  <a:pt x="73" y="744"/>
                </a:lnTo>
                <a:lnTo>
                  <a:pt x="781" y="744"/>
                </a:lnTo>
                <a:cubicBezTo>
                  <a:pt x="788" y="744"/>
                  <a:pt x="793" y="739"/>
                  <a:pt x="793" y="732"/>
                </a:cubicBezTo>
                <a:cubicBezTo>
                  <a:pt x="793" y="726"/>
                  <a:pt x="788" y="721"/>
                  <a:pt x="781" y="721"/>
                </a:cubicBezTo>
                <a:close/>
              </a:path>
            </a:pathLst>
          </a:custGeom>
          <a:solidFill>
            <a:schemeClr val="accent6"/>
          </a:solidFill>
          <a:ln>
            <a:noFill/>
          </a:ln>
          <a:effectLst/>
        </p:spPr>
        <p:txBody>
          <a:bodyPr wrap="none" anchor="ctr"/>
          <a:lstStyle/>
          <a:p>
            <a:endParaRPr lang="en-US" dirty="0">
              <a:latin typeface="Lato Light" panose="020F0502020204030203" pitchFamily="34" charset="0"/>
            </a:endParaRPr>
          </a:p>
        </p:txBody>
      </p:sp>
      <p:sp>
        <p:nvSpPr>
          <p:cNvPr id="49" name="Freeform 987">
            <a:extLst>
              <a:ext uri="{FF2B5EF4-FFF2-40B4-BE49-F238E27FC236}">
                <a16:creationId xmlns:a16="http://schemas.microsoft.com/office/drawing/2014/main" id="{3535D549-F50E-2A4B-B0A5-8EEBF14A5069}"/>
              </a:ext>
            </a:extLst>
          </p:cNvPr>
          <p:cNvSpPr>
            <a:spLocks noChangeAspect="1" noChangeArrowheads="1"/>
          </p:cNvSpPr>
          <p:nvPr/>
        </p:nvSpPr>
        <p:spPr bwMode="auto">
          <a:xfrm>
            <a:off x="15035237" y="11044518"/>
            <a:ext cx="1027748" cy="1027748"/>
          </a:xfrm>
          <a:custGeom>
            <a:avLst/>
            <a:gdLst>
              <a:gd name="T0" fmla="*/ 254681 w 285390"/>
              <a:gd name="T1" fmla="*/ 277452 h 285390"/>
              <a:gd name="T2" fmla="*/ 256111 w 285390"/>
              <a:gd name="T3" fmla="*/ 136748 h 285390"/>
              <a:gd name="T4" fmla="*/ 262355 w 285390"/>
              <a:gd name="T5" fmla="*/ 142991 h 285390"/>
              <a:gd name="T6" fmla="*/ 254641 w 285390"/>
              <a:gd name="T7" fmla="*/ 140053 h 285390"/>
              <a:gd name="T8" fmla="*/ 263823 w 285390"/>
              <a:gd name="T9" fmla="*/ 119554 h 285390"/>
              <a:gd name="T10" fmla="*/ 259048 w 285390"/>
              <a:gd name="T11" fmla="*/ 114588 h 285390"/>
              <a:gd name="T12" fmla="*/ 169788 w 285390"/>
              <a:gd name="T13" fmla="*/ 202046 h 285390"/>
              <a:gd name="T14" fmla="*/ 139081 w 285390"/>
              <a:gd name="T15" fmla="*/ 203849 h 285390"/>
              <a:gd name="T16" fmla="*/ 135108 w 285390"/>
              <a:gd name="T17" fmla="*/ 222972 h 285390"/>
              <a:gd name="T18" fmla="*/ 190380 w 285390"/>
              <a:gd name="T19" fmla="*/ 254360 h 285390"/>
              <a:gd name="T20" fmla="*/ 244928 w 285390"/>
              <a:gd name="T21" fmla="*/ 161275 h 285390"/>
              <a:gd name="T22" fmla="*/ 233729 w 285390"/>
              <a:gd name="T23" fmla="*/ 159832 h 285390"/>
              <a:gd name="T24" fmla="*/ 213860 w 285390"/>
              <a:gd name="T25" fmla="*/ 155863 h 285390"/>
              <a:gd name="T26" fmla="*/ 190017 w 285390"/>
              <a:gd name="T27" fmla="*/ 155503 h 285390"/>
              <a:gd name="T28" fmla="*/ 178458 w 285390"/>
              <a:gd name="T29" fmla="*/ 95610 h 285390"/>
              <a:gd name="T30" fmla="*/ 259048 w 285390"/>
              <a:gd name="T31" fmla="*/ 103082 h 285390"/>
              <a:gd name="T32" fmla="*/ 23873 w 285390"/>
              <a:gd name="T33" fmla="*/ 84350 h 285390"/>
              <a:gd name="T34" fmla="*/ 23873 w 285390"/>
              <a:gd name="T35" fmla="*/ 133327 h 285390"/>
              <a:gd name="T36" fmla="*/ 23873 w 285390"/>
              <a:gd name="T37" fmla="*/ 84350 h 285390"/>
              <a:gd name="T38" fmla="*/ 263823 w 285390"/>
              <a:gd name="T39" fmla="*/ 76392 h 285390"/>
              <a:gd name="T40" fmla="*/ 256111 w 285390"/>
              <a:gd name="T41" fmla="*/ 79331 h 285390"/>
              <a:gd name="T42" fmla="*/ 125550 w 285390"/>
              <a:gd name="T43" fmla="*/ 46154 h 285390"/>
              <a:gd name="T44" fmla="*/ 143399 w 285390"/>
              <a:gd name="T45" fmla="*/ 64842 h 285390"/>
              <a:gd name="T46" fmla="*/ 125550 w 285390"/>
              <a:gd name="T47" fmla="*/ 62326 h 285390"/>
              <a:gd name="T48" fmla="*/ 144470 w 285390"/>
              <a:gd name="T49" fmla="*/ 98622 h 285390"/>
              <a:gd name="T50" fmla="*/ 125550 w 285390"/>
              <a:gd name="T51" fmla="*/ 123779 h 285390"/>
              <a:gd name="T52" fmla="*/ 107702 w 285390"/>
              <a:gd name="T53" fmla="*/ 105090 h 285390"/>
              <a:gd name="T54" fmla="*/ 125550 w 285390"/>
              <a:gd name="T55" fmla="*/ 107966 h 285390"/>
              <a:gd name="T56" fmla="*/ 106630 w 285390"/>
              <a:gd name="T57" fmla="*/ 71310 h 285390"/>
              <a:gd name="T58" fmla="*/ 125550 w 285390"/>
              <a:gd name="T59" fmla="*/ 46154 h 285390"/>
              <a:gd name="T60" fmla="*/ 74779 w 285390"/>
              <a:gd name="T61" fmla="*/ 128804 h 285390"/>
              <a:gd name="T62" fmla="*/ 161118 w 285390"/>
              <a:gd name="T63" fmla="*/ 101744 h 285390"/>
              <a:gd name="T64" fmla="*/ 169066 w 285390"/>
              <a:gd name="T65" fmla="*/ 34997 h 285390"/>
              <a:gd name="T66" fmla="*/ 49131 w 285390"/>
              <a:gd name="T67" fmla="*/ 207818 h 285390"/>
              <a:gd name="T68" fmla="*/ 161118 w 285390"/>
              <a:gd name="T69" fmla="*/ 196633 h 285390"/>
              <a:gd name="T70" fmla="*/ 66471 w 285390"/>
              <a:gd name="T71" fmla="*/ 128804 h 285390"/>
              <a:gd name="T72" fmla="*/ 169066 w 285390"/>
              <a:gd name="T73" fmla="*/ 26338 h 285390"/>
              <a:gd name="T74" fmla="*/ 195798 w 285390"/>
              <a:gd name="T75" fmla="*/ 101744 h 285390"/>
              <a:gd name="T76" fmla="*/ 223975 w 285390"/>
              <a:gd name="T77" fmla="*/ 143597 h 285390"/>
              <a:gd name="T78" fmla="*/ 263351 w 285390"/>
              <a:gd name="T79" fmla="*/ 169574 h 285390"/>
              <a:gd name="T80" fmla="*/ 277441 w 285390"/>
              <a:gd name="T81" fmla="*/ 190500 h 285390"/>
              <a:gd name="T82" fmla="*/ 49131 w 285390"/>
              <a:gd name="T83" fmla="*/ 8659 h 285390"/>
              <a:gd name="T84" fmla="*/ 8670 w 285390"/>
              <a:gd name="T85" fmla="*/ 190500 h 285390"/>
              <a:gd name="T86" fmla="*/ 40460 w 285390"/>
              <a:gd name="T87" fmla="*/ 8659 h 285390"/>
              <a:gd name="T88" fmla="*/ 260100 w 285390"/>
              <a:gd name="T89" fmla="*/ 0 h 285390"/>
              <a:gd name="T90" fmla="*/ 263713 w 285390"/>
              <a:gd name="T91" fmla="*/ 216477 h 285390"/>
              <a:gd name="T92" fmla="*/ 190380 w 285390"/>
              <a:gd name="T93" fmla="*/ 286110 h 285390"/>
              <a:gd name="T94" fmla="*/ 167982 w 285390"/>
              <a:gd name="T95" fmla="*/ 250032 h 285390"/>
              <a:gd name="T96" fmla="*/ 109097 w 285390"/>
              <a:gd name="T97" fmla="*/ 232352 h 285390"/>
              <a:gd name="T98" fmla="*/ 25648 w 285390"/>
              <a:gd name="T99" fmla="*/ 216477 h 285390"/>
              <a:gd name="T100" fmla="*/ 25648 w 285390"/>
              <a:gd name="T101" fmla="*/ 0 h 28539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85390" h="285390">
                <a:moveTo>
                  <a:pt x="194224" y="262358"/>
                </a:moveTo>
                <a:lnTo>
                  <a:pt x="194224" y="276753"/>
                </a:lnTo>
                <a:lnTo>
                  <a:pt x="254040" y="276753"/>
                </a:lnTo>
                <a:lnTo>
                  <a:pt x="254040" y="262358"/>
                </a:lnTo>
                <a:lnTo>
                  <a:pt x="194224" y="262358"/>
                </a:lnTo>
                <a:close/>
                <a:moveTo>
                  <a:pt x="255466" y="136404"/>
                </a:moveTo>
                <a:cubicBezTo>
                  <a:pt x="257297" y="134938"/>
                  <a:pt x="259862" y="134938"/>
                  <a:pt x="261694" y="136404"/>
                </a:cubicBezTo>
                <a:cubicBezTo>
                  <a:pt x="262793" y="137503"/>
                  <a:pt x="263159" y="138602"/>
                  <a:pt x="263159" y="139701"/>
                </a:cubicBezTo>
                <a:cubicBezTo>
                  <a:pt x="263159" y="140800"/>
                  <a:pt x="262793" y="141899"/>
                  <a:pt x="261694" y="142631"/>
                </a:cubicBezTo>
                <a:cubicBezTo>
                  <a:pt x="260961" y="143730"/>
                  <a:pt x="259862" y="144097"/>
                  <a:pt x="258396" y="144097"/>
                </a:cubicBezTo>
                <a:cubicBezTo>
                  <a:pt x="257297" y="144097"/>
                  <a:pt x="256198" y="143730"/>
                  <a:pt x="255466" y="142631"/>
                </a:cubicBezTo>
                <a:cubicBezTo>
                  <a:pt x="254733" y="141899"/>
                  <a:pt x="254000" y="140800"/>
                  <a:pt x="254000" y="139701"/>
                </a:cubicBezTo>
                <a:cubicBezTo>
                  <a:pt x="254000" y="138602"/>
                  <a:pt x="254733" y="137503"/>
                  <a:pt x="255466" y="136404"/>
                </a:cubicBezTo>
                <a:close/>
                <a:moveTo>
                  <a:pt x="258396" y="114300"/>
                </a:moveTo>
                <a:cubicBezTo>
                  <a:pt x="260961" y="114300"/>
                  <a:pt x="263159" y="116586"/>
                  <a:pt x="263159" y="119253"/>
                </a:cubicBezTo>
                <a:cubicBezTo>
                  <a:pt x="263159" y="121539"/>
                  <a:pt x="260961" y="123444"/>
                  <a:pt x="258396" y="123444"/>
                </a:cubicBezTo>
                <a:cubicBezTo>
                  <a:pt x="256198" y="123444"/>
                  <a:pt x="254000" y="121539"/>
                  <a:pt x="254000" y="119253"/>
                </a:cubicBezTo>
                <a:cubicBezTo>
                  <a:pt x="254000" y="116586"/>
                  <a:pt x="256198" y="114300"/>
                  <a:pt x="258396" y="114300"/>
                </a:cubicBezTo>
                <a:close/>
                <a:moveTo>
                  <a:pt x="178008" y="95370"/>
                </a:moveTo>
                <a:cubicBezTo>
                  <a:pt x="173324" y="95370"/>
                  <a:pt x="169360" y="98249"/>
                  <a:pt x="169360" y="101488"/>
                </a:cubicBezTo>
                <a:lnTo>
                  <a:pt x="169360" y="201537"/>
                </a:lnTo>
                <a:cubicBezTo>
                  <a:pt x="169360" y="202976"/>
                  <a:pt x="168640" y="204056"/>
                  <a:pt x="167559" y="205136"/>
                </a:cubicBezTo>
                <a:cubicBezTo>
                  <a:pt x="166478" y="205855"/>
                  <a:pt x="165036" y="206215"/>
                  <a:pt x="163955" y="205495"/>
                </a:cubicBezTo>
                <a:cubicBezTo>
                  <a:pt x="160352" y="204416"/>
                  <a:pt x="150623" y="202256"/>
                  <a:pt x="138731" y="203336"/>
                </a:cubicBezTo>
                <a:cubicBezTo>
                  <a:pt x="125399" y="204416"/>
                  <a:pt x="115670" y="210534"/>
                  <a:pt x="115309" y="217372"/>
                </a:cubicBezTo>
                <a:cubicBezTo>
                  <a:pt x="115309" y="220611"/>
                  <a:pt x="115309" y="223130"/>
                  <a:pt x="115670" y="224569"/>
                </a:cubicBezTo>
                <a:cubicBezTo>
                  <a:pt x="120714" y="223490"/>
                  <a:pt x="128281" y="222410"/>
                  <a:pt x="134768" y="222410"/>
                </a:cubicBezTo>
                <a:cubicBezTo>
                  <a:pt x="138011" y="222410"/>
                  <a:pt x="140173" y="222770"/>
                  <a:pt x="142695" y="223490"/>
                </a:cubicBezTo>
                <a:cubicBezTo>
                  <a:pt x="153866" y="227089"/>
                  <a:pt x="163955" y="235366"/>
                  <a:pt x="172964" y="242564"/>
                </a:cubicBezTo>
                <a:cubicBezTo>
                  <a:pt x="179450" y="247602"/>
                  <a:pt x="186657" y="253720"/>
                  <a:pt x="189900" y="253720"/>
                </a:cubicBezTo>
                <a:lnTo>
                  <a:pt x="254040" y="253720"/>
                </a:lnTo>
                <a:lnTo>
                  <a:pt x="254040" y="170586"/>
                </a:lnTo>
                <a:cubicBezTo>
                  <a:pt x="253680" y="164828"/>
                  <a:pt x="249356" y="160869"/>
                  <a:pt x="244311" y="160869"/>
                </a:cubicBezTo>
                <a:cubicBezTo>
                  <a:pt x="242509" y="160869"/>
                  <a:pt x="241068" y="161229"/>
                  <a:pt x="239266" y="162309"/>
                </a:cubicBezTo>
                <a:cubicBezTo>
                  <a:pt x="238185" y="162669"/>
                  <a:pt x="236744" y="163029"/>
                  <a:pt x="235663" y="162309"/>
                </a:cubicBezTo>
                <a:cubicBezTo>
                  <a:pt x="234222" y="161589"/>
                  <a:pt x="233501" y="160510"/>
                  <a:pt x="233141" y="159430"/>
                </a:cubicBezTo>
                <a:cubicBezTo>
                  <a:pt x="232060" y="154751"/>
                  <a:pt x="228096" y="151512"/>
                  <a:pt x="223411" y="151512"/>
                </a:cubicBezTo>
                <a:cubicBezTo>
                  <a:pt x="220889" y="151512"/>
                  <a:pt x="218367" y="152592"/>
                  <a:pt x="216565" y="154032"/>
                </a:cubicBezTo>
                <a:cubicBezTo>
                  <a:pt x="215844" y="155111"/>
                  <a:pt x="214403" y="155471"/>
                  <a:pt x="213322" y="155471"/>
                </a:cubicBezTo>
                <a:cubicBezTo>
                  <a:pt x="212241" y="155111"/>
                  <a:pt x="210799" y="154392"/>
                  <a:pt x="210079" y="153672"/>
                </a:cubicBezTo>
                <a:cubicBezTo>
                  <a:pt x="206475" y="148273"/>
                  <a:pt x="198188" y="148273"/>
                  <a:pt x="194224" y="153312"/>
                </a:cubicBezTo>
                <a:cubicBezTo>
                  <a:pt x="193143" y="155111"/>
                  <a:pt x="190981" y="155471"/>
                  <a:pt x="189539" y="155111"/>
                </a:cubicBezTo>
                <a:cubicBezTo>
                  <a:pt x="187377" y="154392"/>
                  <a:pt x="186657" y="152952"/>
                  <a:pt x="186657" y="150793"/>
                </a:cubicBezTo>
                <a:lnTo>
                  <a:pt x="186657" y="101488"/>
                </a:lnTo>
                <a:cubicBezTo>
                  <a:pt x="186657" y="98249"/>
                  <a:pt x="182693" y="95370"/>
                  <a:pt x="178008" y="95370"/>
                </a:cubicBezTo>
                <a:close/>
                <a:moveTo>
                  <a:pt x="258396" y="93663"/>
                </a:moveTo>
                <a:cubicBezTo>
                  <a:pt x="260961" y="93663"/>
                  <a:pt x="263159" y="95861"/>
                  <a:pt x="263159" y="98426"/>
                </a:cubicBezTo>
                <a:cubicBezTo>
                  <a:pt x="263159" y="100624"/>
                  <a:pt x="260961" y="102822"/>
                  <a:pt x="258396" y="102822"/>
                </a:cubicBezTo>
                <a:cubicBezTo>
                  <a:pt x="256198" y="102822"/>
                  <a:pt x="254000" y="100624"/>
                  <a:pt x="254000" y="98426"/>
                </a:cubicBezTo>
                <a:cubicBezTo>
                  <a:pt x="254000" y="95861"/>
                  <a:pt x="256198" y="93663"/>
                  <a:pt x="258396" y="93663"/>
                </a:cubicBezTo>
                <a:close/>
                <a:moveTo>
                  <a:pt x="23813" y="84138"/>
                </a:moveTo>
                <a:cubicBezTo>
                  <a:pt x="26011" y="84138"/>
                  <a:pt x="28209" y="85934"/>
                  <a:pt x="28209" y="88449"/>
                </a:cubicBezTo>
                <a:lnTo>
                  <a:pt x="28209" y="128680"/>
                </a:lnTo>
                <a:cubicBezTo>
                  <a:pt x="28209" y="131195"/>
                  <a:pt x="26011" y="132991"/>
                  <a:pt x="23813" y="132991"/>
                </a:cubicBezTo>
                <a:cubicBezTo>
                  <a:pt x="21248" y="132991"/>
                  <a:pt x="19050" y="131195"/>
                  <a:pt x="19050" y="128680"/>
                </a:cubicBezTo>
                <a:lnTo>
                  <a:pt x="19050" y="88449"/>
                </a:lnTo>
                <a:cubicBezTo>
                  <a:pt x="19050" y="85934"/>
                  <a:pt x="21248" y="84138"/>
                  <a:pt x="23813" y="84138"/>
                </a:cubicBezTo>
                <a:close/>
                <a:moveTo>
                  <a:pt x="255466" y="72903"/>
                </a:moveTo>
                <a:cubicBezTo>
                  <a:pt x="257297" y="71438"/>
                  <a:pt x="259862" y="71438"/>
                  <a:pt x="261694" y="72903"/>
                </a:cubicBezTo>
                <a:cubicBezTo>
                  <a:pt x="262793" y="73636"/>
                  <a:pt x="263159" y="75101"/>
                  <a:pt x="263159" y="76200"/>
                </a:cubicBezTo>
                <a:cubicBezTo>
                  <a:pt x="263159" y="77299"/>
                  <a:pt x="262793" y="78398"/>
                  <a:pt x="261694" y="79131"/>
                </a:cubicBezTo>
                <a:cubicBezTo>
                  <a:pt x="260961" y="80230"/>
                  <a:pt x="259862" y="80597"/>
                  <a:pt x="258396" y="80597"/>
                </a:cubicBezTo>
                <a:cubicBezTo>
                  <a:pt x="257297" y="80597"/>
                  <a:pt x="256198" y="80230"/>
                  <a:pt x="255466" y="79131"/>
                </a:cubicBezTo>
                <a:cubicBezTo>
                  <a:pt x="254733" y="78398"/>
                  <a:pt x="254000" y="77299"/>
                  <a:pt x="254000" y="76200"/>
                </a:cubicBezTo>
                <a:cubicBezTo>
                  <a:pt x="254000" y="75101"/>
                  <a:pt x="254733" y="73636"/>
                  <a:pt x="255466" y="72903"/>
                </a:cubicBezTo>
                <a:close/>
                <a:moveTo>
                  <a:pt x="125234" y="46038"/>
                </a:moveTo>
                <a:cubicBezTo>
                  <a:pt x="127371" y="46038"/>
                  <a:pt x="129507" y="47830"/>
                  <a:pt x="129507" y="50339"/>
                </a:cubicBezTo>
                <a:lnTo>
                  <a:pt x="129507" y="53924"/>
                </a:lnTo>
                <a:cubicBezTo>
                  <a:pt x="135560" y="55000"/>
                  <a:pt x="140545" y="58943"/>
                  <a:pt x="143038" y="64678"/>
                </a:cubicBezTo>
                <a:cubicBezTo>
                  <a:pt x="143750" y="66829"/>
                  <a:pt x="143038" y="69338"/>
                  <a:pt x="140545" y="70414"/>
                </a:cubicBezTo>
                <a:cubicBezTo>
                  <a:pt x="138765" y="71489"/>
                  <a:pt x="135916" y="70414"/>
                  <a:pt x="135204" y="67904"/>
                </a:cubicBezTo>
                <a:cubicBezTo>
                  <a:pt x="133424" y="64320"/>
                  <a:pt x="129507" y="62169"/>
                  <a:pt x="125234" y="62169"/>
                </a:cubicBezTo>
                <a:cubicBezTo>
                  <a:pt x="119181" y="62169"/>
                  <a:pt x="114552" y="66112"/>
                  <a:pt x="114552" y="71130"/>
                </a:cubicBezTo>
                <a:cubicBezTo>
                  <a:pt x="114552" y="77224"/>
                  <a:pt x="118113" y="80451"/>
                  <a:pt x="125234" y="80451"/>
                </a:cubicBezTo>
                <a:cubicBezTo>
                  <a:pt x="139121" y="80451"/>
                  <a:pt x="144106" y="89771"/>
                  <a:pt x="144106" y="98374"/>
                </a:cubicBezTo>
                <a:cubicBezTo>
                  <a:pt x="144106" y="106619"/>
                  <a:pt x="138053" y="113788"/>
                  <a:pt x="129507" y="115580"/>
                </a:cubicBezTo>
                <a:lnTo>
                  <a:pt x="129507" y="119165"/>
                </a:lnTo>
                <a:cubicBezTo>
                  <a:pt x="129507" y="121674"/>
                  <a:pt x="127371" y="123467"/>
                  <a:pt x="125234" y="123467"/>
                </a:cubicBezTo>
                <a:cubicBezTo>
                  <a:pt x="122742" y="123467"/>
                  <a:pt x="120961" y="121674"/>
                  <a:pt x="120961" y="119165"/>
                </a:cubicBezTo>
                <a:lnTo>
                  <a:pt x="120961" y="115580"/>
                </a:lnTo>
                <a:cubicBezTo>
                  <a:pt x="114908" y="114147"/>
                  <a:pt x="109923" y="110203"/>
                  <a:pt x="107430" y="104826"/>
                </a:cubicBezTo>
                <a:cubicBezTo>
                  <a:pt x="106718" y="102317"/>
                  <a:pt x="107430" y="99808"/>
                  <a:pt x="109923" y="99091"/>
                </a:cubicBezTo>
                <a:cubicBezTo>
                  <a:pt x="112059" y="98374"/>
                  <a:pt x="114552" y="99091"/>
                  <a:pt x="115264" y="101600"/>
                </a:cubicBezTo>
                <a:cubicBezTo>
                  <a:pt x="117044" y="105185"/>
                  <a:pt x="120961" y="107694"/>
                  <a:pt x="125234" y="107694"/>
                </a:cubicBezTo>
                <a:cubicBezTo>
                  <a:pt x="130931" y="107694"/>
                  <a:pt x="135916" y="103393"/>
                  <a:pt x="135916" y="98374"/>
                </a:cubicBezTo>
                <a:cubicBezTo>
                  <a:pt x="135916" y="92280"/>
                  <a:pt x="132356" y="89054"/>
                  <a:pt x="125234" y="89054"/>
                </a:cubicBezTo>
                <a:cubicBezTo>
                  <a:pt x="110991" y="89054"/>
                  <a:pt x="106362" y="79734"/>
                  <a:pt x="106362" y="71130"/>
                </a:cubicBezTo>
                <a:cubicBezTo>
                  <a:pt x="106362" y="62527"/>
                  <a:pt x="112416" y="55716"/>
                  <a:pt x="120961" y="53924"/>
                </a:cubicBezTo>
                <a:lnTo>
                  <a:pt x="120961" y="50339"/>
                </a:lnTo>
                <a:cubicBezTo>
                  <a:pt x="120961" y="47830"/>
                  <a:pt x="122742" y="46038"/>
                  <a:pt x="125234" y="46038"/>
                </a:cubicBezTo>
                <a:close/>
                <a:moveTo>
                  <a:pt x="82158" y="34909"/>
                </a:moveTo>
                <a:cubicBezTo>
                  <a:pt x="78194" y="34909"/>
                  <a:pt x="74591" y="37788"/>
                  <a:pt x="74591" y="42107"/>
                </a:cubicBezTo>
                <a:lnTo>
                  <a:pt x="74591" y="128480"/>
                </a:lnTo>
                <a:cubicBezTo>
                  <a:pt x="74591" y="132438"/>
                  <a:pt x="78194" y="135677"/>
                  <a:pt x="82158" y="135677"/>
                </a:cubicBezTo>
                <a:lnTo>
                  <a:pt x="160712" y="135677"/>
                </a:lnTo>
                <a:lnTo>
                  <a:pt x="160712" y="101488"/>
                </a:lnTo>
                <a:cubicBezTo>
                  <a:pt x="160712" y="93931"/>
                  <a:pt x="167559" y="87812"/>
                  <a:pt x="175846" y="86733"/>
                </a:cubicBezTo>
                <a:lnTo>
                  <a:pt x="175846" y="42107"/>
                </a:lnTo>
                <a:cubicBezTo>
                  <a:pt x="175846" y="37788"/>
                  <a:pt x="172603" y="34909"/>
                  <a:pt x="168640" y="34909"/>
                </a:cubicBezTo>
                <a:lnTo>
                  <a:pt x="82158" y="34909"/>
                </a:lnTo>
                <a:close/>
                <a:moveTo>
                  <a:pt x="49007" y="8637"/>
                </a:moveTo>
                <a:lnTo>
                  <a:pt x="49007" y="207295"/>
                </a:lnTo>
                <a:lnTo>
                  <a:pt x="110264" y="207295"/>
                </a:lnTo>
                <a:cubicBezTo>
                  <a:pt x="115309" y="200457"/>
                  <a:pt x="125038" y="196138"/>
                  <a:pt x="138011" y="194699"/>
                </a:cubicBezTo>
                <a:cubicBezTo>
                  <a:pt x="147019" y="193979"/>
                  <a:pt x="155307" y="195059"/>
                  <a:pt x="160712" y="196138"/>
                </a:cubicBezTo>
                <a:lnTo>
                  <a:pt x="160712" y="144315"/>
                </a:lnTo>
                <a:lnTo>
                  <a:pt x="82158" y="144315"/>
                </a:lnTo>
                <a:cubicBezTo>
                  <a:pt x="73510" y="144315"/>
                  <a:pt x="66303" y="137477"/>
                  <a:pt x="66303" y="128480"/>
                </a:cubicBezTo>
                <a:lnTo>
                  <a:pt x="66303" y="42107"/>
                </a:lnTo>
                <a:cubicBezTo>
                  <a:pt x="66303" y="33469"/>
                  <a:pt x="73510" y="26272"/>
                  <a:pt x="82158" y="26272"/>
                </a:cubicBezTo>
                <a:lnTo>
                  <a:pt x="168640" y="26272"/>
                </a:lnTo>
                <a:cubicBezTo>
                  <a:pt x="177288" y="26272"/>
                  <a:pt x="184495" y="33469"/>
                  <a:pt x="184495" y="42107"/>
                </a:cubicBezTo>
                <a:lnTo>
                  <a:pt x="184495" y="87812"/>
                </a:lnTo>
                <a:cubicBezTo>
                  <a:pt x="190620" y="90332"/>
                  <a:pt x="195305" y="95370"/>
                  <a:pt x="195305" y="101488"/>
                </a:cubicBezTo>
                <a:lnTo>
                  <a:pt x="195305" y="142515"/>
                </a:lnTo>
                <a:cubicBezTo>
                  <a:pt x="201070" y="139996"/>
                  <a:pt x="208998" y="141436"/>
                  <a:pt x="214403" y="145754"/>
                </a:cubicBezTo>
                <a:cubicBezTo>
                  <a:pt x="216925" y="143955"/>
                  <a:pt x="220168" y="143235"/>
                  <a:pt x="223411" y="143235"/>
                </a:cubicBezTo>
                <a:cubicBezTo>
                  <a:pt x="230258" y="143235"/>
                  <a:pt x="236744" y="147194"/>
                  <a:pt x="239987" y="152952"/>
                </a:cubicBezTo>
                <a:cubicBezTo>
                  <a:pt x="241428" y="152592"/>
                  <a:pt x="242870" y="152592"/>
                  <a:pt x="244311" y="152592"/>
                </a:cubicBezTo>
                <a:cubicBezTo>
                  <a:pt x="253680" y="152592"/>
                  <a:pt x="261968" y="159790"/>
                  <a:pt x="262688" y="169147"/>
                </a:cubicBezTo>
                <a:cubicBezTo>
                  <a:pt x="263049" y="169507"/>
                  <a:pt x="263049" y="169867"/>
                  <a:pt x="263049" y="170586"/>
                </a:cubicBezTo>
                <a:lnTo>
                  <a:pt x="263049" y="207295"/>
                </a:lnTo>
                <a:cubicBezTo>
                  <a:pt x="270616" y="205495"/>
                  <a:pt x="276742" y="198658"/>
                  <a:pt x="276742" y="190020"/>
                </a:cubicBezTo>
                <a:lnTo>
                  <a:pt x="276742" y="26272"/>
                </a:lnTo>
                <a:cubicBezTo>
                  <a:pt x="276742" y="16555"/>
                  <a:pt x="269175" y="8637"/>
                  <a:pt x="259445" y="8637"/>
                </a:cubicBezTo>
                <a:lnTo>
                  <a:pt x="49007" y="8637"/>
                </a:lnTo>
                <a:close/>
                <a:moveTo>
                  <a:pt x="25584" y="8637"/>
                </a:moveTo>
                <a:cubicBezTo>
                  <a:pt x="16215" y="8637"/>
                  <a:pt x="8648" y="16555"/>
                  <a:pt x="8648" y="26272"/>
                </a:cubicBezTo>
                <a:lnTo>
                  <a:pt x="8648" y="190020"/>
                </a:lnTo>
                <a:cubicBezTo>
                  <a:pt x="8648" y="199737"/>
                  <a:pt x="16215" y="207295"/>
                  <a:pt x="25584" y="207295"/>
                </a:cubicBezTo>
                <a:lnTo>
                  <a:pt x="40358" y="207295"/>
                </a:lnTo>
                <a:lnTo>
                  <a:pt x="40358" y="8637"/>
                </a:lnTo>
                <a:lnTo>
                  <a:pt x="25584" y="8637"/>
                </a:lnTo>
                <a:close/>
                <a:moveTo>
                  <a:pt x="25584" y="0"/>
                </a:moveTo>
                <a:lnTo>
                  <a:pt x="259445" y="0"/>
                </a:lnTo>
                <a:cubicBezTo>
                  <a:pt x="273859" y="0"/>
                  <a:pt x="285390" y="11876"/>
                  <a:pt x="285390" y="26272"/>
                </a:cubicBezTo>
                <a:lnTo>
                  <a:pt x="285390" y="190020"/>
                </a:lnTo>
                <a:cubicBezTo>
                  <a:pt x="285390" y="203336"/>
                  <a:pt x="275661" y="214133"/>
                  <a:pt x="263049" y="215932"/>
                </a:cubicBezTo>
                <a:lnTo>
                  <a:pt x="263049" y="281072"/>
                </a:lnTo>
                <a:cubicBezTo>
                  <a:pt x="263049" y="283591"/>
                  <a:pt x="260887" y="285390"/>
                  <a:pt x="258364" y="285390"/>
                </a:cubicBezTo>
                <a:lnTo>
                  <a:pt x="189900" y="285390"/>
                </a:lnTo>
                <a:cubicBezTo>
                  <a:pt x="187377" y="285390"/>
                  <a:pt x="185576" y="283591"/>
                  <a:pt x="185576" y="281072"/>
                </a:cubicBezTo>
                <a:lnTo>
                  <a:pt x="185576" y="261638"/>
                </a:lnTo>
                <a:cubicBezTo>
                  <a:pt x="180170" y="259478"/>
                  <a:pt x="174405" y="254800"/>
                  <a:pt x="167559" y="249402"/>
                </a:cubicBezTo>
                <a:cubicBezTo>
                  <a:pt x="158910" y="242564"/>
                  <a:pt x="149542" y="235006"/>
                  <a:pt x="139812" y="231767"/>
                </a:cubicBezTo>
                <a:cubicBezTo>
                  <a:pt x="135488" y="230328"/>
                  <a:pt x="121795" y="232127"/>
                  <a:pt x="113507" y="233926"/>
                </a:cubicBezTo>
                <a:cubicBezTo>
                  <a:pt x="111706" y="233926"/>
                  <a:pt x="109904" y="233207"/>
                  <a:pt x="108823" y="231767"/>
                </a:cubicBezTo>
                <a:cubicBezTo>
                  <a:pt x="108463" y="231047"/>
                  <a:pt x="106301" y="226729"/>
                  <a:pt x="106661" y="217012"/>
                </a:cubicBezTo>
                <a:cubicBezTo>
                  <a:pt x="106661" y="216652"/>
                  <a:pt x="106661" y="216292"/>
                  <a:pt x="106661" y="215932"/>
                </a:cubicBezTo>
                <a:lnTo>
                  <a:pt x="25584" y="215932"/>
                </a:lnTo>
                <a:cubicBezTo>
                  <a:pt x="11531" y="215932"/>
                  <a:pt x="0" y="204416"/>
                  <a:pt x="0" y="190020"/>
                </a:cubicBezTo>
                <a:lnTo>
                  <a:pt x="0" y="26272"/>
                </a:lnTo>
                <a:cubicBezTo>
                  <a:pt x="0" y="11876"/>
                  <a:pt x="11531" y="0"/>
                  <a:pt x="25584" y="0"/>
                </a:cubicBezTo>
                <a:close/>
              </a:path>
            </a:pathLst>
          </a:custGeom>
          <a:solidFill>
            <a:schemeClr val="accent4"/>
          </a:solidFill>
          <a:ln>
            <a:noFill/>
          </a:ln>
          <a:effectLst/>
        </p:spPr>
        <p:txBody>
          <a:bodyPr anchor="ctr"/>
          <a:lstStyle/>
          <a:p>
            <a:endParaRPr lang="en-US" dirty="0">
              <a:latin typeface="Lato Light" panose="020F0502020204030203" pitchFamily="34" charset="0"/>
            </a:endParaRPr>
          </a:p>
        </p:txBody>
      </p:sp>
      <p:sp>
        <p:nvSpPr>
          <p:cNvPr id="50" name="Freeform 992">
            <a:extLst>
              <a:ext uri="{FF2B5EF4-FFF2-40B4-BE49-F238E27FC236}">
                <a16:creationId xmlns:a16="http://schemas.microsoft.com/office/drawing/2014/main" id="{B5BDE2C8-83B5-4B49-AAC6-146EE05B801F}"/>
              </a:ext>
            </a:extLst>
          </p:cNvPr>
          <p:cNvSpPr>
            <a:spLocks noChangeAspect="1" noChangeArrowheads="1"/>
          </p:cNvSpPr>
          <p:nvPr/>
        </p:nvSpPr>
        <p:spPr bwMode="auto">
          <a:xfrm>
            <a:off x="15035237" y="8690590"/>
            <a:ext cx="1027748" cy="1027748"/>
          </a:xfrm>
          <a:custGeom>
            <a:avLst/>
            <a:gdLst>
              <a:gd name="T0" fmla="*/ 259773 w 285390"/>
              <a:gd name="T1" fmla="*/ 277452 h 285390"/>
              <a:gd name="T2" fmla="*/ 26337 w 285390"/>
              <a:gd name="T3" fmla="*/ 277452 h 285390"/>
              <a:gd name="T4" fmla="*/ 105353 w 285390"/>
              <a:gd name="T5" fmla="*/ 254360 h 285390"/>
              <a:gd name="T6" fmla="*/ 105353 w 285390"/>
              <a:gd name="T7" fmla="*/ 254360 h 285390"/>
              <a:gd name="T8" fmla="*/ 207818 w 285390"/>
              <a:gd name="T9" fmla="*/ 277452 h 285390"/>
              <a:gd name="T10" fmla="*/ 77931 w 285390"/>
              <a:gd name="T11" fmla="*/ 228383 h 285390"/>
              <a:gd name="T12" fmla="*/ 131691 w 285390"/>
              <a:gd name="T13" fmla="*/ 179316 h 285390"/>
              <a:gd name="T14" fmla="*/ 69272 w 285390"/>
              <a:gd name="T15" fmla="*/ 211066 h 285390"/>
              <a:gd name="T16" fmla="*/ 270235 w 285390"/>
              <a:gd name="T17" fmla="*/ 156225 h 285390"/>
              <a:gd name="T18" fmla="*/ 277452 w 285390"/>
              <a:gd name="T19" fmla="*/ 156225 h 285390"/>
              <a:gd name="T20" fmla="*/ 200963 w 285390"/>
              <a:gd name="T21" fmla="*/ 182202 h 285390"/>
              <a:gd name="T22" fmla="*/ 147566 w 285390"/>
              <a:gd name="T23" fmla="*/ 132773 h 285390"/>
              <a:gd name="T24" fmla="*/ 108031 w 285390"/>
              <a:gd name="T25" fmla="*/ 95109 h 285390"/>
              <a:gd name="T26" fmla="*/ 39597 w 285390"/>
              <a:gd name="T27" fmla="*/ 85941 h 285390"/>
              <a:gd name="T28" fmla="*/ 35013 w 285390"/>
              <a:gd name="T29" fmla="*/ 90907 h 285390"/>
              <a:gd name="T30" fmla="*/ 251076 w 285390"/>
              <a:gd name="T31" fmla="*/ 61495 h 285390"/>
              <a:gd name="T32" fmla="*/ 246111 w 285390"/>
              <a:gd name="T33" fmla="*/ 57294 h 285390"/>
              <a:gd name="T34" fmla="*/ 177121 w 285390"/>
              <a:gd name="T35" fmla="*/ 66462 h 285390"/>
              <a:gd name="T36" fmla="*/ 73029 w 285390"/>
              <a:gd name="T37" fmla="*/ 49337 h 285390"/>
              <a:gd name="T38" fmla="*/ 92099 w 285390"/>
              <a:gd name="T39" fmla="*/ 69333 h 285390"/>
              <a:gd name="T40" fmla="*/ 73029 w 285390"/>
              <a:gd name="T41" fmla="*/ 66061 h 285390"/>
              <a:gd name="T42" fmla="*/ 93539 w 285390"/>
              <a:gd name="T43" fmla="*/ 106055 h 285390"/>
              <a:gd name="T44" fmla="*/ 73029 w 285390"/>
              <a:gd name="T45" fmla="*/ 133324 h 285390"/>
              <a:gd name="T46" fmla="*/ 53958 w 285390"/>
              <a:gd name="T47" fmla="*/ 113327 h 285390"/>
              <a:gd name="T48" fmla="*/ 73029 w 285390"/>
              <a:gd name="T49" fmla="*/ 116599 h 285390"/>
              <a:gd name="T50" fmla="*/ 52519 w 285390"/>
              <a:gd name="T51" fmla="*/ 76605 h 285390"/>
              <a:gd name="T52" fmla="*/ 73029 w 285390"/>
              <a:gd name="T53" fmla="*/ 49337 h 285390"/>
              <a:gd name="T54" fmla="*/ 73603 w 285390"/>
              <a:gd name="T55" fmla="*/ 144679 h 285390"/>
              <a:gd name="T56" fmla="*/ 211490 w 285390"/>
              <a:gd name="T57" fmla="*/ 19098 h 285390"/>
              <a:gd name="T58" fmla="*/ 230561 w 285390"/>
              <a:gd name="T59" fmla="*/ 39283 h 285390"/>
              <a:gd name="T60" fmla="*/ 211490 w 285390"/>
              <a:gd name="T61" fmla="*/ 36039 h 285390"/>
              <a:gd name="T62" fmla="*/ 232000 w 285390"/>
              <a:gd name="T63" fmla="*/ 75691 h 285390"/>
              <a:gd name="T64" fmla="*/ 211490 w 285390"/>
              <a:gd name="T65" fmla="*/ 103089 h 285390"/>
              <a:gd name="T66" fmla="*/ 192061 w 285390"/>
              <a:gd name="T67" fmla="*/ 82541 h 285390"/>
              <a:gd name="T68" fmla="*/ 211490 w 285390"/>
              <a:gd name="T69" fmla="*/ 86146 h 285390"/>
              <a:gd name="T70" fmla="*/ 190981 w 285390"/>
              <a:gd name="T71" fmla="*/ 46495 h 285390"/>
              <a:gd name="T72" fmla="*/ 211490 w 285390"/>
              <a:gd name="T73" fmla="*/ 19098 h 285390"/>
              <a:gd name="T74" fmla="*/ 212508 w 285390"/>
              <a:gd name="T75" fmla="*/ 115816 h 285390"/>
              <a:gd name="T76" fmla="*/ 212508 w 285390"/>
              <a:gd name="T77" fmla="*/ 0 h 285390"/>
              <a:gd name="T78" fmla="*/ 216838 w 285390"/>
              <a:gd name="T79" fmla="*/ 178233 h 285390"/>
              <a:gd name="T80" fmla="*/ 286110 w 285390"/>
              <a:gd name="T81" fmla="*/ 151895 h 285390"/>
              <a:gd name="T82" fmla="*/ 216838 w 285390"/>
              <a:gd name="T83" fmla="*/ 260855 h 285390"/>
              <a:gd name="T84" fmla="*/ 281782 w 285390"/>
              <a:gd name="T85" fmla="*/ 277452 h 285390"/>
              <a:gd name="T86" fmla="*/ 4328 w 285390"/>
              <a:gd name="T87" fmla="*/ 286110 h 285390"/>
              <a:gd name="T88" fmla="*/ 17678 w 285390"/>
              <a:gd name="T89" fmla="*/ 277452 h 285390"/>
              <a:gd name="T90" fmla="*/ 69272 w 285390"/>
              <a:gd name="T91" fmla="*/ 219724 h 285390"/>
              <a:gd name="T92" fmla="*/ 4328 w 285390"/>
              <a:gd name="T93" fmla="*/ 153338 h 285390"/>
              <a:gd name="T94" fmla="*/ 69272 w 285390"/>
              <a:gd name="T95" fmla="*/ 152977 h 285390"/>
              <a:gd name="T96" fmla="*/ 135660 w 285390"/>
              <a:gd name="T97" fmla="*/ 91281 h 285390"/>
              <a:gd name="T98" fmla="*/ 131691 w 285390"/>
              <a:gd name="T99" fmla="*/ 170657 h 285390"/>
              <a:gd name="T100" fmla="*/ 85147 w 285390"/>
              <a:gd name="T101" fmla="*/ 237043 h 285390"/>
              <a:gd name="T102" fmla="*/ 105353 w 285390"/>
              <a:gd name="T103" fmla="*/ 245702 h 285390"/>
              <a:gd name="T104" fmla="*/ 208179 w 285390"/>
              <a:gd name="T105" fmla="*/ 256526 h 285390"/>
              <a:gd name="T106" fmla="*/ 138907 w 285390"/>
              <a:gd name="T107" fmla="*/ 128804 h 285390"/>
              <a:gd name="T108" fmla="*/ 208179 w 285390"/>
              <a:gd name="T109" fmla="*/ 155142 h 285390"/>
              <a:gd name="T110" fmla="*/ 212508 w 285390"/>
              <a:gd name="T111" fmla="*/ 0 h 28539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85390" h="285390">
                <a:moveTo>
                  <a:pt x="237525" y="259479"/>
                </a:moveTo>
                <a:cubicBezTo>
                  <a:pt x="227449" y="259479"/>
                  <a:pt x="218811" y="267036"/>
                  <a:pt x="216652" y="276753"/>
                </a:cubicBezTo>
                <a:lnTo>
                  <a:pt x="259119" y="276753"/>
                </a:lnTo>
                <a:cubicBezTo>
                  <a:pt x="256959" y="267036"/>
                  <a:pt x="248322" y="259479"/>
                  <a:pt x="237525" y="259479"/>
                </a:cubicBezTo>
                <a:close/>
                <a:moveTo>
                  <a:pt x="47505" y="259479"/>
                </a:moveTo>
                <a:cubicBezTo>
                  <a:pt x="37068" y="259479"/>
                  <a:pt x="28071" y="267036"/>
                  <a:pt x="26271" y="276753"/>
                </a:cubicBezTo>
                <a:lnTo>
                  <a:pt x="68738" y="276753"/>
                </a:lnTo>
                <a:cubicBezTo>
                  <a:pt x="66579" y="267036"/>
                  <a:pt x="57942" y="259479"/>
                  <a:pt x="47505" y="259479"/>
                </a:cubicBezTo>
                <a:close/>
                <a:moveTo>
                  <a:pt x="105087" y="253720"/>
                </a:moveTo>
                <a:cubicBezTo>
                  <a:pt x="91411" y="253720"/>
                  <a:pt x="80254" y="263797"/>
                  <a:pt x="78095" y="276753"/>
                </a:cubicBezTo>
                <a:lnTo>
                  <a:pt x="132079" y="276753"/>
                </a:lnTo>
                <a:cubicBezTo>
                  <a:pt x="129919" y="263797"/>
                  <a:pt x="118763" y="253720"/>
                  <a:pt x="105087" y="253720"/>
                </a:cubicBezTo>
                <a:close/>
                <a:moveTo>
                  <a:pt x="174185" y="247962"/>
                </a:moveTo>
                <a:cubicBezTo>
                  <a:pt x="157631" y="247962"/>
                  <a:pt x="143595" y="260918"/>
                  <a:pt x="141436" y="276753"/>
                </a:cubicBezTo>
                <a:lnTo>
                  <a:pt x="207295" y="276753"/>
                </a:lnTo>
                <a:cubicBezTo>
                  <a:pt x="205136" y="260918"/>
                  <a:pt x="191100" y="247962"/>
                  <a:pt x="174185" y="247962"/>
                </a:cubicBezTo>
                <a:close/>
                <a:moveTo>
                  <a:pt x="131359" y="178864"/>
                </a:moveTo>
                <a:cubicBezTo>
                  <a:pt x="102927" y="178864"/>
                  <a:pt x="80254" y="200457"/>
                  <a:pt x="77735" y="227808"/>
                </a:cubicBezTo>
                <a:lnTo>
                  <a:pt x="84933" y="227808"/>
                </a:lnTo>
                <a:cubicBezTo>
                  <a:pt x="113005" y="227808"/>
                  <a:pt x="136037" y="206215"/>
                  <a:pt x="138197" y="178864"/>
                </a:cubicBezTo>
                <a:lnTo>
                  <a:pt x="131359" y="178864"/>
                </a:lnTo>
                <a:close/>
                <a:moveTo>
                  <a:pt x="8637" y="161589"/>
                </a:moveTo>
                <a:cubicBezTo>
                  <a:pt x="10796" y="188941"/>
                  <a:pt x="33829" y="210534"/>
                  <a:pt x="61900" y="210534"/>
                </a:cubicBezTo>
                <a:lnTo>
                  <a:pt x="69098" y="210534"/>
                </a:lnTo>
                <a:cubicBezTo>
                  <a:pt x="66579" y="183183"/>
                  <a:pt x="43546" y="161589"/>
                  <a:pt x="15835" y="161589"/>
                </a:cubicBezTo>
                <a:lnTo>
                  <a:pt x="8637" y="161589"/>
                </a:lnTo>
                <a:close/>
                <a:moveTo>
                  <a:pt x="269555" y="155831"/>
                </a:moveTo>
                <a:cubicBezTo>
                  <a:pt x="241484" y="155831"/>
                  <a:pt x="218451" y="177424"/>
                  <a:pt x="216292" y="204776"/>
                </a:cubicBezTo>
                <a:lnTo>
                  <a:pt x="223490" y="204776"/>
                </a:lnTo>
                <a:cubicBezTo>
                  <a:pt x="251201" y="204776"/>
                  <a:pt x="274234" y="183183"/>
                  <a:pt x="276753" y="155831"/>
                </a:cubicBezTo>
                <a:lnTo>
                  <a:pt x="269555" y="155831"/>
                </a:lnTo>
                <a:close/>
                <a:moveTo>
                  <a:pt x="147194" y="132439"/>
                </a:moveTo>
                <a:cubicBezTo>
                  <a:pt x="149353" y="160150"/>
                  <a:pt x="172386" y="181743"/>
                  <a:pt x="200457" y="181743"/>
                </a:cubicBezTo>
                <a:lnTo>
                  <a:pt x="207295" y="181743"/>
                </a:lnTo>
                <a:cubicBezTo>
                  <a:pt x="205136" y="154392"/>
                  <a:pt x="182103" y="132439"/>
                  <a:pt x="154032" y="132439"/>
                </a:cubicBezTo>
                <a:lnTo>
                  <a:pt x="147194" y="132439"/>
                </a:lnTo>
                <a:close/>
                <a:moveTo>
                  <a:pt x="107759" y="85725"/>
                </a:moveTo>
                <a:cubicBezTo>
                  <a:pt x="110426" y="85725"/>
                  <a:pt x="112331" y="88011"/>
                  <a:pt x="112331" y="90678"/>
                </a:cubicBezTo>
                <a:cubicBezTo>
                  <a:pt x="112331" y="92964"/>
                  <a:pt x="110426" y="94869"/>
                  <a:pt x="107759" y="94869"/>
                </a:cubicBezTo>
                <a:cubicBezTo>
                  <a:pt x="105473" y="94869"/>
                  <a:pt x="103187" y="92964"/>
                  <a:pt x="103187" y="90678"/>
                </a:cubicBezTo>
                <a:cubicBezTo>
                  <a:pt x="103187" y="88011"/>
                  <a:pt x="105473" y="85725"/>
                  <a:pt x="107759" y="85725"/>
                </a:cubicBezTo>
                <a:close/>
                <a:moveTo>
                  <a:pt x="39497" y="85725"/>
                </a:moveTo>
                <a:cubicBezTo>
                  <a:pt x="41783" y="85725"/>
                  <a:pt x="44069" y="88011"/>
                  <a:pt x="44069" y="90678"/>
                </a:cubicBezTo>
                <a:cubicBezTo>
                  <a:pt x="44069" y="92964"/>
                  <a:pt x="41783" y="94869"/>
                  <a:pt x="39497" y="94869"/>
                </a:cubicBezTo>
                <a:cubicBezTo>
                  <a:pt x="36830" y="94869"/>
                  <a:pt x="34925" y="92964"/>
                  <a:pt x="34925" y="90678"/>
                </a:cubicBezTo>
                <a:cubicBezTo>
                  <a:pt x="34925" y="88011"/>
                  <a:pt x="36830" y="85725"/>
                  <a:pt x="39497" y="85725"/>
                </a:cubicBezTo>
                <a:close/>
                <a:moveTo>
                  <a:pt x="245491" y="57150"/>
                </a:moveTo>
                <a:cubicBezTo>
                  <a:pt x="248539" y="57150"/>
                  <a:pt x="250444" y="59055"/>
                  <a:pt x="250444" y="61341"/>
                </a:cubicBezTo>
                <a:cubicBezTo>
                  <a:pt x="250444" y="64008"/>
                  <a:pt x="248539" y="66294"/>
                  <a:pt x="245491" y="66294"/>
                </a:cubicBezTo>
                <a:cubicBezTo>
                  <a:pt x="243205" y="66294"/>
                  <a:pt x="241300" y="64008"/>
                  <a:pt x="241300" y="61341"/>
                </a:cubicBezTo>
                <a:cubicBezTo>
                  <a:pt x="241300" y="59055"/>
                  <a:pt x="243205" y="57150"/>
                  <a:pt x="245491" y="57150"/>
                </a:cubicBezTo>
                <a:close/>
                <a:moveTo>
                  <a:pt x="176675" y="57150"/>
                </a:moveTo>
                <a:cubicBezTo>
                  <a:pt x="178991" y="57150"/>
                  <a:pt x="180644" y="59055"/>
                  <a:pt x="180644" y="61341"/>
                </a:cubicBezTo>
                <a:cubicBezTo>
                  <a:pt x="180644" y="64008"/>
                  <a:pt x="178991" y="66294"/>
                  <a:pt x="176675" y="66294"/>
                </a:cubicBezTo>
                <a:cubicBezTo>
                  <a:pt x="174691" y="66294"/>
                  <a:pt x="173037" y="64008"/>
                  <a:pt x="173037" y="61341"/>
                </a:cubicBezTo>
                <a:cubicBezTo>
                  <a:pt x="173037" y="59055"/>
                  <a:pt x="174691" y="57150"/>
                  <a:pt x="176675" y="57150"/>
                </a:cubicBezTo>
                <a:close/>
                <a:moveTo>
                  <a:pt x="72845" y="49213"/>
                </a:moveTo>
                <a:cubicBezTo>
                  <a:pt x="75357" y="49213"/>
                  <a:pt x="77152" y="51026"/>
                  <a:pt x="77152" y="53202"/>
                </a:cubicBezTo>
                <a:lnTo>
                  <a:pt x="77152" y="57554"/>
                </a:lnTo>
                <a:cubicBezTo>
                  <a:pt x="83971" y="59005"/>
                  <a:pt x="89355" y="63357"/>
                  <a:pt x="91867" y="69159"/>
                </a:cubicBezTo>
                <a:cubicBezTo>
                  <a:pt x="92944" y="71698"/>
                  <a:pt x="91867" y="74236"/>
                  <a:pt x="89355" y="74962"/>
                </a:cubicBezTo>
                <a:cubicBezTo>
                  <a:pt x="87560" y="76050"/>
                  <a:pt x="84689" y="74962"/>
                  <a:pt x="83971" y="72786"/>
                </a:cubicBezTo>
                <a:cubicBezTo>
                  <a:pt x="82177" y="68434"/>
                  <a:pt x="77870" y="65895"/>
                  <a:pt x="72845" y="65895"/>
                </a:cubicBezTo>
                <a:cubicBezTo>
                  <a:pt x="66384" y="65895"/>
                  <a:pt x="61001" y="70610"/>
                  <a:pt x="61001" y="76412"/>
                </a:cubicBezTo>
                <a:cubicBezTo>
                  <a:pt x="61001" y="83303"/>
                  <a:pt x="65308" y="86567"/>
                  <a:pt x="72845" y="86567"/>
                </a:cubicBezTo>
                <a:cubicBezTo>
                  <a:pt x="87919" y="86567"/>
                  <a:pt x="93303" y="96722"/>
                  <a:pt x="93303" y="105788"/>
                </a:cubicBezTo>
                <a:cubicBezTo>
                  <a:pt x="93303" y="115217"/>
                  <a:pt x="86483" y="122833"/>
                  <a:pt x="77152" y="124646"/>
                </a:cubicBezTo>
                <a:lnTo>
                  <a:pt x="77152" y="128998"/>
                </a:lnTo>
                <a:cubicBezTo>
                  <a:pt x="77152" y="131174"/>
                  <a:pt x="75357" y="132988"/>
                  <a:pt x="72845" y="132988"/>
                </a:cubicBezTo>
                <a:cubicBezTo>
                  <a:pt x="70332" y="132988"/>
                  <a:pt x="68538" y="131174"/>
                  <a:pt x="68538" y="128998"/>
                </a:cubicBezTo>
                <a:lnTo>
                  <a:pt x="68538" y="124646"/>
                </a:lnTo>
                <a:cubicBezTo>
                  <a:pt x="62077" y="123196"/>
                  <a:pt x="56335" y="119206"/>
                  <a:pt x="53822" y="113041"/>
                </a:cubicBezTo>
                <a:cubicBezTo>
                  <a:pt x="52746" y="110503"/>
                  <a:pt x="53822" y="108327"/>
                  <a:pt x="56335" y="107239"/>
                </a:cubicBezTo>
                <a:cubicBezTo>
                  <a:pt x="58488" y="106151"/>
                  <a:pt x="61001" y="107239"/>
                  <a:pt x="61718" y="109415"/>
                </a:cubicBezTo>
                <a:cubicBezTo>
                  <a:pt x="63513" y="113404"/>
                  <a:pt x="68179" y="116305"/>
                  <a:pt x="72845" y="116305"/>
                </a:cubicBezTo>
                <a:cubicBezTo>
                  <a:pt x="79305" y="116305"/>
                  <a:pt x="84689" y="111591"/>
                  <a:pt x="84689" y="105788"/>
                </a:cubicBezTo>
                <a:cubicBezTo>
                  <a:pt x="84689" y="98897"/>
                  <a:pt x="80741" y="95271"/>
                  <a:pt x="72845" y="95271"/>
                </a:cubicBezTo>
                <a:cubicBezTo>
                  <a:pt x="57770" y="95271"/>
                  <a:pt x="52387" y="85842"/>
                  <a:pt x="52387" y="76412"/>
                </a:cubicBezTo>
                <a:cubicBezTo>
                  <a:pt x="52387" y="66983"/>
                  <a:pt x="59206" y="59367"/>
                  <a:pt x="68538" y="57554"/>
                </a:cubicBezTo>
                <a:lnTo>
                  <a:pt x="68538" y="53202"/>
                </a:lnTo>
                <a:cubicBezTo>
                  <a:pt x="68538" y="51026"/>
                  <a:pt x="70332" y="49213"/>
                  <a:pt x="72845" y="49213"/>
                </a:cubicBezTo>
                <a:close/>
                <a:moveTo>
                  <a:pt x="73417" y="37428"/>
                </a:moveTo>
                <a:cubicBezTo>
                  <a:pt x="44266" y="37428"/>
                  <a:pt x="20153" y="61181"/>
                  <a:pt x="20153" y="91051"/>
                </a:cubicBezTo>
                <a:cubicBezTo>
                  <a:pt x="20153" y="120202"/>
                  <a:pt x="44266" y="144315"/>
                  <a:pt x="73417" y="144315"/>
                </a:cubicBezTo>
                <a:cubicBezTo>
                  <a:pt x="102927" y="144315"/>
                  <a:pt x="126680" y="120202"/>
                  <a:pt x="126680" y="91051"/>
                </a:cubicBezTo>
                <a:cubicBezTo>
                  <a:pt x="126680" y="61181"/>
                  <a:pt x="102927" y="37428"/>
                  <a:pt x="73417" y="37428"/>
                </a:cubicBezTo>
                <a:close/>
                <a:moveTo>
                  <a:pt x="210958" y="19050"/>
                </a:moveTo>
                <a:cubicBezTo>
                  <a:pt x="213112" y="19050"/>
                  <a:pt x="215265" y="21207"/>
                  <a:pt x="215265" y="23365"/>
                </a:cubicBezTo>
                <a:lnTo>
                  <a:pt x="215265" y="27679"/>
                </a:lnTo>
                <a:cubicBezTo>
                  <a:pt x="221726" y="29118"/>
                  <a:pt x="227468" y="33073"/>
                  <a:pt x="229981" y="39185"/>
                </a:cubicBezTo>
                <a:cubicBezTo>
                  <a:pt x="230699" y="41343"/>
                  <a:pt x="229622" y="43860"/>
                  <a:pt x="227468" y="44938"/>
                </a:cubicBezTo>
                <a:cubicBezTo>
                  <a:pt x="225315" y="46017"/>
                  <a:pt x="222802" y="44938"/>
                  <a:pt x="221726" y="42781"/>
                </a:cubicBezTo>
                <a:cubicBezTo>
                  <a:pt x="220290" y="38826"/>
                  <a:pt x="215624" y="35949"/>
                  <a:pt x="210958" y="35949"/>
                </a:cubicBezTo>
                <a:cubicBezTo>
                  <a:pt x="204498" y="35949"/>
                  <a:pt x="198755" y="40624"/>
                  <a:pt x="198755" y="46377"/>
                </a:cubicBezTo>
                <a:cubicBezTo>
                  <a:pt x="198755" y="53208"/>
                  <a:pt x="203062" y="56804"/>
                  <a:pt x="210958" y="56804"/>
                </a:cubicBezTo>
                <a:cubicBezTo>
                  <a:pt x="225674" y="56804"/>
                  <a:pt x="231416" y="66512"/>
                  <a:pt x="231416" y="75501"/>
                </a:cubicBezTo>
                <a:cubicBezTo>
                  <a:pt x="231416" y="84850"/>
                  <a:pt x="224238" y="92401"/>
                  <a:pt x="215265" y="94199"/>
                </a:cubicBezTo>
                <a:lnTo>
                  <a:pt x="215265" y="98514"/>
                </a:lnTo>
                <a:cubicBezTo>
                  <a:pt x="215265" y="100671"/>
                  <a:pt x="213112" y="102829"/>
                  <a:pt x="210958" y="102829"/>
                </a:cubicBezTo>
                <a:cubicBezTo>
                  <a:pt x="208446" y="102829"/>
                  <a:pt x="206651" y="100671"/>
                  <a:pt x="206651" y="98514"/>
                </a:cubicBezTo>
                <a:lnTo>
                  <a:pt x="206651" y="93839"/>
                </a:lnTo>
                <a:cubicBezTo>
                  <a:pt x="199832" y="92761"/>
                  <a:pt x="194089" y="88446"/>
                  <a:pt x="191577" y="82333"/>
                </a:cubicBezTo>
                <a:cubicBezTo>
                  <a:pt x="190859" y="80176"/>
                  <a:pt x="191936" y="77659"/>
                  <a:pt x="194089" y="76940"/>
                </a:cubicBezTo>
                <a:cubicBezTo>
                  <a:pt x="196243" y="75861"/>
                  <a:pt x="198755" y="76940"/>
                  <a:pt x="199832" y="79097"/>
                </a:cubicBezTo>
                <a:cubicBezTo>
                  <a:pt x="201268" y="83052"/>
                  <a:pt x="205934" y="85929"/>
                  <a:pt x="210958" y="85929"/>
                </a:cubicBezTo>
                <a:cubicBezTo>
                  <a:pt x="217419" y="85929"/>
                  <a:pt x="222802" y="81254"/>
                  <a:pt x="222802" y="75501"/>
                </a:cubicBezTo>
                <a:cubicBezTo>
                  <a:pt x="222802" y="68670"/>
                  <a:pt x="218854" y="65434"/>
                  <a:pt x="210958" y="65434"/>
                </a:cubicBezTo>
                <a:cubicBezTo>
                  <a:pt x="195884" y="65434"/>
                  <a:pt x="190500" y="55366"/>
                  <a:pt x="190500" y="46377"/>
                </a:cubicBezTo>
                <a:cubicBezTo>
                  <a:pt x="190500" y="37388"/>
                  <a:pt x="197320" y="29477"/>
                  <a:pt x="206651" y="27679"/>
                </a:cubicBezTo>
                <a:lnTo>
                  <a:pt x="206651" y="23365"/>
                </a:lnTo>
                <a:cubicBezTo>
                  <a:pt x="206651" y="21207"/>
                  <a:pt x="208446" y="19050"/>
                  <a:pt x="210958" y="19050"/>
                </a:cubicBezTo>
                <a:close/>
                <a:moveTo>
                  <a:pt x="211973" y="8637"/>
                </a:moveTo>
                <a:cubicBezTo>
                  <a:pt x="182463" y="8637"/>
                  <a:pt x="158350" y="32750"/>
                  <a:pt x="158350" y="61900"/>
                </a:cubicBezTo>
                <a:cubicBezTo>
                  <a:pt x="158350" y="91411"/>
                  <a:pt x="182463" y="115524"/>
                  <a:pt x="211973" y="115524"/>
                </a:cubicBezTo>
                <a:cubicBezTo>
                  <a:pt x="241124" y="115524"/>
                  <a:pt x="265237" y="91411"/>
                  <a:pt x="265237" y="61900"/>
                </a:cubicBezTo>
                <a:cubicBezTo>
                  <a:pt x="265237" y="32750"/>
                  <a:pt x="241124" y="8637"/>
                  <a:pt x="211973" y="8637"/>
                </a:cubicBezTo>
                <a:close/>
                <a:moveTo>
                  <a:pt x="211973" y="0"/>
                </a:moveTo>
                <a:cubicBezTo>
                  <a:pt x="245803" y="0"/>
                  <a:pt x="273874" y="28071"/>
                  <a:pt x="273874" y="61900"/>
                </a:cubicBezTo>
                <a:cubicBezTo>
                  <a:pt x="273874" y="94650"/>
                  <a:pt x="248322" y="121642"/>
                  <a:pt x="216292" y="123801"/>
                </a:cubicBezTo>
                <a:lnTo>
                  <a:pt x="216292" y="177784"/>
                </a:lnTo>
                <a:cubicBezTo>
                  <a:pt x="226729" y="159430"/>
                  <a:pt x="246882" y="147194"/>
                  <a:pt x="269555" y="147194"/>
                </a:cubicBezTo>
                <a:lnTo>
                  <a:pt x="281072" y="147194"/>
                </a:lnTo>
                <a:cubicBezTo>
                  <a:pt x="283231" y="147194"/>
                  <a:pt x="285390" y="148993"/>
                  <a:pt x="285390" y="151513"/>
                </a:cubicBezTo>
                <a:cubicBezTo>
                  <a:pt x="285390" y="185702"/>
                  <a:pt x="257679" y="213413"/>
                  <a:pt x="223490" y="213413"/>
                </a:cubicBezTo>
                <a:lnTo>
                  <a:pt x="216292" y="213413"/>
                </a:lnTo>
                <a:lnTo>
                  <a:pt x="216292" y="260198"/>
                </a:lnTo>
                <a:cubicBezTo>
                  <a:pt x="221690" y="254440"/>
                  <a:pt x="229248" y="250841"/>
                  <a:pt x="237525" y="250841"/>
                </a:cubicBezTo>
                <a:cubicBezTo>
                  <a:pt x="253001" y="250841"/>
                  <a:pt x="265597" y="261998"/>
                  <a:pt x="267756" y="276753"/>
                </a:cubicBezTo>
                <a:lnTo>
                  <a:pt x="281072" y="276753"/>
                </a:lnTo>
                <a:cubicBezTo>
                  <a:pt x="283231" y="276753"/>
                  <a:pt x="285390" y="278912"/>
                  <a:pt x="285390" y="281072"/>
                </a:cubicBezTo>
                <a:cubicBezTo>
                  <a:pt x="285390" y="283591"/>
                  <a:pt x="283231" y="285390"/>
                  <a:pt x="281072" y="285390"/>
                </a:cubicBezTo>
                <a:lnTo>
                  <a:pt x="4318" y="285390"/>
                </a:lnTo>
                <a:cubicBezTo>
                  <a:pt x="1799" y="285390"/>
                  <a:pt x="0" y="283591"/>
                  <a:pt x="0" y="281072"/>
                </a:cubicBezTo>
                <a:cubicBezTo>
                  <a:pt x="0" y="278912"/>
                  <a:pt x="1799" y="276753"/>
                  <a:pt x="4318" y="276753"/>
                </a:cubicBezTo>
                <a:lnTo>
                  <a:pt x="17634" y="276753"/>
                </a:lnTo>
                <a:cubicBezTo>
                  <a:pt x="19794" y="261998"/>
                  <a:pt x="32390" y="250841"/>
                  <a:pt x="47505" y="250841"/>
                </a:cubicBezTo>
                <a:cubicBezTo>
                  <a:pt x="55782" y="250841"/>
                  <a:pt x="63340" y="254440"/>
                  <a:pt x="69098" y="260198"/>
                </a:cubicBezTo>
                <a:lnTo>
                  <a:pt x="69098" y="219171"/>
                </a:lnTo>
                <a:lnTo>
                  <a:pt x="61900" y="219171"/>
                </a:lnTo>
                <a:cubicBezTo>
                  <a:pt x="27711" y="219171"/>
                  <a:pt x="0" y="191460"/>
                  <a:pt x="0" y="156911"/>
                </a:cubicBezTo>
                <a:cubicBezTo>
                  <a:pt x="0" y="154752"/>
                  <a:pt x="1799" y="152952"/>
                  <a:pt x="4318" y="152952"/>
                </a:cubicBezTo>
                <a:lnTo>
                  <a:pt x="15835" y="152952"/>
                </a:lnTo>
                <a:cubicBezTo>
                  <a:pt x="38148" y="152952"/>
                  <a:pt x="58301" y="165188"/>
                  <a:pt x="69098" y="183183"/>
                </a:cubicBezTo>
                <a:lnTo>
                  <a:pt x="69098" y="152592"/>
                </a:lnTo>
                <a:cubicBezTo>
                  <a:pt x="37068" y="150433"/>
                  <a:pt x="11516" y="123441"/>
                  <a:pt x="11516" y="91051"/>
                </a:cubicBezTo>
                <a:cubicBezTo>
                  <a:pt x="11516" y="56862"/>
                  <a:pt x="39227" y="28791"/>
                  <a:pt x="73417" y="28791"/>
                </a:cubicBezTo>
                <a:cubicBezTo>
                  <a:pt x="107606" y="28791"/>
                  <a:pt x="135318" y="56862"/>
                  <a:pt x="135318" y="91051"/>
                </a:cubicBezTo>
                <a:cubicBezTo>
                  <a:pt x="135318" y="123441"/>
                  <a:pt x="110126" y="150433"/>
                  <a:pt x="77735" y="152592"/>
                </a:cubicBezTo>
                <a:lnTo>
                  <a:pt x="77735" y="200457"/>
                </a:lnTo>
                <a:cubicBezTo>
                  <a:pt x="88532" y="182463"/>
                  <a:pt x="108326" y="170227"/>
                  <a:pt x="131359" y="170227"/>
                </a:cubicBezTo>
                <a:lnTo>
                  <a:pt x="142515" y="170227"/>
                </a:lnTo>
                <a:cubicBezTo>
                  <a:pt x="145035" y="170227"/>
                  <a:pt x="146834" y="172026"/>
                  <a:pt x="146834" y="174545"/>
                </a:cubicBezTo>
                <a:cubicBezTo>
                  <a:pt x="146834" y="208734"/>
                  <a:pt x="119123" y="236446"/>
                  <a:pt x="84933" y="236446"/>
                </a:cubicBezTo>
                <a:lnTo>
                  <a:pt x="77735" y="236446"/>
                </a:lnTo>
                <a:lnTo>
                  <a:pt x="77735" y="257679"/>
                </a:lnTo>
                <a:cubicBezTo>
                  <a:pt x="84573" y="250121"/>
                  <a:pt x="94290" y="245083"/>
                  <a:pt x="105087" y="245083"/>
                </a:cubicBezTo>
                <a:cubicBezTo>
                  <a:pt x="118763" y="245083"/>
                  <a:pt x="130279" y="252641"/>
                  <a:pt x="136397" y="263797"/>
                </a:cubicBezTo>
                <a:cubicBezTo>
                  <a:pt x="143235" y="249402"/>
                  <a:pt x="157631" y="239325"/>
                  <a:pt x="174185" y="239325"/>
                </a:cubicBezTo>
                <a:cubicBezTo>
                  <a:pt x="187861" y="239325"/>
                  <a:pt x="199737" y="245803"/>
                  <a:pt x="207655" y="255880"/>
                </a:cubicBezTo>
                <a:lnTo>
                  <a:pt x="207655" y="190380"/>
                </a:lnTo>
                <a:lnTo>
                  <a:pt x="200457" y="190380"/>
                </a:lnTo>
                <a:cubicBezTo>
                  <a:pt x="165908" y="190380"/>
                  <a:pt x="138557" y="162669"/>
                  <a:pt x="138557" y="128480"/>
                </a:cubicBezTo>
                <a:cubicBezTo>
                  <a:pt x="138557" y="125960"/>
                  <a:pt x="140356" y="124161"/>
                  <a:pt x="142515" y="124161"/>
                </a:cubicBezTo>
                <a:lnTo>
                  <a:pt x="154032" y="124161"/>
                </a:lnTo>
                <a:cubicBezTo>
                  <a:pt x="176705" y="124161"/>
                  <a:pt x="196858" y="136397"/>
                  <a:pt x="207655" y="154752"/>
                </a:cubicBezTo>
                <a:lnTo>
                  <a:pt x="207655" y="123801"/>
                </a:lnTo>
                <a:cubicBezTo>
                  <a:pt x="175265" y="121642"/>
                  <a:pt x="149713" y="94650"/>
                  <a:pt x="149713" y="61900"/>
                </a:cubicBezTo>
                <a:cubicBezTo>
                  <a:pt x="149713" y="28071"/>
                  <a:pt x="177784" y="0"/>
                  <a:pt x="211973" y="0"/>
                </a:cubicBez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51" name="Freeform 1006">
            <a:extLst>
              <a:ext uri="{FF2B5EF4-FFF2-40B4-BE49-F238E27FC236}">
                <a16:creationId xmlns:a16="http://schemas.microsoft.com/office/drawing/2014/main" id="{8100ABB0-8B43-9544-B708-3BCCA5D195DC}"/>
              </a:ext>
            </a:extLst>
          </p:cNvPr>
          <p:cNvSpPr>
            <a:spLocks noChangeAspect="1" noChangeArrowheads="1"/>
          </p:cNvSpPr>
          <p:nvPr/>
        </p:nvSpPr>
        <p:spPr bwMode="auto">
          <a:xfrm>
            <a:off x="15058073" y="6260261"/>
            <a:ext cx="987781" cy="1027748"/>
          </a:xfrm>
          <a:custGeom>
            <a:avLst/>
            <a:gdLst>
              <a:gd name="T0" fmla="*/ 158817 w 274278"/>
              <a:gd name="T1" fmla="*/ 260815 h 285391"/>
              <a:gd name="T2" fmla="*/ 141659 w 274278"/>
              <a:gd name="T3" fmla="*/ 260815 h 285391"/>
              <a:gd name="T4" fmla="*/ 119355 w 274278"/>
              <a:gd name="T5" fmla="*/ 256232 h 285391"/>
              <a:gd name="T6" fmla="*/ 98335 w 274278"/>
              <a:gd name="T7" fmla="*/ 265398 h 285391"/>
              <a:gd name="T8" fmla="*/ 63095 w 274278"/>
              <a:gd name="T9" fmla="*/ 256232 h 285391"/>
              <a:gd name="T10" fmla="*/ 71499 w 274278"/>
              <a:gd name="T11" fmla="*/ 265398 h 285391"/>
              <a:gd name="T12" fmla="*/ 63095 w 274278"/>
              <a:gd name="T13" fmla="*/ 256232 h 285391"/>
              <a:gd name="T14" fmla="*/ 97206 w 274278"/>
              <a:gd name="T15" fmla="*/ 242869 h 285391"/>
              <a:gd name="T16" fmla="*/ 26018 w 274278"/>
              <a:gd name="T17" fmla="*/ 277461 h 285391"/>
              <a:gd name="T18" fmla="*/ 208507 w 274278"/>
              <a:gd name="T19" fmla="*/ 242869 h 285391"/>
              <a:gd name="T20" fmla="*/ 131898 w 274278"/>
              <a:gd name="T21" fmla="*/ 233860 h 285391"/>
              <a:gd name="T22" fmla="*/ 183934 w 274278"/>
              <a:gd name="T23" fmla="*/ 218006 h 285391"/>
              <a:gd name="T24" fmla="*/ 230411 w 274278"/>
              <a:gd name="T25" fmla="*/ 127511 h 285391"/>
              <a:gd name="T26" fmla="*/ 225827 w 274278"/>
              <a:gd name="T27" fmla="*/ 122546 h 285391"/>
              <a:gd name="T28" fmla="*/ 144651 w 274278"/>
              <a:gd name="T29" fmla="*/ 131712 h 285391"/>
              <a:gd name="T30" fmla="*/ 226250 w 274278"/>
              <a:gd name="T31" fmla="*/ 79419 h 285391"/>
              <a:gd name="T32" fmla="*/ 229167 w 274278"/>
              <a:gd name="T33" fmla="*/ 176297 h 285391"/>
              <a:gd name="T34" fmla="*/ 226250 w 274278"/>
              <a:gd name="T35" fmla="*/ 85878 h 285391"/>
              <a:gd name="T36" fmla="*/ 142999 w 274278"/>
              <a:gd name="T37" fmla="*/ 79419 h 285391"/>
              <a:gd name="T38" fmla="*/ 142999 w 274278"/>
              <a:gd name="T39" fmla="*/ 174863 h 285391"/>
              <a:gd name="T40" fmla="*/ 136733 w 274278"/>
              <a:gd name="T41" fmla="*/ 79419 h 285391"/>
              <a:gd name="T42" fmla="*/ 188192 w 274278"/>
              <a:gd name="T43" fmla="*/ 86866 h 285391"/>
              <a:gd name="T44" fmla="*/ 198351 w 274278"/>
              <a:gd name="T45" fmla="*/ 104204 h 285391"/>
              <a:gd name="T46" fmla="*/ 183838 w 274278"/>
              <a:gd name="T47" fmla="*/ 122625 h 285391"/>
              <a:gd name="T48" fmla="*/ 188192 w 274278"/>
              <a:gd name="T49" fmla="*/ 173553 h 285391"/>
              <a:gd name="T50" fmla="*/ 179484 w 274278"/>
              <a:gd name="T51" fmla="*/ 167412 h 285391"/>
              <a:gd name="T52" fmla="*/ 168962 w 274278"/>
              <a:gd name="T53" fmla="*/ 150075 h 285391"/>
              <a:gd name="T54" fmla="*/ 183838 w 274278"/>
              <a:gd name="T55" fmla="*/ 131293 h 285391"/>
              <a:gd name="T56" fmla="*/ 179484 w 274278"/>
              <a:gd name="T57" fmla="*/ 80725 h 285391"/>
              <a:gd name="T58" fmla="*/ 101182 w 274278"/>
              <a:gd name="T59" fmla="*/ 127200 h 285391"/>
              <a:gd name="T60" fmla="*/ 138764 w 274278"/>
              <a:gd name="T61" fmla="*/ 195665 h 285391"/>
              <a:gd name="T62" fmla="*/ 183934 w 274278"/>
              <a:gd name="T63" fmla="*/ 44682 h 285391"/>
              <a:gd name="T64" fmla="*/ 148822 w 274278"/>
              <a:gd name="T65" fmla="*/ 31448 h 285391"/>
              <a:gd name="T66" fmla="*/ 88681 w 274278"/>
              <a:gd name="T67" fmla="*/ 22281 h 285391"/>
              <a:gd name="T68" fmla="*/ 129018 w 274278"/>
              <a:gd name="T69" fmla="*/ 31448 h 285391"/>
              <a:gd name="T70" fmla="*/ 88681 w 274278"/>
              <a:gd name="T71" fmla="*/ 22281 h 285391"/>
              <a:gd name="T72" fmla="*/ 8672 w 274278"/>
              <a:gd name="T73" fmla="*/ 233860 h 285391"/>
              <a:gd name="T74" fmla="*/ 183934 w 274278"/>
              <a:gd name="T75" fmla="*/ 36033 h 285391"/>
              <a:gd name="T76" fmla="*/ 189716 w 274278"/>
              <a:gd name="T77" fmla="*/ 9008 h 285391"/>
              <a:gd name="T78" fmla="*/ 189716 w 274278"/>
              <a:gd name="T79" fmla="*/ 0 h 285391"/>
              <a:gd name="T80" fmla="*/ 274998 w 274278"/>
              <a:gd name="T81" fmla="*/ 127200 h 285391"/>
              <a:gd name="T82" fmla="*/ 191162 w 274278"/>
              <a:gd name="T83" fmla="*/ 286109 h 285391"/>
              <a:gd name="T84" fmla="*/ 0 w 274278"/>
              <a:gd name="T85" fmla="*/ 27746 h 28539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74278" h="285391">
                <a:moveTo>
                  <a:pt x="145828" y="255588"/>
                </a:moveTo>
                <a:lnTo>
                  <a:pt x="154210" y="255588"/>
                </a:lnTo>
                <a:cubicBezTo>
                  <a:pt x="156305" y="255588"/>
                  <a:pt x="158401" y="257493"/>
                  <a:pt x="158401" y="260160"/>
                </a:cubicBezTo>
                <a:cubicBezTo>
                  <a:pt x="158401" y="262446"/>
                  <a:pt x="156305" y="264732"/>
                  <a:pt x="154210" y="264732"/>
                </a:cubicBezTo>
                <a:lnTo>
                  <a:pt x="145828" y="264732"/>
                </a:lnTo>
                <a:cubicBezTo>
                  <a:pt x="143733" y="264732"/>
                  <a:pt x="141288" y="262446"/>
                  <a:pt x="141288" y="260160"/>
                </a:cubicBezTo>
                <a:cubicBezTo>
                  <a:pt x="141288" y="257493"/>
                  <a:pt x="143733" y="255588"/>
                  <a:pt x="145828" y="255588"/>
                </a:cubicBezTo>
                <a:close/>
                <a:moveTo>
                  <a:pt x="98077" y="255588"/>
                </a:moveTo>
                <a:lnTo>
                  <a:pt x="119043" y="255588"/>
                </a:lnTo>
                <a:cubicBezTo>
                  <a:pt x="121618" y="255588"/>
                  <a:pt x="123457" y="257493"/>
                  <a:pt x="123457" y="260160"/>
                </a:cubicBezTo>
                <a:cubicBezTo>
                  <a:pt x="123457" y="262446"/>
                  <a:pt x="121618" y="264732"/>
                  <a:pt x="119043" y="264732"/>
                </a:cubicBezTo>
                <a:lnTo>
                  <a:pt x="98077" y="264732"/>
                </a:lnTo>
                <a:cubicBezTo>
                  <a:pt x="95870" y="264732"/>
                  <a:pt x="93663" y="262446"/>
                  <a:pt x="93663" y="260160"/>
                </a:cubicBezTo>
                <a:cubicBezTo>
                  <a:pt x="93663" y="257493"/>
                  <a:pt x="95870" y="255588"/>
                  <a:pt x="98077" y="255588"/>
                </a:cubicBezTo>
                <a:close/>
                <a:moveTo>
                  <a:pt x="62929" y="255588"/>
                </a:moveTo>
                <a:lnTo>
                  <a:pt x="71311" y="255588"/>
                </a:lnTo>
                <a:cubicBezTo>
                  <a:pt x="73755" y="255588"/>
                  <a:pt x="75851" y="257493"/>
                  <a:pt x="75851" y="260160"/>
                </a:cubicBezTo>
                <a:cubicBezTo>
                  <a:pt x="75851" y="262446"/>
                  <a:pt x="73755" y="264732"/>
                  <a:pt x="71311" y="264732"/>
                </a:cubicBezTo>
                <a:lnTo>
                  <a:pt x="62929" y="264732"/>
                </a:lnTo>
                <a:cubicBezTo>
                  <a:pt x="60833" y="264732"/>
                  <a:pt x="58738" y="262446"/>
                  <a:pt x="58738" y="260160"/>
                </a:cubicBezTo>
                <a:cubicBezTo>
                  <a:pt x="58738" y="257493"/>
                  <a:pt x="60833" y="255588"/>
                  <a:pt x="62929" y="255588"/>
                </a:cubicBezTo>
                <a:close/>
                <a:moveTo>
                  <a:pt x="136598" y="204159"/>
                </a:moveTo>
                <a:lnTo>
                  <a:pt x="99836" y="240821"/>
                </a:lnTo>
                <a:cubicBezTo>
                  <a:pt x="99115" y="241540"/>
                  <a:pt x="97673" y="242259"/>
                  <a:pt x="96952" y="242259"/>
                </a:cubicBezTo>
                <a:lnTo>
                  <a:pt x="8650" y="242259"/>
                </a:lnTo>
                <a:lnTo>
                  <a:pt x="8650" y="259512"/>
                </a:lnTo>
                <a:cubicBezTo>
                  <a:pt x="8650" y="268857"/>
                  <a:pt x="16579" y="276764"/>
                  <a:pt x="25950" y="276764"/>
                </a:cubicBezTo>
                <a:lnTo>
                  <a:pt x="190661" y="276764"/>
                </a:lnTo>
                <a:cubicBezTo>
                  <a:pt x="200392" y="276764"/>
                  <a:pt x="207961" y="268857"/>
                  <a:pt x="207961" y="259512"/>
                </a:cubicBezTo>
                <a:lnTo>
                  <a:pt x="207961" y="242259"/>
                </a:lnTo>
                <a:lnTo>
                  <a:pt x="131552" y="242259"/>
                </a:lnTo>
                <a:cubicBezTo>
                  <a:pt x="129029" y="242259"/>
                  <a:pt x="126867" y="240102"/>
                  <a:pt x="126867" y="237946"/>
                </a:cubicBezTo>
                <a:cubicBezTo>
                  <a:pt x="126867" y="235429"/>
                  <a:pt x="129029" y="233273"/>
                  <a:pt x="131552" y="233273"/>
                </a:cubicBezTo>
                <a:lnTo>
                  <a:pt x="207961" y="233273"/>
                </a:lnTo>
                <a:lnTo>
                  <a:pt x="207961" y="213863"/>
                </a:lnTo>
                <a:cubicBezTo>
                  <a:pt x="200032" y="216020"/>
                  <a:pt x="191742" y="217458"/>
                  <a:pt x="183452" y="217458"/>
                </a:cubicBezTo>
                <a:cubicBezTo>
                  <a:pt x="166873" y="217458"/>
                  <a:pt x="150654" y="213145"/>
                  <a:pt x="136598" y="204159"/>
                </a:cubicBezTo>
                <a:close/>
                <a:moveTo>
                  <a:pt x="225235" y="122238"/>
                </a:moveTo>
                <a:cubicBezTo>
                  <a:pt x="227902" y="122238"/>
                  <a:pt x="229807" y="124524"/>
                  <a:pt x="229807" y="127191"/>
                </a:cubicBezTo>
                <a:cubicBezTo>
                  <a:pt x="229807" y="129477"/>
                  <a:pt x="227902" y="131382"/>
                  <a:pt x="225235" y="131382"/>
                </a:cubicBezTo>
                <a:cubicBezTo>
                  <a:pt x="222568" y="131382"/>
                  <a:pt x="220663" y="129477"/>
                  <a:pt x="220663" y="127191"/>
                </a:cubicBezTo>
                <a:cubicBezTo>
                  <a:pt x="220663" y="124524"/>
                  <a:pt x="222568" y="122238"/>
                  <a:pt x="225235" y="122238"/>
                </a:cubicBezTo>
                <a:close/>
                <a:moveTo>
                  <a:pt x="144272" y="122238"/>
                </a:moveTo>
                <a:cubicBezTo>
                  <a:pt x="146939" y="122238"/>
                  <a:pt x="148844" y="124524"/>
                  <a:pt x="148844" y="127191"/>
                </a:cubicBezTo>
                <a:cubicBezTo>
                  <a:pt x="148844" y="129477"/>
                  <a:pt x="146939" y="131382"/>
                  <a:pt x="144272" y="131382"/>
                </a:cubicBezTo>
                <a:cubicBezTo>
                  <a:pt x="141605" y="131382"/>
                  <a:pt x="139700" y="129477"/>
                  <a:pt x="139700" y="127191"/>
                </a:cubicBezTo>
                <a:cubicBezTo>
                  <a:pt x="139700" y="124524"/>
                  <a:pt x="141605" y="122238"/>
                  <a:pt x="144272" y="122238"/>
                </a:cubicBezTo>
                <a:close/>
                <a:moveTo>
                  <a:pt x="225657" y="79219"/>
                </a:moveTo>
                <a:cubicBezTo>
                  <a:pt x="227476" y="77788"/>
                  <a:pt x="230023" y="77788"/>
                  <a:pt x="231842" y="79219"/>
                </a:cubicBezTo>
                <a:cubicBezTo>
                  <a:pt x="258399" y="105705"/>
                  <a:pt x="258399" y="148296"/>
                  <a:pt x="231842" y="174424"/>
                </a:cubicBezTo>
                <a:cubicBezTo>
                  <a:pt x="231114" y="175497"/>
                  <a:pt x="230023" y="175855"/>
                  <a:pt x="228567" y="175855"/>
                </a:cubicBezTo>
                <a:cubicBezTo>
                  <a:pt x="227476" y="175855"/>
                  <a:pt x="226385" y="175497"/>
                  <a:pt x="225657" y="174424"/>
                </a:cubicBezTo>
                <a:cubicBezTo>
                  <a:pt x="223838" y="172992"/>
                  <a:pt x="223838" y="170129"/>
                  <a:pt x="225657" y="168697"/>
                </a:cubicBezTo>
                <a:cubicBezTo>
                  <a:pt x="248940" y="145433"/>
                  <a:pt x="248940" y="108568"/>
                  <a:pt x="225657" y="85662"/>
                </a:cubicBezTo>
                <a:cubicBezTo>
                  <a:pt x="223838" y="83872"/>
                  <a:pt x="223838" y="81009"/>
                  <a:pt x="225657" y="79219"/>
                </a:cubicBezTo>
                <a:close/>
                <a:moveTo>
                  <a:pt x="136375" y="79219"/>
                </a:moveTo>
                <a:cubicBezTo>
                  <a:pt x="138213" y="77788"/>
                  <a:pt x="140787" y="77788"/>
                  <a:pt x="142625" y="79219"/>
                </a:cubicBezTo>
                <a:cubicBezTo>
                  <a:pt x="144095" y="81009"/>
                  <a:pt x="144095" y="83872"/>
                  <a:pt x="142625" y="85662"/>
                </a:cubicBezTo>
                <a:cubicBezTo>
                  <a:pt x="119096" y="108568"/>
                  <a:pt x="119096" y="145433"/>
                  <a:pt x="142625" y="168697"/>
                </a:cubicBezTo>
                <a:cubicBezTo>
                  <a:pt x="144095" y="170129"/>
                  <a:pt x="144095" y="172992"/>
                  <a:pt x="142625" y="174424"/>
                </a:cubicBezTo>
                <a:cubicBezTo>
                  <a:pt x="141890" y="175497"/>
                  <a:pt x="140419" y="175855"/>
                  <a:pt x="139316" y="175855"/>
                </a:cubicBezTo>
                <a:cubicBezTo>
                  <a:pt x="138213" y="175855"/>
                  <a:pt x="137478" y="175497"/>
                  <a:pt x="136375" y="174424"/>
                </a:cubicBezTo>
                <a:cubicBezTo>
                  <a:pt x="109538" y="148296"/>
                  <a:pt x="109538" y="105705"/>
                  <a:pt x="136375" y="79219"/>
                </a:cubicBezTo>
                <a:close/>
                <a:moveTo>
                  <a:pt x="183356" y="76200"/>
                </a:moveTo>
                <a:cubicBezTo>
                  <a:pt x="185890" y="76200"/>
                  <a:pt x="187699" y="78361"/>
                  <a:pt x="187699" y="80523"/>
                </a:cubicBezTo>
                <a:lnTo>
                  <a:pt x="187699" y="86648"/>
                </a:lnTo>
                <a:cubicBezTo>
                  <a:pt x="196022" y="88089"/>
                  <a:pt x="202897" y="93133"/>
                  <a:pt x="206154" y="100699"/>
                </a:cubicBezTo>
                <a:cubicBezTo>
                  <a:pt x="206877" y="102861"/>
                  <a:pt x="205792" y="105383"/>
                  <a:pt x="203621" y="106103"/>
                </a:cubicBezTo>
                <a:cubicBezTo>
                  <a:pt x="201450" y="107184"/>
                  <a:pt x="198916" y="106103"/>
                  <a:pt x="197831" y="103942"/>
                </a:cubicBezTo>
                <a:cubicBezTo>
                  <a:pt x="195660" y="98537"/>
                  <a:pt x="189870" y="94935"/>
                  <a:pt x="183356" y="94935"/>
                </a:cubicBezTo>
                <a:cubicBezTo>
                  <a:pt x="174672" y="94935"/>
                  <a:pt x="167435" y="101059"/>
                  <a:pt x="167435" y="108625"/>
                </a:cubicBezTo>
                <a:cubicBezTo>
                  <a:pt x="167435" y="115110"/>
                  <a:pt x="170330" y="122317"/>
                  <a:pt x="183356" y="122317"/>
                </a:cubicBezTo>
                <a:cubicBezTo>
                  <a:pt x="201450" y="122317"/>
                  <a:pt x="207601" y="134206"/>
                  <a:pt x="207601" y="145014"/>
                </a:cubicBezTo>
                <a:cubicBezTo>
                  <a:pt x="207601" y="155823"/>
                  <a:pt x="198916" y="165190"/>
                  <a:pt x="187699" y="166992"/>
                </a:cubicBezTo>
                <a:lnTo>
                  <a:pt x="187699" y="173117"/>
                </a:lnTo>
                <a:cubicBezTo>
                  <a:pt x="187699" y="175278"/>
                  <a:pt x="185890" y="177440"/>
                  <a:pt x="183356" y="177440"/>
                </a:cubicBezTo>
                <a:cubicBezTo>
                  <a:pt x="180823" y="177440"/>
                  <a:pt x="179014" y="175278"/>
                  <a:pt x="179014" y="173117"/>
                </a:cubicBezTo>
                <a:lnTo>
                  <a:pt x="179014" y="166992"/>
                </a:lnTo>
                <a:cubicBezTo>
                  <a:pt x="170691" y="165551"/>
                  <a:pt x="163816" y="160507"/>
                  <a:pt x="160921" y="153301"/>
                </a:cubicBezTo>
                <a:cubicBezTo>
                  <a:pt x="159836" y="150779"/>
                  <a:pt x="160921" y="148257"/>
                  <a:pt x="162730" y="147536"/>
                </a:cubicBezTo>
                <a:cubicBezTo>
                  <a:pt x="165263" y="146816"/>
                  <a:pt x="167797" y="147536"/>
                  <a:pt x="168520" y="149698"/>
                </a:cubicBezTo>
                <a:cubicBezTo>
                  <a:pt x="171053" y="155102"/>
                  <a:pt x="176843" y="158705"/>
                  <a:pt x="183356" y="158705"/>
                </a:cubicBezTo>
                <a:cubicBezTo>
                  <a:pt x="192041" y="158705"/>
                  <a:pt x="198916" y="152580"/>
                  <a:pt x="198916" y="145014"/>
                </a:cubicBezTo>
                <a:cubicBezTo>
                  <a:pt x="198916" y="138890"/>
                  <a:pt x="196383" y="130963"/>
                  <a:pt x="183356" y="130963"/>
                </a:cubicBezTo>
                <a:cubicBezTo>
                  <a:pt x="165625" y="130963"/>
                  <a:pt x="158750" y="119434"/>
                  <a:pt x="158750" y="108625"/>
                </a:cubicBezTo>
                <a:cubicBezTo>
                  <a:pt x="158750" y="97817"/>
                  <a:pt x="167435" y="88810"/>
                  <a:pt x="179014" y="86648"/>
                </a:cubicBezTo>
                <a:lnTo>
                  <a:pt x="179014" y="80523"/>
                </a:lnTo>
                <a:cubicBezTo>
                  <a:pt x="179014" y="78361"/>
                  <a:pt x="180823" y="76200"/>
                  <a:pt x="183356" y="76200"/>
                </a:cubicBezTo>
                <a:close/>
                <a:moveTo>
                  <a:pt x="183452" y="44570"/>
                </a:moveTo>
                <a:cubicBezTo>
                  <a:pt x="138040" y="44570"/>
                  <a:pt x="100917" y="81591"/>
                  <a:pt x="100917" y="126880"/>
                </a:cubicBezTo>
                <a:lnTo>
                  <a:pt x="100917" y="227163"/>
                </a:lnTo>
                <a:lnTo>
                  <a:pt x="132994" y="195892"/>
                </a:lnTo>
                <a:cubicBezTo>
                  <a:pt x="134075" y="194454"/>
                  <a:pt x="136598" y="194095"/>
                  <a:pt x="138400" y="195173"/>
                </a:cubicBezTo>
                <a:cubicBezTo>
                  <a:pt x="151736" y="204159"/>
                  <a:pt x="167234" y="208831"/>
                  <a:pt x="183452" y="208831"/>
                </a:cubicBezTo>
                <a:cubicBezTo>
                  <a:pt x="228865" y="208831"/>
                  <a:pt x="265628" y="172169"/>
                  <a:pt x="265628" y="126880"/>
                </a:cubicBezTo>
                <a:cubicBezTo>
                  <a:pt x="265628" y="81591"/>
                  <a:pt x="228865" y="44570"/>
                  <a:pt x="183452" y="44570"/>
                </a:cubicBezTo>
                <a:close/>
                <a:moveTo>
                  <a:pt x="148432" y="22225"/>
                </a:moveTo>
                <a:cubicBezTo>
                  <a:pt x="150416" y="22225"/>
                  <a:pt x="152069" y="24130"/>
                  <a:pt x="152069" y="26797"/>
                </a:cubicBezTo>
                <a:cubicBezTo>
                  <a:pt x="152069" y="29083"/>
                  <a:pt x="150416" y="31369"/>
                  <a:pt x="148432" y="31369"/>
                </a:cubicBezTo>
                <a:cubicBezTo>
                  <a:pt x="146117" y="31369"/>
                  <a:pt x="144463" y="29083"/>
                  <a:pt x="144463" y="26797"/>
                </a:cubicBezTo>
                <a:cubicBezTo>
                  <a:pt x="144463" y="24130"/>
                  <a:pt x="146117" y="22225"/>
                  <a:pt x="148432" y="22225"/>
                </a:cubicBezTo>
                <a:close/>
                <a:moveTo>
                  <a:pt x="88449" y="22225"/>
                </a:moveTo>
                <a:lnTo>
                  <a:pt x="128680" y="22225"/>
                </a:lnTo>
                <a:cubicBezTo>
                  <a:pt x="130836" y="22225"/>
                  <a:pt x="132991" y="24130"/>
                  <a:pt x="132991" y="26797"/>
                </a:cubicBezTo>
                <a:cubicBezTo>
                  <a:pt x="132991" y="29083"/>
                  <a:pt x="130836" y="31369"/>
                  <a:pt x="128680" y="31369"/>
                </a:cubicBezTo>
                <a:lnTo>
                  <a:pt x="88449" y="31369"/>
                </a:lnTo>
                <a:cubicBezTo>
                  <a:pt x="85934" y="31369"/>
                  <a:pt x="84138" y="29083"/>
                  <a:pt x="84138" y="26797"/>
                </a:cubicBezTo>
                <a:cubicBezTo>
                  <a:pt x="84138" y="24130"/>
                  <a:pt x="85934" y="22225"/>
                  <a:pt x="88449" y="22225"/>
                </a:cubicBezTo>
                <a:close/>
                <a:moveTo>
                  <a:pt x="27752" y="8986"/>
                </a:moveTo>
                <a:cubicBezTo>
                  <a:pt x="17300" y="8986"/>
                  <a:pt x="8650" y="17253"/>
                  <a:pt x="8650" y="27676"/>
                </a:cubicBezTo>
                <a:lnTo>
                  <a:pt x="8650" y="233273"/>
                </a:lnTo>
                <a:lnTo>
                  <a:pt x="92627" y="233273"/>
                </a:lnTo>
                <a:lnTo>
                  <a:pt x="92627" y="126880"/>
                </a:lnTo>
                <a:cubicBezTo>
                  <a:pt x="92627" y="76919"/>
                  <a:pt x="133354" y="35943"/>
                  <a:pt x="183452" y="35943"/>
                </a:cubicBezTo>
                <a:cubicBezTo>
                  <a:pt x="191742" y="35943"/>
                  <a:pt x="200032" y="37381"/>
                  <a:pt x="207961" y="39537"/>
                </a:cubicBezTo>
                <a:lnTo>
                  <a:pt x="207961" y="27676"/>
                </a:lnTo>
                <a:cubicBezTo>
                  <a:pt x="207961" y="17253"/>
                  <a:pt x="199311" y="8986"/>
                  <a:pt x="189219" y="8986"/>
                </a:cubicBezTo>
                <a:lnTo>
                  <a:pt x="27752" y="8986"/>
                </a:lnTo>
                <a:close/>
                <a:moveTo>
                  <a:pt x="27752" y="0"/>
                </a:moveTo>
                <a:lnTo>
                  <a:pt x="189219" y="0"/>
                </a:lnTo>
                <a:cubicBezTo>
                  <a:pt x="204357" y="0"/>
                  <a:pt x="216611" y="12580"/>
                  <a:pt x="216611" y="27676"/>
                </a:cubicBezTo>
                <a:lnTo>
                  <a:pt x="216611" y="42413"/>
                </a:lnTo>
                <a:cubicBezTo>
                  <a:pt x="250490" y="55712"/>
                  <a:pt x="274278" y="88421"/>
                  <a:pt x="274278" y="126880"/>
                </a:cubicBezTo>
                <a:cubicBezTo>
                  <a:pt x="274278" y="164980"/>
                  <a:pt x="250490" y="197689"/>
                  <a:pt x="216611" y="210988"/>
                </a:cubicBezTo>
                <a:lnTo>
                  <a:pt x="216611" y="259512"/>
                </a:lnTo>
                <a:cubicBezTo>
                  <a:pt x="216611" y="273889"/>
                  <a:pt x="205077" y="285391"/>
                  <a:pt x="190661" y="285391"/>
                </a:cubicBezTo>
                <a:lnTo>
                  <a:pt x="25950" y="285391"/>
                </a:lnTo>
                <a:cubicBezTo>
                  <a:pt x="11894" y="285391"/>
                  <a:pt x="0" y="273889"/>
                  <a:pt x="0" y="259512"/>
                </a:cubicBezTo>
                <a:lnTo>
                  <a:pt x="0" y="27676"/>
                </a:lnTo>
                <a:cubicBezTo>
                  <a:pt x="0" y="12580"/>
                  <a:pt x="12254" y="0"/>
                  <a:pt x="27752" y="0"/>
                </a:cubicBez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52" name="TextBox 51">
            <a:extLst>
              <a:ext uri="{FF2B5EF4-FFF2-40B4-BE49-F238E27FC236}">
                <a16:creationId xmlns:a16="http://schemas.microsoft.com/office/drawing/2014/main" id="{13EA17BA-8254-FB40-96CE-F3AD03BE1F5B}"/>
              </a:ext>
            </a:extLst>
          </p:cNvPr>
          <p:cNvSpPr txBox="1"/>
          <p:nvPr/>
        </p:nvSpPr>
        <p:spPr>
          <a:xfrm>
            <a:off x="3344627" y="5663016"/>
            <a:ext cx="1556836" cy="738664"/>
          </a:xfrm>
          <a:prstGeom prst="rect">
            <a:avLst/>
          </a:prstGeom>
          <a:noFill/>
        </p:spPr>
        <p:txBody>
          <a:bodyPr wrap="none" rtlCol="0" anchor="ctr">
            <a:spAutoFit/>
          </a:bodyPr>
          <a:lstStyle/>
          <a:p>
            <a:pPr algn="ctr"/>
            <a:r>
              <a:rPr lang="en-US" sz="4200" b="1" dirty="0">
                <a:solidFill>
                  <a:schemeClr val="bg1"/>
                </a:solidFill>
                <a:latin typeface="Poppins" pitchFamily="2" charset="77"/>
              </a:rPr>
              <a:t>100%</a:t>
            </a:r>
          </a:p>
        </p:txBody>
      </p:sp>
      <p:sp>
        <p:nvSpPr>
          <p:cNvPr id="53" name="TextBox 52">
            <a:extLst>
              <a:ext uri="{FF2B5EF4-FFF2-40B4-BE49-F238E27FC236}">
                <a16:creationId xmlns:a16="http://schemas.microsoft.com/office/drawing/2014/main" id="{90017666-E654-BF47-A02E-9334B44359B3}"/>
              </a:ext>
            </a:extLst>
          </p:cNvPr>
          <p:cNvSpPr txBox="1"/>
          <p:nvPr/>
        </p:nvSpPr>
        <p:spPr>
          <a:xfrm>
            <a:off x="3477676" y="7291033"/>
            <a:ext cx="1290738" cy="738664"/>
          </a:xfrm>
          <a:prstGeom prst="rect">
            <a:avLst/>
          </a:prstGeom>
          <a:noFill/>
        </p:spPr>
        <p:txBody>
          <a:bodyPr wrap="none" rtlCol="0" anchor="ctr">
            <a:spAutoFit/>
          </a:bodyPr>
          <a:lstStyle/>
          <a:p>
            <a:pPr algn="ctr"/>
            <a:r>
              <a:rPr lang="en-US" sz="4200" b="1" dirty="0">
                <a:solidFill>
                  <a:schemeClr val="bg1"/>
                </a:solidFill>
                <a:latin typeface="Poppins" pitchFamily="2" charset="77"/>
              </a:rPr>
              <a:t>75%</a:t>
            </a:r>
          </a:p>
        </p:txBody>
      </p:sp>
      <p:sp>
        <p:nvSpPr>
          <p:cNvPr id="54" name="TextBox 53">
            <a:extLst>
              <a:ext uri="{FF2B5EF4-FFF2-40B4-BE49-F238E27FC236}">
                <a16:creationId xmlns:a16="http://schemas.microsoft.com/office/drawing/2014/main" id="{342BD647-1C72-9644-A701-C7655FB1A12C}"/>
              </a:ext>
            </a:extLst>
          </p:cNvPr>
          <p:cNvSpPr txBox="1"/>
          <p:nvPr/>
        </p:nvSpPr>
        <p:spPr>
          <a:xfrm>
            <a:off x="3446418" y="8935862"/>
            <a:ext cx="1353255" cy="738664"/>
          </a:xfrm>
          <a:prstGeom prst="rect">
            <a:avLst/>
          </a:prstGeom>
          <a:noFill/>
        </p:spPr>
        <p:txBody>
          <a:bodyPr wrap="none" rtlCol="0" anchor="ctr">
            <a:spAutoFit/>
          </a:bodyPr>
          <a:lstStyle/>
          <a:p>
            <a:pPr algn="ctr"/>
            <a:r>
              <a:rPr lang="en-US" sz="4200" b="1" dirty="0">
                <a:solidFill>
                  <a:schemeClr val="bg1"/>
                </a:solidFill>
                <a:latin typeface="Poppins" pitchFamily="2" charset="77"/>
              </a:rPr>
              <a:t>50%</a:t>
            </a:r>
          </a:p>
        </p:txBody>
      </p:sp>
      <p:sp>
        <p:nvSpPr>
          <p:cNvPr id="55" name="TextBox 54">
            <a:extLst>
              <a:ext uri="{FF2B5EF4-FFF2-40B4-BE49-F238E27FC236}">
                <a16:creationId xmlns:a16="http://schemas.microsoft.com/office/drawing/2014/main" id="{B1B033FD-D981-6D40-9779-563100C039A0}"/>
              </a:ext>
            </a:extLst>
          </p:cNvPr>
          <p:cNvSpPr txBox="1"/>
          <p:nvPr/>
        </p:nvSpPr>
        <p:spPr>
          <a:xfrm>
            <a:off x="3468058" y="10567358"/>
            <a:ext cx="1309974" cy="738664"/>
          </a:xfrm>
          <a:prstGeom prst="rect">
            <a:avLst/>
          </a:prstGeom>
          <a:noFill/>
        </p:spPr>
        <p:txBody>
          <a:bodyPr wrap="none" rtlCol="0" anchor="ctr">
            <a:spAutoFit/>
          </a:bodyPr>
          <a:lstStyle/>
          <a:p>
            <a:pPr algn="ctr"/>
            <a:r>
              <a:rPr lang="en-US" sz="4200" b="1" dirty="0">
                <a:solidFill>
                  <a:schemeClr val="bg1"/>
                </a:solidFill>
                <a:latin typeface="Poppins" pitchFamily="2" charset="77"/>
              </a:rPr>
              <a:t>25%</a:t>
            </a:r>
          </a:p>
        </p:txBody>
      </p:sp>
      <p:sp>
        <p:nvSpPr>
          <p:cNvPr id="56" name="Subtitle 2">
            <a:extLst>
              <a:ext uri="{FF2B5EF4-FFF2-40B4-BE49-F238E27FC236}">
                <a16:creationId xmlns:a16="http://schemas.microsoft.com/office/drawing/2014/main" id="{8B804E0A-A6A1-8A41-A796-18A3DD2C0A01}"/>
              </a:ext>
            </a:extLst>
          </p:cNvPr>
          <p:cNvSpPr txBox="1">
            <a:spLocks/>
          </p:cNvSpPr>
          <p:nvPr/>
        </p:nvSpPr>
        <p:spPr>
          <a:xfrm>
            <a:off x="7234633" y="4113141"/>
            <a:ext cx="5899475" cy="1503940"/>
          </a:xfrm>
          <a:prstGeom prst="rect">
            <a:avLst/>
          </a:prstGeom>
        </p:spPr>
        <p:txBody>
          <a:bodyPr vert="horz" wrap="square" lIns="217490" tIns="108745" rIns="217490" bIns="108745"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57" name="Subtitle 2">
            <a:extLst>
              <a:ext uri="{FF2B5EF4-FFF2-40B4-BE49-F238E27FC236}">
                <a16:creationId xmlns:a16="http://schemas.microsoft.com/office/drawing/2014/main" id="{3E164660-CB41-134F-8210-472FEE426171}"/>
              </a:ext>
            </a:extLst>
          </p:cNvPr>
          <p:cNvSpPr txBox="1">
            <a:spLocks/>
          </p:cNvSpPr>
          <p:nvPr/>
        </p:nvSpPr>
        <p:spPr>
          <a:xfrm>
            <a:off x="7234634" y="5900194"/>
            <a:ext cx="5423540" cy="1503940"/>
          </a:xfrm>
          <a:prstGeom prst="rect">
            <a:avLst/>
          </a:prstGeom>
        </p:spPr>
        <p:txBody>
          <a:bodyPr vert="horz" wrap="square" lIns="217490" tIns="108745" rIns="217490" bIns="108745"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58" name="Subtitle 2">
            <a:extLst>
              <a:ext uri="{FF2B5EF4-FFF2-40B4-BE49-F238E27FC236}">
                <a16:creationId xmlns:a16="http://schemas.microsoft.com/office/drawing/2014/main" id="{0A1F7FBF-D1FE-B446-9957-F2D741E2FEAB}"/>
              </a:ext>
            </a:extLst>
          </p:cNvPr>
          <p:cNvSpPr txBox="1">
            <a:spLocks/>
          </p:cNvSpPr>
          <p:nvPr/>
        </p:nvSpPr>
        <p:spPr>
          <a:xfrm>
            <a:off x="7234634" y="7687207"/>
            <a:ext cx="4911002" cy="1503940"/>
          </a:xfrm>
          <a:prstGeom prst="rect">
            <a:avLst/>
          </a:prstGeom>
        </p:spPr>
        <p:txBody>
          <a:bodyPr vert="horz" wrap="square" lIns="217490" tIns="108745" rIns="217490" bIns="108745"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59" name="Subtitle 2">
            <a:extLst>
              <a:ext uri="{FF2B5EF4-FFF2-40B4-BE49-F238E27FC236}">
                <a16:creationId xmlns:a16="http://schemas.microsoft.com/office/drawing/2014/main" id="{5D45CF34-5095-A841-B073-2CEC4827BE6B}"/>
              </a:ext>
            </a:extLst>
          </p:cNvPr>
          <p:cNvSpPr txBox="1">
            <a:spLocks/>
          </p:cNvSpPr>
          <p:nvPr/>
        </p:nvSpPr>
        <p:spPr>
          <a:xfrm>
            <a:off x="7234634" y="9276230"/>
            <a:ext cx="4321033" cy="1947138"/>
          </a:xfrm>
          <a:prstGeom prst="rect">
            <a:avLst/>
          </a:prstGeom>
        </p:spPr>
        <p:txBody>
          <a:bodyPr vert="horz" wrap="square" lIns="217490" tIns="108745" rIns="217490" bIns="108745"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grpSp>
        <p:nvGrpSpPr>
          <p:cNvPr id="38" name="Grupo 37">
            <a:extLst>
              <a:ext uri="{FF2B5EF4-FFF2-40B4-BE49-F238E27FC236}">
                <a16:creationId xmlns:a16="http://schemas.microsoft.com/office/drawing/2014/main" id="{5FDC6FDF-977D-5D41-9F68-43E1C8AF59B3}"/>
              </a:ext>
            </a:extLst>
          </p:cNvPr>
          <p:cNvGrpSpPr/>
          <p:nvPr/>
        </p:nvGrpSpPr>
        <p:grpSpPr>
          <a:xfrm>
            <a:off x="819681" y="585946"/>
            <a:ext cx="10457537" cy="1307099"/>
            <a:chOff x="591081" y="585946"/>
            <a:chExt cx="10457537" cy="1307099"/>
          </a:xfrm>
        </p:grpSpPr>
        <p:sp>
          <p:nvSpPr>
            <p:cNvPr id="41" name="CuadroTexto 40">
              <a:extLst>
                <a:ext uri="{FF2B5EF4-FFF2-40B4-BE49-F238E27FC236}">
                  <a16:creationId xmlns:a16="http://schemas.microsoft.com/office/drawing/2014/main" id="{897CBE8F-15CF-A441-84D0-91B35EA8A4B7}"/>
                </a:ext>
              </a:extLst>
            </p:cNvPr>
            <p:cNvSpPr txBox="1"/>
            <p:nvPr/>
          </p:nvSpPr>
          <p:spPr>
            <a:xfrm>
              <a:off x="591081" y="585946"/>
              <a:ext cx="10457537" cy="1107996"/>
            </a:xfrm>
            <a:prstGeom prst="rect">
              <a:avLst/>
            </a:prstGeom>
            <a:noFill/>
          </p:spPr>
          <p:txBody>
            <a:bodyPr wrap="square" rtlCol="0">
              <a:spAutoFit/>
            </a:bodyPr>
            <a:lstStyle/>
            <a:p>
              <a:r>
                <a:rPr lang="en-US" sz="6600" dirty="0">
                  <a:solidFill>
                    <a:schemeClr val="bg1"/>
                  </a:solidFill>
                  <a:latin typeface="Montserrat" pitchFamily="2" charset="77"/>
                </a:rPr>
                <a:t>Your Title Goes Here</a:t>
              </a:r>
            </a:p>
          </p:txBody>
        </p:sp>
        <p:sp>
          <p:nvSpPr>
            <p:cNvPr id="42" name="Rectángulo 41">
              <a:extLst>
                <a:ext uri="{FF2B5EF4-FFF2-40B4-BE49-F238E27FC236}">
                  <a16:creationId xmlns:a16="http://schemas.microsoft.com/office/drawing/2014/main" id="{5953B069-8330-9C44-9076-EF4620FBAE9A}"/>
                </a:ext>
              </a:extLst>
            </p:cNvPr>
            <p:cNvSpPr/>
            <p:nvPr/>
          </p:nvSpPr>
          <p:spPr>
            <a:xfrm>
              <a:off x="778052" y="1693942"/>
              <a:ext cx="2253906" cy="19910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ángulo 42">
              <a:extLst>
                <a:ext uri="{FF2B5EF4-FFF2-40B4-BE49-F238E27FC236}">
                  <a16:creationId xmlns:a16="http://schemas.microsoft.com/office/drawing/2014/main" id="{BFA0C0FE-4F12-F548-B25A-EBA1B12F6F1A}"/>
                </a:ext>
              </a:extLst>
            </p:cNvPr>
            <p:cNvSpPr/>
            <p:nvPr/>
          </p:nvSpPr>
          <p:spPr>
            <a:xfrm>
              <a:off x="3019707" y="1688215"/>
              <a:ext cx="2253906" cy="1991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a:extLst>
                <a:ext uri="{FF2B5EF4-FFF2-40B4-BE49-F238E27FC236}">
                  <a16:creationId xmlns:a16="http://schemas.microsoft.com/office/drawing/2014/main" id="{F2FA5A6E-C063-3E48-9F2A-1386D05794EC}"/>
                </a:ext>
              </a:extLst>
            </p:cNvPr>
            <p:cNvSpPr/>
            <p:nvPr/>
          </p:nvSpPr>
          <p:spPr>
            <a:xfrm>
              <a:off x="5196798" y="1692907"/>
              <a:ext cx="2253906" cy="19910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69869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28233798-42EC-E245-A1F5-95B84D2F172C}"/>
              </a:ext>
            </a:extLst>
          </p:cNvPr>
          <p:cNvSpPr txBox="1"/>
          <p:nvPr/>
        </p:nvSpPr>
        <p:spPr>
          <a:xfrm>
            <a:off x="5063375" y="4614384"/>
            <a:ext cx="14796959" cy="3770263"/>
          </a:xfrm>
          <a:prstGeom prst="rect">
            <a:avLst/>
          </a:prstGeom>
          <a:noFill/>
          <a:effectLst>
            <a:outerShdw blurRad="60424" dist="94257" dir="4620000" algn="tl" rotWithShape="0">
              <a:prstClr val="black">
                <a:alpha val="61152"/>
              </a:prstClr>
            </a:outerShdw>
          </a:effectLst>
        </p:spPr>
        <p:txBody>
          <a:bodyPr wrap="square" rtlCol="0">
            <a:spAutoFit/>
          </a:bodyPr>
          <a:lstStyle/>
          <a:p>
            <a:r>
              <a:rPr lang="en-US" sz="23900" b="1" dirty="0">
                <a:solidFill>
                  <a:schemeClr val="bg1"/>
                </a:solidFill>
                <a:latin typeface="Montserrat Black" pitchFamily="2" charset="77"/>
              </a:rPr>
              <a:t>T</a:t>
            </a:r>
            <a:r>
              <a:rPr lang="en-US" sz="23900" b="1" dirty="0">
                <a:ln w="76200">
                  <a:solidFill>
                    <a:srgbClr val="FFC000"/>
                  </a:solidFill>
                </a:ln>
                <a:noFill/>
                <a:latin typeface="Montserrat Black" pitchFamily="2" charset="77"/>
              </a:rPr>
              <a:t>HA</a:t>
            </a:r>
            <a:r>
              <a:rPr lang="en-US" sz="23900" b="1" dirty="0">
                <a:ln w="76200">
                  <a:solidFill>
                    <a:schemeClr val="accent2"/>
                  </a:solidFill>
                </a:ln>
                <a:noFill/>
                <a:latin typeface="Montserrat Black" pitchFamily="2" charset="77"/>
              </a:rPr>
              <a:t>NK</a:t>
            </a:r>
            <a:r>
              <a:rPr lang="en-US" sz="23900" b="1" dirty="0">
                <a:ln w="76200">
                  <a:solidFill>
                    <a:schemeClr val="bg1"/>
                  </a:solidFill>
                </a:ln>
                <a:solidFill>
                  <a:schemeClr val="bg1"/>
                </a:solidFill>
                <a:latin typeface="Montserrat Black" pitchFamily="2" charset="77"/>
              </a:rPr>
              <a:t>S</a:t>
            </a:r>
            <a:endParaRPr lang="en-US" sz="23900" b="1" dirty="0">
              <a:solidFill>
                <a:schemeClr val="bg1"/>
              </a:solidFill>
              <a:latin typeface="Montserrat Black" pitchFamily="2" charset="77"/>
            </a:endParaRPr>
          </a:p>
        </p:txBody>
      </p:sp>
      <p:grpSp>
        <p:nvGrpSpPr>
          <p:cNvPr id="18" name="Grupo 17">
            <a:extLst>
              <a:ext uri="{FF2B5EF4-FFF2-40B4-BE49-F238E27FC236}">
                <a16:creationId xmlns:a16="http://schemas.microsoft.com/office/drawing/2014/main" id="{F7315BB4-A791-594E-A159-E460619A3D49}"/>
              </a:ext>
            </a:extLst>
          </p:cNvPr>
          <p:cNvGrpSpPr/>
          <p:nvPr/>
        </p:nvGrpSpPr>
        <p:grpSpPr>
          <a:xfrm>
            <a:off x="3437160" y="1828799"/>
            <a:ext cx="2865977" cy="3646961"/>
            <a:chOff x="3329932" y="1319948"/>
            <a:chExt cx="2865977" cy="3646961"/>
          </a:xfrm>
        </p:grpSpPr>
        <p:sp>
          <p:nvSpPr>
            <p:cNvPr id="9" name="Triángulo 8">
              <a:extLst>
                <a:ext uri="{FF2B5EF4-FFF2-40B4-BE49-F238E27FC236}">
                  <a16:creationId xmlns:a16="http://schemas.microsoft.com/office/drawing/2014/main" id="{56A0E494-4CB4-914B-9A63-8E7C98E31563}"/>
                </a:ext>
              </a:extLst>
            </p:cNvPr>
            <p:cNvSpPr/>
            <p:nvPr/>
          </p:nvSpPr>
          <p:spPr>
            <a:xfrm rot="10498821">
              <a:off x="4966651" y="1319948"/>
              <a:ext cx="1229258" cy="2813935"/>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riángulo 9">
              <a:extLst>
                <a:ext uri="{FF2B5EF4-FFF2-40B4-BE49-F238E27FC236}">
                  <a16:creationId xmlns:a16="http://schemas.microsoft.com/office/drawing/2014/main" id="{75771AAB-D3B2-6842-B23A-F19665537985}"/>
                </a:ext>
              </a:extLst>
            </p:cNvPr>
            <p:cNvSpPr/>
            <p:nvPr/>
          </p:nvSpPr>
          <p:spPr>
            <a:xfrm rot="8279210">
              <a:off x="4398538" y="2815392"/>
              <a:ext cx="1008154" cy="1485188"/>
            </a:xfrm>
            <a:prstGeom prst="triangl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riángulo 10">
              <a:extLst>
                <a:ext uri="{FF2B5EF4-FFF2-40B4-BE49-F238E27FC236}">
                  <a16:creationId xmlns:a16="http://schemas.microsoft.com/office/drawing/2014/main" id="{EA76FD4D-5622-4F41-B32A-36DA185371C3}"/>
                </a:ext>
              </a:extLst>
            </p:cNvPr>
            <p:cNvSpPr/>
            <p:nvPr/>
          </p:nvSpPr>
          <p:spPr>
            <a:xfrm rot="5785815">
              <a:off x="3669888" y="3190039"/>
              <a:ext cx="1436914" cy="2116826"/>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CuadroTexto 14">
            <a:extLst>
              <a:ext uri="{FF2B5EF4-FFF2-40B4-BE49-F238E27FC236}">
                <a16:creationId xmlns:a16="http://schemas.microsoft.com/office/drawing/2014/main" id="{A4CA19A3-330B-5F43-89A8-BEC134320D12}"/>
              </a:ext>
            </a:extLst>
          </p:cNvPr>
          <p:cNvSpPr txBox="1"/>
          <p:nvPr/>
        </p:nvSpPr>
        <p:spPr>
          <a:xfrm>
            <a:off x="4459063" y="7998252"/>
            <a:ext cx="14796958" cy="1200329"/>
          </a:xfrm>
          <a:prstGeom prst="rect">
            <a:avLst/>
          </a:prstGeom>
          <a:noFill/>
        </p:spPr>
        <p:txBody>
          <a:bodyPr wrap="square" rtlCol="0">
            <a:spAutoFit/>
          </a:bodyPr>
          <a:lstStyle/>
          <a:p>
            <a:pPr algn="ctr"/>
            <a:r>
              <a:rPr lang="en-US" sz="7200" dirty="0">
                <a:solidFill>
                  <a:schemeClr val="bg1"/>
                </a:solidFill>
                <a:latin typeface="Montserrat" pitchFamily="2" charset="77"/>
              </a:rPr>
              <a:t>PowerPoint Template</a:t>
            </a:r>
          </a:p>
        </p:txBody>
      </p:sp>
      <p:cxnSp>
        <p:nvCxnSpPr>
          <p:cNvPr id="17" name="Conector recto 16">
            <a:extLst>
              <a:ext uri="{FF2B5EF4-FFF2-40B4-BE49-F238E27FC236}">
                <a16:creationId xmlns:a16="http://schemas.microsoft.com/office/drawing/2014/main" id="{E0D029E5-182A-CD48-AB0F-564894276EAC}"/>
              </a:ext>
            </a:extLst>
          </p:cNvPr>
          <p:cNvCxnSpPr/>
          <p:nvPr/>
        </p:nvCxnSpPr>
        <p:spPr>
          <a:xfrm>
            <a:off x="0" y="11887200"/>
            <a:ext cx="24377650" cy="0"/>
          </a:xfrm>
          <a:prstGeom prst="line">
            <a:avLst/>
          </a:prstGeom>
          <a:ln w="57150">
            <a:solidFill>
              <a:schemeClr val="accent6"/>
            </a:solidFill>
            <a:prstDash val="lgDash"/>
          </a:ln>
        </p:spPr>
        <p:style>
          <a:lnRef idx="1">
            <a:schemeClr val="accent1"/>
          </a:lnRef>
          <a:fillRef idx="0">
            <a:schemeClr val="accent1"/>
          </a:fillRef>
          <a:effectRef idx="0">
            <a:schemeClr val="accent1"/>
          </a:effectRef>
          <a:fontRef idx="minor">
            <a:schemeClr val="tx1"/>
          </a:fontRef>
        </p:style>
      </p:cxnSp>
      <p:grpSp>
        <p:nvGrpSpPr>
          <p:cNvPr id="19" name="Grupo 18">
            <a:extLst>
              <a:ext uri="{FF2B5EF4-FFF2-40B4-BE49-F238E27FC236}">
                <a16:creationId xmlns:a16="http://schemas.microsoft.com/office/drawing/2014/main" id="{61DA2EEB-4E3D-644D-AA00-B8E3591FE80A}"/>
              </a:ext>
            </a:extLst>
          </p:cNvPr>
          <p:cNvGrpSpPr/>
          <p:nvPr/>
        </p:nvGrpSpPr>
        <p:grpSpPr>
          <a:xfrm flipH="1">
            <a:off x="17696059" y="1910610"/>
            <a:ext cx="3456921" cy="3646961"/>
            <a:chOff x="3329932" y="1319948"/>
            <a:chExt cx="2865977" cy="3646961"/>
          </a:xfrm>
        </p:grpSpPr>
        <p:sp>
          <p:nvSpPr>
            <p:cNvPr id="20" name="Triángulo 19">
              <a:extLst>
                <a:ext uri="{FF2B5EF4-FFF2-40B4-BE49-F238E27FC236}">
                  <a16:creationId xmlns:a16="http://schemas.microsoft.com/office/drawing/2014/main" id="{2337D41C-102E-8546-9C43-2EFAA09577C5}"/>
                </a:ext>
              </a:extLst>
            </p:cNvPr>
            <p:cNvSpPr/>
            <p:nvPr/>
          </p:nvSpPr>
          <p:spPr>
            <a:xfrm rot="10498821">
              <a:off x="4966651" y="1319948"/>
              <a:ext cx="1229258" cy="2813935"/>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riángulo 20">
              <a:extLst>
                <a:ext uri="{FF2B5EF4-FFF2-40B4-BE49-F238E27FC236}">
                  <a16:creationId xmlns:a16="http://schemas.microsoft.com/office/drawing/2014/main" id="{77A2EC2C-0828-9D44-AE81-DFF0CFB254D3}"/>
                </a:ext>
              </a:extLst>
            </p:cNvPr>
            <p:cNvSpPr/>
            <p:nvPr/>
          </p:nvSpPr>
          <p:spPr>
            <a:xfrm rot="8279210">
              <a:off x="4398538" y="2815392"/>
              <a:ext cx="1008154" cy="1485188"/>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riángulo 21">
              <a:extLst>
                <a:ext uri="{FF2B5EF4-FFF2-40B4-BE49-F238E27FC236}">
                  <a16:creationId xmlns:a16="http://schemas.microsoft.com/office/drawing/2014/main" id="{BE1D26CA-6C13-A444-8099-424A4F28C47C}"/>
                </a:ext>
              </a:extLst>
            </p:cNvPr>
            <p:cNvSpPr/>
            <p:nvPr/>
          </p:nvSpPr>
          <p:spPr>
            <a:xfrm rot="5785815">
              <a:off x="3669888" y="3190039"/>
              <a:ext cx="1436914" cy="2116826"/>
            </a:xfrm>
            <a:prstGeom prst="triangl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CuadroTexto 26">
            <a:extLst>
              <a:ext uri="{FF2B5EF4-FFF2-40B4-BE49-F238E27FC236}">
                <a16:creationId xmlns:a16="http://schemas.microsoft.com/office/drawing/2014/main" id="{A2678EC2-2783-5D4E-AA0C-22A69A856600}"/>
              </a:ext>
            </a:extLst>
          </p:cNvPr>
          <p:cNvSpPr txBox="1"/>
          <p:nvPr/>
        </p:nvSpPr>
        <p:spPr>
          <a:xfrm>
            <a:off x="4502086" y="9436594"/>
            <a:ext cx="14796958" cy="769441"/>
          </a:xfrm>
          <a:prstGeom prst="rect">
            <a:avLst/>
          </a:prstGeom>
          <a:noFill/>
        </p:spPr>
        <p:txBody>
          <a:bodyPr wrap="square" rtlCol="0">
            <a:spAutoFit/>
          </a:bodyPr>
          <a:lstStyle/>
          <a:p>
            <a:pPr algn="ctr"/>
            <a:r>
              <a:rPr lang="en-US" sz="4400" dirty="0">
                <a:solidFill>
                  <a:schemeClr val="bg1"/>
                </a:solidFill>
                <a:latin typeface="Montserrat" pitchFamily="2" charset="77"/>
                <a:hlinkClick r:id="rId2">
                  <a:extLst>
                    <a:ext uri="{A12FA001-AC4F-418D-AE19-62706E023703}">
                      <ahyp:hlinkClr xmlns:ahyp="http://schemas.microsoft.com/office/drawing/2018/hyperlinkcolor" val="tx"/>
                    </a:ext>
                  </a:extLst>
                </a:hlinkClick>
              </a:rPr>
              <a:t>www.ppthemes.com</a:t>
            </a:r>
            <a:r>
              <a:rPr lang="en-US" sz="4400" dirty="0">
                <a:solidFill>
                  <a:schemeClr val="bg1"/>
                </a:solidFill>
                <a:latin typeface="Montserrat" pitchFamily="2" charset="77"/>
              </a:rPr>
              <a:t> </a:t>
            </a:r>
          </a:p>
        </p:txBody>
      </p:sp>
    </p:spTree>
    <p:extLst>
      <p:ext uri="{BB962C8B-B14F-4D97-AF65-F5344CB8AC3E}">
        <p14:creationId xmlns:p14="http://schemas.microsoft.com/office/powerpoint/2010/main" val="1177508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rgbClr val="00000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2"/>
                </a:solidFill>
                <a:latin typeface="Lato Black" panose="020F0A02020204030203" pitchFamily="34" charset="0"/>
              </a:rPr>
              <a:t>THANKS FOR DOWNLOADING THESE TEMPLATES! </a:t>
            </a:r>
            <a:br>
              <a:rPr kumimoji="1" lang="en-US" altLang="ja-JP" sz="3999" b="1" dirty="0">
                <a:solidFill>
                  <a:schemeClr val="accent2"/>
                </a:solidFill>
                <a:latin typeface="Lato Light" panose="020F0302020204030203" pitchFamily="34" charset="0"/>
              </a:rPr>
            </a:br>
            <a:r>
              <a:rPr kumimoji="1" lang="en-US" altLang="ja-JP" sz="4799" dirty="0">
                <a:solidFill>
                  <a:schemeClr val="accent2"/>
                </a:solidFill>
                <a:latin typeface="Lato Light" panose="020F0302020204030203" pitchFamily="34" charset="0"/>
              </a:rPr>
              <a:t>Find even more free templates at </a:t>
            </a:r>
            <a:endParaRPr kumimoji="1" lang="en-US" altLang="ja-JP" sz="3999" b="1" dirty="0">
              <a:solidFill>
                <a:schemeClr val="accent2"/>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riángulo rectángulo 25">
            <a:extLst>
              <a:ext uri="{FF2B5EF4-FFF2-40B4-BE49-F238E27FC236}">
                <a16:creationId xmlns:a16="http://schemas.microsoft.com/office/drawing/2014/main" id="{801B9221-309C-C643-B83C-480FD5A86B39}"/>
              </a:ext>
            </a:extLst>
          </p:cNvPr>
          <p:cNvSpPr/>
          <p:nvPr/>
        </p:nvSpPr>
        <p:spPr>
          <a:xfrm>
            <a:off x="0" y="0"/>
            <a:ext cx="24377650" cy="13716000"/>
          </a:xfrm>
          <a:prstGeom prst="r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419381A9-F863-6E41-9C22-077225184F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8825" y="1461015"/>
            <a:ext cx="12700000" cy="8470900"/>
          </a:xfrm>
          <a:prstGeom prst="rect">
            <a:avLst/>
          </a:prstGeom>
        </p:spPr>
      </p:pic>
      <p:sp>
        <p:nvSpPr>
          <p:cNvPr id="5" name="Rectángulo 4">
            <a:extLst>
              <a:ext uri="{FF2B5EF4-FFF2-40B4-BE49-F238E27FC236}">
                <a16:creationId xmlns:a16="http://schemas.microsoft.com/office/drawing/2014/main" id="{1ED3C3D5-7518-F749-B3F6-4C2D311BD6BA}"/>
              </a:ext>
            </a:extLst>
          </p:cNvPr>
          <p:cNvSpPr/>
          <p:nvPr/>
        </p:nvSpPr>
        <p:spPr>
          <a:xfrm>
            <a:off x="0" y="9737124"/>
            <a:ext cx="24377650" cy="19029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uadroTexto 5">
            <a:extLst>
              <a:ext uri="{FF2B5EF4-FFF2-40B4-BE49-F238E27FC236}">
                <a16:creationId xmlns:a16="http://schemas.microsoft.com/office/drawing/2014/main" id="{28233798-42EC-E245-A1F5-95B84D2F172C}"/>
              </a:ext>
            </a:extLst>
          </p:cNvPr>
          <p:cNvSpPr txBox="1"/>
          <p:nvPr/>
        </p:nvSpPr>
        <p:spPr>
          <a:xfrm>
            <a:off x="5063375" y="4614384"/>
            <a:ext cx="14796959" cy="3770263"/>
          </a:xfrm>
          <a:prstGeom prst="rect">
            <a:avLst/>
          </a:prstGeom>
          <a:noFill/>
          <a:effectLst>
            <a:outerShdw blurRad="60424" dist="94257" dir="4620000" algn="tl" rotWithShape="0">
              <a:prstClr val="black">
                <a:alpha val="61152"/>
              </a:prstClr>
            </a:outerShdw>
          </a:effectLst>
        </p:spPr>
        <p:txBody>
          <a:bodyPr wrap="square" rtlCol="0">
            <a:spAutoFit/>
          </a:bodyPr>
          <a:lstStyle/>
          <a:p>
            <a:r>
              <a:rPr lang="en-US" sz="23900" b="1" dirty="0">
                <a:solidFill>
                  <a:schemeClr val="bg1"/>
                </a:solidFill>
                <a:latin typeface="Montserrat Black" pitchFamily="2" charset="77"/>
              </a:rPr>
              <a:t>C</a:t>
            </a:r>
            <a:r>
              <a:rPr lang="en-US" sz="23900" b="1" dirty="0">
                <a:ln w="76200">
                  <a:solidFill>
                    <a:schemeClr val="bg1"/>
                  </a:solidFill>
                </a:ln>
                <a:noFill/>
                <a:latin typeface="Montserrat Black" pitchFamily="2" charset="77"/>
              </a:rPr>
              <a:t>OMM</a:t>
            </a:r>
            <a:r>
              <a:rPr lang="en-US" sz="23900" b="1" dirty="0">
                <a:solidFill>
                  <a:schemeClr val="bg1"/>
                </a:solidFill>
                <a:latin typeface="Montserrat Black" pitchFamily="2" charset="77"/>
              </a:rPr>
              <a:t>U</a:t>
            </a:r>
          </a:p>
        </p:txBody>
      </p:sp>
      <p:sp>
        <p:nvSpPr>
          <p:cNvPr id="8" name="CuadroTexto 7">
            <a:extLst>
              <a:ext uri="{FF2B5EF4-FFF2-40B4-BE49-F238E27FC236}">
                <a16:creationId xmlns:a16="http://schemas.microsoft.com/office/drawing/2014/main" id="{998C4FEC-BB3A-9147-A8C7-CBB296B6A7BB}"/>
              </a:ext>
            </a:extLst>
          </p:cNvPr>
          <p:cNvSpPr txBox="1"/>
          <p:nvPr/>
        </p:nvSpPr>
        <p:spPr>
          <a:xfrm>
            <a:off x="5328023" y="7439964"/>
            <a:ext cx="13354590" cy="3016210"/>
          </a:xfrm>
          <a:prstGeom prst="rect">
            <a:avLst/>
          </a:prstGeom>
          <a:noFill/>
          <a:effectLst>
            <a:outerShdw blurRad="60424" dist="94257" dir="4620000" algn="tl" rotWithShape="0">
              <a:prstClr val="black">
                <a:alpha val="61152"/>
              </a:prstClr>
            </a:outerShdw>
          </a:effectLst>
        </p:spPr>
        <p:txBody>
          <a:bodyPr wrap="square" rtlCol="0">
            <a:spAutoFit/>
          </a:bodyPr>
          <a:lstStyle/>
          <a:p>
            <a:r>
              <a:rPr lang="en-US" sz="19000" b="1" dirty="0">
                <a:solidFill>
                  <a:schemeClr val="bg1"/>
                </a:solidFill>
                <a:latin typeface="Montserrat Black" pitchFamily="2" charset="77"/>
              </a:rPr>
              <a:t>NICATION</a:t>
            </a:r>
          </a:p>
        </p:txBody>
      </p:sp>
      <p:grpSp>
        <p:nvGrpSpPr>
          <p:cNvPr id="18" name="Grupo 17">
            <a:extLst>
              <a:ext uri="{FF2B5EF4-FFF2-40B4-BE49-F238E27FC236}">
                <a16:creationId xmlns:a16="http://schemas.microsoft.com/office/drawing/2014/main" id="{F7315BB4-A791-594E-A159-E460619A3D49}"/>
              </a:ext>
            </a:extLst>
          </p:cNvPr>
          <p:cNvGrpSpPr/>
          <p:nvPr/>
        </p:nvGrpSpPr>
        <p:grpSpPr>
          <a:xfrm>
            <a:off x="3437160" y="1828799"/>
            <a:ext cx="2865977" cy="3646961"/>
            <a:chOff x="3329932" y="1319948"/>
            <a:chExt cx="2865977" cy="3646961"/>
          </a:xfrm>
        </p:grpSpPr>
        <p:sp>
          <p:nvSpPr>
            <p:cNvPr id="9" name="Triángulo 8">
              <a:extLst>
                <a:ext uri="{FF2B5EF4-FFF2-40B4-BE49-F238E27FC236}">
                  <a16:creationId xmlns:a16="http://schemas.microsoft.com/office/drawing/2014/main" id="{56A0E494-4CB4-914B-9A63-8E7C98E31563}"/>
                </a:ext>
              </a:extLst>
            </p:cNvPr>
            <p:cNvSpPr/>
            <p:nvPr/>
          </p:nvSpPr>
          <p:spPr>
            <a:xfrm rot="10498821">
              <a:off x="4966651" y="1319948"/>
              <a:ext cx="1229258" cy="2813935"/>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riángulo 9">
              <a:extLst>
                <a:ext uri="{FF2B5EF4-FFF2-40B4-BE49-F238E27FC236}">
                  <a16:creationId xmlns:a16="http://schemas.microsoft.com/office/drawing/2014/main" id="{75771AAB-D3B2-6842-B23A-F19665537985}"/>
                </a:ext>
              </a:extLst>
            </p:cNvPr>
            <p:cNvSpPr/>
            <p:nvPr/>
          </p:nvSpPr>
          <p:spPr>
            <a:xfrm rot="8279210">
              <a:off x="4398538" y="2815392"/>
              <a:ext cx="1008154" cy="1485188"/>
            </a:xfrm>
            <a:prstGeom prst="triangl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riángulo 10">
              <a:extLst>
                <a:ext uri="{FF2B5EF4-FFF2-40B4-BE49-F238E27FC236}">
                  <a16:creationId xmlns:a16="http://schemas.microsoft.com/office/drawing/2014/main" id="{EA76FD4D-5622-4F41-B32A-36DA185371C3}"/>
                </a:ext>
              </a:extLst>
            </p:cNvPr>
            <p:cNvSpPr/>
            <p:nvPr/>
          </p:nvSpPr>
          <p:spPr>
            <a:xfrm rot="5785815">
              <a:off x="3669888" y="3190039"/>
              <a:ext cx="1436914" cy="2116826"/>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CuadroTexto 14">
            <a:extLst>
              <a:ext uri="{FF2B5EF4-FFF2-40B4-BE49-F238E27FC236}">
                <a16:creationId xmlns:a16="http://schemas.microsoft.com/office/drawing/2014/main" id="{A4CA19A3-330B-5F43-89A8-BEC134320D12}"/>
              </a:ext>
            </a:extLst>
          </p:cNvPr>
          <p:cNvSpPr txBox="1"/>
          <p:nvPr/>
        </p:nvSpPr>
        <p:spPr>
          <a:xfrm>
            <a:off x="4252669" y="10058401"/>
            <a:ext cx="14796958" cy="1200329"/>
          </a:xfrm>
          <a:prstGeom prst="rect">
            <a:avLst/>
          </a:prstGeom>
          <a:noFill/>
        </p:spPr>
        <p:txBody>
          <a:bodyPr wrap="square" rtlCol="0">
            <a:spAutoFit/>
          </a:bodyPr>
          <a:lstStyle/>
          <a:p>
            <a:pPr algn="ctr"/>
            <a:r>
              <a:rPr lang="en-US" sz="7200" dirty="0">
                <a:solidFill>
                  <a:schemeClr val="bg1"/>
                </a:solidFill>
                <a:latin typeface="Montserrat" pitchFamily="2" charset="77"/>
              </a:rPr>
              <a:t>PowerPoint Template</a:t>
            </a:r>
          </a:p>
        </p:txBody>
      </p:sp>
      <p:cxnSp>
        <p:nvCxnSpPr>
          <p:cNvPr id="17" name="Conector recto 16">
            <a:extLst>
              <a:ext uri="{FF2B5EF4-FFF2-40B4-BE49-F238E27FC236}">
                <a16:creationId xmlns:a16="http://schemas.microsoft.com/office/drawing/2014/main" id="{E0D029E5-182A-CD48-AB0F-564894276EAC}"/>
              </a:ext>
            </a:extLst>
          </p:cNvPr>
          <p:cNvCxnSpPr/>
          <p:nvPr/>
        </p:nvCxnSpPr>
        <p:spPr>
          <a:xfrm>
            <a:off x="0" y="11887200"/>
            <a:ext cx="24377650" cy="0"/>
          </a:xfrm>
          <a:prstGeom prst="line">
            <a:avLst/>
          </a:prstGeom>
          <a:ln w="57150">
            <a:solidFill>
              <a:schemeClr val="accent6"/>
            </a:solidFill>
            <a:prstDash val="lgDash"/>
          </a:ln>
        </p:spPr>
        <p:style>
          <a:lnRef idx="1">
            <a:schemeClr val="accent1"/>
          </a:lnRef>
          <a:fillRef idx="0">
            <a:schemeClr val="accent1"/>
          </a:fillRef>
          <a:effectRef idx="0">
            <a:schemeClr val="accent1"/>
          </a:effectRef>
          <a:fontRef idx="minor">
            <a:schemeClr val="tx1"/>
          </a:fontRef>
        </p:style>
      </p:cxnSp>
      <p:grpSp>
        <p:nvGrpSpPr>
          <p:cNvPr id="19" name="Grupo 18">
            <a:extLst>
              <a:ext uri="{FF2B5EF4-FFF2-40B4-BE49-F238E27FC236}">
                <a16:creationId xmlns:a16="http://schemas.microsoft.com/office/drawing/2014/main" id="{61DA2EEB-4E3D-644D-AA00-B8E3591FE80A}"/>
              </a:ext>
            </a:extLst>
          </p:cNvPr>
          <p:cNvGrpSpPr/>
          <p:nvPr/>
        </p:nvGrpSpPr>
        <p:grpSpPr>
          <a:xfrm flipH="1">
            <a:off x="17696059" y="1910610"/>
            <a:ext cx="3456921" cy="3646961"/>
            <a:chOff x="3329932" y="1319948"/>
            <a:chExt cx="2865977" cy="3646961"/>
          </a:xfrm>
        </p:grpSpPr>
        <p:sp>
          <p:nvSpPr>
            <p:cNvPr id="20" name="Triángulo 19">
              <a:extLst>
                <a:ext uri="{FF2B5EF4-FFF2-40B4-BE49-F238E27FC236}">
                  <a16:creationId xmlns:a16="http://schemas.microsoft.com/office/drawing/2014/main" id="{2337D41C-102E-8546-9C43-2EFAA09577C5}"/>
                </a:ext>
              </a:extLst>
            </p:cNvPr>
            <p:cNvSpPr/>
            <p:nvPr/>
          </p:nvSpPr>
          <p:spPr>
            <a:xfrm rot="10498821">
              <a:off x="4966651" y="1319948"/>
              <a:ext cx="1229258" cy="2813935"/>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riángulo 20">
              <a:extLst>
                <a:ext uri="{FF2B5EF4-FFF2-40B4-BE49-F238E27FC236}">
                  <a16:creationId xmlns:a16="http://schemas.microsoft.com/office/drawing/2014/main" id="{77A2EC2C-0828-9D44-AE81-DFF0CFB254D3}"/>
                </a:ext>
              </a:extLst>
            </p:cNvPr>
            <p:cNvSpPr/>
            <p:nvPr/>
          </p:nvSpPr>
          <p:spPr>
            <a:xfrm rot="8279210">
              <a:off x="4398538" y="2815392"/>
              <a:ext cx="1008154" cy="1485188"/>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riángulo 21">
              <a:extLst>
                <a:ext uri="{FF2B5EF4-FFF2-40B4-BE49-F238E27FC236}">
                  <a16:creationId xmlns:a16="http://schemas.microsoft.com/office/drawing/2014/main" id="{BE1D26CA-6C13-A444-8099-424A4F28C47C}"/>
                </a:ext>
              </a:extLst>
            </p:cNvPr>
            <p:cNvSpPr/>
            <p:nvPr/>
          </p:nvSpPr>
          <p:spPr>
            <a:xfrm rot="5785815">
              <a:off x="3669888" y="3190039"/>
              <a:ext cx="1436914" cy="2116826"/>
            </a:xfrm>
            <a:prstGeom prst="triangl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CuadroTexto 26">
            <a:extLst>
              <a:ext uri="{FF2B5EF4-FFF2-40B4-BE49-F238E27FC236}">
                <a16:creationId xmlns:a16="http://schemas.microsoft.com/office/drawing/2014/main" id="{A2678EC2-2783-5D4E-AA0C-22A69A856600}"/>
              </a:ext>
            </a:extLst>
          </p:cNvPr>
          <p:cNvSpPr txBox="1"/>
          <p:nvPr/>
        </p:nvSpPr>
        <p:spPr>
          <a:xfrm>
            <a:off x="4790346" y="12625082"/>
            <a:ext cx="14796958" cy="769441"/>
          </a:xfrm>
          <a:prstGeom prst="rect">
            <a:avLst/>
          </a:prstGeom>
          <a:noFill/>
        </p:spPr>
        <p:txBody>
          <a:bodyPr wrap="square" rtlCol="0">
            <a:spAutoFit/>
          </a:bodyPr>
          <a:lstStyle/>
          <a:p>
            <a:pPr algn="ctr"/>
            <a:r>
              <a:rPr lang="en-US" sz="4400" dirty="0">
                <a:solidFill>
                  <a:schemeClr val="bg1"/>
                </a:solidFill>
                <a:latin typeface="Montserrat" pitchFamily="2" charset="77"/>
                <a:hlinkClick r:id="rId3">
                  <a:extLst>
                    <a:ext uri="{A12FA001-AC4F-418D-AE19-62706E023703}">
                      <ahyp:hlinkClr xmlns:ahyp="http://schemas.microsoft.com/office/drawing/2018/hyperlinkcolor" val="tx"/>
                    </a:ext>
                  </a:extLst>
                </a:hlinkClick>
              </a:rPr>
              <a:t>www.ppthemes.com</a:t>
            </a:r>
            <a:r>
              <a:rPr lang="en-US" sz="4400" dirty="0">
                <a:solidFill>
                  <a:schemeClr val="bg1"/>
                </a:solidFill>
                <a:latin typeface="Montserrat" pitchFamily="2" charset="77"/>
              </a:rPr>
              <a:t> </a:t>
            </a:r>
          </a:p>
        </p:txBody>
      </p:sp>
    </p:spTree>
    <p:extLst>
      <p:ext uri="{BB962C8B-B14F-4D97-AF65-F5344CB8AC3E}">
        <p14:creationId xmlns:p14="http://schemas.microsoft.com/office/powerpoint/2010/main" val="2434184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a:extLst>
              <a:ext uri="{FF2B5EF4-FFF2-40B4-BE49-F238E27FC236}">
                <a16:creationId xmlns:a16="http://schemas.microsoft.com/office/drawing/2014/main" id="{45993F24-BC2C-1B41-AA55-504DFAC38CB8}"/>
              </a:ext>
            </a:extLst>
          </p:cNvPr>
          <p:cNvSpPr/>
          <p:nvPr/>
        </p:nvSpPr>
        <p:spPr>
          <a:xfrm>
            <a:off x="2866751" y="3562898"/>
            <a:ext cx="5193936" cy="4015480"/>
          </a:xfrm>
          <a:prstGeom prst="round2DiagRect">
            <a:avLst>
              <a:gd name="adj1" fmla="val 0"/>
              <a:gd name="adj2" fmla="val 2054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6" name="Oval 5">
            <a:extLst>
              <a:ext uri="{FF2B5EF4-FFF2-40B4-BE49-F238E27FC236}">
                <a16:creationId xmlns:a16="http://schemas.microsoft.com/office/drawing/2014/main" id="{51962BC2-A14E-7A48-BD3A-DDEA174E4B3B}"/>
              </a:ext>
            </a:extLst>
          </p:cNvPr>
          <p:cNvSpPr/>
          <p:nvPr/>
        </p:nvSpPr>
        <p:spPr>
          <a:xfrm>
            <a:off x="2282825" y="3025948"/>
            <a:ext cx="2322061" cy="232206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5" name="Oval 4">
            <a:extLst>
              <a:ext uri="{FF2B5EF4-FFF2-40B4-BE49-F238E27FC236}">
                <a16:creationId xmlns:a16="http://schemas.microsoft.com/office/drawing/2014/main" id="{A6D400C0-A3D6-F247-9531-C8A9E27D7594}"/>
              </a:ext>
            </a:extLst>
          </p:cNvPr>
          <p:cNvSpPr/>
          <p:nvPr/>
        </p:nvSpPr>
        <p:spPr>
          <a:xfrm>
            <a:off x="2507476" y="3250599"/>
            <a:ext cx="1872759" cy="1872759"/>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9" name="Round Diagonal Corner Rectangle 8">
            <a:extLst>
              <a:ext uri="{FF2B5EF4-FFF2-40B4-BE49-F238E27FC236}">
                <a16:creationId xmlns:a16="http://schemas.microsoft.com/office/drawing/2014/main" id="{B21ADDDF-5D9A-584D-9AFF-897BE47E284D}"/>
              </a:ext>
            </a:extLst>
          </p:cNvPr>
          <p:cNvSpPr/>
          <p:nvPr/>
        </p:nvSpPr>
        <p:spPr>
          <a:xfrm>
            <a:off x="12018772" y="3562898"/>
            <a:ext cx="5193936" cy="4015480"/>
          </a:xfrm>
          <a:prstGeom prst="round2DiagRect">
            <a:avLst>
              <a:gd name="adj1" fmla="val 0"/>
              <a:gd name="adj2" fmla="val 20573"/>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0" name="Oval 9">
            <a:extLst>
              <a:ext uri="{FF2B5EF4-FFF2-40B4-BE49-F238E27FC236}">
                <a16:creationId xmlns:a16="http://schemas.microsoft.com/office/drawing/2014/main" id="{6489522B-1AF7-5B4E-9DC5-CE774360E4DB}"/>
              </a:ext>
            </a:extLst>
          </p:cNvPr>
          <p:cNvSpPr/>
          <p:nvPr/>
        </p:nvSpPr>
        <p:spPr>
          <a:xfrm>
            <a:off x="11434846" y="3025948"/>
            <a:ext cx="2322061" cy="232206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1" name="Oval 10">
            <a:extLst>
              <a:ext uri="{FF2B5EF4-FFF2-40B4-BE49-F238E27FC236}">
                <a16:creationId xmlns:a16="http://schemas.microsoft.com/office/drawing/2014/main" id="{E9FEFF37-AF6B-EF40-B58D-CE3E06024DA8}"/>
              </a:ext>
            </a:extLst>
          </p:cNvPr>
          <p:cNvSpPr/>
          <p:nvPr/>
        </p:nvSpPr>
        <p:spPr>
          <a:xfrm>
            <a:off x="11659497" y="3250599"/>
            <a:ext cx="1872759" cy="1872759"/>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3" name="Round Diagonal Corner Rectangle 12">
            <a:extLst>
              <a:ext uri="{FF2B5EF4-FFF2-40B4-BE49-F238E27FC236}">
                <a16:creationId xmlns:a16="http://schemas.microsoft.com/office/drawing/2014/main" id="{81C8E744-B5BC-CF4B-8410-8799A6064778}"/>
              </a:ext>
            </a:extLst>
          </p:cNvPr>
          <p:cNvSpPr/>
          <p:nvPr/>
        </p:nvSpPr>
        <p:spPr>
          <a:xfrm>
            <a:off x="7756889" y="8938520"/>
            <a:ext cx="5193936" cy="4015480"/>
          </a:xfrm>
          <a:prstGeom prst="round2DiagRect">
            <a:avLst>
              <a:gd name="adj1" fmla="val 0"/>
              <a:gd name="adj2" fmla="val 2057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4" name="Oval 13">
            <a:extLst>
              <a:ext uri="{FF2B5EF4-FFF2-40B4-BE49-F238E27FC236}">
                <a16:creationId xmlns:a16="http://schemas.microsoft.com/office/drawing/2014/main" id="{D3CDF544-A1F0-A948-9617-BD8176CE0A5B}"/>
              </a:ext>
            </a:extLst>
          </p:cNvPr>
          <p:cNvSpPr/>
          <p:nvPr/>
        </p:nvSpPr>
        <p:spPr>
          <a:xfrm>
            <a:off x="7172963" y="8401570"/>
            <a:ext cx="2322061" cy="2322060"/>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5" name="Oval 14">
            <a:extLst>
              <a:ext uri="{FF2B5EF4-FFF2-40B4-BE49-F238E27FC236}">
                <a16:creationId xmlns:a16="http://schemas.microsoft.com/office/drawing/2014/main" id="{7A5EB345-E235-744E-BBBD-B9C9DBCEE434}"/>
              </a:ext>
            </a:extLst>
          </p:cNvPr>
          <p:cNvSpPr/>
          <p:nvPr/>
        </p:nvSpPr>
        <p:spPr>
          <a:xfrm>
            <a:off x="7397614" y="8626221"/>
            <a:ext cx="1872759" cy="1872759"/>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7" name="Round Diagonal Corner Rectangle 16">
            <a:extLst>
              <a:ext uri="{FF2B5EF4-FFF2-40B4-BE49-F238E27FC236}">
                <a16:creationId xmlns:a16="http://schemas.microsoft.com/office/drawing/2014/main" id="{52994C9D-3066-3E4C-B35D-3FE35D9036F2}"/>
              </a:ext>
            </a:extLst>
          </p:cNvPr>
          <p:cNvSpPr/>
          <p:nvPr/>
        </p:nvSpPr>
        <p:spPr>
          <a:xfrm>
            <a:off x="16932973" y="8938520"/>
            <a:ext cx="5193936" cy="4015480"/>
          </a:xfrm>
          <a:prstGeom prst="round2DiagRect">
            <a:avLst>
              <a:gd name="adj1" fmla="val 0"/>
              <a:gd name="adj2" fmla="val 22643"/>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8" name="Oval 17">
            <a:extLst>
              <a:ext uri="{FF2B5EF4-FFF2-40B4-BE49-F238E27FC236}">
                <a16:creationId xmlns:a16="http://schemas.microsoft.com/office/drawing/2014/main" id="{5EC3BF82-023D-7643-8EFE-25AB747E8132}"/>
              </a:ext>
            </a:extLst>
          </p:cNvPr>
          <p:cNvSpPr/>
          <p:nvPr/>
        </p:nvSpPr>
        <p:spPr>
          <a:xfrm>
            <a:off x="16349047" y="8401570"/>
            <a:ext cx="2322061" cy="232206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9" name="Oval 18">
            <a:extLst>
              <a:ext uri="{FF2B5EF4-FFF2-40B4-BE49-F238E27FC236}">
                <a16:creationId xmlns:a16="http://schemas.microsoft.com/office/drawing/2014/main" id="{F0DA0EA2-968B-B545-B215-00F5725E62B4}"/>
              </a:ext>
            </a:extLst>
          </p:cNvPr>
          <p:cNvSpPr/>
          <p:nvPr/>
        </p:nvSpPr>
        <p:spPr>
          <a:xfrm>
            <a:off x="16573698" y="8626221"/>
            <a:ext cx="1872759" cy="1872759"/>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2" name="TextBox 21">
            <a:extLst>
              <a:ext uri="{FF2B5EF4-FFF2-40B4-BE49-F238E27FC236}">
                <a16:creationId xmlns:a16="http://schemas.microsoft.com/office/drawing/2014/main" id="{B1DAFF18-A6B6-FF4D-BC1B-C3038E57860D}"/>
              </a:ext>
            </a:extLst>
          </p:cNvPr>
          <p:cNvSpPr txBox="1"/>
          <p:nvPr/>
        </p:nvSpPr>
        <p:spPr>
          <a:xfrm>
            <a:off x="2956381" y="3679146"/>
            <a:ext cx="974947" cy="1015663"/>
          </a:xfrm>
          <a:prstGeom prst="rect">
            <a:avLst/>
          </a:prstGeom>
          <a:noFill/>
        </p:spPr>
        <p:txBody>
          <a:bodyPr wrap="none" rtlCol="0" anchor="ctr">
            <a:spAutoFit/>
          </a:bodyPr>
          <a:lstStyle/>
          <a:p>
            <a:pPr algn="ctr"/>
            <a:r>
              <a:rPr lang="en-US" sz="6000" b="1" dirty="0">
                <a:solidFill>
                  <a:schemeClr val="tx2"/>
                </a:solidFill>
                <a:latin typeface="Poppins" pitchFamily="2" charset="77"/>
                <a:cs typeface="Poppins" pitchFamily="2" charset="77"/>
              </a:rPr>
              <a:t>01</a:t>
            </a:r>
          </a:p>
        </p:txBody>
      </p:sp>
      <p:sp>
        <p:nvSpPr>
          <p:cNvPr id="23" name="TextBox 22">
            <a:extLst>
              <a:ext uri="{FF2B5EF4-FFF2-40B4-BE49-F238E27FC236}">
                <a16:creationId xmlns:a16="http://schemas.microsoft.com/office/drawing/2014/main" id="{234719DE-6985-6B4B-8E50-0FC14C541B58}"/>
              </a:ext>
            </a:extLst>
          </p:cNvPr>
          <p:cNvSpPr txBox="1"/>
          <p:nvPr/>
        </p:nvSpPr>
        <p:spPr>
          <a:xfrm>
            <a:off x="12020237" y="3679146"/>
            <a:ext cx="1151277" cy="1015663"/>
          </a:xfrm>
          <a:prstGeom prst="rect">
            <a:avLst/>
          </a:prstGeom>
          <a:noFill/>
        </p:spPr>
        <p:txBody>
          <a:bodyPr wrap="none" rtlCol="0" anchor="ctr">
            <a:spAutoFit/>
          </a:bodyPr>
          <a:lstStyle/>
          <a:p>
            <a:pPr algn="ctr"/>
            <a:r>
              <a:rPr lang="en-US" sz="6000" b="1" dirty="0">
                <a:solidFill>
                  <a:schemeClr val="tx2"/>
                </a:solidFill>
                <a:latin typeface="Poppins" pitchFamily="2" charset="77"/>
                <a:cs typeface="Poppins" pitchFamily="2" charset="77"/>
              </a:rPr>
              <a:t>03</a:t>
            </a:r>
          </a:p>
        </p:txBody>
      </p:sp>
      <p:sp>
        <p:nvSpPr>
          <p:cNvPr id="24" name="TextBox 23">
            <a:extLst>
              <a:ext uri="{FF2B5EF4-FFF2-40B4-BE49-F238E27FC236}">
                <a16:creationId xmlns:a16="http://schemas.microsoft.com/office/drawing/2014/main" id="{CADAAC3B-7AD5-BC40-A48C-3D9DBB25839F}"/>
              </a:ext>
            </a:extLst>
          </p:cNvPr>
          <p:cNvSpPr txBox="1"/>
          <p:nvPr/>
        </p:nvSpPr>
        <p:spPr>
          <a:xfrm>
            <a:off x="7771178" y="9054768"/>
            <a:ext cx="1125629" cy="1015663"/>
          </a:xfrm>
          <a:prstGeom prst="rect">
            <a:avLst/>
          </a:prstGeom>
          <a:noFill/>
        </p:spPr>
        <p:txBody>
          <a:bodyPr wrap="none" rtlCol="0" anchor="ctr">
            <a:spAutoFit/>
          </a:bodyPr>
          <a:lstStyle/>
          <a:p>
            <a:pPr algn="ctr"/>
            <a:r>
              <a:rPr lang="en-US" sz="6000" b="1" dirty="0">
                <a:solidFill>
                  <a:schemeClr val="tx2"/>
                </a:solidFill>
                <a:latin typeface="Poppins" pitchFamily="2" charset="77"/>
                <a:cs typeface="Poppins" pitchFamily="2" charset="77"/>
              </a:rPr>
              <a:t>02</a:t>
            </a:r>
          </a:p>
        </p:txBody>
      </p:sp>
      <p:sp>
        <p:nvSpPr>
          <p:cNvPr id="25" name="TextBox 24">
            <a:extLst>
              <a:ext uri="{FF2B5EF4-FFF2-40B4-BE49-F238E27FC236}">
                <a16:creationId xmlns:a16="http://schemas.microsoft.com/office/drawing/2014/main" id="{C978D679-D1E4-B741-B7C5-085CC099083A}"/>
              </a:ext>
            </a:extLst>
          </p:cNvPr>
          <p:cNvSpPr txBox="1"/>
          <p:nvPr/>
        </p:nvSpPr>
        <p:spPr>
          <a:xfrm>
            <a:off x="16906385" y="9054768"/>
            <a:ext cx="1207382" cy="1015663"/>
          </a:xfrm>
          <a:prstGeom prst="rect">
            <a:avLst/>
          </a:prstGeom>
          <a:noFill/>
        </p:spPr>
        <p:txBody>
          <a:bodyPr wrap="none" rtlCol="0" anchor="ctr">
            <a:spAutoFit/>
          </a:bodyPr>
          <a:lstStyle/>
          <a:p>
            <a:pPr algn="ctr"/>
            <a:r>
              <a:rPr lang="en-US" sz="6000" b="1" dirty="0">
                <a:solidFill>
                  <a:schemeClr val="tx2"/>
                </a:solidFill>
                <a:latin typeface="Poppins" pitchFamily="2" charset="77"/>
                <a:cs typeface="Poppins" pitchFamily="2" charset="77"/>
              </a:rPr>
              <a:t>04</a:t>
            </a:r>
          </a:p>
        </p:txBody>
      </p:sp>
      <p:sp>
        <p:nvSpPr>
          <p:cNvPr id="26" name="Freeform 13">
            <a:extLst>
              <a:ext uri="{FF2B5EF4-FFF2-40B4-BE49-F238E27FC236}">
                <a16:creationId xmlns:a16="http://schemas.microsoft.com/office/drawing/2014/main" id="{E181E871-2945-5A4A-A5D4-02D67672EE9E}"/>
              </a:ext>
            </a:extLst>
          </p:cNvPr>
          <p:cNvSpPr>
            <a:spLocks noChangeArrowheads="1"/>
          </p:cNvSpPr>
          <p:nvPr/>
        </p:nvSpPr>
        <p:spPr bwMode="auto">
          <a:xfrm>
            <a:off x="5776821" y="3970638"/>
            <a:ext cx="1528666" cy="1152720"/>
          </a:xfrm>
          <a:custGeom>
            <a:avLst/>
            <a:gdLst>
              <a:gd name="T0" fmla="*/ 1168 w 2438"/>
              <a:gd name="T1" fmla="*/ 101 h 1838"/>
              <a:gd name="T2" fmla="*/ 56 w 2438"/>
              <a:gd name="T3" fmla="*/ 5 h 1838"/>
              <a:gd name="T4" fmla="*/ 0 w 2438"/>
              <a:gd name="T5" fmla="*/ 0 h 1838"/>
              <a:gd name="T6" fmla="*/ 0 w 2438"/>
              <a:gd name="T7" fmla="*/ 55 h 1838"/>
              <a:gd name="T8" fmla="*/ 0 w 2438"/>
              <a:gd name="T9" fmla="*/ 1782 h 1838"/>
              <a:gd name="T10" fmla="*/ 0 w 2438"/>
              <a:gd name="T11" fmla="*/ 1837 h 1838"/>
              <a:gd name="T12" fmla="*/ 56 w 2438"/>
              <a:gd name="T13" fmla="*/ 1832 h 1838"/>
              <a:gd name="T14" fmla="*/ 1168 w 2438"/>
              <a:gd name="T15" fmla="*/ 1735 h 1838"/>
              <a:gd name="T16" fmla="*/ 1168 w 2438"/>
              <a:gd name="T17" fmla="*/ 101 h 1838"/>
              <a:gd name="T18" fmla="*/ 2112 w 2438"/>
              <a:gd name="T19" fmla="*/ 512 h 1838"/>
              <a:gd name="T20" fmla="*/ 2010 w 2438"/>
              <a:gd name="T21" fmla="*/ 512 h 1838"/>
              <a:gd name="T22" fmla="*/ 2010 w 2438"/>
              <a:gd name="T23" fmla="*/ 1274 h 1838"/>
              <a:gd name="T24" fmla="*/ 2112 w 2438"/>
              <a:gd name="T25" fmla="*/ 1274 h 1838"/>
              <a:gd name="T26" fmla="*/ 2112 w 2438"/>
              <a:gd name="T27" fmla="*/ 512 h 1838"/>
              <a:gd name="T28" fmla="*/ 1858 w 2438"/>
              <a:gd name="T29" fmla="*/ 664 h 1838"/>
              <a:gd name="T30" fmla="*/ 1756 w 2438"/>
              <a:gd name="T31" fmla="*/ 664 h 1838"/>
              <a:gd name="T32" fmla="*/ 1756 w 2438"/>
              <a:gd name="T33" fmla="*/ 1274 h 1838"/>
              <a:gd name="T34" fmla="*/ 1858 w 2438"/>
              <a:gd name="T35" fmla="*/ 1274 h 1838"/>
              <a:gd name="T36" fmla="*/ 1858 w 2438"/>
              <a:gd name="T37" fmla="*/ 664 h 1838"/>
              <a:gd name="T38" fmla="*/ 1604 w 2438"/>
              <a:gd name="T39" fmla="*/ 766 h 1838"/>
              <a:gd name="T40" fmla="*/ 1503 w 2438"/>
              <a:gd name="T41" fmla="*/ 766 h 1838"/>
              <a:gd name="T42" fmla="*/ 1503 w 2438"/>
              <a:gd name="T43" fmla="*/ 1274 h 1838"/>
              <a:gd name="T44" fmla="*/ 1604 w 2438"/>
              <a:gd name="T45" fmla="*/ 1274 h 1838"/>
              <a:gd name="T46" fmla="*/ 1604 w 2438"/>
              <a:gd name="T47" fmla="*/ 766 h 1838"/>
              <a:gd name="T48" fmla="*/ 196 w 2438"/>
              <a:gd name="T49" fmla="*/ 1098 h 1838"/>
              <a:gd name="T50" fmla="*/ 398 w 2438"/>
              <a:gd name="T51" fmla="*/ 896 h 1838"/>
              <a:gd name="T52" fmla="*/ 427 w 2438"/>
              <a:gd name="T53" fmla="*/ 867 h 1838"/>
              <a:gd name="T54" fmla="*/ 455 w 2438"/>
              <a:gd name="T55" fmla="*/ 896 h 1838"/>
              <a:gd name="T56" fmla="*/ 630 w 2438"/>
              <a:gd name="T57" fmla="*/ 1071 h 1838"/>
              <a:gd name="T58" fmla="*/ 845 w 2438"/>
              <a:gd name="T59" fmla="*/ 856 h 1838"/>
              <a:gd name="T60" fmla="*/ 749 w 2438"/>
              <a:gd name="T61" fmla="*/ 758 h 1838"/>
              <a:gd name="T62" fmla="*/ 952 w 2438"/>
              <a:gd name="T63" fmla="*/ 758 h 1838"/>
              <a:gd name="T64" fmla="*/ 991 w 2438"/>
              <a:gd name="T65" fmla="*/ 758 h 1838"/>
              <a:gd name="T66" fmla="*/ 991 w 2438"/>
              <a:gd name="T67" fmla="*/ 797 h 1838"/>
              <a:gd name="T68" fmla="*/ 991 w 2438"/>
              <a:gd name="T69" fmla="*/ 1007 h 1838"/>
              <a:gd name="T70" fmla="*/ 900 w 2438"/>
              <a:gd name="T71" fmla="*/ 913 h 1838"/>
              <a:gd name="T72" fmla="*/ 658 w 2438"/>
              <a:gd name="T73" fmla="*/ 1155 h 1838"/>
              <a:gd name="T74" fmla="*/ 630 w 2438"/>
              <a:gd name="T75" fmla="*/ 1183 h 1838"/>
              <a:gd name="T76" fmla="*/ 602 w 2438"/>
              <a:gd name="T77" fmla="*/ 1155 h 1838"/>
              <a:gd name="T78" fmla="*/ 427 w 2438"/>
              <a:gd name="T79" fmla="*/ 980 h 1838"/>
              <a:gd name="T80" fmla="*/ 252 w 2438"/>
              <a:gd name="T81" fmla="*/ 1154 h 1838"/>
              <a:gd name="T82" fmla="*/ 196 w 2438"/>
              <a:gd name="T83" fmla="*/ 1098 h 1838"/>
              <a:gd name="T84" fmla="*/ 1270 w 2438"/>
              <a:gd name="T85" fmla="*/ 101 h 1838"/>
              <a:gd name="T86" fmla="*/ 2382 w 2438"/>
              <a:gd name="T87" fmla="*/ 5 h 1838"/>
              <a:gd name="T88" fmla="*/ 2437 w 2438"/>
              <a:gd name="T89" fmla="*/ 0 h 1838"/>
              <a:gd name="T90" fmla="*/ 2437 w 2438"/>
              <a:gd name="T91" fmla="*/ 55 h 1838"/>
              <a:gd name="T92" fmla="*/ 2437 w 2438"/>
              <a:gd name="T93" fmla="*/ 1782 h 1838"/>
              <a:gd name="T94" fmla="*/ 2437 w 2438"/>
              <a:gd name="T95" fmla="*/ 1837 h 1838"/>
              <a:gd name="T96" fmla="*/ 2382 w 2438"/>
              <a:gd name="T97" fmla="*/ 1832 h 1838"/>
              <a:gd name="T98" fmla="*/ 1270 w 2438"/>
              <a:gd name="T99" fmla="*/ 1735 h 1838"/>
              <a:gd name="T100" fmla="*/ 1270 w 2438"/>
              <a:gd name="T101" fmla="*/ 101 h 1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438" h="1838">
                <a:moveTo>
                  <a:pt x="1168" y="101"/>
                </a:moveTo>
                <a:lnTo>
                  <a:pt x="56" y="5"/>
                </a:lnTo>
                <a:lnTo>
                  <a:pt x="0" y="0"/>
                </a:lnTo>
                <a:lnTo>
                  <a:pt x="0" y="55"/>
                </a:lnTo>
                <a:lnTo>
                  <a:pt x="0" y="1782"/>
                </a:lnTo>
                <a:lnTo>
                  <a:pt x="0" y="1837"/>
                </a:lnTo>
                <a:lnTo>
                  <a:pt x="56" y="1832"/>
                </a:lnTo>
                <a:lnTo>
                  <a:pt x="1168" y="1735"/>
                </a:lnTo>
                <a:lnTo>
                  <a:pt x="1168" y="101"/>
                </a:lnTo>
                <a:close/>
                <a:moveTo>
                  <a:pt x="2112" y="512"/>
                </a:moveTo>
                <a:lnTo>
                  <a:pt x="2010" y="512"/>
                </a:lnTo>
                <a:lnTo>
                  <a:pt x="2010" y="1274"/>
                </a:lnTo>
                <a:lnTo>
                  <a:pt x="2112" y="1274"/>
                </a:lnTo>
                <a:lnTo>
                  <a:pt x="2112" y="512"/>
                </a:lnTo>
                <a:close/>
                <a:moveTo>
                  <a:pt x="1858" y="664"/>
                </a:moveTo>
                <a:lnTo>
                  <a:pt x="1756" y="664"/>
                </a:lnTo>
                <a:lnTo>
                  <a:pt x="1756" y="1274"/>
                </a:lnTo>
                <a:lnTo>
                  <a:pt x="1858" y="1274"/>
                </a:lnTo>
                <a:lnTo>
                  <a:pt x="1858" y="664"/>
                </a:lnTo>
                <a:close/>
                <a:moveTo>
                  <a:pt x="1604" y="766"/>
                </a:moveTo>
                <a:lnTo>
                  <a:pt x="1503" y="766"/>
                </a:lnTo>
                <a:lnTo>
                  <a:pt x="1503" y="1274"/>
                </a:lnTo>
                <a:lnTo>
                  <a:pt x="1604" y="1274"/>
                </a:lnTo>
                <a:lnTo>
                  <a:pt x="1604" y="766"/>
                </a:lnTo>
                <a:close/>
                <a:moveTo>
                  <a:pt x="196" y="1098"/>
                </a:moveTo>
                <a:lnTo>
                  <a:pt x="398" y="896"/>
                </a:lnTo>
                <a:lnTo>
                  <a:pt x="427" y="867"/>
                </a:lnTo>
                <a:lnTo>
                  <a:pt x="455" y="896"/>
                </a:lnTo>
                <a:lnTo>
                  <a:pt x="630" y="1071"/>
                </a:lnTo>
                <a:lnTo>
                  <a:pt x="845" y="856"/>
                </a:lnTo>
                <a:lnTo>
                  <a:pt x="749" y="758"/>
                </a:lnTo>
                <a:lnTo>
                  <a:pt x="952" y="758"/>
                </a:lnTo>
                <a:lnTo>
                  <a:pt x="991" y="758"/>
                </a:lnTo>
                <a:lnTo>
                  <a:pt x="991" y="797"/>
                </a:lnTo>
                <a:lnTo>
                  <a:pt x="991" y="1007"/>
                </a:lnTo>
                <a:lnTo>
                  <a:pt x="900" y="913"/>
                </a:lnTo>
                <a:lnTo>
                  <a:pt x="658" y="1155"/>
                </a:lnTo>
                <a:lnTo>
                  <a:pt x="630" y="1183"/>
                </a:lnTo>
                <a:lnTo>
                  <a:pt x="602" y="1155"/>
                </a:lnTo>
                <a:lnTo>
                  <a:pt x="427" y="980"/>
                </a:lnTo>
                <a:lnTo>
                  <a:pt x="252" y="1154"/>
                </a:lnTo>
                <a:lnTo>
                  <a:pt x="196" y="1098"/>
                </a:lnTo>
                <a:close/>
                <a:moveTo>
                  <a:pt x="1270" y="101"/>
                </a:moveTo>
                <a:lnTo>
                  <a:pt x="2382" y="5"/>
                </a:lnTo>
                <a:lnTo>
                  <a:pt x="2437" y="0"/>
                </a:lnTo>
                <a:lnTo>
                  <a:pt x="2437" y="55"/>
                </a:lnTo>
                <a:lnTo>
                  <a:pt x="2437" y="1782"/>
                </a:lnTo>
                <a:lnTo>
                  <a:pt x="2437" y="1837"/>
                </a:lnTo>
                <a:lnTo>
                  <a:pt x="2382" y="1832"/>
                </a:lnTo>
                <a:lnTo>
                  <a:pt x="1270" y="1735"/>
                </a:lnTo>
                <a:lnTo>
                  <a:pt x="1270" y="101"/>
                </a:lnTo>
                <a:close/>
              </a:path>
            </a:pathLst>
          </a:custGeom>
          <a:solidFill>
            <a:schemeClr val="bg1"/>
          </a:solidFill>
          <a:ln>
            <a:noFill/>
          </a:ln>
          <a:effectLst/>
        </p:spPr>
        <p:txBody>
          <a:bodyPr wrap="none" anchor="ctr"/>
          <a:lstStyle/>
          <a:p>
            <a:endParaRPr lang="en-US" dirty="0">
              <a:latin typeface="Lato Light" panose="020F0502020204030203" pitchFamily="34" charset="0"/>
            </a:endParaRPr>
          </a:p>
        </p:txBody>
      </p:sp>
      <p:sp>
        <p:nvSpPr>
          <p:cNvPr id="27" name="Freeform 26">
            <a:extLst>
              <a:ext uri="{FF2B5EF4-FFF2-40B4-BE49-F238E27FC236}">
                <a16:creationId xmlns:a16="http://schemas.microsoft.com/office/drawing/2014/main" id="{91805D51-D423-A74F-B0A6-3BEF20BE72E4}"/>
              </a:ext>
            </a:extLst>
          </p:cNvPr>
          <p:cNvSpPr>
            <a:spLocks noChangeArrowheads="1"/>
          </p:cNvSpPr>
          <p:nvPr/>
        </p:nvSpPr>
        <p:spPr bwMode="auto">
          <a:xfrm>
            <a:off x="10663844" y="9335243"/>
            <a:ext cx="1528038" cy="1156096"/>
          </a:xfrm>
          <a:custGeom>
            <a:avLst/>
            <a:gdLst>
              <a:gd name="connsiteX0" fmla="*/ 0 w 877526"/>
              <a:gd name="connsiteY0" fmla="*/ 449973 h 663926"/>
              <a:gd name="connsiteX1" fmla="*/ 11150 w 877526"/>
              <a:gd name="connsiteY1" fmla="*/ 454295 h 663926"/>
              <a:gd name="connsiteX2" fmla="*/ 137752 w 877526"/>
              <a:gd name="connsiteY2" fmla="*/ 482030 h 663926"/>
              <a:gd name="connsiteX3" fmla="*/ 137752 w 877526"/>
              <a:gd name="connsiteY3" fmla="*/ 645196 h 663926"/>
              <a:gd name="connsiteX4" fmla="*/ 118690 w 877526"/>
              <a:gd name="connsiteY4" fmla="*/ 663926 h 663926"/>
              <a:gd name="connsiteX5" fmla="*/ 19422 w 877526"/>
              <a:gd name="connsiteY5" fmla="*/ 663926 h 663926"/>
              <a:gd name="connsiteX6" fmla="*/ 0 w 877526"/>
              <a:gd name="connsiteY6" fmla="*/ 654561 h 663926"/>
              <a:gd name="connsiteX7" fmla="*/ 0 w 877526"/>
              <a:gd name="connsiteY7" fmla="*/ 645196 h 663926"/>
              <a:gd name="connsiteX8" fmla="*/ 720593 w 877526"/>
              <a:gd name="connsiteY8" fmla="*/ 410512 h 663926"/>
              <a:gd name="connsiteX9" fmla="*/ 847247 w 877526"/>
              <a:gd name="connsiteY9" fmla="*/ 431921 h 663926"/>
              <a:gd name="connsiteX10" fmla="*/ 863034 w 877526"/>
              <a:gd name="connsiteY10" fmla="*/ 454418 h 663926"/>
              <a:gd name="connsiteX11" fmla="*/ 841148 w 877526"/>
              <a:gd name="connsiteY11" fmla="*/ 470021 h 663926"/>
              <a:gd name="connsiteX12" fmla="*/ 714134 w 877526"/>
              <a:gd name="connsiteY12" fmla="*/ 448250 h 663926"/>
              <a:gd name="connsiteX13" fmla="*/ 698706 w 877526"/>
              <a:gd name="connsiteY13" fmla="*/ 426115 h 663926"/>
              <a:gd name="connsiteX14" fmla="*/ 720593 w 877526"/>
              <a:gd name="connsiteY14" fmla="*/ 410512 h 663926"/>
              <a:gd name="connsiteX15" fmla="*/ 858013 w 877526"/>
              <a:gd name="connsiteY15" fmla="*/ 237248 h 663926"/>
              <a:gd name="connsiteX16" fmla="*/ 877526 w 877526"/>
              <a:gd name="connsiteY16" fmla="*/ 256546 h 663926"/>
              <a:gd name="connsiteX17" fmla="*/ 858374 w 877526"/>
              <a:gd name="connsiteY17" fmla="*/ 275844 h 663926"/>
              <a:gd name="connsiteX18" fmla="*/ 711302 w 877526"/>
              <a:gd name="connsiteY18" fmla="*/ 276572 h 663926"/>
              <a:gd name="connsiteX19" fmla="*/ 692150 w 877526"/>
              <a:gd name="connsiteY19" fmla="*/ 257638 h 663926"/>
              <a:gd name="connsiteX20" fmla="*/ 711302 w 877526"/>
              <a:gd name="connsiteY20" fmla="*/ 237976 h 663926"/>
              <a:gd name="connsiteX21" fmla="*/ 841148 w 877526"/>
              <a:gd name="connsiteY21" fmla="*/ 65662 h 663926"/>
              <a:gd name="connsiteX22" fmla="*/ 863034 w 877526"/>
              <a:gd name="connsiteY22" fmla="*/ 81991 h 663926"/>
              <a:gd name="connsiteX23" fmla="*/ 847247 w 877526"/>
              <a:gd name="connsiteY23" fmla="*/ 103762 h 663926"/>
              <a:gd name="connsiteX24" fmla="*/ 720593 w 877526"/>
              <a:gd name="connsiteY24" fmla="*/ 125534 h 663926"/>
              <a:gd name="connsiteX25" fmla="*/ 698706 w 877526"/>
              <a:gd name="connsiteY25" fmla="*/ 109568 h 663926"/>
              <a:gd name="connsiteX26" fmla="*/ 714134 w 877526"/>
              <a:gd name="connsiteY26" fmla="*/ 87434 h 663926"/>
              <a:gd name="connsiteX27" fmla="*/ 500379 w 877526"/>
              <a:gd name="connsiteY27" fmla="*/ 47256 h 663926"/>
              <a:gd name="connsiteX28" fmla="*/ 461833 w 877526"/>
              <a:gd name="connsiteY28" fmla="*/ 58051 h 663926"/>
              <a:gd name="connsiteX29" fmla="*/ 461833 w 877526"/>
              <a:gd name="connsiteY29" fmla="*/ 507843 h 663926"/>
              <a:gd name="connsiteX30" fmla="*/ 500379 w 877526"/>
              <a:gd name="connsiteY30" fmla="*/ 507843 h 663926"/>
              <a:gd name="connsiteX31" fmla="*/ 565583 w 877526"/>
              <a:gd name="connsiteY31" fmla="*/ 838 h 663926"/>
              <a:gd name="connsiteX32" fmla="*/ 612415 w 877526"/>
              <a:gd name="connsiteY32" fmla="*/ 51574 h 663926"/>
              <a:gd name="connsiteX33" fmla="*/ 612415 w 877526"/>
              <a:gd name="connsiteY33" fmla="*/ 503525 h 663926"/>
              <a:gd name="connsiteX34" fmla="*/ 565583 w 877526"/>
              <a:gd name="connsiteY34" fmla="*/ 554261 h 663926"/>
              <a:gd name="connsiteX35" fmla="*/ 15490 w 877526"/>
              <a:gd name="connsiteY35" fmla="*/ 434437 h 663926"/>
              <a:gd name="connsiteX36" fmla="*/ 0 w 877526"/>
              <a:gd name="connsiteY36" fmla="*/ 415366 h 663926"/>
              <a:gd name="connsiteX37" fmla="*/ 0 w 877526"/>
              <a:gd name="connsiteY37" fmla="*/ 139014 h 663926"/>
              <a:gd name="connsiteX38" fmla="*/ 16211 w 877526"/>
              <a:gd name="connsiteY38" fmla="*/ 120302 h 663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877526" h="663926">
                <a:moveTo>
                  <a:pt x="0" y="449973"/>
                </a:moveTo>
                <a:cubicBezTo>
                  <a:pt x="3597" y="451774"/>
                  <a:pt x="7193" y="453575"/>
                  <a:pt x="11150" y="454295"/>
                </a:cubicBezTo>
                <a:lnTo>
                  <a:pt x="137752" y="482030"/>
                </a:lnTo>
                <a:lnTo>
                  <a:pt x="137752" y="645196"/>
                </a:lnTo>
                <a:cubicBezTo>
                  <a:pt x="137752" y="655642"/>
                  <a:pt x="129120" y="663926"/>
                  <a:pt x="118690" y="663926"/>
                </a:cubicBezTo>
                <a:lnTo>
                  <a:pt x="19422" y="663926"/>
                </a:lnTo>
                <a:cubicBezTo>
                  <a:pt x="8632" y="663926"/>
                  <a:pt x="0" y="659604"/>
                  <a:pt x="0" y="654561"/>
                </a:cubicBezTo>
                <a:lnTo>
                  <a:pt x="0" y="645196"/>
                </a:lnTo>
                <a:close/>
                <a:moveTo>
                  <a:pt x="720593" y="410512"/>
                </a:moveTo>
                <a:lnTo>
                  <a:pt x="847247" y="431921"/>
                </a:lnTo>
                <a:cubicBezTo>
                  <a:pt x="857653" y="433735"/>
                  <a:pt x="864828" y="443895"/>
                  <a:pt x="863034" y="454418"/>
                </a:cubicBezTo>
                <a:cubicBezTo>
                  <a:pt x="861240" y="464578"/>
                  <a:pt x="851553" y="471835"/>
                  <a:pt x="841148" y="470021"/>
                </a:cubicBezTo>
                <a:lnTo>
                  <a:pt x="714134" y="448250"/>
                </a:lnTo>
                <a:cubicBezTo>
                  <a:pt x="704088" y="446435"/>
                  <a:pt x="696912" y="436638"/>
                  <a:pt x="698706" y="426115"/>
                </a:cubicBezTo>
                <a:cubicBezTo>
                  <a:pt x="700500" y="415592"/>
                  <a:pt x="710188" y="408698"/>
                  <a:pt x="720593" y="410512"/>
                </a:cubicBezTo>
                <a:close/>
                <a:moveTo>
                  <a:pt x="858013" y="237248"/>
                </a:moveTo>
                <a:cubicBezTo>
                  <a:pt x="868853" y="237248"/>
                  <a:pt x="877526" y="245987"/>
                  <a:pt x="877526" y="256546"/>
                </a:cubicBezTo>
                <a:cubicBezTo>
                  <a:pt x="877526" y="267469"/>
                  <a:pt x="868853" y="275844"/>
                  <a:pt x="858374" y="275844"/>
                </a:cubicBezTo>
                <a:lnTo>
                  <a:pt x="711302" y="276572"/>
                </a:lnTo>
                <a:cubicBezTo>
                  <a:pt x="700823" y="276572"/>
                  <a:pt x="692150" y="268197"/>
                  <a:pt x="692150" y="257638"/>
                </a:cubicBezTo>
                <a:cubicBezTo>
                  <a:pt x="692150" y="246715"/>
                  <a:pt x="700461" y="237976"/>
                  <a:pt x="711302" y="237976"/>
                </a:cubicBezTo>
                <a:close/>
                <a:moveTo>
                  <a:pt x="841148" y="65662"/>
                </a:moveTo>
                <a:cubicBezTo>
                  <a:pt x="851553" y="64211"/>
                  <a:pt x="861240" y="71105"/>
                  <a:pt x="863034" y="81991"/>
                </a:cubicBezTo>
                <a:cubicBezTo>
                  <a:pt x="864828" y="92151"/>
                  <a:pt x="857653" y="101948"/>
                  <a:pt x="847247" y="103762"/>
                </a:cubicBezTo>
                <a:lnTo>
                  <a:pt x="720593" y="125534"/>
                </a:lnTo>
                <a:cubicBezTo>
                  <a:pt x="710188" y="127348"/>
                  <a:pt x="700500" y="120091"/>
                  <a:pt x="698706" y="109568"/>
                </a:cubicBezTo>
                <a:cubicBezTo>
                  <a:pt x="696912" y="99408"/>
                  <a:pt x="704088" y="89248"/>
                  <a:pt x="714134" y="87434"/>
                </a:cubicBezTo>
                <a:close/>
                <a:moveTo>
                  <a:pt x="500379" y="47256"/>
                </a:moveTo>
                <a:lnTo>
                  <a:pt x="461833" y="58051"/>
                </a:lnTo>
                <a:lnTo>
                  <a:pt x="461833" y="507843"/>
                </a:lnTo>
                <a:lnTo>
                  <a:pt x="500379" y="507843"/>
                </a:lnTo>
                <a:close/>
                <a:moveTo>
                  <a:pt x="565583" y="838"/>
                </a:moveTo>
                <a:cubicBezTo>
                  <a:pt x="594763" y="-5639"/>
                  <a:pt x="612415" y="26746"/>
                  <a:pt x="612415" y="51574"/>
                </a:cubicBezTo>
                <a:lnTo>
                  <a:pt x="612415" y="503525"/>
                </a:lnTo>
                <a:cubicBezTo>
                  <a:pt x="612415" y="528713"/>
                  <a:pt x="594402" y="560738"/>
                  <a:pt x="565583" y="554261"/>
                </a:cubicBezTo>
                <a:lnTo>
                  <a:pt x="15490" y="434437"/>
                </a:lnTo>
                <a:cubicBezTo>
                  <a:pt x="6124" y="432278"/>
                  <a:pt x="0" y="424362"/>
                  <a:pt x="0" y="415366"/>
                </a:cubicBezTo>
                <a:lnTo>
                  <a:pt x="0" y="139014"/>
                </a:lnTo>
                <a:cubicBezTo>
                  <a:pt x="0" y="129658"/>
                  <a:pt x="7205" y="121742"/>
                  <a:pt x="16211" y="120302"/>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28" name="Freeform 27">
            <a:extLst>
              <a:ext uri="{FF2B5EF4-FFF2-40B4-BE49-F238E27FC236}">
                <a16:creationId xmlns:a16="http://schemas.microsoft.com/office/drawing/2014/main" id="{C76A5E8D-2B95-DE47-B87A-69F83F45D50D}"/>
              </a:ext>
            </a:extLst>
          </p:cNvPr>
          <p:cNvSpPr>
            <a:spLocks noChangeArrowheads="1"/>
          </p:cNvSpPr>
          <p:nvPr/>
        </p:nvSpPr>
        <p:spPr bwMode="auto">
          <a:xfrm>
            <a:off x="19802590" y="9165856"/>
            <a:ext cx="1497634" cy="1494870"/>
          </a:xfrm>
          <a:custGeom>
            <a:avLst/>
            <a:gdLst>
              <a:gd name="connsiteX0" fmla="*/ 675945 w 860065"/>
              <a:gd name="connsiteY0" fmla="*/ 712400 h 858477"/>
              <a:gd name="connsiteX1" fmla="*/ 718462 w 860065"/>
              <a:gd name="connsiteY1" fmla="*/ 747660 h 858477"/>
              <a:gd name="connsiteX2" fmla="*/ 574338 w 860065"/>
              <a:gd name="connsiteY2" fmla="*/ 834011 h 858477"/>
              <a:gd name="connsiteX3" fmla="*/ 598478 w 860065"/>
              <a:gd name="connsiteY3" fmla="*/ 763851 h 858477"/>
              <a:gd name="connsiteX4" fmla="*/ 675945 w 860065"/>
              <a:gd name="connsiteY4" fmla="*/ 712400 h 858477"/>
              <a:gd name="connsiteX5" fmla="*/ 433387 w 860065"/>
              <a:gd name="connsiteY5" fmla="*/ 442912 h 858477"/>
              <a:gd name="connsiteX6" fmla="*/ 468264 w 860065"/>
              <a:gd name="connsiteY6" fmla="*/ 455133 h 858477"/>
              <a:gd name="connsiteX7" fmla="*/ 739369 w 860065"/>
              <a:gd name="connsiteY7" fmla="*/ 550383 h 858477"/>
              <a:gd name="connsiteX8" fmla="*/ 781796 w 860065"/>
              <a:gd name="connsiteY8" fmla="*/ 565120 h 858477"/>
              <a:gd name="connsiteX9" fmla="*/ 740088 w 860065"/>
              <a:gd name="connsiteY9" fmla="*/ 581654 h 858477"/>
              <a:gd name="connsiteX10" fmla="*/ 644806 w 860065"/>
              <a:gd name="connsiteY10" fmla="*/ 619754 h 858477"/>
              <a:gd name="connsiteX11" fmla="*/ 788628 w 860065"/>
              <a:gd name="connsiteY11" fmla="*/ 739086 h 858477"/>
              <a:gd name="connsiteX12" fmla="*/ 767414 w 860065"/>
              <a:gd name="connsiteY12" fmla="*/ 764606 h 858477"/>
              <a:gd name="connsiteX13" fmla="*/ 620356 w 860065"/>
              <a:gd name="connsiteY13" fmla="*/ 643117 h 858477"/>
              <a:gd name="connsiteX14" fmla="*/ 585839 w 860065"/>
              <a:gd name="connsiteY14" fmla="*/ 743039 h 858477"/>
              <a:gd name="connsiteX15" fmla="*/ 571097 w 860065"/>
              <a:gd name="connsiteY15" fmla="*/ 785453 h 858477"/>
              <a:gd name="connsiteX16" fmla="*/ 554198 w 860065"/>
              <a:gd name="connsiteY16" fmla="*/ 743758 h 858477"/>
              <a:gd name="connsiteX17" fmla="*/ 447050 w 860065"/>
              <a:gd name="connsiteY17" fmla="*/ 477058 h 858477"/>
              <a:gd name="connsiteX18" fmla="*/ 431006 w 860065"/>
              <a:gd name="connsiteY18" fmla="*/ 352425 h 858477"/>
              <a:gd name="connsiteX19" fmla="*/ 507639 w 860065"/>
              <a:gd name="connsiteY19" fmla="*/ 429238 h 858477"/>
              <a:gd name="connsiteX20" fmla="*/ 505470 w 860065"/>
              <a:gd name="connsiteY20" fmla="*/ 448351 h 858477"/>
              <a:gd name="connsiteX21" fmla="*/ 475829 w 860065"/>
              <a:gd name="connsiteY21" fmla="*/ 437893 h 858477"/>
              <a:gd name="connsiteX22" fmla="*/ 402449 w 860065"/>
              <a:gd name="connsiteY22" fmla="*/ 412289 h 858477"/>
              <a:gd name="connsiteX23" fmla="*/ 440043 w 860065"/>
              <a:gd name="connsiteY23" fmla="*/ 505330 h 858477"/>
              <a:gd name="connsiteX24" fmla="*/ 431006 w 860065"/>
              <a:gd name="connsiteY24" fmla="*/ 506052 h 858477"/>
              <a:gd name="connsiteX25" fmla="*/ 354012 w 860065"/>
              <a:gd name="connsiteY25" fmla="*/ 429238 h 858477"/>
              <a:gd name="connsiteX26" fmla="*/ 431006 w 860065"/>
              <a:gd name="connsiteY26" fmla="*/ 352425 h 858477"/>
              <a:gd name="connsiteX27" fmla="*/ 430212 w 860065"/>
              <a:gd name="connsiteY27" fmla="*/ 165100 h 858477"/>
              <a:gd name="connsiteX28" fmla="*/ 617266 w 860065"/>
              <a:gd name="connsiteY28" fmla="*/ 242799 h 858477"/>
              <a:gd name="connsiteX29" fmla="*/ 694966 w 860065"/>
              <a:gd name="connsiteY29" fmla="*/ 429853 h 858477"/>
              <a:gd name="connsiteX30" fmla="*/ 682016 w 860065"/>
              <a:gd name="connsiteY30" fmla="*/ 511149 h 858477"/>
              <a:gd name="connsiteX31" fmla="*/ 630216 w 860065"/>
              <a:gd name="connsiteY31" fmla="*/ 493163 h 858477"/>
              <a:gd name="connsiteX32" fmla="*/ 640288 w 860065"/>
              <a:gd name="connsiteY32" fmla="*/ 429853 h 858477"/>
              <a:gd name="connsiteX33" fmla="*/ 578776 w 860065"/>
              <a:gd name="connsiteY33" fmla="*/ 281289 h 858477"/>
              <a:gd name="connsiteX34" fmla="*/ 430212 w 860065"/>
              <a:gd name="connsiteY34" fmla="*/ 219777 h 858477"/>
              <a:gd name="connsiteX35" fmla="*/ 281649 w 860065"/>
              <a:gd name="connsiteY35" fmla="*/ 281289 h 858477"/>
              <a:gd name="connsiteX36" fmla="*/ 220137 w 860065"/>
              <a:gd name="connsiteY36" fmla="*/ 429853 h 858477"/>
              <a:gd name="connsiteX37" fmla="*/ 281649 w 860065"/>
              <a:gd name="connsiteY37" fmla="*/ 578417 h 858477"/>
              <a:gd name="connsiteX38" fmla="*/ 430212 w 860065"/>
              <a:gd name="connsiteY38" fmla="*/ 639928 h 858477"/>
              <a:gd name="connsiteX39" fmla="*/ 489566 w 860065"/>
              <a:gd name="connsiteY39" fmla="*/ 631295 h 858477"/>
              <a:gd name="connsiteX40" fmla="*/ 510070 w 860065"/>
              <a:gd name="connsiteY40" fmla="*/ 682735 h 858477"/>
              <a:gd name="connsiteX41" fmla="*/ 430212 w 860065"/>
              <a:gd name="connsiteY41" fmla="*/ 694965 h 858477"/>
              <a:gd name="connsiteX42" fmla="*/ 242799 w 860065"/>
              <a:gd name="connsiteY42" fmla="*/ 617266 h 858477"/>
              <a:gd name="connsiteX43" fmla="*/ 165100 w 860065"/>
              <a:gd name="connsiteY43" fmla="*/ 429853 h 858477"/>
              <a:gd name="connsiteX44" fmla="*/ 242799 w 860065"/>
              <a:gd name="connsiteY44" fmla="*/ 242799 h 858477"/>
              <a:gd name="connsiteX45" fmla="*/ 430212 w 860065"/>
              <a:gd name="connsiteY45" fmla="*/ 165100 h 858477"/>
              <a:gd name="connsiteX46" fmla="*/ 430212 w 860065"/>
              <a:gd name="connsiteY46" fmla="*/ 0 h 858477"/>
              <a:gd name="connsiteX47" fmla="*/ 733956 w 860065"/>
              <a:gd name="connsiteY47" fmla="*/ 125929 h 858477"/>
              <a:gd name="connsiteX48" fmla="*/ 860065 w 860065"/>
              <a:gd name="connsiteY48" fmla="*/ 429238 h 858477"/>
              <a:gd name="connsiteX49" fmla="*/ 766744 w 860065"/>
              <a:gd name="connsiteY49" fmla="*/ 696568 h 858477"/>
              <a:gd name="connsiteX50" fmla="*/ 724588 w 860065"/>
              <a:gd name="connsiteY50" fmla="*/ 661308 h 858477"/>
              <a:gd name="connsiteX51" fmla="*/ 768546 w 860065"/>
              <a:gd name="connsiteY51" fmla="*/ 590428 h 858477"/>
              <a:gd name="connsiteX52" fmla="*/ 834843 w 860065"/>
              <a:gd name="connsiteY52" fmla="*/ 564163 h 858477"/>
              <a:gd name="connsiteX53" fmla="*/ 786201 w 860065"/>
              <a:gd name="connsiteY53" fmla="*/ 546893 h 858477"/>
              <a:gd name="connsiteX54" fmla="*/ 804937 w 860065"/>
              <a:gd name="connsiteY54" fmla="*/ 429238 h 858477"/>
              <a:gd name="connsiteX55" fmla="*/ 695402 w 860065"/>
              <a:gd name="connsiteY55" fmla="*/ 164427 h 858477"/>
              <a:gd name="connsiteX56" fmla="*/ 430212 w 860065"/>
              <a:gd name="connsiteY56" fmla="*/ 54689 h 858477"/>
              <a:gd name="connsiteX57" fmla="*/ 165023 w 860065"/>
              <a:gd name="connsiteY57" fmla="*/ 164427 h 858477"/>
              <a:gd name="connsiteX58" fmla="*/ 55127 w 860065"/>
              <a:gd name="connsiteY58" fmla="*/ 429238 h 858477"/>
              <a:gd name="connsiteX59" fmla="*/ 165023 w 860065"/>
              <a:gd name="connsiteY59" fmla="*/ 694410 h 858477"/>
              <a:gd name="connsiteX60" fmla="*/ 430212 w 860065"/>
              <a:gd name="connsiteY60" fmla="*/ 803788 h 858477"/>
              <a:gd name="connsiteX61" fmla="*/ 551278 w 860065"/>
              <a:gd name="connsiteY61" fmla="*/ 783999 h 858477"/>
              <a:gd name="connsiteX62" fmla="*/ 571815 w 860065"/>
              <a:gd name="connsiteY62" fmla="*/ 834731 h 858477"/>
              <a:gd name="connsiteX63" fmla="*/ 430212 w 860065"/>
              <a:gd name="connsiteY63" fmla="*/ 858477 h 858477"/>
              <a:gd name="connsiteX64" fmla="*/ 126109 w 860065"/>
              <a:gd name="connsiteY64" fmla="*/ 732908 h 858477"/>
              <a:gd name="connsiteX65" fmla="*/ 0 w 860065"/>
              <a:gd name="connsiteY65" fmla="*/ 429238 h 858477"/>
              <a:gd name="connsiteX66" fmla="*/ 126109 w 860065"/>
              <a:gd name="connsiteY66" fmla="*/ 125929 h 858477"/>
              <a:gd name="connsiteX67" fmla="*/ 430212 w 860065"/>
              <a:gd name="connsiteY67" fmla="*/ 0 h 858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860065" h="858477">
                <a:moveTo>
                  <a:pt x="675945" y="712400"/>
                </a:moveTo>
                <a:lnTo>
                  <a:pt x="718462" y="747660"/>
                </a:lnTo>
                <a:cubicBezTo>
                  <a:pt x="677026" y="785079"/>
                  <a:pt x="628024" y="814582"/>
                  <a:pt x="574338" y="834011"/>
                </a:cubicBezTo>
                <a:lnTo>
                  <a:pt x="598478" y="763851"/>
                </a:lnTo>
                <a:cubicBezTo>
                  <a:pt x="626583" y="750178"/>
                  <a:pt x="652525" y="732548"/>
                  <a:pt x="675945" y="712400"/>
                </a:cubicBezTo>
                <a:close/>
                <a:moveTo>
                  <a:pt x="433387" y="442912"/>
                </a:moveTo>
                <a:lnTo>
                  <a:pt x="468264" y="455133"/>
                </a:lnTo>
                <a:lnTo>
                  <a:pt x="739369" y="550383"/>
                </a:lnTo>
                <a:lnTo>
                  <a:pt x="781796" y="565120"/>
                </a:lnTo>
                <a:lnTo>
                  <a:pt x="740088" y="581654"/>
                </a:lnTo>
                <a:lnTo>
                  <a:pt x="644806" y="619754"/>
                </a:lnTo>
                <a:lnTo>
                  <a:pt x="788628" y="739086"/>
                </a:lnTo>
                <a:lnTo>
                  <a:pt x="767414" y="764606"/>
                </a:lnTo>
                <a:lnTo>
                  <a:pt x="620356" y="643117"/>
                </a:lnTo>
                <a:lnTo>
                  <a:pt x="585839" y="743039"/>
                </a:lnTo>
                <a:lnTo>
                  <a:pt x="571097" y="785453"/>
                </a:lnTo>
                <a:lnTo>
                  <a:pt x="554198" y="743758"/>
                </a:lnTo>
                <a:lnTo>
                  <a:pt x="447050" y="477058"/>
                </a:lnTo>
                <a:close/>
                <a:moveTo>
                  <a:pt x="431006" y="352425"/>
                </a:moveTo>
                <a:cubicBezTo>
                  <a:pt x="473299" y="352425"/>
                  <a:pt x="507639" y="387045"/>
                  <a:pt x="507639" y="429238"/>
                </a:cubicBezTo>
                <a:cubicBezTo>
                  <a:pt x="507639" y="435729"/>
                  <a:pt x="506916" y="442221"/>
                  <a:pt x="505470" y="448351"/>
                </a:cubicBezTo>
                <a:lnTo>
                  <a:pt x="475829" y="437893"/>
                </a:lnTo>
                <a:lnTo>
                  <a:pt x="402449" y="412289"/>
                </a:lnTo>
                <a:lnTo>
                  <a:pt x="440043" y="505330"/>
                </a:lnTo>
                <a:cubicBezTo>
                  <a:pt x="437151" y="506052"/>
                  <a:pt x="433898" y="506052"/>
                  <a:pt x="431006" y="506052"/>
                </a:cubicBezTo>
                <a:cubicBezTo>
                  <a:pt x="388352" y="506052"/>
                  <a:pt x="354012" y="471792"/>
                  <a:pt x="354012" y="429238"/>
                </a:cubicBezTo>
                <a:cubicBezTo>
                  <a:pt x="354012" y="387045"/>
                  <a:pt x="388352" y="352425"/>
                  <a:pt x="431006" y="352425"/>
                </a:cubicBezTo>
                <a:close/>
                <a:moveTo>
                  <a:pt x="430212" y="165100"/>
                </a:moveTo>
                <a:cubicBezTo>
                  <a:pt x="503236" y="165100"/>
                  <a:pt x="569424" y="194957"/>
                  <a:pt x="617266" y="242799"/>
                </a:cubicBezTo>
                <a:cubicBezTo>
                  <a:pt x="665109" y="290642"/>
                  <a:pt x="694966" y="356830"/>
                  <a:pt x="694966" y="429853"/>
                </a:cubicBezTo>
                <a:cubicBezTo>
                  <a:pt x="694966" y="458271"/>
                  <a:pt x="690289" y="485609"/>
                  <a:pt x="682016" y="511149"/>
                </a:cubicBezTo>
                <a:lnTo>
                  <a:pt x="630216" y="493163"/>
                </a:lnTo>
                <a:cubicBezTo>
                  <a:pt x="636691" y="473019"/>
                  <a:pt x="640288" y="452155"/>
                  <a:pt x="640288" y="429853"/>
                </a:cubicBezTo>
                <a:cubicBezTo>
                  <a:pt x="640288" y="371938"/>
                  <a:pt x="616547" y="319419"/>
                  <a:pt x="578776" y="281289"/>
                </a:cubicBezTo>
                <a:cubicBezTo>
                  <a:pt x="540646" y="243519"/>
                  <a:pt x="488127" y="219777"/>
                  <a:pt x="430212" y="219777"/>
                </a:cubicBezTo>
                <a:cubicBezTo>
                  <a:pt x="371938" y="219777"/>
                  <a:pt x="319779" y="243519"/>
                  <a:pt x="281649" y="281289"/>
                </a:cubicBezTo>
                <a:cubicBezTo>
                  <a:pt x="243518" y="319419"/>
                  <a:pt x="220137" y="371938"/>
                  <a:pt x="220137" y="429853"/>
                </a:cubicBezTo>
                <a:cubicBezTo>
                  <a:pt x="220137" y="487768"/>
                  <a:pt x="243518" y="540646"/>
                  <a:pt x="281649" y="578417"/>
                </a:cubicBezTo>
                <a:cubicBezTo>
                  <a:pt x="319779" y="616547"/>
                  <a:pt x="371938" y="639928"/>
                  <a:pt x="430212" y="639928"/>
                </a:cubicBezTo>
                <a:cubicBezTo>
                  <a:pt x="450717" y="639928"/>
                  <a:pt x="470501" y="637051"/>
                  <a:pt x="489566" y="631295"/>
                </a:cubicBezTo>
                <a:lnTo>
                  <a:pt x="510070" y="682735"/>
                </a:lnTo>
                <a:cubicBezTo>
                  <a:pt x="484890" y="690649"/>
                  <a:pt x="457911" y="694965"/>
                  <a:pt x="430212" y="694965"/>
                </a:cubicBezTo>
                <a:cubicBezTo>
                  <a:pt x="356830" y="694965"/>
                  <a:pt x="290641" y="665109"/>
                  <a:pt x="242799" y="617266"/>
                </a:cubicBezTo>
                <a:cubicBezTo>
                  <a:pt x="194956" y="569424"/>
                  <a:pt x="165100" y="503235"/>
                  <a:pt x="165100" y="429853"/>
                </a:cubicBezTo>
                <a:cubicBezTo>
                  <a:pt x="165100" y="356830"/>
                  <a:pt x="194956" y="290642"/>
                  <a:pt x="242799" y="242799"/>
                </a:cubicBezTo>
                <a:cubicBezTo>
                  <a:pt x="290641" y="194957"/>
                  <a:pt x="356830" y="165100"/>
                  <a:pt x="430212" y="165100"/>
                </a:cubicBezTo>
                <a:close/>
                <a:moveTo>
                  <a:pt x="430212" y="0"/>
                </a:moveTo>
                <a:cubicBezTo>
                  <a:pt x="548755" y="0"/>
                  <a:pt x="656128" y="48213"/>
                  <a:pt x="733956" y="125929"/>
                </a:cubicBezTo>
                <a:cubicBezTo>
                  <a:pt x="811783" y="203645"/>
                  <a:pt x="860065" y="310865"/>
                  <a:pt x="860065" y="429238"/>
                </a:cubicBezTo>
                <a:cubicBezTo>
                  <a:pt x="860065" y="530342"/>
                  <a:pt x="825115" y="623170"/>
                  <a:pt x="766744" y="696568"/>
                </a:cubicBezTo>
                <a:lnTo>
                  <a:pt x="724588" y="661308"/>
                </a:lnTo>
                <a:cubicBezTo>
                  <a:pt x="741883" y="639361"/>
                  <a:pt x="756655" y="615974"/>
                  <a:pt x="768546" y="590428"/>
                </a:cubicBezTo>
                <a:lnTo>
                  <a:pt x="834843" y="564163"/>
                </a:lnTo>
                <a:lnTo>
                  <a:pt x="786201" y="546893"/>
                </a:lnTo>
                <a:cubicBezTo>
                  <a:pt x="798452" y="509833"/>
                  <a:pt x="804937" y="470615"/>
                  <a:pt x="804937" y="429238"/>
                </a:cubicBezTo>
                <a:cubicBezTo>
                  <a:pt x="804937" y="325977"/>
                  <a:pt x="763141" y="232429"/>
                  <a:pt x="695402" y="164427"/>
                </a:cubicBezTo>
                <a:cubicBezTo>
                  <a:pt x="627303" y="96786"/>
                  <a:pt x="533622" y="54689"/>
                  <a:pt x="430212" y="54689"/>
                </a:cubicBezTo>
                <a:cubicBezTo>
                  <a:pt x="326803" y="54689"/>
                  <a:pt x="232761" y="96786"/>
                  <a:pt x="165023" y="164427"/>
                </a:cubicBezTo>
                <a:cubicBezTo>
                  <a:pt x="96924" y="232429"/>
                  <a:pt x="55127" y="325977"/>
                  <a:pt x="55127" y="429238"/>
                </a:cubicBezTo>
                <a:cubicBezTo>
                  <a:pt x="55127" y="532860"/>
                  <a:pt x="96924" y="626408"/>
                  <a:pt x="165023" y="694410"/>
                </a:cubicBezTo>
                <a:cubicBezTo>
                  <a:pt x="232761" y="762052"/>
                  <a:pt x="326803" y="803788"/>
                  <a:pt x="430212" y="803788"/>
                </a:cubicBezTo>
                <a:cubicBezTo>
                  <a:pt x="472369" y="803788"/>
                  <a:pt x="513445" y="796592"/>
                  <a:pt x="551278" y="783999"/>
                </a:cubicBezTo>
                <a:lnTo>
                  <a:pt x="571815" y="834731"/>
                </a:lnTo>
                <a:cubicBezTo>
                  <a:pt x="527497" y="850202"/>
                  <a:pt x="479575" y="858477"/>
                  <a:pt x="430212" y="858477"/>
                </a:cubicBezTo>
                <a:cubicBezTo>
                  <a:pt x="311309" y="858477"/>
                  <a:pt x="203936" y="810624"/>
                  <a:pt x="126109" y="732908"/>
                </a:cubicBezTo>
                <a:cubicBezTo>
                  <a:pt x="48282" y="655192"/>
                  <a:pt x="0" y="547972"/>
                  <a:pt x="0" y="429238"/>
                </a:cubicBezTo>
                <a:cubicBezTo>
                  <a:pt x="0" y="310865"/>
                  <a:pt x="48282" y="203645"/>
                  <a:pt x="126109" y="125929"/>
                </a:cubicBezTo>
                <a:cubicBezTo>
                  <a:pt x="203936" y="48213"/>
                  <a:pt x="311309" y="0"/>
                  <a:pt x="430212"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29" name="Freeform 28">
            <a:extLst>
              <a:ext uri="{FF2B5EF4-FFF2-40B4-BE49-F238E27FC236}">
                <a16:creationId xmlns:a16="http://schemas.microsoft.com/office/drawing/2014/main" id="{E13FE273-0F81-0A4E-AC84-3254F9CDC3D3}"/>
              </a:ext>
            </a:extLst>
          </p:cNvPr>
          <p:cNvSpPr>
            <a:spLocks noChangeArrowheads="1"/>
          </p:cNvSpPr>
          <p:nvPr/>
        </p:nvSpPr>
        <p:spPr bwMode="auto">
          <a:xfrm>
            <a:off x="14929231" y="4030728"/>
            <a:ext cx="1530216" cy="1052524"/>
          </a:xfrm>
          <a:custGeom>
            <a:avLst/>
            <a:gdLst>
              <a:gd name="connsiteX0" fmla="*/ 566573 w 869590"/>
              <a:gd name="connsiteY0" fmla="*/ 133350 h 598128"/>
              <a:gd name="connsiteX1" fmla="*/ 679024 w 869590"/>
              <a:gd name="connsiteY1" fmla="*/ 179720 h 598128"/>
              <a:gd name="connsiteX2" fmla="*/ 725518 w 869590"/>
              <a:gd name="connsiteY2" fmla="*/ 291511 h 598128"/>
              <a:gd name="connsiteX3" fmla="*/ 679024 w 869590"/>
              <a:gd name="connsiteY3" fmla="*/ 403302 h 598128"/>
              <a:gd name="connsiteX4" fmla="*/ 678303 w 869590"/>
              <a:gd name="connsiteY4" fmla="*/ 404021 h 598128"/>
              <a:gd name="connsiteX5" fmla="*/ 823553 w 869590"/>
              <a:gd name="connsiteY5" fmla="*/ 571168 h 598128"/>
              <a:gd name="connsiteX6" fmla="*/ 792557 w 869590"/>
              <a:gd name="connsiteY6" fmla="*/ 598128 h 598128"/>
              <a:gd name="connsiteX7" fmla="*/ 645505 w 869590"/>
              <a:gd name="connsiteY7" fmla="*/ 428824 h 598128"/>
              <a:gd name="connsiteX8" fmla="*/ 566573 w 869590"/>
              <a:gd name="connsiteY8" fmla="*/ 449672 h 598128"/>
              <a:gd name="connsiteX9" fmla="*/ 454482 w 869590"/>
              <a:gd name="connsiteY9" fmla="*/ 403302 h 598128"/>
              <a:gd name="connsiteX10" fmla="*/ 407988 w 869590"/>
              <a:gd name="connsiteY10" fmla="*/ 291511 h 598128"/>
              <a:gd name="connsiteX11" fmla="*/ 454482 w 869590"/>
              <a:gd name="connsiteY11" fmla="*/ 179720 h 598128"/>
              <a:gd name="connsiteX12" fmla="*/ 566573 w 869590"/>
              <a:gd name="connsiteY12" fmla="*/ 133350 h 598128"/>
              <a:gd name="connsiteX13" fmla="*/ 18364 w 869590"/>
              <a:gd name="connsiteY13" fmla="*/ 0 h 598128"/>
              <a:gd name="connsiteX14" fmla="*/ 851226 w 869590"/>
              <a:gd name="connsiteY14" fmla="*/ 0 h 598128"/>
              <a:gd name="connsiteX15" fmla="*/ 869590 w 869590"/>
              <a:gd name="connsiteY15" fmla="*/ 17968 h 598128"/>
              <a:gd name="connsiteX16" fmla="*/ 869590 w 869590"/>
              <a:gd name="connsiteY16" fmla="*/ 327388 h 598128"/>
              <a:gd name="connsiteX17" fmla="*/ 851226 w 869590"/>
              <a:gd name="connsiteY17" fmla="*/ 345716 h 598128"/>
              <a:gd name="connsiteX18" fmla="*/ 734921 w 869590"/>
              <a:gd name="connsiteY18" fmla="*/ 345716 h 598128"/>
              <a:gd name="connsiteX19" fmla="*/ 743563 w 869590"/>
              <a:gd name="connsiteY19" fmla="*/ 291091 h 598128"/>
              <a:gd name="connsiteX20" fmla="*/ 691711 w 869590"/>
              <a:gd name="connsiteY20" fmla="*/ 166389 h 598128"/>
              <a:gd name="connsiteX21" fmla="*/ 566764 w 869590"/>
              <a:gd name="connsiteY21" fmla="*/ 114639 h 598128"/>
              <a:gd name="connsiteX22" fmla="*/ 441817 w 869590"/>
              <a:gd name="connsiteY22" fmla="*/ 166389 h 598128"/>
              <a:gd name="connsiteX23" fmla="*/ 389965 w 869590"/>
              <a:gd name="connsiteY23" fmla="*/ 291091 h 598128"/>
              <a:gd name="connsiteX24" fmla="*/ 398967 w 869590"/>
              <a:gd name="connsiteY24" fmla="*/ 345716 h 598128"/>
              <a:gd name="connsiteX25" fmla="*/ 18364 w 869590"/>
              <a:gd name="connsiteY25" fmla="*/ 345716 h 598128"/>
              <a:gd name="connsiteX26" fmla="*/ 0 w 869590"/>
              <a:gd name="connsiteY26" fmla="*/ 327388 h 598128"/>
              <a:gd name="connsiteX27" fmla="*/ 0 w 869590"/>
              <a:gd name="connsiteY27" fmla="*/ 17968 h 598128"/>
              <a:gd name="connsiteX28" fmla="*/ 18364 w 869590"/>
              <a:gd name="connsiteY28" fmla="*/ 0 h 598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69590" h="598128">
                <a:moveTo>
                  <a:pt x="566573" y="133350"/>
                </a:moveTo>
                <a:cubicBezTo>
                  <a:pt x="610544" y="133350"/>
                  <a:pt x="650191" y="151323"/>
                  <a:pt x="679024" y="179720"/>
                </a:cubicBezTo>
                <a:cubicBezTo>
                  <a:pt x="707858" y="208477"/>
                  <a:pt x="725518" y="248017"/>
                  <a:pt x="725518" y="291511"/>
                </a:cubicBezTo>
                <a:cubicBezTo>
                  <a:pt x="725518" y="335005"/>
                  <a:pt x="707858" y="374546"/>
                  <a:pt x="679024" y="403302"/>
                </a:cubicBezTo>
                <a:cubicBezTo>
                  <a:pt x="678664" y="403662"/>
                  <a:pt x="678303" y="403662"/>
                  <a:pt x="678303" y="404021"/>
                </a:cubicBezTo>
                <a:lnTo>
                  <a:pt x="823553" y="571168"/>
                </a:lnTo>
                <a:lnTo>
                  <a:pt x="792557" y="598128"/>
                </a:lnTo>
                <a:lnTo>
                  <a:pt x="645505" y="428824"/>
                </a:lnTo>
                <a:cubicBezTo>
                  <a:pt x="622078" y="442123"/>
                  <a:pt x="595407" y="449672"/>
                  <a:pt x="566573" y="449672"/>
                </a:cubicBezTo>
                <a:cubicBezTo>
                  <a:pt x="522962" y="449672"/>
                  <a:pt x="483316" y="431699"/>
                  <a:pt x="454482" y="403302"/>
                </a:cubicBezTo>
                <a:cubicBezTo>
                  <a:pt x="425649" y="374546"/>
                  <a:pt x="407988" y="335005"/>
                  <a:pt x="407988" y="291511"/>
                </a:cubicBezTo>
                <a:cubicBezTo>
                  <a:pt x="407988" y="248017"/>
                  <a:pt x="425649" y="208477"/>
                  <a:pt x="454482" y="179720"/>
                </a:cubicBezTo>
                <a:cubicBezTo>
                  <a:pt x="483316" y="151323"/>
                  <a:pt x="522962" y="133350"/>
                  <a:pt x="566573" y="133350"/>
                </a:cubicBezTo>
                <a:close/>
                <a:moveTo>
                  <a:pt x="18364" y="0"/>
                </a:moveTo>
                <a:lnTo>
                  <a:pt x="851226" y="0"/>
                </a:lnTo>
                <a:cubicBezTo>
                  <a:pt x="861308" y="0"/>
                  <a:pt x="869590" y="8265"/>
                  <a:pt x="869590" y="17968"/>
                </a:cubicBezTo>
                <a:lnTo>
                  <a:pt x="869590" y="327388"/>
                </a:lnTo>
                <a:cubicBezTo>
                  <a:pt x="869590" y="337450"/>
                  <a:pt x="861308" y="345716"/>
                  <a:pt x="851226" y="345716"/>
                </a:cubicBezTo>
                <a:lnTo>
                  <a:pt x="734921" y="345716"/>
                </a:lnTo>
                <a:cubicBezTo>
                  <a:pt x="740682" y="328107"/>
                  <a:pt x="743563" y="309779"/>
                  <a:pt x="743563" y="291091"/>
                </a:cubicBezTo>
                <a:cubicBezTo>
                  <a:pt x="743563" y="244373"/>
                  <a:pt x="725199" y="199451"/>
                  <a:pt x="691711" y="166389"/>
                </a:cubicBezTo>
                <a:cubicBezTo>
                  <a:pt x="658584" y="133327"/>
                  <a:pt x="613934" y="114639"/>
                  <a:pt x="566764" y="114639"/>
                </a:cubicBezTo>
                <a:cubicBezTo>
                  <a:pt x="519954" y="114639"/>
                  <a:pt x="475304" y="133327"/>
                  <a:pt x="441817" y="166389"/>
                </a:cubicBezTo>
                <a:cubicBezTo>
                  <a:pt x="408689" y="199451"/>
                  <a:pt x="389965" y="244373"/>
                  <a:pt x="389965" y="291091"/>
                </a:cubicBezTo>
                <a:cubicBezTo>
                  <a:pt x="389965" y="309779"/>
                  <a:pt x="393206" y="328107"/>
                  <a:pt x="398967" y="345716"/>
                </a:cubicBezTo>
                <a:lnTo>
                  <a:pt x="18364" y="345716"/>
                </a:lnTo>
                <a:cubicBezTo>
                  <a:pt x="8282" y="345716"/>
                  <a:pt x="0" y="337450"/>
                  <a:pt x="0" y="327388"/>
                </a:cubicBezTo>
                <a:lnTo>
                  <a:pt x="0" y="17968"/>
                </a:lnTo>
                <a:cubicBezTo>
                  <a:pt x="0" y="8265"/>
                  <a:pt x="8282" y="0"/>
                  <a:pt x="18364"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30" name="TextBox 29">
            <a:extLst>
              <a:ext uri="{FF2B5EF4-FFF2-40B4-BE49-F238E27FC236}">
                <a16:creationId xmlns:a16="http://schemas.microsoft.com/office/drawing/2014/main" id="{7BCD3EBC-9A8F-C44A-8843-840B591C2837}"/>
              </a:ext>
            </a:extLst>
          </p:cNvPr>
          <p:cNvSpPr txBox="1"/>
          <p:nvPr/>
        </p:nvSpPr>
        <p:spPr>
          <a:xfrm>
            <a:off x="5233239" y="5452435"/>
            <a:ext cx="2164375" cy="523220"/>
          </a:xfrm>
          <a:prstGeom prst="rect">
            <a:avLst/>
          </a:prstGeom>
          <a:noFill/>
        </p:spPr>
        <p:txBody>
          <a:bodyPr wrap="none" rtlCol="0" anchor="ctr" anchorCtr="0">
            <a:spAutoFit/>
          </a:bodyPr>
          <a:lstStyle/>
          <a:p>
            <a:pPr algn="r"/>
            <a:r>
              <a:rPr lang="en-US" sz="2800" b="1" dirty="0">
                <a:solidFill>
                  <a:schemeClr val="bg1"/>
                </a:solidFill>
                <a:latin typeface="Poppins" pitchFamily="2" charset="77"/>
                <a:ea typeface="League Spartan" charset="0"/>
                <a:cs typeface="Poppins" pitchFamily="2" charset="77"/>
              </a:rPr>
              <a:t>YOUR TITLE</a:t>
            </a:r>
          </a:p>
        </p:txBody>
      </p:sp>
      <p:sp>
        <p:nvSpPr>
          <p:cNvPr id="31" name="Subtitle 2">
            <a:extLst>
              <a:ext uri="{FF2B5EF4-FFF2-40B4-BE49-F238E27FC236}">
                <a16:creationId xmlns:a16="http://schemas.microsoft.com/office/drawing/2014/main" id="{C9401B1C-9B39-6444-84D2-1C3E060A95C1}"/>
              </a:ext>
            </a:extLst>
          </p:cNvPr>
          <p:cNvSpPr txBox="1">
            <a:spLocks/>
          </p:cNvSpPr>
          <p:nvPr/>
        </p:nvSpPr>
        <p:spPr>
          <a:xfrm>
            <a:off x="3613354" y="6044356"/>
            <a:ext cx="3784259" cy="1162626"/>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sz="2000" spc="-20" dirty="0">
                <a:solidFill>
                  <a:schemeClr val="bg1"/>
                </a:solidFill>
                <a:latin typeface="Lato" panose="020F0502020204030203" pitchFamily="34" charset="77"/>
              </a:rPr>
              <a:t>You can do whatever you want, go a impress your audience with an amazing presentation</a:t>
            </a:r>
          </a:p>
        </p:txBody>
      </p:sp>
      <p:sp>
        <p:nvSpPr>
          <p:cNvPr id="34" name="TextBox 33">
            <a:extLst>
              <a:ext uri="{FF2B5EF4-FFF2-40B4-BE49-F238E27FC236}">
                <a16:creationId xmlns:a16="http://schemas.microsoft.com/office/drawing/2014/main" id="{95E863CB-EDE2-BD4C-AC18-2EDC7CCB58DB}"/>
              </a:ext>
            </a:extLst>
          </p:cNvPr>
          <p:cNvSpPr txBox="1"/>
          <p:nvPr/>
        </p:nvSpPr>
        <p:spPr>
          <a:xfrm>
            <a:off x="14392390" y="5452435"/>
            <a:ext cx="2164375" cy="523220"/>
          </a:xfrm>
          <a:prstGeom prst="rect">
            <a:avLst/>
          </a:prstGeom>
          <a:noFill/>
        </p:spPr>
        <p:txBody>
          <a:bodyPr wrap="none" rtlCol="0" anchor="ctr" anchorCtr="0">
            <a:spAutoFit/>
          </a:bodyPr>
          <a:lstStyle/>
          <a:p>
            <a:pPr algn="r"/>
            <a:r>
              <a:rPr lang="en-US" sz="2800" b="1" dirty="0">
                <a:solidFill>
                  <a:schemeClr val="bg1"/>
                </a:solidFill>
                <a:latin typeface="Poppins" pitchFamily="2" charset="77"/>
                <a:ea typeface="League Spartan" charset="0"/>
                <a:cs typeface="Poppins" pitchFamily="2" charset="77"/>
              </a:rPr>
              <a:t>YOUR TITLE</a:t>
            </a:r>
          </a:p>
        </p:txBody>
      </p:sp>
      <p:sp>
        <p:nvSpPr>
          <p:cNvPr id="35" name="Subtitle 2">
            <a:extLst>
              <a:ext uri="{FF2B5EF4-FFF2-40B4-BE49-F238E27FC236}">
                <a16:creationId xmlns:a16="http://schemas.microsoft.com/office/drawing/2014/main" id="{E4CB01DD-8D46-A341-9597-17C3D5CAA9FA}"/>
              </a:ext>
            </a:extLst>
          </p:cNvPr>
          <p:cNvSpPr txBox="1">
            <a:spLocks/>
          </p:cNvSpPr>
          <p:nvPr/>
        </p:nvSpPr>
        <p:spPr>
          <a:xfrm>
            <a:off x="12772505" y="6044356"/>
            <a:ext cx="3784259" cy="120494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sz="2000" spc="-20" dirty="0">
                <a:solidFill>
                  <a:schemeClr val="bg1"/>
                </a:solidFill>
                <a:latin typeface="Lato" panose="020F0502020204030203" pitchFamily="34" charset="77"/>
              </a:rPr>
              <a:t>You can do whatever you want, go a impress your audience with an amazing presentation</a:t>
            </a:r>
          </a:p>
        </p:txBody>
      </p:sp>
      <p:sp>
        <p:nvSpPr>
          <p:cNvPr id="37" name="TextBox 36">
            <a:extLst>
              <a:ext uri="{FF2B5EF4-FFF2-40B4-BE49-F238E27FC236}">
                <a16:creationId xmlns:a16="http://schemas.microsoft.com/office/drawing/2014/main" id="{394C98AD-2653-6247-9AB0-BCB29E7807C8}"/>
              </a:ext>
            </a:extLst>
          </p:cNvPr>
          <p:cNvSpPr txBox="1"/>
          <p:nvPr/>
        </p:nvSpPr>
        <p:spPr>
          <a:xfrm>
            <a:off x="10140121" y="10846683"/>
            <a:ext cx="2164375" cy="523220"/>
          </a:xfrm>
          <a:prstGeom prst="rect">
            <a:avLst/>
          </a:prstGeom>
          <a:noFill/>
        </p:spPr>
        <p:txBody>
          <a:bodyPr wrap="none" rtlCol="0" anchor="ctr" anchorCtr="0">
            <a:spAutoFit/>
          </a:bodyPr>
          <a:lstStyle/>
          <a:p>
            <a:pPr algn="r"/>
            <a:r>
              <a:rPr lang="en-US" sz="2800" b="1" dirty="0">
                <a:solidFill>
                  <a:schemeClr val="bg1"/>
                </a:solidFill>
                <a:latin typeface="Poppins" pitchFamily="2" charset="77"/>
                <a:ea typeface="League Spartan" charset="0"/>
                <a:cs typeface="Poppins" pitchFamily="2" charset="77"/>
              </a:rPr>
              <a:t>YOUR TITLE</a:t>
            </a:r>
          </a:p>
        </p:txBody>
      </p:sp>
      <p:sp>
        <p:nvSpPr>
          <p:cNvPr id="38" name="Subtitle 2">
            <a:extLst>
              <a:ext uri="{FF2B5EF4-FFF2-40B4-BE49-F238E27FC236}">
                <a16:creationId xmlns:a16="http://schemas.microsoft.com/office/drawing/2014/main" id="{79225409-1111-EB42-8A20-69DB562DED21}"/>
              </a:ext>
            </a:extLst>
          </p:cNvPr>
          <p:cNvSpPr txBox="1">
            <a:spLocks/>
          </p:cNvSpPr>
          <p:nvPr/>
        </p:nvSpPr>
        <p:spPr>
          <a:xfrm>
            <a:off x="8520236" y="11438604"/>
            <a:ext cx="3784259" cy="120494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sz="2000" spc="-20" dirty="0">
                <a:solidFill>
                  <a:schemeClr val="bg1"/>
                </a:solidFill>
                <a:latin typeface="Lato" panose="020F0502020204030203" pitchFamily="34" charset="77"/>
              </a:rPr>
              <a:t>You can do whatever you want, go a impress your audience with an amazing presentation</a:t>
            </a:r>
          </a:p>
        </p:txBody>
      </p:sp>
      <p:sp>
        <p:nvSpPr>
          <p:cNvPr id="40" name="TextBox 39">
            <a:extLst>
              <a:ext uri="{FF2B5EF4-FFF2-40B4-BE49-F238E27FC236}">
                <a16:creationId xmlns:a16="http://schemas.microsoft.com/office/drawing/2014/main" id="{9CFF7EBD-DE70-824B-BF6E-7F7F63235B17}"/>
              </a:ext>
            </a:extLst>
          </p:cNvPr>
          <p:cNvSpPr txBox="1"/>
          <p:nvPr/>
        </p:nvSpPr>
        <p:spPr>
          <a:xfrm>
            <a:off x="19276348" y="10846683"/>
            <a:ext cx="2164375" cy="523220"/>
          </a:xfrm>
          <a:prstGeom prst="rect">
            <a:avLst/>
          </a:prstGeom>
          <a:noFill/>
        </p:spPr>
        <p:txBody>
          <a:bodyPr wrap="none" rtlCol="0" anchor="ctr" anchorCtr="0">
            <a:spAutoFit/>
          </a:bodyPr>
          <a:lstStyle/>
          <a:p>
            <a:pPr algn="r"/>
            <a:r>
              <a:rPr lang="en-US" sz="2800" b="1" dirty="0">
                <a:solidFill>
                  <a:schemeClr val="bg1"/>
                </a:solidFill>
                <a:latin typeface="Poppins" pitchFamily="2" charset="77"/>
                <a:ea typeface="League Spartan" charset="0"/>
                <a:cs typeface="Poppins" pitchFamily="2" charset="77"/>
              </a:rPr>
              <a:t>YOUR TITLE</a:t>
            </a:r>
          </a:p>
        </p:txBody>
      </p:sp>
      <p:sp>
        <p:nvSpPr>
          <p:cNvPr id="41" name="Subtitle 2">
            <a:extLst>
              <a:ext uri="{FF2B5EF4-FFF2-40B4-BE49-F238E27FC236}">
                <a16:creationId xmlns:a16="http://schemas.microsoft.com/office/drawing/2014/main" id="{1B987A38-DBDF-FD42-A4B3-8AF3CB0F14B8}"/>
              </a:ext>
            </a:extLst>
          </p:cNvPr>
          <p:cNvSpPr txBox="1">
            <a:spLocks/>
          </p:cNvSpPr>
          <p:nvPr/>
        </p:nvSpPr>
        <p:spPr>
          <a:xfrm>
            <a:off x="17656463" y="11438604"/>
            <a:ext cx="3784259" cy="120494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sz="2000" spc="-20" dirty="0">
                <a:solidFill>
                  <a:schemeClr val="bg1"/>
                </a:solidFill>
                <a:latin typeface="Lato" panose="020F0502020204030203" pitchFamily="34" charset="77"/>
              </a:rPr>
              <a:t>You can do whatever you want, go a impress your audience with an amazing presentation</a:t>
            </a:r>
          </a:p>
        </p:txBody>
      </p:sp>
      <p:grpSp>
        <p:nvGrpSpPr>
          <p:cNvPr id="45" name="Grupo 44">
            <a:extLst>
              <a:ext uri="{FF2B5EF4-FFF2-40B4-BE49-F238E27FC236}">
                <a16:creationId xmlns:a16="http://schemas.microsoft.com/office/drawing/2014/main" id="{6D6E2BBA-FCCB-0A45-A266-C57CA681A24A}"/>
              </a:ext>
            </a:extLst>
          </p:cNvPr>
          <p:cNvGrpSpPr/>
          <p:nvPr/>
        </p:nvGrpSpPr>
        <p:grpSpPr>
          <a:xfrm>
            <a:off x="819681" y="585946"/>
            <a:ext cx="10457537" cy="1307099"/>
            <a:chOff x="591081" y="585946"/>
            <a:chExt cx="10457537" cy="1307099"/>
          </a:xfrm>
        </p:grpSpPr>
        <p:sp>
          <p:nvSpPr>
            <p:cNvPr id="46" name="CuadroTexto 45">
              <a:extLst>
                <a:ext uri="{FF2B5EF4-FFF2-40B4-BE49-F238E27FC236}">
                  <a16:creationId xmlns:a16="http://schemas.microsoft.com/office/drawing/2014/main" id="{7F742099-A561-5B42-9401-D6C38D46B268}"/>
                </a:ext>
              </a:extLst>
            </p:cNvPr>
            <p:cNvSpPr txBox="1"/>
            <p:nvPr/>
          </p:nvSpPr>
          <p:spPr>
            <a:xfrm>
              <a:off x="591081" y="585946"/>
              <a:ext cx="10457537" cy="1107996"/>
            </a:xfrm>
            <a:prstGeom prst="rect">
              <a:avLst/>
            </a:prstGeom>
            <a:noFill/>
          </p:spPr>
          <p:txBody>
            <a:bodyPr wrap="square" rtlCol="0">
              <a:spAutoFit/>
            </a:bodyPr>
            <a:lstStyle/>
            <a:p>
              <a:r>
                <a:rPr lang="en-US" sz="6600" dirty="0">
                  <a:solidFill>
                    <a:schemeClr val="bg1"/>
                  </a:solidFill>
                  <a:latin typeface="Montserrat" pitchFamily="2" charset="77"/>
                </a:rPr>
                <a:t>Your Title Goes Here</a:t>
              </a:r>
            </a:p>
          </p:txBody>
        </p:sp>
        <p:sp>
          <p:nvSpPr>
            <p:cNvPr id="47" name="Rectángulo 46">
              <a:extLst>
                <a:ext uri="{FF2B5EF4-FFF2-40B4-BE49-F238E27FC236}">
                  <a16:creationId xmlns:a16="http://schemas.microsoft.com/office/drawing/2014/main" id="{8B1197CD-0954-FB4E-A86A-CBC1D1AD368A}"/>
                </a:ext>
              </a:extLst>
            </p:cNvPr>
            <p:cNvSpPr/>
            <p:nvPr/>
          </p:nvSpPr>
          <p:spPr>
            <a:xfrm>
              <a:off x="778052" y="1693942"/>
              <a:ext cx="2253906" cy="19910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ángulo 47">
              <a:extLst>
                <a:ext uri="{FF2B5EF4-FFF2-40B4-BE49-F238E27FC236}">
                  <a16:creationId xmlns:a16="http://schemas.microsoft.com/office/drawing/2014/main" id="{E9256288-6D08-B54D-BE14-8E51FA9F3685}"/>
                </a:ext>
              </a:extLst>
            </p:cNvPr>
            <p:cNvSpPr/>
            <p:nvPr/>
          </p:nvSpPr>
          <p:spPr>
            <a:xfrm>
              <a:off x="3019707" y="1688215"/>
              <a:ext cx="2253906" cy="1991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ángulo 48">
              <a:extLst>
                <a:ext uri="{FF2B5EF4-FFF2-40B4-BE49-F238E27FC236}">
                  <a16:creationId xmlns:a16="http://schemas.microsoft.com/office/drawing/2014/main" id="{51D434CA-13BC-DB41-ACF6-E4136FDD0160}"/>
                </a:ext>
              </a:extLst>
            </p:cNvPr>
            <p:cNvSpPr/>
            <p:nvPr/>
          </p:nvSpPr>
          <p:spPr>
            <a:xfrm>
              <a:off x="5196798" y="1692907"/>
              <a:ext cx="2253906" cy="19910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90548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upo 29">
            <a:extLst>
              <a:ext uri="{FF2B5EF4-FFF2-40B4-BE49-F238E27FC236}">
                <a16:creationId xmlns:a16="http://schemas.microsoft.com/office/drawing/2014/main" id="{BC2808AF-0C32-E542-AD5B-222446AD01D6}"/>
              </a:ext>
            </a:extLst>
          </p:cNvPr>
          <p:cNvGrpSpPr/>
          <p:nvPr/>
        </p:nvGrpSpPr>
        <p:grpSpPr>
          <a:xfrm>
            <a:off x="8354290" y="2994062"/>
            <a:ext cx="2910812" cy="7337092"/>
            <a:chOff x="7564582" y="2678754"/>
            <a:chExt cx="3657600" cy="9219470"/>
          </a:xfrm>
        </p:grpSpPr>
        <p:sp>
          <p:nvSpPr>
            <p:cNvPr id="26" name="Forma libre 25">
              <a:extLst>
                <a:ext uri="{FF2B5EF4-FFF2-40B4-BE49-F238E27FC236}">
                  <a16:creationId xmlns:a16="http://schemas.microsoft.com/office/drawing/2014/main" id="{2D6345DA-5213-1149-8A90-9F0AE49C542B}"/>
                </a:ext>
              </a:extLst>
            </p:cNvPr>
            <p:cNvSpPr/>
            <p:nvPr/>
          </p:nvSpPr>
          <p:spPr>
            <a:xfrm>
              <a:off x="7564582" y="2678754"/>
              <a:ext cx="3657600" cy="4678010"/>
            </a:xfrm>
            <a:custGeom>
              <a:avLst/>
              <a:gdLst>
                <a:gd name="connsiteX0" fmla="*/ 2339005 w 3657600"/>
                <a:gd name="connsiteY0" fmla="*/ 0 h 4678010"/>
                <a:gd name="connsiteX1" fmla="*/ 3646765 w 3657600"/>
                <a:gd name="connsiteY1" fmla="*/ 399465 h 4678010"/>
                <a:gd name="connsiteX2" fmla="*/ 3657600 w 3657600"/>
                <a:gd name="connsiteY2" fmla="*/ 407568 h 4678010"/>
                <a:gd name="connsiteX3" fmla="*/ 3657600 w 3657600"/>
                <a:gd name="connsiteY3" fmla="*/ 4270443 h 4678010"/>
                <a:gd name="connsiteX4" fmla="*/ 3646765 w 3657600"/>
                <a:gd name="connsiteY4" fmla="*/ 4278545 h 4678010"/>
                <a:gd name="connsiteX5" fmla="*/ 2339005 w 3657600"/>
                <a:gd name="connsiteY5" fmla="*/ 4678010 h 4678010"/>
                <a:gd name="connsiteX6" fmla="*/ 0 w 3657600"/>
                <a:gd name="connsiteY6" fmla="*/ 2339005 h 4678010"/>
                <a:gd name="connsiteX7" fmla="*/ 2339005 w 3657600"/>
                <a:gd name="connsiteY7" fmla="*/ 0 h 4678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7600" h="4678010">
                  <a:moveTo>
                    <a:pt x="2339005" y="0"/>
                  </a:moveTo>
                  <a:cubicBezTo>
                    <a:pt x="2823429" y="0"/>
                    <a:pt x="3273457" y="147264"/>
                    <a:pt x="3646765" y="399465"/>
                  </a:cubicBezTo>
                  <a:lnTo>
                    <a:pt x="3657600" y="407568"/>
                  </a:lnTo>
                  <a:lnTo>
                    <a:pt x="3657600" y="4270443"/>
                  </a:lnTo>
                  <a:lnTo>
                    <a:pt x="3646765" y="4278545"/>
                  </a:lnTo>
                  <a:cubicBezTo>
                    <a:pt x="3273457" y="4530747"/>
                    <a:pt x="2823429" y="4678010"/>
                    <a:pt x="2339005" y="4678010"/>
                  </a:cubicBezTo>
                  <a:cubicBezTo>
                    <a:pt x="1047208" y="4678010"/>
                    <a:pt x="0" y="3630802"/>
                    <a:pt x="0" y="2339005"/>
                  </a:cubicBezTo>
                  <a:cubicBezTo>
                    <a:pt x="0" y="1047208"/>
                    <a:pt x="1047208" y="0"/>
                    <a:pt x="233900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orma libre 28">
              <a:extLst>
                <a:ext uri="{FF2B5EF4-FFF2-40B4-BE49-F238E27FC236}">
                  <a16:creationId xmlns:a16="http://schemas.microsoft.com/office/drawing/2014/main" id="{B87D7387-2752-7E41-9FCB-0F9B4D98FC93}"/>
                </a:ext>
              </a:extLst>
            </p:cNvPr>
            <p:cNvSpPr/>
            <p:nvPr/>
          </p:nvSpPr>
          <p:spPr>
            <a:xfrm>
              <a:off x="9607185" y="3134011"/>
              <a:ext cx="1614997" cy="3767495"/>
            </a:xfrm>
            <a:custGeom>
              <a:avLst/>
              <a:gdLst>
                <a:gd name="connsiteX0" fmla="*/ 1828800 w 1828800"/>
                <a:gd name="connsiteY0" fmla="*/ 0 h 4266259"/>
                <a:gd name="connsiteX1" fmla="*/ 1828800 w 1828800"/>
                <a:gd name="connsiteY1" fmla="*/ 4266259 h 4266259"/>
                <a:gd name="connsiteX2" fmla="*/ 1725730 w 1828800"/>
                <a:gd name="connsiteY2" fmla="*/ 4250528 h 4266259"/>
                <a:gd name="connsiteX3" fmla="*/ 0 w 1828800"/>
                <a:gd name="connsiteY3" fmla="*/ 2133129 h 4266259"/>
                <a:gd name="connsiteX4" fmla="*/ 1725730 w 1828800"/>
                <a:gd name="connsiteY4" fmla="*/ 15730 h 42662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0" h="4266259">
                  <a:moveTo>
                    <a:pt x="1828800" y="0"/>
                  </a:moveTo>
                  <a:lnTo>
                    <a:pt x="1828800" y="4266259"/>
                  </a:lnTo>
                  <a:lnTo>
                    <a:pt x="1725730" y="4250528"/>
                  </a:lnTo>
                  <a:cubicBezTo>
                    <a:pt x="740858" y="4048994"/>
                    <a:pt x="0" y="3177580"/>
                    <a:pt x="0" y="2133129"/>
                  </a:cubicBezTo>
                  <a:cubicBezTo>
                    <a:pt x="0" y="1088678"/>
                    <a:pt x="740858" y="217264"/>
                    <a:pt x="1725730" y="1573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Rectángulo 23">
              <a:extLst>
                <a:ext uri="{FF2B5EF4-FFF2-40B4-BE49-F238E27FC236}">
                  <a16:creationId xmlns:a16="http://schemas.microsoft.com/office/drawing/2014/main" id="{E1A23D88-33A2-1441-A347-79174C2C53FB}"/>
                </a:ext>
              </a:extLst>
            </p:cNvPr>
            <p:cNvSpPr/>
            <p:nvPr/>
          </p:nvSpPr>
          <p:spPr>
            <a:xfrm>
              <a:off x="9405352" y="6901506"/>
              <a:ext cx="706582" cy="29094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Elipse 24">
              <a:extLst>
                <a:ext uri="{FF2B5EF4-FFF2-40B4-BE49-F238E27FC236}">
                  <a16:creationId xmlns:a16="http://schemas.microsoft.com/office/drawing/2014/main" id="{395D5590-06FB-B849-A909-40032D268D1E}"/>
                </a:ext>
              </a:extLst>
            </p:cNvPr>
            <p:cNvSpPr/>
            <p:nvPr/>
          </p:nvSpPr>
          <p:spPr>
            <a:xfrm>
              <a:off x="8430130" y="9265754"/>
              <a:ext cx="2632470" cy="263247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Elipse 31">
              <a:extLst>
                <a:ext uri="{FF2B5EF4-FFF2-40B4-BE49-F238E27FC236}">
                  <a16:creationId xmlns:a16="http://schemas.microsoft.com/office/drawing/2014/main" id="{60839108-AF64-3A43-BAB2-C0B68DC95BDE}"/>
                </a:ext>
              </a:extLst>
            </p:cNvPr>
            <p:cNvSpPr/>
            <p:nvPr/>
          </p:nvSpPr>
          <p:spPr>
            <a:xfrm>
              <a:off x="8849349" y="9699461"/>
              <a:ext cx="1765056" cy="176505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8" name="Gráfico 27" descr="Gráfico de barras">
            <a:extLst>
              <a:ext uri="{FF2B5EF4-FFF2-40B4-BE49-F238E27FC236}">
                <a16:creationId xmlns:a16="http://schemas.microsoft.com/office/drawing/2014/main" id="{776A56BC-F92A-F84C-BF53-3093F7D1553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92965" y="4362937"/>
            <a:ext cx="1259017" cy="1259017"/>
          </a:xfrm>
          <a:prstGeom prst="rect">
            <a:avLst/>
          </a:prstGeom>
        </p:spPr>
      </p:pic>
      <p:grpSp>
        <p:nvGrpSpPr>
          <p:cNvPr id="36" name="Grupo 35">
            <a:extLst>
              <a:ext uri="{FF2B5EF4-FFF2-40B4-BE49-F238E27FC236}">
                <a16:creationId xmlns:a16="http://schemas.microsoft.com/office/drawing/2014/main" id="{723ADDD5-9A08-A845-98BB-3D5641C12DA0}"/>
              </a:ext>
            </a:extLst>
          </p:cNvPr>
          <p:cNvGrpSpPr/>
          <p:nvPr/>
        </p:nvGrpSpPr>
        <p:grpSpPr>
          <a:xfrm>
            <a:off x="11791631" y="2147292"/>
            <a:ext cx="3246748" cy="8183863"/>
            <a:chOff x="7564582" y="2678754"/>
            <a:chExt cx="3657600" cy="9219470"/>
          </a:xfrm>
        </p:grpSpPr>
        <p:sp>
          <p:nvSpPr>
            <p:cNvPr id="38" name="Forma libre 37">
              <a:extLst>
                <a:ext uri="{FF2B5EF4-FFF2-40B4-BE49-F238E27FC236}">
                  <a16:creationId xmlns:a16="http://schemas.microsoft.com/office/drawing/2014/main" id="{B027CE7C-421F-CB4B-BC99-EB07C97321B3}"/>
                </a:ext>
              </a:extLst>
            </p:cNvPr>
            <p:cNvSpPr/>
            <p:nvPr/>
          </p:nvSpPr>
          <p:spPr>
            <a:xfrm>
              <a:off x="7564582" y="2678754"/>
              <a:ext cx="3657600" cy="4678010"/>
            </a:xfrm>
            <a:custGeom>
              <a:avLst/>
              <a:gdLst>
                <a:gd name="connsiteX0" fmla="*/ 2339005 w 3657600"/>
                <a:gd name="connsiteY0" fmla="*/ 0 h 4678010"/>
                <a:gd name="connsiteX1" fmla="*/ 3646765 w 3657600"/>
                <a:gd name="connsiteY1" fmla="*/ 399465 h 4678010"/>
                <a:gd name="connsiteX2" fmla="*/ 3657600 w 3657600"/>
                <a:gd name="connsiteY2" fmla="*/ 407568 h 4678010"/>
                <a:gd name="connsiteX3" fmla="*/ 3657600 w 3657600"/>
                <a:gd name="connsiteY3" fmla="*/ 4270443 h 4678010"/>
                <a:gd name="connsiteX4" fmla="*/ 3646765 w 3657600"/>
                <a:gd name="connsiteY4" fmla="*/ 4278545 h 4678010"/>
                <a:gd name="connsiteX5" fmla="*/ 2339005 w 3657600"/>
                <a:gd name="connsiteY5" fmla="*/ 4678010 h 4678010"/>
                <a:gd name="connsiteX6" fmla="*/ 0 w 3657600"/>
                <a:gd name="connsiteY6" fmla="*/ 2339005 h 4678010"/>
                <a:gd name="connsiteX7" fmla="*/ 2339005 w 3657600"/>
                <a:gd name="connsiteY7" fmla="*/ 0 h 4678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7600" h="4678010">
                  <a:moveTo>
                    <a:pt x="2339005" y="0"/>
                  </a:moveTo>
                  <a:cubicBezTo>
                    <a:pt x="2823429" y="0"/>
                    <a:pt x="3273457" y="147264"/>
                    <a:pt x="3646765" y="399465"/>
                  </a:cubicBezTo>
                  <a:lnTo>
                    <a:pt x="3657600" y="407568"/>
                  </a:lnTo>
                  <a:lnTo>
                    <a:pt x="3657600" y="4270443"/>
                  </a:lnTo>
                  <a:lnTo>
                    <a:pt x="3646765" y="4278545"/>
                  </a:lnTo>
                  <a:cubicBezTo>
                    <a:pt x="3273457" y="4530747"/>
                    <a:pt x="2823429" y="4678010"/>
                    <a:pt x="2339005" y="4678010"/>
                  </a:cubicBezTo>
                  <a:cubicBezTo>
                    <a:pt x="1047208" y="4678010"/>
                    <a:pt x="0" y="3630802"/>
                    <a:pt x="0" y="2339005"/>
                  </a:cubicBezTo>
                  <a:cubicBezTo>
                    <a:pt x="0" y="1047208"/>
                    <a:pt x="1047208" y="0"/>
                    <a:pt x="233900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0" name="Forma libre 39">
              <a:extLst>
                <a:ext uri="{FF2B5EF4-FFF2-40B4-BE49-F238E27FC236}">
                  <a16:creationId xmlns:a16="http://schemas.microsoft.com/office/drawing/2014/main" id="{665121BE-288C-D941-BA56-31303EF5518C}"/>
                </a:ext>
              </a:extLst>
            </p:cNvPr>
            <p:cNvSpPr/>
            <p:nvPr/>
          </p:nvSpPr>
          <p:spPr>
            <a:xfrm>
              <a:off x="9607185" y="3134011"/>
              <a:ext cx="1614997" cy="3767495"/>
            </a:xfrm>
            <a:custGeom>
              <a:avLst/>
              <a:gdLst>
                <a:gd name="connsiteX0" fmla="*/ 1828800 w 1828800"/>
                <a:gd name="connsiteY0" fmla="*/ 0 h 4266259"/>
                <a:gd name="connsiteX1" fmla="*/ 1828800 w 1828800"/>
                <a:gd name="connsiteY1" fmla="*/ 4266259 h 4266259"/>
                <a:gd name="connsiteX2" fmla="*/ 1725730 w 1828800"/>
                <a:gd name="connsiteY2" fmla="*/ 4250528 h 4266259"/>
                <a:gd name="connsiteX3" fmla="*/ 0 w 1828800"/>
                <a:gd name="connsiteY3" fmla="*/ 2133129 h 4266259"/>
                <a:gd name="connsiteX4" fmla="*/ 1725730 w 1828800"/>
                <a:gd name="connsiteY4" fmla="*/ 15730 h 42662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0" h="4266259">
                  <a:moveTo>
                    <a:pt x="1828800" y="0"/>
                  </a:moveTo>
                  <a:lnTo>
                    <a:pt x="1828800" y="4266259"/>
                  </a:lnTo>
                  <a:lnTo>
                    <a:pt x="1725730" y="4250528"/>
                  </a:lnTo>
                  <a:cubicBezTo>
                    <a:pt x="740858" y="4048994"/>
                    <a:pt x="0" y="3177580"/>
                    <a:pt x="0" y="2133129"/>
                  </a:cubicBezTo>
                  <a:cubicBezTo>
                    <a:pt x="0" y="1088678"/>
                    <a:pt x="740858" y="217264"/>
                    <a:pt x="1725730" y="157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Rectángulo 40">
              <a:extLst>
                <a:ext uri="{FF2B5EF4-FFF2-40B4-BE49-F238E27FC236}">
                  <a16:creationId xmlns:a16="http://schemas.microsoft.com/office/drawing/2014/main" id="{5144AC7D-7DC5-094A-8899-7C64152EA31F}"/>
                </a:ext>
              </a:extLst>
            </p:cNvPr>
            <p:cNvSpPr/>
            <p:nvPr/>
          </p:nvSpPr>
          <p:spPr>
            <a:xfrm>
              <a:off x="9405352" y="6901506"/>
              <a:ext cx="706582" cy="29094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Elipse 41">
              <a:extLst>
                <a:ext uri="{FF2B5EF4-FFF2-40B4-BE49-F238E27FC236}">
                  <a16:creationId xmlns:a16="http://schemas.microsoft.com/office/drawing/2014/main" id="{C3AC12FE-AD42-8248-9CF3-D1D0CA708E6F}"/>
                </a:ext>
              </a:extLst>
            </p:cNvPr>
            <p:cNvSpPr/>
            <p:nvPr/>
          </p:nvSpPr>
          <p:spPr>
            <a:xfrm>
              <a:off x="8430130" y="9265754"/>
              <a:ext cx="2632470" cy="263247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Elipse 42">
              <a:extLst>
                <a:ext uri="{FF2B5EF4-FFF2-40B4-BE49-F238E27FC236}">
                  <a16:creationId xmlns:a16="http://schemas.microsoft.com/office/drawing/2014/main" id="{AA805319-38FF-5F41-BB53-467D259421B1}"/>
                </a:ext>
              </a:extLst>
            </p:cNvPr>
            <p:cNvSpPr/>
            <p:nvPr/>
          </p:nvSpPr>
          <p:spPr>
            <a:xfrm>
              <a:off x="8849349" y="9699461"/>
              <a:ext cx="1765056" cy="1765056"/>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Grupo 43">
            <a:extLst>
              <a:ext uri="{FF2B5EF4-FFF2-40B4-BE49-F238E27FC236}">
                <a16:creationId xmlns:a16="http://schemas.microsoft.com/office/drawing/2014/main" id="{C2E05E54-0C0A-3D42-8334-1149AB3FAE3D}"/>
              </a:ext>
            </a:extLst>
          </p:cNvPr>
          <p:cNvGrpSpPr/>
          <p:nvPr/>
        </p:nvGrpSpPr>
        <p:grpSpPr>
          <a:xfrm>
            <a:off x="15531928" y="1454727"/>
            <a:ext cx="3521506" cy="8876428"/>
            <a:chOff x="7564582" y="2678754"/>
            <a:chExt cx="3657600" cy="9219470"/>
          </a:xfrm>
        </p:grpSpPr>
        <p:sp>
          <p:nvSpPr>
            <p:cNvPr id="45" name="Forma libre 44">
              <a:extLst>
                <a:ext uri="{FF2B5EF4-FFF2-40B4-BE49-F238E27FC236}">
                  <a16:creationId xmlns:a16="http://schemas.microsoft.com/office/drawing/2014/main" id="{FC089A85-FE4B-B14A-9204-1F7BDA075F62}"/>
                </a:ext>
              </a:extLst>
            </p:cNvPr>
            <p:cNvSpPr/>
            <p:nvPr/>
          </p:nvSpPr>
          <p:spPr>
            <a:xfrm>
              <a:off x="7564582" y="2678754"/>
              <a:ext cx="3657600" cy="4678010"/>
            </a:xfrm>
            <a:custGeom>
              <a:avLst/>
              <a:gdLst>
                <a:gd name="connsiteX0" fmla="*/ 2339005 w 3657600"/>
                <a:gd name="connsiteY0" fmla="*/ 0 h 4678010"/>
                <a:gd name="connsiteX1" fmla="*/ 3646765 w 3657600"/>
                <a:gd name="connsiteY1" fmla="*/ 399465 h 4678010"/>
                <a:gd name="connsiteX2" fmla="*/ 3657600 w 3657600"/>
                <a:gd name="connsiteY2" fmla="*/ 407568 h 4678010"/>
                <a:gd name="connsiteX3" fmla="*/ 3657600 w 3657600"/>
                <a:gd name="connsiteY3" fmla="*/ 4270443 h 4678010"/>
                <a:gd name="connsiteX4" fmla="*/ 3646765 w 3657600"/>
                <a:gd name="connsiteY4" fmla="*/ 4278545 h 4678010"/>
                <a:gd name="connsiteX5" fmla="*/ 2339005 w 3657600"/>
                <a:gd name="connsiteY5" fmla="*/ 4678010 h 4678010"/>
                <a:gd name="connsiteX6" fmla="*/ 0 w 3657600"/>
                <a:gd name="connsiteY6" fmla="*/ 2339005 h 4678010"/>
                <a:gd name="connsiteX7" fmla="*/ 2339005 w 3657600"/>
                <a:gd name="connsiteY7" fmla="*/ 0 h 4678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7600" h="4678010">
                  <a:moveTo>
                    <a:pt x="2339005" y="0"/>
                  </a:moveTo>
                  <a:cubicBezTo>
                    <a:pt x="2823429" y="0"/>
                    <a:pt x="3273457" y="147264"/>
                    <a:pt x="3646765" y="399465"/>
                  </a:cubicBezTo>
                  <a:lnTo>
                    <a:pt x="3657600" y="407568"/>
                  </a:lnTo>
                  <a:lnTo>
                    <a:pt x="3657600" y="4270443"/>
                  </a:lnTo>
                  <a:lnTo>
                    <a:pt x="3646765" y="4278545"/>
                  </a:lnTo>
                  <a:cubicBezTo>
                    <a:pt x="3273457" y="4530747"/>
                    <a:pt x="2823429" y="4678010"/>
                    <a:pt x="2339005" y="4678010"/>
                  </a:cubicBezTo>
                  <a:cubicBezTo>
                    <a:pt x="1047208" y="4678010"/>
                    <a:pt x="0" y="3630802"/>
                    <a:pt x="0" y="2339005"/>
                  </a:cubicBezTo>
                  <a:cubicBezTo>
                    <a:pt x="0" y="1047208"/>
                    <a:pt x="1047208" y="0"/>
                    <a:pt x="233900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6" name="Forma libre 45">
              <a:extLst>
                <a:ext uri="{FF2B5EF4-FFF2-40B4-BE49-F238E27FC236}">
                  <a16:creationId xmlns:a16="http://schemas.microsoft.com/office/drawing/2014/main" id="{2D163385-EFE0-154B-A4D4-FEA2409F1A19}"/>
                </a:ext>
              </a:extLst>
            </p:cNvPr>
            <p:cNvSpPr/>
            <p:nvPr/>
          </p:nvSpPr>
          <p:spPr>
            <a:xfrm>
              <a:off x="9607185" y="3134011"/>
              <a:ext cx="1614997" cy="3767495"/>
            </a:xfrm>
            <a:custGeom>
              <a:avLst/>
              <a:gdLst>
                <a:gd name="connsiteX0" fmla="*/ 1828800 w 1828800"/>
                <a:gd name="connsiteY0" fmla="*/ 0 h 4266259"/>
                <a:gd name="connsiteX1" fmla="*/ 1828800 w 1828800"/>
                <a:gd name="connsiteY1" fmla="*/ 4266259 h 4266259"/>
                <a:gd name="connsiteX2" fmla="*/ 1725730 w 1828800"/>
                <a:gd name="connsiteY2" fmla="*/ 4250528 h 4266259"/>
                <a:gd name="connsiteX3" fmla="*/ 0 w 1828800"/>
                <a:gd name="connsiteY3" fmla="*/ 2133129 h 4266259"/>
                <a:gd name="connsiteX4" fmla="*/ 1725730 w 1828800"/>
                <a:gd name="connsiteY4" fmla="*/ 15730 h 42662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0" h="4266259">
                  <a:moveTo>
                    <a:pt x="1828800" y="0"/>
                  </a:moveTo>
                  <a:lnTo>
                    <a:pt x="1828800" y="4266259"/>
                  </a:lnTo>
                  <a:lnTo>
                    <a:pt x="1725730" y="4250528"/>
                  </a:lnTo>
                  <a:cubicBezTo>
                    <a:pt x="740858" y="4048994"/>
                    <a:pt x="0" y="3177580"/>
                    <a:pt x="0" y="2133129"/>
                  </a:cubicBezTo>
                  <a:cubicBezTo>
                    <a:pt x="0" y="1088678"/>
                    <a:pt x="740858" y="217264"/>
                    <a:pt x="1725730" y="1573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Rectángulo 47">
              <a:extLst>
                <a:ext uri="{FF2B5EF4-FFF2-40B4-BE49-F238E27FC236}">
                  <a16:creationId xmlns:a16="http://schemas.microsoft.com/office/drawing/2014/main" id="{3976173A-E499-0347-AFDC-D295854DE6C6}"/>
                </a:ext>
              </a:extLst>
            </p:cNvPr>
            <p:cNvSpPr/>
            <p:nvPr/>
          </p:nvSpPr>
          <p:spPr>
            <a:xfrm>
              <a:off x="9405352" y="6901506"/>
              <a:ext cx="706582" cy="29094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Elipse 48">
              <a:extLst>
                <a:ext uri="{FF2B5EF4-FFF2-40B4-BE49-F238E27FC236}">
                  <a16:creationId xmlns:a16="http://schemas.microsoft.com/office/drawing/2014/main" id="{837B3F02-33EB-FD46-942B-9025CEA4A349}"/>
                </a:ext>
              </a:extLst>
            </p:cNvPr>
            <p:cNvSpPr/>
            <p:nvPr/>
          </p:nvSpPr>
          <p:spPr>
            <a:xfrm>
              <a:off x="8430130" y="9265754"/>
              <a:ext cx="2632470" cy="263247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Elipse 49">
              <a:extLst>
                <a:ext uri="{FF2B5EF4-FFF2-40B4-BE49-F238E27FC236}">
                  <a16:creationId xmlns:a16="http://schemas.microsoft.com/office/drawing/2014/main" id="{34CABECF-9697-B147-8419-75EA76A52414}"/>
                </a:ext>
              </a:extLst>
            </p:cNvPr>
            <p:cNvSpPr/>
            <p:nvPr/>
          </p:nvSpPr>
          <p:spPr>
            <a:xfrm>
              <a:off x="8849349" y="9699461"/>
              <a:ext cx="1765056" cy="176505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 name="Grupo 50">
            <a:extLst>
              <a:ext uri="{FF2B5EF4-FFF2-40B4-BE49-F238E27FC236}">
                <a16:creationId xmlns:a16="http://schemas.microsoft.com/office/drawing/2014/main" id="{7F5C4002-B9B2-D147-A4C2-A463CBE429BE}"/>
              </a:ext>
            </a:extLst>
          </p:cNvPr>
          <p:cNvGrpSpPr/>
          <p:nvPr/>
        </p:nvGrpSpPr>
        <p:grpSpPr>
          <a:xfrm>
            <a:off x="20017051" y="748144"/>
            <a:ext cx="3769518" cy="9501573"/>
            <a:chOff x="7564582" y="2678754"/>
            <a:chExt cx="3657600" cy="9219470"/>
          </a:xfrm>
        </p:grpSpPr>
        <p:sp>
          <p:nvSpPr>
            <p:cNvPr id="52" name="Forma libre 51">
              <a:extLst>
                <a:ext uri="{FF2B5EF4-FFF2-40B4-BE49-F238E27FC236}">
                  <a16:creationId xmlns:a16="http://schemas.microsoft.com/office/drawing/2014/main" id="{7ACCA427-6FD0-3242-89DC-CBB7D4A8EF50}"/>
                </a:ext>
              </a:extLst>
            </p:cNvPr>
            <p:cNvSpPr/>
            <p:nvPr/>
          </p:nvSpPr>
          <p:spPr>
            <a:xfrm>
              <a:off x="7564582" y="2678754"/>
              <a:ext cx="3657600" cy="4678010"/>
            </a:xfrm>
            <a:custGeom>
              <a:avLst/>
              <a:gdLst>
                <a:gd name="connsiteX0" fmla="*/ 2339005 w 3657600"/>
                <a:gd name="connsiteY0" fmla="*/ 0 h 4678010"/>
                <a:gd name="connsiteX1" fmla="*/ 3646765 w 3657600"/>
                <a:gd name="connsiteY1" fmla="*/ 399465 h 4678010"/>
                <a:gd name="connsiteX2" fmla="*/ 3657600 w 3657600"/>
                <a:gd name="connsiteY2" fmla="*/ 407568 h 4678010"/>
                <a:gd name="connsiteX3" fmla="*/ 3657600 w 3657600"/>
                <a:gd name="connsiteY3" fmla="*/ 4270443 h 4678010"/>
                <a:gd name="connsiteX4" fmla="*/ 3646765 w 3657600"/>
                <a:gd name="connsiteY4" fmla="*/ 4278545 h 4678010"/>
                <a:gd name="connsiteX5" fmla="*/ 2339005 w 3657600"/>
                <a:gd name="connsiteY5" fmla="*/ 4678010 h 4678010"/>
                <a:gd name="connsiteX6" fmla="*/ 0 w 3657600"/>
                <a:gd name="connsiteY6" fmla="*/ 2339005 h 4678010"/>
                <a:gd name="connsiteX7" fmla="*/ 2339005 w 3657600"/>
                <a:gd name="connsiteY7" fmla="*/ 0 h 4678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7600" h="4678010">
                  <a:moveTo>
                    <a:pt x="2339005" y="0"/>
                  </a:moveTo>
                  <a:cubicBezTo>
                    <a:pt x="2823429" y="0"/>
                    <a:pt x="3273457" y="147264"/>
                    <a:pt x="3646765" y="399465"/>
                  </a:cubicBezTo>
                  <a:lnTo>
                    <a:pt x="3657600" y="407568"/>
                  </a:lnTo>
                  <a:lnTo>
                    <a:pt x="3657600" y="4270443"/>
                  </a:lnTo>
                  <a:lnTo>
                    <a:pt x="3646765" y="4278545"/>
                  </a:lnTo>
                  <a:cubicBezTo>
                    <a:pt x="3273457" y="4530747"/>
                    <a:pt x="2823429" y="4678010"/>
                    <a:pt x="2339005" y="4678010"/>
                  </a:cubicBezTo>
                  <a:cubicBezTo>
                    <a:pt x="1047208" y="4678010"/>
                    <a:pt x="0" y="3630802"/>
                    <a:pt x="0" y="2339005"/>
                  </a:cubicBezTo>
                  <a:cubicBezTo>
                    <a:pt x="0" y="1047208"/>
                    <a:pt x="1047208" y="0"/>
                    <a:pt x="2339005"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Forma libre 52">
              <a:extLst>
                <a:ext uri="{FF2B5EF4-FFF2-40B4-BE49-F238E27FC236}">
                  <a16:creationId xmlns:a16="http://schemas.microsoft.com/office/drawing/2014/main" id="{8F184B94-E224-5940-94CD-DF2EFDE1C552}"/>
                </a:ext>
              </a:extLst>
            </p:cNvPr>
            <p:cNvSpPr/>
            <p:nvPr/>
          </p:nvSpPr>
          <p:spPr>
            <a:xfrm>
              <a:off x="9607185" y="3134011"/>
              <a:ext cx="1614997" cy="3767495"/>
            </a:xfrm>
            <a:custGeom>
              <a:avLst/>
              <a:gdLst>
                <a:gd name="connsiteX0" fmla="*/ 1828800 w 1828800"/>
                <a:gd name="connsiteY0" fmla="*/ 0 h 4266259"/>
                <a:gd name="connsiteX1" fmla="*/ 1828800 w 1828800"/>
                <a:gd name="connsiteY1" fmla="*/ 4266259 h 4266259"/>
                <a:gd name="connsiteX2" fmla="*/ 1725730 w 1828800"/>
                <a:gd name="connsiteY2" fmla="*/ 4250528 h 4266259"/>
                <a:gd name="connsiteX3" fmla="*/ 0 w 1828800"/>
                <a:gd name="connsiteY3" fmla="*/ 2133129 h 4266259"/>
                <a:gd name="connsiteX4" fmla="*/ 1725730 w 1828800"/>
                <a:gd name="connsiteY4" fmla="*/ 15730 h 42662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0" h="4266259">
                  <a:moveTo>
                    <a:pt x="1828800" y="0"/>
                  </a:moveTo>
                  <a:lnTo>
                    <a:pt x="1828800" y="4266259"/>
                  </a:lnTo>
                  <a:lnTo>
                    <a:pt x="1725730" y="4250528"/>
                  </a:lnTo>
                  <a:cubicBezTo>
                    <a:pt x="740858" y="4048994"/>
                    <a:pt x="0" y="3177580"/>
                    <a:pt x="0" y="2133129"/>
                  </a:cubicBezTo>
                  <a:cubicBezTo>
                    <a:pt x="0" y="1088678"/>
                    <a:pt x="740858" y="217264"/>
                    <a:pt x="1725730" y="1573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4" name="Rectángulo 53">
              <a:extLst>
                <a:ext uri="{FF2B5EF4-FFF2-40B4-BE49-F238E27FC236}">
                  <a16:creationId xmlns:a16="http://schemas.microsoft.com/office/drawing/2014/main" id="{A9E04BF0-149B-9444-9A29-A1DCDC3C0C3C}"/>
                </a:ext>
              </a:extLst>
            </p:cNvPr>
            <p:cNvSpPr/>
            <p:nvPr/>
          </p:nvSpPr>
          <p:spPr>
            <a:xfrm>
              <a:off x="9405352" y="6901506"/>
              <a:ext cx="706582" cy="29094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Elipse 54">
              <a:extLst>
                <a:ext uri="{FF2B5EF4-FFF2-40B4-BE49-F238E27FC236}">
                  <a16:creationId xmlns:a16="http://schemas.microsoft.com/office/drawing/2014/main" id="{888B5256-E5EC-C949-9F4B-FE6D2156C055}"/>
                </a:ext>
              </a:extLst>
            </p:cNvPr>
            <p:cNvSpPr/>
            <p:nvPr/>
          </p:nvSpPr>
          <p:spPr>
            <a:xfrm>
              <a:off x="8430130" y="9265754"/>
              <a:ext cx="2632470" cy="263247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Elipse 55">
              <a:extLst>
                <a:ext uri="{FF2B5EF4-FFF2-40B4-BE49-F238E27FC236}">
                  <a16:creationId xmlns:a16="http://schemas.microsoft.com/office/drawing/2014/main" id="{47C633A0-6559-EC4B-B561-A9015205A85E}"/>
                </a:ext>
              </a:extLst>
            </p:cNvPr>
            <p:cNvSpPr/>
            <p:nvPr/>
          </p:nvSpPr>
          <p:spPr>
            <a:xfrm>
              <a:off x="8849349" y="9699461"/>
              <a:ext cx="1765056" cy="176505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4" name="CuadroTexto 33">
            <a:extLst>
              <a:ext uri="{FF2B5EF4-FFF2-40B4-BE49-F238E27FC236}">
                <a16:creationId xmlns:a16="http://schemas.microsoft.com/office/drawing/2014/main" id="{A1607DAA-EE52-3B46-AA30-C773922F4B01}"/>
              </a:ext>
            </a:extLst>
          </p:cNvPr>
          <p:cNvSpPr txBox="1"/>
          <p:nvPr/>
        </p:nvSpPr>
        <p:spPr>
          <a:xfrm rot="16200000">
            <a:off x="8149826" y="4467996"/>
            <a:ext cx="1371600" cy="830997"/>
          </a:xfrm>
          <a:prstGeom prst="rect">
            <a:avLst/>
          </a:prstGeom>
          <a:noFill/>
        </p:spPr>
        <p:txBody>
          <a:bodyPr wrap="square" rtlCol="0">
            <a:spAutoFit/>
          </a:bodyPr>
          <a:lstStyle/>
          <a:p>
            <a:r>
              <a:rPr lang="en-US" sz="4800" dirty="0"/>
              <a:t>STEP</a:t>
            </a:r>
          </a:p>
        </p:txBody>
      </p:sp>
      <p:sp>
        <p:nvSpPr>
          <p:cNvPr id="57" name="CuadroTexto 56">
            <a:extLst>
              <a:ext uri="{FF2B5EF4-FFF2-40B4-BE49-F238E27FC236}">
                <a16:creationId xmlns:a16="http://schemas.microsoft.com/office/drawing/2014/main" id="{7029E2ED-E2EB-984C-9F91-315DBCD4D9F9}"/>
              </a:ext>
            </a:extLst>
          </p:cNvPr>
          <p:cNvSpPr txBox="1"/>
          <p:nvPr/>
        </p:nvSpPr>
        <p:spPr>
          <a:xfrm rot="16200000">
            <a:off x="11581039" y="3919506"/>
            <a:ext cx="1371600" cy="830997"/>
          </a:xfrm>
          <a:prstGeom prst="rect">
            <a:avLst/>
          </a:prstGeom>
          <a:noFill/>
        </p:spPr>
        <p:txBody>
          <a:bodyPr wrap="square" rtlCol="0">
            <a:spAutoFit/>
          </a:bodyPr>
          <a:lstStyle/>
          <a:p>
            <a:r>
              <a:rPr lang="en-US" sz="4800" dirty="0"/>
              <a:t>STEP</a:t>
            </a:r>
          </a:p>
        </p:txBody>
      </p:sp>
      <p:sp>
        <p:nvSpPr>
          <p:cNvPr id="58" name="CuadroTexto 57">
            <a:extLst>
              <a:ext uri="{FF2B5EF4-FFF2-40B4-BE49-F238E27FC236}">
                <a16:creationId xmlns:a16="http://schemas.microsoft.com/office/drawing/2014/main" id="{CF6DD39B-6612-3C49-89A4-EEEDED584C6A}"/>
              </a:ext>
            </a:extLst>
          </p:cNvPr>
          <p:cNvSpPr txBox="1"/>
          <p:nvPr/>
        </p:nvSpPr>
        <p:spPr>
          <a:xfrm rot="16200000">
            <a:off x="15433614" y="3449019"/>
            <a:ext cx="1371600" cy="830997"/>
          </a:xfrm>
          <a:prstGeom prst="rect">
            <a:avLst/>
          </a:prstGeom>
          <a:noFill/>
        </p:spPr>
        <p:txBody>
          <a:bodyPr wrap="square" rtlCol="0">
            <a:spAutoFit/>
          </a:bodyPr>
          <a:lstStyle/>
          <a:p>
            <a:r>
              <a:rPr lang="en-US" sz="4800" dirty="0"/>
              <a:t>STEP</a:t>
            </a:r>
          </a:p>
        </p:txBody>
      </p:sp>
      <p:sp>
        <p:nvSpPr>
          <p:cNvPr id="59" name="CuadroTexto 58">
            <a:extLst>
              <a:ext uri="{FF2B5EF4-FFF2-40B4-BE49-F238E27FC236}">
                <a16:creationId xmlns:a16="http://schemas.microsoft.com/office/drawing/2014/main" id="{2FF336F8-1C79-1141-9174-414C743A3C3A}"/>
              </a:ext>
            </a:extLst>
          </p:cNvPr>
          <p:cNvSpPr txBox="1"/>
          <p:nvPr/>
        </p:nvSpPr>
        <p:spPr>
          <a:xfrm rot="16200000">
            <a:off x="20054559" y="2940868"/>
            <a:ext cx="1371600" cy="830997"/>
          </a:xfrm>
          <a:prstGeom prst="rect">
            <a:avLst/>
          </a:prstGeom>
          <a:noFill/>
        </p:spPr>
        <p:txBody>
          <a:bodyPr wrap="square" rtlCol="0">
            <a:spAutoFit/>
          </a:bodyPr>
          <a:lstStyle/>
          <a:p>
            <a:r>
              <a:rPr lang="en-US" sz="4800" dirty="0"/>
              <a:t>STEP</a:t>
            </a:r>
          </a:p>
        </p:txBody>
      </p:sp>
      <p:sp>
        <p:nvSpPr>
          <p:cNvPr id="35" name="CuadroTexto 34">
            <a:extLst>
              <a:ext uri="{FF2B5EF4-FFF2-40B4-BE49-F238E27FC236}">
                <a16:creationId xmlns:a16="http://schemas.microsoft.com/office/drawing/2014/main" id="{2EC06B13-2FEB-644F-8186-71F35293B44F}"/>
              </a:ext>
            </a:extLst>
          </p:cNvPr>
          <p:cNvSpPr txBox="1"/>
          <p:nvPr/>
        </p:nvSpPr>
        <p:spPr>
          <a:xfrm>
            <a:off x="9123662" y="4172725"/>
            <a:ext cx="922454" cy="1569660"/>
          </a:xfrm>
          <a:prstGeom prst="rect">
            <a:avLst/>
          </a:prstGeom>
          <a:noFill/>
        </p:spPr>
        <p:txBody>
          <a:bodyPr wrap="square" rtlCol="0">
            <a:spAutoFit/>
          </a:bodyPr>
          <a:lstStyle/>
          <a:p>
            <a:r>
              <a:rPr lang="en-US" sz="9600" dirty="0"/>
              <a:t>1</a:t>
            </a:r>
          </a:p>
        </p:txBody>
      </p:sp>
      <p:sp>
        <p:nvSpPr>
          <p:cNvPr id="60" name="CuadroTexto 59">
            <a:extLst>
              <a:ext uri="{FF2B5EF4-FFF2-40B4-BE49-F238E27FC236}">
                <a16:creationId xmlns:a16="http://schemas.microsoft.com/office/drawing/2014/main" id="{3A17A425-8E00-9D4A-A8C7-9D71C77E007A}"/>
              </a:ext>
            </a:extLst>
          </p:cNvPr>
          <p:cNvSpPr txBox="1"/>
          <p:nvPr/>
        </p:nvSpPr>
        <p:spPr>
          <a:xfrm>
            <a:off x="12603916" y="3478772"/>
            <a:ext cx="922454" cy="1569660"/>
          </a:xfrm>
          <a:prstGeom prst="rect">
            <a:avLst/>
          </a:prstGeom>
          <a:noFill/>
        </p:spPr>
        <p:txBody>
          <a:bodyPr wrap="square" rtlCol="0">
            <a:spAutoFit/>
          </a:bodyPr>
          <a:lstStyle/>
          <a:p>
            <a:r>
              <a:rPr lang="en-US" sz="9600" dirty="0"/>
              <a:t>2</a:t>
            </a:r>
          </a:p>
        </p:txBody>
      </p:sp>
      <p:sp>
        <p:nvSpPr>
          <p:cNvPr id="61" name="CuadroTexto 60">
            <a:extLst>
              <a:ext uri="{FF2B5EF4-FFF2-40B4-BE49-F238E27FC236}">
                <a16:creationId xmlns:a16="http://schemas.microsoft.com/office/drawing/2014/main" id="{6377C252-AA43-4B43-84DC-68C117CE1884}"/>
              </a:ext>
            </a:extLst>
          </p:cNvPr>
          <p:cNvSpPr txBox="1"/>
          <p:nvPr/>
        </p:nvSpPr>
        <p:spPr>
          <a:xfrm>
            <a:off x="16478914" y="3079687"/>
            <a:ext cx="922454" cy="1569660"/>
          </a:xfrm>
          <a:prstGeom prst="rect">
            <a:avLst/>
          </a:prstGeom>
          <a:noFill/>
        </p:spPr>
        <p:txBody>
          <a:bodyPr wrap="square" rtlCol="0">
            <a:spAutoFit/>
          </a:bodyPr>
          <a:lstStyle/>
          <a:p>
            <a:r>
              <a:rPr lang="en-US" sz="9600" dirty="0"/>
              <a:t>3</a:t>
            </a:r>
          </a:p>
        </p:txBody>
      </p:sp>
      <p:sp>
        <p:nvSpPr>
          <p:cNvPr id="62" name="CuadroTexto 61">
            <a:extLst>
              <a:ext uri="{FF2B5EF4-FFF2-40B4-BE49-F238E27FC236}">
                <a16:creationId xmlns:a16="http://schemas.microsoft.com/office/drawing/2014/main" id="{AFD618C0-862B-2845-9644-73E345056B66}"/>
              </a:ext>
            </a:extLst>
          </p:cNvPr>
          <p:cNvSpPr txBox="1"/>
          <p:nvPr/>
        </p:nvSpPr>
        <p:spPr>
          <a:xfrm>
            <a:off x="21069847" y="2522127"/>
            <a:ext cx="922454" cy="1569660"/>
          </a:xfrm>
          <a:prstGeom prst="rect">
            <a:avLst/>
          </a:prstGeom>
          <a:noFill/>
        </p:spPr>
        <p:txBody>
          <a:bodyPr wrap="square" rtlCol="0">
            <a:spAutoFit/>
          </a:bodyPr>
          <a:lstStyle/>
          <a:p>
            <a:r>
              <a:rPr lang="en-US" sz="9600" dirty="0"/>
              <a:t>4</a:t>
            </a:r>
          </a:p>
        </p:txBody>
      </p:sp>
      <p:pic>
        <p:nvPicPr>
          <p:cNvPr id="65" name="Gráfico 64" descr="Gráfico circular">
            <a:extLst>
              <a:ext uri="{FF2B5EF4-FFF2-40B4-BE49-F238E27FC236}">
                <a16:creationId xmlns:a16="http://schemas.microsoft.com/office/drawing/2014/main" id="{A9E4B89D-17CC-9B41-A5BF-5B205608923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2431261" y="2571579"/>
            <a:ext cx="1292938" cy="1292938"/>
          </a:xfrm>
          <a:prstGeom prst="rect">
            <a:avLst/>
          </a:prstGeom>
        </p:spPr>
      </p:pic>
      <p:pic>
        <p:nvPicPr>
          <p:cNvPr id="67" name="Gráfico 66" descr="Diagrama de Venn">
            <a:extLst>
              <a:ext uri="{FF2B5EF4-FFF2-40B4-BE49-F238E27FC236}">
                <a16:creationId xmlns:a16="http://schemas.microsoft.com/office/drawing/2014/main" id="{1C2766EF-1FCF-8649-B33A-7DEC30C0D79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7802218" y="3145869"/>
            <a:ext cx="1251215" cy="1251215"/>
          </a:xfrm>
          <a:prstGeom prst="rect">
            <a:avLst/>
          </a:prstGeom>
        </p:spPr>
      </p:pic>
      <p:pic>
        <p:nvPicPr>
          <p:cNvPr id="69" name="Gráfico 68" descr="Reloj de arena">
            <a:extLst>
              <a:ext uri="{FF2B5EF4-FFF2-40B4-BE49-F238E27FC236}">
                <a16:creationId xmlns:a16="http://schemas.microsoft.com/office/drawing/2014/main" id="{E7D9D85E-85A7-754D-AE48-0F1F9198A4F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4016156" y="3806402"/>
            <a:ext cx="914400" cy="914400"/>
          </a:xfrm>
          <a:prstGeom prst="rect">
            <a:avLst/>
          </a:prstGeom>
        </p:spPr>
      </p:pic>
      <p:sp>
        <p:nvSpPr>
          <p:cNvPr id="70" name="Triángulo 69">
            <a:extLst>
              <a:ext uri="{FF2B5EF4-FFF2-40B4-BE49-F238E27FC236}">
                <a16:creationId xmlns:a16="http://schemas.microsoft.com/office/drawing/2014/main" id="{C4602CEC-C377-2941-A491-7D52D921C51C}"/>
              </a:ext>
            </a:extLst>
          </p:cNvPr>
          <p:cNvSpPr/>
          <p:nvPr/>
        </p:nvSpPr>
        <p:spPr>
          <a:xfrm rot="5400000">
            <a:off x="11396589" y="9079021"/>
            <a:ext cx="1102880" cy="51048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riángulo 70">
            <a:extLst>
              <a:ext uri="{FF2B5EF4-FFF2-40B4-BE49-F238E27FC236}">
                <a16:creationId xmlns:a16="http://schemas.microsoft.com/office/drawing/2014/main" id="{0E07E7A4-562E-ED46-8FEA-AA28AF9E0433}"/>
              </a:ext>
            </a:extLst>
          </p:cNvPr>
          <p:cNvSpPr/>
          <p:nvPr/>
        </p:nvSpPr>
        <p:spPr>
          <a:xfrm rot="5400000">
            <a:off x="15079556" y="9079021"/>
            <a:ext cx="1102880" cy="510480"/>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riángulo 71">
            <a:extLst>
              <a:ext uri="{FF2B5EF4-FFF2-40B4-BE49-F238E27FC236}">
                <a16:creationId xmlns:a16="http://schemas.microsoft.com/office/drawing/2014/main" id="{F0A5C146-F524-CB49-BC20-9E61E142FA6E}"/>
              </a:ext>
            </a:extLst>
          </p:cNvPr>
          <p:cNvSpPr/>
          <p:nvPr/>
        </p:nvSpPr>
        <p:spPr>
          <a:xfrm rot="5400000">
            <a:off x="19427842" y="9078635"/>
            <a:ext cx="1102880" cy="51048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CuadroTexto 76">
            <a:extLst>
              <a:ext uri="{FF2B5EF4-FFF2-40B4-BE49-F238E27FC236}">
                <a16:creationId xmlns:a16="http://schemas.microsoft.com/office/drawing/2014/main" id="{11C138D4-A2BE-4345-9E33-E0C375E1F597}"/>
              </a:ext>
            </a:extLst>
          </p:cNvPr>
          <p:cNvSpPr txBox="1"/>
          <p:nvPr/>
        </p:nvSpPr>
        <p:spPr>
          <a:xfrm>
            <a:off x="1660124" y="4061322"/>
            <a:ext cx="5414007" cy="923330"/>
          </a:xfrm>
          <a:prstGeom prst="rect">
            <a:avLst/>
          </a:prstGeom>
          <a:noFill/>
        </p:spPr>
        <p:txBody>
          <a:bodyPr wrap="square" rtlCol="0">
            <a:spAutoFit/>
          </a:bodyPr>
          <a:lstStyle/>
          <a:p>
            <a:r>
              <a:rPr lang="en-US" sz="5400" b="1" dirty="0">
                <a:solidFill>
                  <a:schemeClr val="accent2"/>
                </a:solidFill>
              </a:rPr>
              <a:t>STEP 1</a:t>
            </a:r>
          </a:p>
        </p:txBody>
      </p:sp>
      <p:sp>
        <p:nvSpPr>
          <p:cNvPr id="78" name="CuadroTexto 77">
            <a:extLst>
              <a:ext uri="{FF2B5EF4-FFF2-40B4-BE49-F238E27FC236}">
                <a16:creationId xmlns:a16="http://schemas.microsoft.com/office/drawing/2014/main" id="{9C833979-97E6-9C41-BE4F-B83DFD492F3A}"/>
              </a:ext>
            </a:extLst>
          </p:cNvPr>
          <p:cNvSpPr txBox="1"/>
          <p:nvPr/>
        </p:nvSpPr>
        <p:spPr>
          <a:xfrm>
            <a:off x="1634637" y="4972431"/>
            <a:ext cx="6000895" cy="1384995"/>
          </a:xfrm>
          <a:prstGeom prst="rect">
            <a:avLst/>
          </a:prstGeom>
          <a:noFill/>
        </p:spPr>
        <p:txBody>
          <a:bodyPr wrap="square" rtlCol="0">
            <a:spAutoFit/>
          </a:bodyPr>
          <a:lstStyle/>
          <a:p>
            <a:r>
              <a:rPr lang="en-US" sz="24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a:p>
            <a:endParaRPr lang="en-US" dirty="0"/>
          </a:p>
        </p:txBody>
      </p:sp>
      <p:pic>
        <p:nvPicPr>
          <p:cNvPr id="79" name="Gráfico 78" descr="Gráfico de barras">
            <a:extLst>
              <a:ext uri="{FF2B5EF4-FFF2-40B4-BE49-F238E27FC236}">
                <a16:creationId xmlns:a16="http://schemas.microsoft.com/office/drawing/2014/main" id="{3C467926-60DC-754E-AD27-C9A0D25A335D}"/>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36180" y="3763594"/>
            <a:ext cx="1259017" cy="1259017"/>
          </a:xfrm>
          <a:prstGeom prst="rect">
            <a:avLst/>
          </a:prstGeom>
        </p:spPr>
      </p:pic>
      <p:sp>
        <p:nvSpPr>
          <p:cNvPr id="80" name="CuadroTexto 79">
            <a:extLst>
              <a:ext uri="{FF2B5EF4-FFF2-40B4-BE49-F238E27FC236}">
                <a16:creationId xmlns:a16="http://schemas.microsoft.com/office/drawing/2014/main" id="{518D19C4-058C-984D-81EB-5503D566DDAD}"/>
              </a:ext>
            </a:extLst>
          </p:cNvPr>
          <p:cNvSpPr txBox="1"/>
          <p:nvPr/>
        </p:nvSpPr>
        <p:spPr>
          <a:xfrm>
            <a:off x="1687103" y="7456233"/>
            <a:ext cx="5414007" cy="923330"/>
          </a:xfrm>
          <a:prstGeom prst="rect">
            <a:avLst/>
          </a:prstGeom>
          <a:noFill/>
        </p:spPr>
        <p:txBody>
          <a:bodyPr wrap="square" rtlCol="0">
            <a:spAutoFit/>
          </a:bodyPr>
          <a:lstStyle/>
          <a:p>
            <a:r>
              <a:rPr lang="en-US" sz="5400" b="1" dirty="0">
                <a:solidFill>
                  <a:schemeClr val="accent6"/>
                </a:solidFill>
              </a:rPr>
              <a:t>STEP 2</a:t>
            </a:r>
          </a:p>
        </p:txBody>
      </p:sp>
      <p:sp>
        <p:nvSpPr>
          <p:cNvPr id="81" name="CuadroTexto 80">
            <a:extLst>
              <a:ext uri="{FF2B5EF4-FFF2-40B4-BE49-F238E27FC236}">
                <a16:creationId xmlns:a16="http://schemas.microsoft.com/office/drawing/2014/main" id="{7BE554FE-C959-7042-9F2D-D8F1541468A9}"/>
              </a:ext>
            </a:extLst>
          </p:cNvPr>
          <p:cNvSpPr txBox="1"/>
          <p:nvPr/>
        </p:nvSpPr>
        <p:spPr>
          <a:xfrm>
            <a:off x="1661616" y="8367342"/>
            <a:ext cx="6000895" cy="1384995"/>
          </a:xfrm>
          <a:prstGeom prst="rect">
            <a:avLst/>
          </a:prstGeom>
          <a:noFill/>
        </p:spPr>
        <p:txBody>
          <a:bodyPr wrap="square" rtlCol="0">
            <a:spAutoFit/>
          </a:bodyPr>
          <a:lstStyle/>
          <a:p>
            <a:r>
              <a:rPr lang="en-US" sz="24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a:p>
            <a:endParaRPr lang="en-US" dirty="0"/>
          </a:p>
        </p:txBody>
      </p:sp>
      <p:pic>
        <p:nvPicPr>
          <p:cNvPr id="83" name="Gráfico 82" descr="Reloj de arena">
            <a:extLst>
              <a:ext uri="{FF2B5EF4-FFF2-40B4-BE49-F238E27FC236}">
                <a16:creationId xmlns:a16="http://schemas.microsoft.com/office/drawing/2014/main" id="{FD85C9DB-9A62-F841-A367-BE2EB858CB3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320852" y="7498156"/>
            <a:ext cx="914400" cy="914400"/>
          </a:xfrm>
          <a:prstGeom prst="rect">
            <a:avLst/>
          </a:prstGeom>
        </p:spPr>
      </p:pic>
      <p:sp>
        <p:nvSpPr>
          <p:cNvPr id="84" name="CuadroTexto 83">
            <a:extLst>
              <a:ext uri="{FF2B5EF4-FFF2-40B4-BE49-F238E27FC236}">
                <a16:creationId xmlns:a16="http://schemas.microsoft.com/office/drawing/2014/main" id="{C0E7F5CB-A509-2346-8417-1E7B64D77D92}"/>
              </a:ext>
            </a:extLst>
          </p:cNvPr>
          <p:cNvSpPr txBox="1"/>
          <p:nvPr/>
        </p:nvSpPr>
        <p:spPr>
          <a:xfrm>
            <a:off x="1712590" y="10887469"/>
            <a:ext cx="5414007" cy="923330"/>
          </a:xfrm>
          <a:prstGeom prst="rect">
            <a:avLst/>
          </a:prstGeom>
          <a:noFill/>
        </p:spPr>
        <p:txBody>
          <a:bodyPr wrap="square" rtlCol="0">
            <a:spAutoFit/>
          </a:bodyPr>
          <a:lstStyle/>
          <a:p>
            <a:r>
              <a:rPr lang="en-US" sz="5400" b="1" dirty="0">
                <a:solidFill>
                  <a:schemeClr val="accent3"/>
                </a:solidFill>
              </a:rPr>
              <a:t>STEP 3</a:t>
            </a:r>
          </a:p>
        </p:txBody>
      </p:sp>
      <p:sp>
        <p:nvSpPr>
          <p:cNvPr id="85" name="CuadroTexto 84">
            <a:extLst>
              <a:ext uri="{FF2B5EF4-FFF2-40B4-BE49-F238E27FC236}">
                <a16:creationId xmlns:a16="http://schemas.microsoft.com/office/drawing/2014/main" id="{E00FAA85-450E-9245-BA9F-BA394D93679E}"/>
              </a:ext>
            </a:extLst>
          </p:cNvPr>
          <p:cNvSpPr txBox="1"/>
          <p:nvPr/>
        </p:nvSpPr>
        <p:spPr>
          <a:xfrm>
            <a:off x="1687103" y="11798578"/>
            <a:ext cx="6000895" cy="1384995"/>
          </a:xfrm>
          <a:prstGeom prst="rect">
            <a:avLst/>
          </a:prstGeom>
          <a:noFill/>
        </p:spPr>
        <p:txBody>
          <a:bodyPr wrap="square" rtlCol="0">
            <a:spAutoFit/>
          </a:bodyPr>
          <a:lstStyle/>
          <a:p>
            <a:r>
              <a:rPr lang="en-US" sz="24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a:p>
            <a:endParaRPr lang="en-US" dirty="0"/>
          </a:p>
        </p:txBody>
      </p:sp>
      <p:sp>
        <p:nvSpPr>
          <p:cNvPr id="87" name="CuadroTexto 86">
            <a:extLst>
              <a:ext uri="{FF2B5EF4-FFF2-40B4-BE49-F238E27FC236}">
                <a16:creationId xmlns:a16="http://schemas.microsoft.com/office/drawing/2014/main" id="{BDB5A234-7692-754F-9777-7A2EA3EE4B33}"/>
              </a:ext>
            </a:extLst>
          </p:cNvPr>
          <p:cNvSpPr txBox="1"/>
          <p:nvPr/>
        </p:nvSpPr>
        <p:spPr>
          <a:xfrm>
            <a:off x="9975334" y="10875103"/>
            <a:ext cx="5414007" cy="923330"/>
          </a:xfrm>
          <a:prstGeom prst="rect">
            <a:avLst/>
          </a:prstGeom>
          <a:noFill/>
        </p:spPr>
        <p:txBody>
          <a:bodyPr wrap="square" rtlCol="0">
            <a:spAutoFit/>
          </a:bodyPr>
          <a:lstStyle/>
          <a:p>
            <a:r>
              <a:rPr lang="en-US" sz="5400" b="1" dirty="0">
                <a:solidFill>
                  <a:schemeClr val="accent4"/>
                </a:solidFill>
              </a:rPr>
              <a:t>STEP 4</a:t>
            </a:r>
          </a:p>
        </p:txBody>
      </p:sp>
      <p:sp>
        <p:nvSpPr>
          <p:cNvPr id="88" name="CuadroTexto 87">
            <a:extLst>
              <a:ext uri="{FF2B5EF4-FFF2-40B4-BE49-F238E27FC236}">
                <a16:creationId xmlns:a16="http://schemas.microsoft.com/office/drawing/2014/main" id="{5E42C92E-6359-E34C-AA86-C37F4E6D0C78}"/>
              </a:ext>
            </a:extLst>
          </p:cNvPr>
          <p:cNvSpPr txBox="1"/>
          <p:nvPr/>
        </p:nvSpPr>
        <p:spPr>
          <a:xfrm>
            <a:off x="9949847" y="11786212"/>
            <a:ext cx="6000895" cy="1384995"/>
          </a:xfrm>
          <a:prstGeom prst="rect">
            <a:avLst/>
          </a:prstGeom>
          <a:noFill/>
        </p:spPr>
        <p:txBody>
          <a:bodyPr wrap="square" rtlCol="0">
            <a:spAutoFit/>
          </a:bodyPr>
          <a:lstStyle/>
          <a:p>
            <a:r>
              <a:rPr lang="en-US" sz="2400"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a:p>
            <a:endParaRPr lang="en-US" dirty="0"/>
          </a:p>
        </p:txBody>
      </p:sp>
      <p:pic>
        <p:nvPicPr>
          <p:cNvPr id="90" name="Gráfico 89" descr="Diagrama de Venn">
            <a:extLst>
              <a:ext uri="{FF2B5EF4-FFF2-40B4-BE49-F238E27FC236}">
                <a16:creationId xmlns:a16="http://schemas.microsoft.com/office/drawing/2014/main" id="{49B5E9CF-F207-9245-A3B4-2BFA24396F6A}"/>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96912" y="10767994"/>
            <a:ext cx="1162280" cy="1162280"/>
          </a:xfrm>
          <a:prstGeom prst="rect">
            <a:avLst/>
          </a:prstGeom>
        </p:spPr>
      </p:pic>
      <p:pic>
        <p:nvPicPr>
          <p:cNvPr id="91" name="Gráfico 90" descr="Gráfico circular">
            <a:extLst>
              <a:ext uri="{FF2B5EF4-FFF2-40B4-BE49-F238E27FC236}">
                <a16:creationId xmlns:a16="http://schemas.microsoft.com/office/drawing/2014/main" id="{37C18025-2606-7044-AA30-9801AB81E763}"/>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8477193" y="10787005"/>
            <a:ext cx="1292938" cy="1292938"/>
          </a:xfrm>
          <a:prstGeom prst="rect">
            <a:avLst/>
          </a:prstGeom>
        </p:spPr>
      </p:pic>
      <p:sp>
        <p:nvSpPr>
          <p:cNvPr id="94" name="Forma en L 93">
            <a:extLst>
              <a:ext uri="{FF2B5EF4-FFF2-40B4-BE49-F238E27FC236}">
                <a16:creationId xmlns:a16="http://schemas.microsoft.com/office/drawing/2014/main" id="{33CB6BBB-D4AC-8245-BA40-394461A34110}"/>
              </a:ext>
            </a:extLst>
          </p:cNvPr>
          <p:cNvSpPr/>
          <p:nvPr/>
        </p:nvSpPr>
        <p:spPr>
          <a:xfrm rot="13500000">
            <a:off x="2122156" y="2298340"/>
            <a:ext cx="596545" cy="596545"/>
          </a:xfrm>
          <a:prstGeom prst="corne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upo 4">
            <a:extLst>
              <a:ext uri="{FF2B5EF4-FFF2-40B4-BE49-F238E27FC236}">
                <a16:creationId xmlns:a16="http://schemas.microsoft.com/office/drawing/2014/main" id="{D62BB019-56BE-3141-9BDA-0003A9F08E5B}"/>
              </a:ext>
            </a:extLst>
          </p:cNvPr>
          <p:cNvGrpSpPr/>
          <p:nvPr/>
        </p:nvGrpSpPr>
        <p:grpSpPr>
          <a:xfrm>
            <a:off x="819681" y="585946"/>
            <a:ext cx="10457537" cy="1307099"/>
            <a:chOff x="591081" y="585946"/>
            <a:chExt cx="10457537" cy="1307099"/>
          </a:xfrm>
        </p:grpSpPr>
        <p:sp>
          <p:nvSpPr>
            <p:cNvPr id="3" name="CuadroTexto 2">
              <a:extLst>
                <a:ext uri="{FF2B5EF4-FFF2-40B4-BE49-F238E27FC236}">
                  <a16:creationId xmlns:a16="http://schemas.microsoft.com/office/drawing/2014/main" id="{0082A1A9-ACE4-CD4F-A546-89823B379130}"/>
                </a:ext>
              </a:extLst>
            </p:cNvPr>
            <p:cNvSpPr txBox="1"/>
            <p:nvPr/>
          </p:nvSpPr>
          <p:spPr>
            <a:xfrm>
              <a:off x="591081" y="585946"/>
              <a:ext cx="10457537" cy="1107996"/>
            </a:xfrm>
            <a:prstGeom prst="rect">
              <a:avLst/>
            </a:prstGeom>
            <a:noFill/>
          </p:spPr>
          <p:txBody>
            <a:bodyPr wrap="square" rtlCol="0">
              <a:spAutoFit/>
            </a:bodyPr>
            <a:lstStyle/>
            <a:p>
              <a:r>
                <a:rPr lang="en-US" sz="6600" dirty="0">
                  <a:solidFill>
                    <a:schemeClr val="bg1"/>
                  </a:solidFill>
                  <a:latin typeface="Montserrat" pitchFamily="2" charset="77"/>
                </a:rPr>
                <a:t>Your Title Goes Here</a:t>
              </a:r>
            </a:p>
          </p:txBody>
        </p:sp>
        <p:sp>
          <p:nvSpPr>
            <p:cNvPr id="4" name="Rectángulo 3">
              <a:extLst>
                <a:ext uri="{FF2B5EF4-FFF2-40B4-BE49-F238E27FC236}">
                  <a16:creationId xmlns:a16="http://schemas.microsoft.com/office/drawing/2014/main" id="{FD7B8934-D827-6A44-883F-4469393DDDDA}"/>
                </a:ext>
              </a:extLst>
            </p:cNvPr>
            <p:cNvSpPr/>
            <p:nvPr/>
          </p:nvSpPr>
          <p:spPr>
            <a:xfrm>
              <a:off x="778052" y="1693942"/>
              <a:ext cx="2253906" cy="19910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ángulo 62">
              <a:extLst>
                <a:ext uri="{FF2B5EF4-FFF2-40B4-BE49-F238E27FC236}">
                  <a16:creationId xmlns:a16="http://schemas.microsoft.com/office/drawing/2014/main" id="{9CCA1629-BB63-F348-9A72-567169D94844}"/>
                </a:ext>
              </a:extLst>
            </p:cNvPr>
            <p:cNvSpPr/>
            <p:nvPr/>
          </p:nvSpPr>
          <p:spPr>
            <a:xfrm>
              <a:off x="3019707" y="1688215"/>
              <a:ext cx="2253906" cy="1991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ángulo 63">
              <a:extLst>
                <a:ext uri="{FF2B5EF4-FFF2-40B4-BE49-F238E27FC236}">
                  <a16:creationId xmlns:a16="http://schemas.microsoft.com/office/drawing/2014/main" id="{0C213F7C-829C-DF43-AD39-A9526F97FCD2}"/>
                </a:ext>
              </a:extLst>
            </p:cNvPr>
            <p:cNvSpPr/>
            <p:nvPr/>
          </p:nvSpPr>
          <p:spPr>
            <a:xfrm>
              <a:off x="5196798" y="1692907"/>
              <a:ext cx="2253906" cy="19910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7946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447EBD03-906C-B842-B3FE-B58F9841489B}"/>
              </a:ext>
            </a:extLst>
          </p:cNvPr>
          <p:cNvSpPr/>
          <p:nvPr/>
        </p:nvSpPr>
        <p:spPr>
          <a:xfrm>
            <a:off x="3823118" y="2869412"/>
            <a:ext cx="11321143" cy="1627914"/>
          </a:xfrm>
          <a:prstGeom prst="roundRect">
            <a:avLst>
              <a:gd name="adj" fmla="val 50000"/>
            </a:avLst>
          </a:prstGeom>
          <a:solidFill>
            <a:schemeClr val="bg2"/>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 name="Freeform 3">
            <a:extLst>
              <a:ext uri="{FF2B5EF4-FFF2-40B4-BE49-F238E27FC236}">
                <a16:creationId xmlns:a16="http://schemas.microsoft.com/office/drawing/2014/main" id="{A422EC60-AD58-9548-AA14-EDD4CA85960D}"/>
              </a:ext>
            </a:extLst>
          </p:cNvPr>
          <p:cNvSpPr/>
          <p:nvPr/>
        </p:nvSpPr>
        <p:spPr>
          <a:xfrm>
            <a:off x="3634275" y="2763999"/>
            <a:ext cx="2971800" cy="1838741"/>
          </a:xfrm>
          <a:custGeom>
            <a:avLst/>
            <a:gdLst>
              <a:gd name="connsiteX0" fmla="*/ 2117035 w 2971800"/>
              <a:gd name="connsiteY0" fmla="*/ 1 h 1838741"/>
              <a:gd name="connsiteX1" fmla="*/ 2971800 w 2971800"/>
              <a:gd name="connsiteY1" fmla="*/ 1838741 h 1838741"/>
              <a:gd name="connsiteX2" fmla="*/ 2117035 w 2971800"/>
              <a:gd name="connsiteY2" fmla="*/ 1838741 h 1838741"/>
              <a:gd name="connsiteX3" fmla="*/ 919370 w 2971800"/>
              <a:gd name="connsiteY3" fmla="*/ 0 h 1838741"/>
              <a:gd name="connsiteX4" fmla="*/ 2117034 w 2971800"/>
              <a:gd name="connsiteY4" fmla="*/ 2 h 1838741"/>
              <a:gd name="connsiteX5" fmla="*/ 2117034 w 2971800"/>
              <a:gd name="connsiteY5" fmla="*/ 1838741 h 1838741"/>
              <a:gd name="connsiteX6" fmla="*/ 919370 w 2971800"/>
              <a:gd name="connsiteY6" fmla="*/ 1838741 h 1838741"/>
              <a:gd name="connsiteX7" fmla="*/ 0 w 2971800"/>
              <a:gd name="connsiteY7" fmla="*/ 919371 h 1838741"/>
              <a:gd name="connsiteX8" fmla="*/ 919370 w 2971800"/>
              <a:gd name="connsiteY8" fmla="*/ 0 h 1838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71800" h="1838741">
                <a:moveTo>
                  <a:pt x="2117035" y="1"/>
                </a:moveTo>
                <a:lnTo>
                  <a:pt x="2971800" y="1838741"/>
                </a:lnTo>
                <a:lnTo>
                  <a:pt x="2117035" y="1838741"/>
                </a:lnTo>
                <a:close/>
                <a:moveTo>
                  <a:pt x="919370" y="0"/>
                </a:moveTo>
                <a:cubicBezTo>
                  <a:pt x="1318591" y="0"/>
                  <a:pt x="1717813" y="2"/>
                  <a:pt x="2117034" y="2"/>
                </a:cubicBezTo>
                <a:lnTo>
                  <a:pt x="2117034" y="1838741"/>
                </a:lnTo>
                <a:lnTo>
                  <a:pt x="919370" y="1838741"/>
                </a:lnTo>
                <a:cubicBezTo>
                  <a:pt x="411616" y="1838741"/>
                  <a:pt x="0" y="1427125"/>
                  <a:pt x="0" y="919371"/>
                </a:cubicBezTo>
                <a:cubicBezTo>
                  <a:pt x="0" y="411617"/>
                  <a:pt x="411616" y="0"/>
                  <a:pt x="919370"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6" name="Oval 5">
            <a:extLst>
              <a:ext uri="{FF2B5EF4-FFF2-40B4-BE49-F238E27FC236}">
                <a16:creationId xmlns:a16="http://schemas.microsoft.com/office/drawing/2014/main" id="{C2CC0120-FED2-3848-9661-A7945088CC3D}"/>
              </a:ext>
            </a:extLst>
          </p:cNvPr>
          <p:cNvSpPr/>
          <p:nvPr/>
        </p:nvSpPr>
        <p:spPr>
          <a:xfrm>
            <a:off x="13636460" y="3006979"/>
            <a:ext cx="1352778" cy="1352778"/>
          </a:xfrm>
          <a:prstGeom prst="ellipse">
            <a:avLst/>
          </a:prstGeom>
          <a:solidFill>
            <a:schemeClr val="bg2"/>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7" name="Freeform 6">
            <a:extLst>
              <a:ext uri="{FF2B5EF4-FFF2-40B4-BE49-F238E27FC236}">
                <a16:creationId xmlns:a16="http://schemas.microsoft.com/office/drawing/2014/main" id="{300E3FF3-AE85-C74D-B1B8-2AA0E1A77BA3}"/>
              </a:ext>
            </a:extLst>
          </p:cNvPr>
          <p:cNvSpPr>
            <a:spLocks noChangeArrowheads="1"/>
          </p:cNvSpPr>
          <p:nvPr/>
        </p:nvSpPr>
        <p:spPr bwMode="auto">
          <a:xfrm>
            <a:off x="13943907" y="3296925"/>
            <a:ext cx="737884" cy="780146"/>
          </a:xfrm>
          <a:custGeom>
            <a:avLst/>
            <a:gdLst>
              <a:gd name="connsiteX0" fmla="*/ 6122 w 831490"/>
              <a:gd name="connsiteY0" fmla="*/ 782638 h 879113"/>
              <a:gd name="connsiteX1" fmla="*/ 53653 w 831490"/>
              <a:gd name="connsiteY1" fmla="*/ 809439 h 879113"/>
              <a:gd name="connsiteX2" fmla="*/ 182563 w 831490"/>
              <a:gd name="connsiteY2" fmla="*/ 828996 h 879113"/>
              <a:gd name="connsiteX3" fmla="*/ 311113 w 831490"/>
              <a:gd name="connsiteY3" fmla="*/ 809439 h 879113"/>
              <a:gd name="connsiteX4" fmla="*/ 358644 w 831490"/>
              <a:gd name="connsiteY4" fmla="*/ 782638 h 879113"/>
              <a:gd name="connsiteX5" fmla="*/ 364765 w 831490"/>
              <a:gd name="connsiteY5" fmla="*/ 803282 h 879113"/>
              <a:gd name="connsiteX6" fmla="*/ 306071 w 831490"/>
              <a:gd name="connsiteY6" fmla="*/ 859418 h 879113"/>
              <a:gd name="connsiteX7" fmla="*/ 182563 w 831490"/>
              <a:gd name="connsiteY7" fmla="*/ 877526 h 879113"/>
              <a:gd name="connsiteX8" fmla="*/ 58694 w 831490"/>
              <a:gd name="connsiteY8" fmla="*/ 859418 h 879113"/>
              <a:gd name="connsiteX9" fmla="*/ 0 w 831490"/>
              <a:gd name="connsiteY9" fmla="*/ 803282 h 879113"/>
              <a:gd name="connsiteX10" fmla="*/ 6122 w 831490"/>
              <a:gd name="connsiteY10" fmla="*/ 782638 h 879113"/>
              <a:gd name="connsiteX11" fmla="*/ 396133 w 831490"/>
              <a:gd name="connsiteY11" fmla="*/ 763588 h 879113"/>
              <a:gd name="connsiteX12" fmla="*/ 453701 w 831490"/>
              <a:gd name="connsiteY12" fmla="*/ 796543 h 879113"/>
              <a:gd name="connsiteX13" fmla="*/ 609854 w 831490"/>
              <a:gd name="connsiteY13" fmla="*/ 819721 h 879113"/>
              <a:gd name="connsiteX14" fmla="*/ 766007 w 831490"/>
              <a:gd name="connsiteY14" fmla="*/ 796543 h 879113"/>
              <a:gd name="connsiteX15" fmla="*/ 823935 w 831490"/>
              <a:gd name="connsiteY15" fmla="*/ 763588 h 879113"/>
              <a:gd name="connsiteX16" fmla="*/ 831490 w 831490"/>
              <a:gd name="connsiteY16" fmla="*/ 788576 h 879113"/>
              <a:gd name="connsiteX17" fmla="*/ 759890 w 831490"/>
              <a:gd name="connsiteY17" fmla="*/ 857022 h 879113"/>
              <a:gd name="connsiteX18" fmla="*/ 609854 w 831490"/>
              <a:gd name="connsiteY18" fmla="*/ 879113 h 879113"/>
              <a:gd name="connsiteX19" fmla="*/ 459818 w 831490"/>
              <a:gd name="connsiteY19" fmla="*/ 857022 h 879113"/>
              <a:gd name="connsiteX20" fmla="*/ 388937 w 831490"/>
              <a:gd name="connsiteY20" fmla="*/ 788576 h 879113"/>
              <a:gd name="connsiteX21" fmla="*/ 396133 w 831490"/>
              <a:gd name="connsiteY21" fmla="*/ 763588 h 879113"/>
              <a:gd name="connsiteX22" fmla="*/ 6122 w 831490"/>
              <a:gd name="connsiteY22" fmla="*/ 719138 h 879113"/>
              <a:gd name="connsiteX23" fmla="*/ 53653 w 831490"/>
              <a:gd name="connsiteY23" fmla="*/ 746300 h 879113"/>
              <a:gd name="connsiteX24" fmla="*/ 182563 w 831490"/>
              <a:gd name="connsiteY24" fmla="*/ 765495 h 879113"/>
              <a:gd name="connsiteX25" fmla="*/ 311113 w 831490"/>
              <a:gd name="connsiteY25" fmla="*/ 746300 h 879113"/>
              <a:gd name="connsiteX26" fmla="*/ 358644 w 831490"/>
              <a:gd name="connsiteY26" fmla="*/ 719138 h 879113"/>
              <a:gd name="connsiteX27" fmla="*/ 364765 w 831490"/>
              <a:gd name="connsiteY27" fmla="*/ 739781 h 879113"/>
              <a:gd name="connsiteX28" fmla="*/ 306071 w 831490"/>
              <a:gd name="connsiteY28" fmla="*/ 795918 h 879113"/>
              <a:gd name="connsiteX29" fmla="*/ 182563 w 831490"/>
              <a:gd name="connsiteY29" fmla="*/ 814026 h 879113"/>
              <a:gd name="connsiteX30" fmla="*/ 58694 w 831490"/>
              <a:gd name="connsiteY30" fmla="*/ 795918 h 879113"/>
              <a:gd name="connsiteX31" fmla="*/ 0 w 831490"/>
              <a:gd name="connsiteY31" fmla="*/ 739781 h 879113"/>
              <a:gd name="connsiteX32" fmla="*/ 6122 w 831490"/>
              <a:gd name="connsiteY32" fmla="*/ 719138 h 879113"/>
              <a:gd name="connsiteX33" fmla="*/ 396133 w 831490"/>
              <a:gd name="connsiteY33" fmla="*/ 685800 h 879113"/>
              <a:gd name="connsiteX34" fmla="*/ 453701 w 831490"/>
              <a:gd name="connsiteY34" fmla="*/ 718393 h 879113"/>
              <a:gd name="connsiteX35" fmla="*/ 609854 w 831490"/>
              <a:gd name="connsiteY35" fmla="*/ 741933 h 879113"/>
              <a:gd name="connsiteX36" fmla="*/ 766007 w 831490"/>
              <a:gd name="connsiteY36" fmla="*/ 718393 h 879113"/>
              <a:gd name="connsiteX37" fmla="*/ 823935 w 831490"/>
              <a:gd name="connsiteY37" fmla="*/ 685800 h 879113"/>
              <a:gd name="connsiteX38" fmla="*/ 831490 w 831490"/>
              <a:gd name="connsiteY38" fmla="*/ 710788 h 879113"/>
              <a:gd name="connsiteX39" fmla="*/ 759890 w 831490"/>
              <a:gd name="connsiteY39" fmla="*/ 778872 h 879113"/>
              <a:gd name="connsiteX40" fmla="*/ 609854 w 831490"/>
              <a:gd name="connsiteY40" fmla="*/ 801326 h 879113"/>
              <a:gd name="connsiteX41" fmla="*/ 459818 w 831490"/>
              <a:gd name="connsiteY41" fmla="*/ 778872 h 879113"/>
              <a:gd name="connsiteX42" fmla="*/ 388937 w 831490"/>
              <a:gd name="connsiteY42" fmla="*/ 710788 h 879113"/>
              <a:gd name="connsiteX43" fmla="*/ 396133 w 831490"/>
              <a:gd name="connsiteY43" fmla="*/ 685800 h 879113"/>
              <a:gd name="connsiteX44" fmla="*/ 6122 w 831490"/>
              <a:gd name="connsiteY44" fmla="*/ 655638 h 879113"/>
              <a:gd name="connsiteX45" fmla="*/ 53653 w 831490"/>
              <a:gd name="connsiteY45" fmla="*/ 682698 h 879113"/>
              <a:gd name="connsiteX46" fmla="*/ 182563 w 831490"/>
              <a:gd name="connsiteY46" fmla="*/ 701820 h 879113"/>
              <a:gd name="connsiteX47" fmla="*/ 311113 w 831490"/>
              <a:gd name="connsiteY47" fmla="*/ 682698 h 879113"/>
              <a:gd name="connsiteX48" fmla="*/ 358644 w 831490"/>
              <a:gd name="connsiteY48" fmla="*/ 655638 h 879113"/>
              <a:gd name="connsiteX49" fmla="*/ 364765 w 831490"/>
              <a:gd name="connsiteY49" fmla="*/ 676203 h 879113"/>
              <a:gd name="connsiteX50" fmla="*/ 306071 w 831490"/>
              <a:gd name="connsiteY50" fmla="*/ 732127 h 879113"/>
              <a:gd name="connsiteX51" fmla="*/ 182563 w 831490"/>
              <a:gd name="connsiteY51" fmla="*/ 750527 h 879113"/>
              <a:gd name="connsiteX52" fmla="*/ 58694 w 831490"/>
              <a:gd name="connsiteY52" fmla="*/ 732127 h 879113"/>
              <a:gd name="connsiteX53" fmla="*/ 0 w 831490"/>
              <a:gd name="connsiteY53" fmla="*/ 676203 h 879113"/>
              <a:gd name="connsiteX54" fmla="*/ 6122 w 831490"/>
              <a:gd name="connsiteY54" fmla="*/ 655638 h 879113"/>
              <a:gd name="connsiteX55" fmla="*/ 396133 w 831490"/>
              <a:gd name="connsiteY55" fmla="*/ 608013 h 879113"/>
              <a:gd name="connsiteX56" fmla="*/ 453701 w 831490"/>
              <a:gd name="connsiteY56" fmla="*/ 640968 h 879113"/>
              <a:gd name="connsiteX57" fmla="*/ 609854 w 831490"/>
              <a:gd name="connsiteY57" fmla="*/ 664146 h 879113"/>
              <a:gd name="connsiteX58" fmla="*/ 766007 w 831490"/>
              <a:gd name="connsiteY58" fmla="*/ 640968 h 879113"/>
              <a:gd name="connsiteX59" fmla="*/ 823935 w 831490"/>
              <a:gd name="connsiteY59" fmla="*/ 608013 h 879113"/>
              <a:gd name="connsiteX60" fmla="*/ 831490 w 831490"/>
              <a:gd name="connsiteY60" fmla="*/ 633001 h 879113"/>
              <a:gd name="connsiteX61" fmla="*/ 759890 w 831490"/>
              <a:gd name="connsiteY61" fmla="*/ 701085 h 879113"/>
              <a:gd name="connsiteX62" fmla="*/ 609854 w 831490"/>
              <a:gd name="connsiteY62" fmla="*/ 723538 h 879113"/>
              <a:gd name="connsiteX63" fmla="*/ 459818 w 831490"/>
              <a:gd name="connsiteY63" fmla="*/ 701085 h 879113"/>
              <a:gd name="connsiteX64" fmla="*/ 388937 w 831490"/>
              <a:gd name="connsiteY64" fmla="*/ 633001 h 879113"/>
              <a:gd name="connsiteX65" fmla="*/ 396133 w 831490"/>
              <a:gd name="connsiteY65" fmla="*/ 608013 h 879113"/>
              <a:gd name="connsiteX66" fmla="*/ 6122 w 831490"/>
              <a:gd name="connsiteY66" fmla="*/ 592138 h 879113"/>
              <a:gd name="connsiteX67" fmla="*/ 53653 w 831490"/>
              <a:gd name="connsiteY67" fmla="*/ 619198 h 879113"/>
              <a:gd name="connsiteX68" fmla="*/ 182563 w 831490"/>
              <a:gd name="connsiteY68" fmla="*/ 638320 h 879113"/>
              <a:gd name="connsiteX69" fmla="*/ 311113 w 831490"/>
              <a:gd name="connsiteY69" fmla="*/ 619198 h 879113"/>
              <a:gd name="connsiteX70" fmla="*/ 358644 w 831490"/>
              <a:gd name="connsiteY70" fmla="*/ 592138 h 879113"/>
              <a:gd name="connsiteX71" fmla="*/ 364765 w 831490"/>
              <a:gd name="connsiteY71" fmla="*/ 612703 h 879113"/>
              <a:gd name="connsiteX72" fmla="*/ 306071 w 831490"/>
              <a:gd name="connsiteY72" fmla="*/ 668627 h 879113"/>
              <a:gd name="connsiteX73" fmla="*/ 182563 w 831490"/>
              <a:gd name="connsiteY73" fmla="*/ 687027 h 879113"/>
              <a:gd name="connsiteX74" fmla="*/ 58694 w 831490"/>
              <a:gd name="connsiteY74" fmla="*/ 668627 h 879113"/>
              <a:gd name="connsiteX75" fmla="*/ 0 w 831490"/>
              <a:gd name="connsiteY75" fmla="*/ 612703 h 879113"/>
              <a:gd name="connsiteX76" fmla="*/ 6122 w 831490"/>
              <a:gd name="connsiteY76" fmla="*/ 592138 h 879113"/>
              <a:gd name="connsiteX77" fmla="*/ 396133 w 831490"/>
              <a:gd name="connsiteY77" fmla="*/ 530225 h 879113"/>
              <a:gd name="connsiteX78" fmla="*/ 453701 w 831490"/>
              <a:gd name="connsiteY78" fmla="*/ 562717 h 879113"/>
              <a:gd name="connsiteX79" fmla="*/ 609854 w 831490"/>
              <a:gd name="connsiteY79" fmla="*/ 586183 h 879113"/>
              <a:gd name="connsiteX80" fmla="*/ 766007 w 831490"/>
              <a:gd name="connsiteY80" fmla="*/ 562717 h 879113"/>
              <a:gd name="connsiteX81" fmla="*/ 823935 w 831490"/>
              <a:gd name="connsiteY81" fmla="*/ 530225 h 879113"/>
              <a:gd name="connsiteX82" fmla="*/ 831490 w 831490"/>
              <a:gd name="connsiteY82" fmla="*/ 555135 h 879113"/>
              <a:gd name="connsiteX83" fmla="*/ 759890 w 831490"/>
              <a:gd name="connsiteY83" fmla="*/ 623007 h 879113"/>
              <a:gd name="connsiteX84" fmla="*/ 609854 w 831490"/>
              <a:gd name="connsiteY84" fmla="*/ 645752 h 879113"/>
              <a:gd name="connsiteX85" fmla="*/ 459818 w 831490"/>
              <a:gd name="connsiteY85" fmla="*/ 623007 h 879113"/>
              <a:gd name="connsiteX86" fmla="*/ 388937 w 831490"/>
              <a:gd name="connsiteY86" fmla="*/ 555135 h 879113"/>
              <a:gd name="connsiteX87" fmla="*/ 396133 w 831490"/>
              <a:gd name="connsiteY87" fmla="*/ 530225 h 879113"/>
              <a:gd name="connsiteX88" fmla="*/ 6122 w 831490"/>
              <a:gd name="connsiteY88" fmla="*/ 528638 h 879113"/>
              <a:gd name="connsiteX89" fmla="*/ 53653 w 831490"/>
              <a:gd name="connsiteY89" fmla="*/ 555438 h 879113"/>
              <a:gd name="connsiteX90" fmla="*/ 182563 w 831490"/>
              <a:gd name="connsiteY90" fmla="*/ 574995 h 879113"/>
              <a:gd name="connsiteX91" fmla="*/ 311113 w 831490"/>
              <a:gd name="connsiteY91" fmla="*/ 555438 h 879113"/>
              <a:gd name="connsiteX92" fmla="*/ 358644 w 831490"/>
              <a:gd name="connsiteY92" fmla="*/ 528638 h 879113"/>
              <a:gd name="connsiteX93" fmla="*/ 364765 w 831490"/>
              <a:gd name="connsiteY93" fmla="*/ 549281 h 879113"/>
              <a:gd name="connsiteX94" fmla="*/ 306071 w 831490"/>
              <a:gd name="connsiteY94" fmla="*/ 605417 h 879113"/>
              <a:gd name="connsiteX95" fmla="*/ 182563 w 831490"/>
              <a:gd name="connsiteY95" fmla="*/ 623526 h 879113"/>
              <a:gd name="connsiteX96" fmla="*/ 58694 w 831490"/>
              <a:gd name="connsiteY96" fmla="*/ 605417 h 879113"/>
              <a:gd name="connsiteX97" fmla="*/ 0 w 831490"/>
              <a:gd name="connsiteY97" fmla="*/ 549281 h 879113"/>
              <a:gd name="connsiteX98" fmla="*/ 6122 w 831490"/>
              <a:gd name="connsiteY98" fmla="*/ 528638 h 879113"/>
              <a:gd name="connsiteX99" fmla="*/ 6122 w 831490"/>
              <a:gd name="connsiteY99" fmla="*/ 465138 h 879113"/>
              <a:gd name="connsiteX100" fmla="*/ 53653 w 831490"/>
              <a:gd name="connsiteY100" fmla="*/ 492300 h 879113"/>
              <a:gd name="connsiteX101" fmla="*/ 182563 w 831490"/>
              <a:gd name="connsiteY101" fmla="*/ 511495 h 879113"/>
              <a:gd name="connsiteX102" fmla="*/ 311113 w 831490"/>
              <a:gd name="connsiteY102" fmla="*/ 492300 h 879113"/>
              <a:gd name="connsiteX103" fmla="*/ 358644 w 831490"/>
              <a:gd name="connsiteY103" fmla="*/ 465138 h 879113"/>
              <a:gd name="connsiteX104" fmla="*/ 364765 w 831490"/>
              <a:gd name="connsiteY104" fmla="*/ 485781 h 879113"/>
              <a:gd name="connsiteX105" fmla="*/ 306071 w 831490"/>
              <a:gd name="connsiteY105" fmla="*/ 541917 h 879113"/>
              <a:gd name="connsiteX106" fmla="*/ 182563 w 831490"/>
              <a:gd name="connsiteY106" fmla="*/ 560026 h 879113"/>
              <a:gd name="connsiteX107" fmla="*/ 58694 w 831490"/>
              <a:gd name="connsiteY107" fmla="*/ 541917 h 879113"/>
              <a:gd name="connsiteX108" fmla="*/ 0 w 831490"/>
              <a:gd name="connsiteY108" fmla="*/ 485781 h 879113"/>
              <a:gd name="connsiteX109" fmla="*/ 6122 w 831490"/>
              <a:gd name="connsiteY109" fmla="*/ 465138 h 879113"/>
              <a:gd name="connsiteX110" fmla="*/ 396133 w 831490"/>
              <a:gd name="connsiteY110" fmla="*/ 454025 h 879113"/>
              <a:gd name="connsiteX111" fmla="*/ 453701 w 831490"/>
              <a:gd name="connsiteY111" fmla="*/ 486256 h 879113"/>
              <a:gd name="connsiteX112" fmla="*/ 609854 w 831490"/>
              <a:gd name="connsiteY112" fmla="*/ 510158 h 879113"/>
              <a:gd name="connsiteX113" fmla="*/ 766007 w 831490"/>
              <a:gd name="connsiteY113" fmla="*/ 486256 h 879113"/>
              <a:gd name="connsiteX114" fmla="*/ 823935 w 831490"/>
              <a:gd name="connsiteY114" fmla="*/ 454025 h 879113"/>
              <a:gd name="connsiteX115" fmla="*/ 831490 w 831490"/>
              <a:gd name="connsiteY115" fmla="*/ 478651 h 879113"/>
              <a:gd name="connsiteX116" fmla="*/ 759890 w 831490"/>
              <a:gd name="connsiteY116" fmla="*/ 547097 h 879113"/>
              <a:gd name="connsiteX117" fmla="*/ 609854 w 831490"/>
              <a:gd name="connsiteY117" fmla="*/ 569551 h 879113"/>
              <a:gd name="connsiteX118" fmla="*/ 459818 w 831490"/>
              <a:gd name="connsiteY118" fmla="*/ 547097 h 879113"/>
              <a:gd name="connsiteX119" fmla="*/ 388937 w 831490"/>
              <a:gd name="connsiteY119" fmla="*/ 478651 h 879113"/>
              <a:gd name="connsiteX120" fmla="*/ 396133 w 831490"/>
              <a:gd name="connsiteY120" fmla="*/ 454025 h 879113"/>
              <a:gd name="connsiteX121" fmla="*/ 396133 w 831490"/>
              <a:gd name="connsiteY121" fmla="*/ 376238 h 879113"/>
              <a:gd name="connsiteX122" fmla="*/ 453701 w 831490"/>
              <a:gd name="connsiteY122" fmla="*/ 408486 h 879113"/>
              <a:gd name="connsiteX123" fmla="*/ 609854 w 831490"/>
              <a:gd name="connsiteY123" fmla="*/ 431775 h 879113"/>
              <a:gd name="connsiteX124" fmla="*/ 766007 w 831490"/>
              <a:gd name="connsiteY124" fmla="*/ 408486 h 879113"/>
              <a:gd name="connsiteX125" fmla="*/ 823935 w 831490"/>
              <a:gd name="connsiteY125" fmla="*/ 376238 h 879113"/>
              <a:gd name="connsiteX126" fmla="*/ 831490 w 831490"/>
              <a:gd name="connsiteY126" fmla="*/ 400961 h 879113"/>
              <a:gd name="connsiteX127" fmla="*/ 759890 w 831490"/>
              <a:gd name="connsiteY127" fmla="*/ 467965 h 879113"/>
              <a:gd name="connsiteX128" fmla="*/ 609854 w 831490"/>
              <a:gd name="connsiteY128" fmla="*/ 490180 h 879113"/>
              <a:gd name="connsiteX129" fmla="*/ 459818 w 831490"/>
              <a:gd name="connsiteY129" fmla="*/ 467965 h 879113"/>
              <a:gd name="connsiteX130" fmla="*/ 388937 w 831490"/>
              <a:gd name="connsiteY130" fmla="*/ 400961 h 879113"/>
              <a:gd name="connsiteX131" fmla="*/ 396133 w 831490"/>
              <a:gd name="connsiteY131" fmla="*/ 376238 h 879113"/>
              <a:gd name="connsiteX132" fmla="*/ 182563 w 831490"/>
              <a:gd name="connsiteY132" fmla="*/ 347663 h 879113"/>
              <a:gd name="connsiteX133" fmla="*/ 306071 w 831490"/>
              <a:gd name="connsiteY133" fmla="*/ 365938 h 879113"/>
              <a:gd name="connsiteX134" fmla="*/ 364765 w 831490"/>
              <a:gd name="connsiteY134" fmla="*/ 421481 h 879113"/>
              <a:gd name="connsiteX135" fmla="*/ 306071 w 831490"/>
              <a:gd name="connsiteY135" fmla="*/ 476666 h 879113"/>
              <a:gd name="connsiteX136" fmla="*/ 182563 w 831490"/>
              <a:gd name="connsiteY136" fmla="*/ 494942 h 879113"/>
              <a:gd name="connsiteX137" fmla="*/ 58694 w 831490"/>
              <a:gd name="connsiteY137" fmla="*/ 476666 h 879113"/>
              <a:gd name="connsiteX138" fmla="*/ 0 w 831490"/>
              <a:gd name="connsiteY138" fmla="*/ 421481 h 879113"/>
              <a:gd name="connsiteX139" fmla="*/ 58694 w 831490"/>
              <a:gd name="connsiteY139" fmla="*/ 365938 h 879113"/>
              <a:gd name="connsiteX140" fmla="*/ 182563 w 831490"/>
              <a:gd name="connsiteY140" fmla="*/ 347663 h 879113"/>
              <a:gd name="connsiteX141" fmla="*/ 609854 w 831490"/>
              <a:gd name="connsiteY141" fmla="*/ 234950 h 879113"/>
              <a:gd name="connsiteX142" fmla="*/ 759890 w 831490"/>
              <a:gd name="connsiteY142" fmla="*/ 256985 h 879113"/>
              <a:gd name="connsiteX143" fmla="*/ 831490 w 831490"/>
              <a:gd name="connsiteY143" fmla="*/ 325257 h 879113"/>
              <a:gd name="connsiteX144" fmla="*/ 759890 w 831490"/>
              <a:gd name="connsiteY144" fmla="*/ 393168 h 879113"/>
              <a:gd name="connsiteX145" fmla="*/ 609854 w 831490"/>
              <a:gd name="connsiteY145" fmla="*/ 415564 h 879113"/>
              <a:gd name="connsiteX146" fmla="*/ 459818 w 831490"/>
              <a:gd name="connsiteY146" fmla="*/ 393168 h 879113"/>
              <a:gd name="connsiteX147" fmla="*/ 388937 w 831490"/>
              <a:gd name="connsiteY147" fmla="*/ 325257 h 879113"/>
              <a:gd name="connsiteX148" fmla="*/ 459818 w 831490"/>
              <a:gd name="connsiteY148" fmla="*/ 256985 h 879113"/>
              <a:gd name="connsiteX149" fmla="*/ 609854 w 831490"/>
              <a:gd name="connsiteY149" fmla="*/ 234950 h 879113"/>
              <a:gd name="connsiteX150" fmla="*/ 337727 w 831490"/>
              <a:gd name="connsiteY150" fmla="*/ 161091 h 879113"/>
              <a:gd name="connsiteX151" fmla="*/ 349608 w 831490"/>
              <a:gd name="connsiteY151" fmla="*/ 167923 h 879113"/>
              <a:gd name="connsiteX152" fmla="*/ 353208 w 831490"/>
              <a:gd name="connsiteY152" fmla="*/ 178351 h 879113"/>
              <a:gd name="connsiteX153" fmla="*/ 348888 w 831490"/>
              <a:gd name="connsiteY153" fmla="*/ 190576 h 879113"/>
              <a:gd name="connsiteX154" fmla="*/ 337727 w 831490"/>
              <a:gd name="connsiteY154" fmla="*/ 196689 h 879113"/>
              <a:gd name="connsiteX155" fmla="*/ 324407 w 831490"/>
              <a:gd name="connsiteY155" fmla="*/ 99243 h 879113"/>
              <a:gd name="connsiteX156" fmla="*/ 324407 w 831490"/>
              <a:gd name="connsiteY156" fmla="*/ 130886 h 879113"/>
              <a:gd name="connsiteX157" fmla="*/ 315407 w 831490"/>
              <a:gd name="connsiteY157" fmla="*/ 124054 h 879113"/>
              <a:gd name="connsiteX158" fmla="*/ 312527 w 831490"/>
              <a:gd name="connsiteY158" fmla="*/ 115425 h 879113"/>
              <a:gd name="connsiteX159" fmla="*/ 315767 w 831490"/>
              <a:gd name="connsiteY159" fmla="*/ 105356 h 879113"/>
              <a:gd name="connsiteX160" fmla="*/ 324407 w 831490"/>
              <a:gd name="connsiteY160" fmla="*/ 99243 h 879113"/>
              <a:gd name="connsiteX161" fmla="*/ 324407 w 831490"/>
              <a:gd name="connsiteY161" fmla="*/ 70118 h 879113"/>
              <a:gd name="connsiteX162" fmla="*/ 324407 w 831490"/>
              <a:gd name="connsiteY162" fmla="*/ 79107 h 879113"/>
              <a:gd name="connsiteX163" fmla="*/ 299206 w 831490"/>
              <a:gd name="connsiteY163" fmla="*/ 90973 h 879113"/>
              <a:gd name="connsiteX164" fmla="*/ 289486 w 831490"/>
              <a:gd name="connsiteY164" fmla="*/ 116503 h 879113"/>
              <a:gd name="connsiteX165" fmla="*/ 298126 w 831490"/>
              <a:gd name="connsiteY165" fmla="*/ 141314 h 879113"/>
              <a:gd name="connsiteX166" fmla="*/ 324407 w 831490"/>
              <a:gd name="connsiteY166" fmla="*/ 157136 h 879113"/>
              <a:gd name="connsiteX167" fmla="*/ 324407 w 831490"/>
              <a:gd name="connsiteY167" fmla="*/ 195610 h 879113"/>
              <a:gd name="connsiteX168" fmla="*/ 315407 w 831490"/>
              <a:gd name="connsiteY168" fmla="*/ 188059 h 879113"/>
              <a:gd name="connsiteX169" fmla="*/ 310007 w 831490"/>
              <a:gd name="connsiteY169" fmla="*/ 175115 h 879113"/>
              <a:gd name="connsiteX170" fmla="*/ 285886 w 831490"/>
              <a:gd name="connsiteY170" fmla="*/ 177991 h 879113"/>
              <a:gd name="connsiteX171" fmla="*/ 298846 w 831490"/>
              <a:gd name="connsiteY171" fmla="*/ 205679 h 879113"/>
              <a:gd name="connsiteX172" fmla="*/ 324407 w 831490"/>
              <a:gd name="connsiteY172" fmla="*/ 217545 h 879113"/>
              <a:gd name="connsiteX173" fmla="*/ 324407 w 831490"/>
              <a:gd name="connsiteY173" fmla="*/ 234085 h 879113"/>
              <a:gd name="connsiteX174" fmla="*/ 337727 w 831490"/>
              <a:gd name="connsiteY174" fmla="*/ 234085 h 879113"/>
              <a:gd name="connsiteX175" fmla="*/ 337727 w 831490"/>
              <a:gd name="connsiteY175" fmla="*/ 217185 h 879113"/>
              <a:gd name="connsiteX176" fmla="*/ 365808 w 831490"/>
              <a:gd name="connsiteY176" fmla="*/ 203162 h 879113"/>
              <a:gd name="connsiteX177" fmla="*/ 375889 w 831490"/>
              <a:gd name="connsiteY177" fmla="*/ 175115 h 879113"/>
              <a:gd name="connsiteX178" fmla="*/ 367968 w 831490"/>
              <a:gd name="connsiteY178" fmla="*/ 150663 h 879113"/>
              <a:gd name="connsiteX179" fmla="*/ 337727 w 831490"/>
              <a:gd name="connsiteY179" fmla="*/ 135201 h 879113"/>
              <a:gd name="connsiteX180" fmla="*/ 337727 w 831490"/>
              <a:gd name="connsiteY180" fmla="*/ 99243 h 879113"/>
              <a:gd name="connsiteX181" fmla="*/ 348888 w 831490"/>
              <a:gd name="connsiteY181" fmla="*/ 114346 h 879113"/>
              <a:gd name="connsiteX182" fmla="*/ 371929 w 831490"/>
              <a:gd name="connsiteY182" fmla="*/ 111110 h 879113"/>
              <a:gd name="connsiteX183" fmla="*/ 361128 w 831490"/>
              <a:gd name="connsiteY183" fmla="*/ 89175 h 879113"/>
              <a:gd name="connsiteX184" fmla="*/ 337727 w 831490"/>
              <a:gd name="connsiteY184" fmla="*/ 79107 h 879113"/>
              <a:gd name="connsiteX185" fmla="*/ 337727 w 831490"/>
              <a:gd name="connsiteY185" fmla="*/ 70118 h 879113"/>
              <a:gd name="connsiteX186" fmla="*/ 331967 w 831490"/>
              <a:gd name="connsiteY186" fmla="*/ 0 h 879113"/>
              <a:gd name="connsiteX187" fmla="*/ 437091 w 831490"/>
              <a:gd name="connsiteY187" fmla="*/ 43509 h 879113"/>
              <a:gd name="connsiteX188" fmla="*/ 480652 w 831490"/>
              <a:gd name="connsiteY188" fmla="*/ 149225 h 879113"/>
              <a:gd name="connsiteX189" fmla="*/ 437091 w 831490"/>
              <a:gd name="connsiteY189" fmla="*/ 254581 h 879113"/>
              <a:gd name="connsiteX190" fmla="*/ 331967 w 831490"/>
              <a:gd name="connsiteY190" fmla="*/ 298090 h 879113"/>
              <a:gd name="connsiteX191" fmla="*/ 226484 w 831490"/>
              <a:gd name="connsiteY191" fmla="*/ 254581 h 879113"/>
              <a:gd name="connsiteX192" fmla="*/ 182562 w 831490"/>
              <a:gd name="connsiteY192" fmla="*/ 149225 h 879113"/>
              <a:gd name="connsiteX193" fmla="*/ 226484 w 831490"/>
              <a:gd name="connsiteY193" fmla="*/ 43509 h 879113"/>
              <a:gd name="connsiteX194" fmla="*/ 331967 w 831490"/>
              <a:gd name="connsiteY194" fmla="*/ 0 h 879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831490" h="879113">
                <a:moveTo>
                  <a:pt x="6122" y="782638"/>
                </a:moveTo>
                <a:cubicBezTo>
                  <a:pt x="19445" y="794952"/>
                  <a:pt x="37809" y="803644"/>
                  <a:pt x="53653" y="809439"/>
                </a:cubicBezTo>
                <a:cubicBezTo>
                  <a:pt x="93262" y="823925"/>
                  <a:pt x="140433" y="828996"/>
                  <a:pt x="182563" y="828996"/>
                </a:cubicBezTo>
                <a:cubicBezTo>
                  <a:pt x="224332" y="828996"/>
                  <a:pt x="271143" y="823925"/>
                  <a:pt x="311113" y="809439"/>
                </a:cubicBezTo>
                <a:cubicBezTo>
                  <a:pt x="326956" y="803644"/>
                  <a:pt x="344961" y="794952"/>
                  <a:pt x="358644" y="782638"/>
                </a:cubicBezTo>
                <a:cubicBezTo>
                  <a:pt x="362605" y="789157"/>
                  <a:pt x="364765" y="796038"/>
                  <a:pt x="364765" y="803282"/>
                </a:cubicBezTo>
                <a:cubicBezTo>
                  <a:pt x="364765" y="826460"/>
                  <a:pt x="342440" y="846380"/>
                  <a:pt x="306071" y="859418"/>
                </a:cubicBezTo>
                <a:cubicBezTo>
                  <a:pt x="274024" y="870645"/>
                  <a:pt x="230454" y="877526"/>
                  <a:pt x="182563" y="877526"/>
                </a:cubicBezTo>
                <a:cubicBezTo>
                  <a:pt x="134312" y="877526"/>
                  <a:pt x="90741" y="870645"/>
                  <a:pt x="58694" y="859418"/>
                </a:cubicBezTo>
                <a:cubicBezTo>
                  <a:pt x="22325" y="846380"/>
                  <a:pt x="0" y="826460"/>
                  <a:pt x="0" y="803282"/>
                </a:cubicBezTo>
                <a:cubicBezTo>
                  <a:pt x="0" y="796038"/>
                  <a:pt x="2161" y="789157"/>
                  <a:pt x="6122" y="782638"/>
                </a:cubicBezTo>
                <a:close/>
                <a:moveTo>
                  <a:pt x="396133" y="763588"/>
                </a:moveTo>
                <a:cubicBezTo>
                  <a:pt x="412684" y="778798"/>
                  <a:pt x="434272" y="789301"/>
                  <a:pt x="453701" y="796543"/>
                </a:cubicBezTo>
                <a:cubicBezTo>
                  <a:pt x="501914" y="813927"/>
                  <a:pt x="559122" y="819721"/>
                  <a:pt x="609854" y="819721"/>
                </a:cubicBezTo>
                <a:cubicBezTo>
                  <a:pt x="660946" y="819721"/>
                  <a:pt x="717794" y="813927"/>
                  <a:pt x="766007" y="796543"/>
                </a:cubicBezTo>
                <a:cubicBezTo>
                  <a:pt x="785436" y="789301"/>
                  <a:pt x="807384" y="778798"/>
                  <a:pt x="823935" y="763588"/>
                </a:cubicBezTo>
                <a:cubicBezTo>
                  <a:pt x="828972" y="771555"/>
                  <a:pt x="831490" y="779884"/>
                  <a:pt x="831490" y="788576"/>
                </a:cubicBezTo>
                <a:cubicBezTo>
                  <a:pt x="831490" y="817186"/>
                  <a:pt x="804146" y="841088"/>
                  <a:pt x="759890" y="857022"/>
                </a:cubicBezTo>
                <a:cubicBezTo>
                  <a:pt x="721392" y="870784"/>
                  <a:pt x="668142" y="879113"/>
                  <a:pt x="609854" y="879113"/>
                </a:cubicBezTo>
                <a:cubicBezTo>
                  <a:pt x="551567" y="879113"/>
                  <a:pt x="498676" y="870784"/>
                  <a:pt x="459818" y="857022"/>
                </a:cubicBezTo>
                <a:cubicBezTo>
                  <a:pt x="416282" y="841088"/>
                  <a:pt x="388937" y="817186"/>
                  <a:pt x="388937" y="788576"/>
                </a:cubicBezTo>
                <a:cubicBezTo>
                  <a:pt x="388937" y="779884"/>
                  <a:pt x="391456" y="771555"/>
                  <a:pt x="396133" y="763588"/>
                </a:cubicBezTo>
                <a:close/>
                <a:moveTo>
                  <a:pt x="6122" y="719138"/>
                </a:moveTo>
                <a:cubicBezTo>
                  <a:pt x="19445" y="731814"/>
                  <a:pt x="37809" y="740506"/>
                  <a:pt x="53653" y="746300"/>
                </a:cubicBezTo>
                <a:cubicBezTo>
                  <a:pt x="93262" y="760425"/>
                  <a:pt x="140433" y="765495"/>
                  <a:pt x="182563" y="765495"/>
                </a:cubicBezTo>
                <a:cubicBezTo>
                  <a:pt x="224332" y="765495"/>
                  <a:pt x="271143" y="760425"/>
                  <a:pt x="311113" y="746300"/>
                </a:cubicBezTo>
                <a:cubicBezTo>
                  <a:pt x="326956" y="740506"/>
                  <a:pt x="344961" y="731814"/>
                  <a:pt x="358644" y="719138"/>
                </a:cubicBezTo>
                <a:cubicBezTo>
                  <a:pt x="362605" y="725657"/>
                  <a:pt x="364765" y="732538"/>
                  <a:pt x="364765" y="739781"/>
                </a:cubicBezTo>
                <a:cubicBezTo>
                  <a:pt x="364765" y="762960"/>
                  <a:pt x="342440" y="782880"/>
                  <a:pt x="306071" y="795918"/>
                </a:cubicBezTo>
                <a:cubicBezTo>
                  <a:pt x="274024" y="807145"/>
                  <a:pt x="230454" y="814026"/>
                  <a:pt x="182563" y="814026"/>
                </a:cubicBezTo>
                <a:cubicBezTo>
                  <a:pt x="134312" y="814026"/>
                  <a:pt x="90741" y="807145"/>
                  <a:pt x="58694" y="795918"/>
                </a:cubicBezTo>
                <a:cubicBezTo>
                  <a:pt x="22325" y="782880"/>
                  <a:pt x="0" y="762960"/>
                  <a:pt x="0" y="739781"/>
                </a:cubicBezTo>
                <a:cubicBezTo>
                  <a:pt x="0" y="732538"/>
                  <a:pt x="2161" y="725657"/>
                  <a:pt x="6122" y="719138"/>
                </a:cubicBezTo>
                <a:close/>
                <a:moveTo>
                  <a:pt x="396133" y="685800"/>
                </a:moveTo>
                <a:cubicBezTo>
                  <a:pt x="412684" y="701010"/>
                  <a:pt x="434272" y="711513"/>
                  <a:pt x="453701" y="718393"/>
                </a:cubicBezTo>
                <a:cubicBezTo>
                  <a:pt x="501914" y="735414"/>
                  <a:pt x="559122" y="741933"/>
                  <a:pt x="609854" y="741933"/>
                </a:cubicBezTo>
                <a:cubicBezTo>
                  <a:pt x="660946" y="741933"/>
                  <a:pt x="717794" y="735414"/>
                  <a:pt x="766007" y="718393"/>
                </a:cubicBezTo>
                <a:cubicBezTo>
                  <a:pt x="785436" y="711513"/>
                  <a:pt x="807384" y="701010"/>
                  <a:pt x="823935" y="685800"/>
                </a:cubicBezTo>
                <a:cubicBezTo>
                  <a:pt x="828972" y="693405"/>
                  <a:pt x="831490" y="702097"/>
                  <a:pt x="831490" y="710788"/>
                </a:cubicBezTo>
                <a:cubicBezTo>
                  <a:pt x="831490" y="739036"/>
                  <a:pt x="804146" y="762938"/>
                  <a:pt x="759890" y="778872"/>
                </a:cubicBezTo>
                <a:cubicBezTo>
                  <a:pt x="721392" y="792634"/>
                  <a:pt x="668142" y="801326"/>
                  <a:pt x="609854" y="801326"/>
                </a:cubicBezTo>
                <a:cubicBezTo>
                  <a:pt x="551567" y="801326"/>
                  <a:pt x="498676" y="792634"/>
                  <a:pt x="459818" y="778872"/>
                </a:cubicBezTo>
                <a:cubicBezTo>
                  <a:pt x="416282" y="762938"/>
                  <a:pt x="388937" y="739036"/>
                  <a:pt x="388937" y="710788"/>
                </a:cubicBezTo>
                <a:cubicBezTo>
                  <a:pt x="388937" y="702097"/>
                  <a:pt x="391456" y="693405"/>
                  <a:pt x="396133" y="685800"/>
                </a:cubicBezTo>
                <a:close/>
                <a:moveTo>
                  <a:pt x="6122" y="655638"/>
                </a:moveTo>
                <a:cubicBezTo>
                  <a:pt x="19445" y="668266"/>
                  <a:pt x="37809" y="676925"/>
                  <a:pt x="53653" y="682698"/>
                </a:cubicBezTo>
                <a:cubicBezTo>
                  <a:pt x="93262" y="696769"/>
                  <a:pt x="140433" y="701820"/>
                  <a:pt x="182563" y="701820"/>
                </a:cubicBezTo>
                <a:cubicBezTo>
                  <a:pt x="224332" y="701820"/>
                  <a:pt x="271143" y="696769"/>
                  <a:pt x="311113" y="682698"/>
                </a:cubicBezTo>
                <a:cubicBezTo>
                  <a:pt x="326956" y="676925"/>
                  <a:pt x="344961" y="668266"/>
                  <a:pt x="358644" y="655638"/>
                </a:cubicBezTo>
                <a:cubicBezTo>
                  <a:pt x="362605" y="662132"/>
                  <a:pt x="364765" y="668987"/>
                  <a:pt x="364765" y="676203"/>
                </a:cubicBezTo>
                <a:cubicBezTo>
                  <a:pt x="364765" y="699655"/>
                  <a:pt x="342440" y="719138"/>
                  <a:pt x="306071" y="732127"/>
                </a:cubicBezTo>
                <a:cubicBezTo>
                  <a:pt x="274024" y="743311"/>
                  <a:pt x="230454" y="750527"/>
                  <a:pt x="182563" y="750527"/>
                </a:cubicBezTo>
                <a:cubicBezTo>
                  <a:pt x="134312" y="750527"/>
                  <a:pt x="90741" y="743311"/>
                  <a:pt x="58694" y="732127"/>
                </a:cubicBezTo>
                <a:cubicBezTo>
                  <a:pt x="22325" y="719138"/>
                  <a:pt x="0" y="699655"/>
                  <a:pt x="0" y="676203"/>
                </a:cubicBezTo>
                <a:cubicBezTo>
                  <a:pt x="0" y="668987"/>
                  <a:pt x="2161" y="662132"/>
                  <a:pt x="6122" y="655638"/>
                </a:cubicBezTo>
                <a:close/>
                <a:moveTo>
                  <a:pt x="396133" y="608013"/>
                </a:moveTo>
                <a:cubicBezTo>
                  <a:pt x="412684" y="623223"/>
                  <a:pt x="434272" y="633725"/>
                  <a:pt x="453701" y="640968"/>
                </a:cubicBezTo>
                <a:cubicBezTo>
                  <a:pt x="501914" y="657989"/>
                  <a:pt x="559122" y="664146"/>
                  <a:pt x="609854" y="664146"/>
                </a:cubicBezTo>
                <a:cubicBezTo>
                  <a:pt x="660946" y="664146"/>
                  <a:pt x="717794" y="657989"/>
                  <a:pt x="766007" y="640968"/>
                </a:cubicBezTo>
                <a:cubicBezTo>
                  <a:pt x="785436" y="633725"/>
                  <a:pt x="807384" y="623223"/>
                  <a:pt x="823935" y="608013"/>
                </a:cubicBezTo>
                <a:cubicBezTo>
                  <a:pt x="828972" y="615980"/>
                  <a:pt x="831490" y="624309"/>
                  <a:pt x="831490" y="633001"/>
                </a:cubicBezTo>
                <a:cubicBezTo>
                  <a:pt x="831490" y="661248"/>
                  <a:pt x="804146" y="685512"/>
                  <a:pt x="759890" y="701085"/>
                </a:cubicBezTo>
                <a:cubicBezTo>
                  <a:pt x="721392" y="715208"/>
                  <a:pt x="668142" y="723538"/>
                  <a:pt x="609854" y="723538"/>
                </a:cubicBezTo>
                <a:cubicBezTo>
                  <a:pt x="551567" y="723538"/>
                  <a:pt x="498676" y="715208"/>
                  <a:pt x="459818" y="701085"/>
                </a:cubicBezTo>
                <a:cubicBezTo>
                  <a:pt x="416282" y="685512"/>
                  <a:pt x="388937" y="661248"/>
                  <a:pt x="388937" y="633001"/>
                </a:cubicBezTo>
                <a:cubicBezTo>
                  <a:pt x="388937" y="624309"/>
                  <a:pt x="391456" y="615980"/>
                  <a:pt x="396133" y="608013"/>
                </a:cubicBezTo>
                <a:close/>
                <a:moveTo>
                  <a:pt x="6122" y="592138"/>
                </a:moveTo>
                <a:cubicBezTo>
                  <a:pt x="19445" y="604766"/>
                  <a:pt x="37809" y="613425"/>
                  <a:pt x="53653" y="619198"/>
                </a:cubicBezTo>
                <a:cubicBezTo>
                  <a:pt x="93262" y="633269"/>
                  <a:pt x="140433" y="638320"/>
                  <a:pt x="182563" y="638320"/>
                </a:cubicBezTo>
                <a:cubicBezTo>
                  <a:pt x="224332" y="638320"/>
                  <a:pt x="271143" y="633269"/>
                  <a:pt x="311113" y="619198"/>
                </a:cubicBezTo>
                <a:cubicBezTo>
                  <a:pt x="326956" y="613425"/>
                  <a:pt x="344961" y="604766"/>
                  <a:pt x="358644" y="592138"/>
                </a:cubicBezTo>
                <a:cubicBezTo>
                  <a:pt x="362605" y="598993"/>
                  <a:pt x="364765" y="605487"/>
                  <a:pt x="364765" y="612703"/>
                </a:cubicBezTo>
                <a:cubicBezTo>
                  <a:pt x="364765" y="636155"/>
                  <a:pt x="342440" y="655999"/>
                  <a:pt x="306071" y="668627"/>
                </a:cubicBezTo>
                <a:cubicBezTo>
                  <a:pt x="274024" y="679811"/>
                  <a:pt x="230454" y="687027"/>
                  <a:pt x="182563" y="687027"/>
                </a:cubicBezTo>
                <a:cubicBezTo>
                  <a:pt x="134312" y="687027"/>
                  <a:pt x="90741" y="679811"/>
                  <a:pt x="58694" y="668627"/>
                </a:cubicBezTo>
                <a:cubicBezTo>
                  <a:pt x="22325" y="655999"/>
                  <a:pt x="0" y="636155"/>
                  <a:pt x="0" y="612703"/>
                </a:cubicBezTo>
                <a:cubicBezTo>
                  <a:pt x="0" y="605487"/>
                  <a:pt x="2161" y="598993"/>
                  <a:pt x="6122" y="592138"/>
                </a:cubicBezTo>
                <a:close/>
                <a:moveTo>
                  <a:pt x="396133" y="530225"/>
                </a:moveTo>
                <a:cubicBezTo>
                  <a:pt x="412684" y="545388"/>
                  <a:pt x="434272" y="555857"/>
                  <a:pt x="453701" y="562717"/>
                </a:cubicBezTo>
                <a:cubicBezTo>
                  <a:pt x="501914" y="580046"/>
                  <a:pt x="559122" y="586183"/>
                  <a:pt x="609854" y="586183"/>
                </a:cubicBezTo>
                <a:cubicBezTo>
                  <a:pt x="660946" y="586183"/>
                  <a:pt x="717794" y="580046"/>
                  <a:pt x="766007" y="562717"/>
                </a:cubicBezTo>
                <a:cubicBezTo>
                  <a:pt x="785436" y="555857"/>
                  <a:pt x="807384" y="545388"/>
                  <a:pt x="823935" y="530225"/>
                </a:cubicBezTo>
                <a:cubicBezTo>
                  <a:pt x="828972" y="538167"/>
                  <a:pt x="831490" y="546471"/>
                  <a:pt x="831490" y="555135"/>
                </a:cubicBezTo>
                <a:cubicBezTo>
                  <a:pt x="831490" y="583295"/>
                  <a:pt x="804146" y="607484"/>
                  <a:pt x="759890" y="623007"/>
                </a:cubicBezTo>
                <a:cubicBezTo>
                  <a:pt x="721392" y="637087"/>
                  <a:pt x="668142" y="645752"/>
                  <a:pt x="609854" y="645752"/>
                </a:cubicBezTo>
                <a:cubicBezTo>
                  <a:pt x="551567" y="645752"/>
                  <a:pt x="498676" y="637087"/>
                  <a:pt x="459818" y="623007"/>
                </a:cubicBezTo>
                <a:cubicBezTo>
                  <a:pt x="416282" y="607484"/>
                  <a:pt x="388937" y="583295"/>
                  <a:pt x="388937" y="555135"/>
                </a:cubicBezTo>
                <a:cubicBezTo>
                  <a:pt x="388937" y="546471"/>
                  <a:pt x="391456" y="538167"/>
                  <a:pt x="396133" y="530225"/>
                </a:cubicBezTo>
                <a:close/>
                <a:moveTo>
                  <a:pt x="6122" y="528638"/>
                </a:moveTo>
                <a:cubicBezTo>
                  <a:pt x="19445" y="540952"/>
                  <a:pt x="37809" y="549644"/>
                  <a:pt x="53653" y="555438"/>
                </a:cubicBezTo>
                <a:cubicBezTo>
                  <a:pt x="93262" y="569925"/>
                  <a:pt x="140433" y="574995"/>
                  <a:pt x="182563" y="574995"/>
                </a:cubicBezTo>
                <a:cubicBezTo>
                  <a:pt x="224332" y="574995"/>
                  <a:pt x="271143" y="569925"/>
                  <a:pt x="311113" y="555438"/>
                </a:cubicBezTo>
                <a:cubicBezTo>
                  <a:pt x="326956" y="549644"/>
                  <a:pt x="344961" y="540952"/>
                  <a:pt x="358644" y="528638"/>
                </a:cubicBezTo>
                <a:cubicBezTo>
                  <a:pt x="362605" y="535157"/>
                  <a:pt x="364765" y="542038"/>
                  <a:pt x="364765" y="549281"/>
                </a:cubicBezTo>
                <a:cubicBezTo>
                  <a:pt x="364765" y="572460"/>
                  <a:pt x="342440" y="592379"/>
                  <a:pt x="306071" y="605417"/>
                </a:cubicBezTo>
                <a:cubicBezTo>
                  <a:pt x="274024" y="616645"/>
                  <a:pt x="230454" y="623526"/>
                  <a:pt x="182563" y="623526"/>
                </a:cubicBezTo>
                <a:cubicBezTo>
                  <a:pt x="134312" y="623526"/>
                  <a:pt x="90741" y="616645"/>
                  <a:pt x="58694" y="605417"/>
                </a:cubicBezTo>
                <a:cubicBezTo>
                  <a:pt x="22325" y="592379"/>
                  <a:pt x="0" y="572460"/>
                  <a:pt x="0" y="549281"/>
                </a:cubicBezTo>
                <a:cubicBezTo>
                  <a:pt x="0" y="542038"/>
                  <a:pt x="2161" y="535157"/>
                  <a:pt x="6122" y="528638"/>
                </a:cubicBezTo>
                <a:close/>
                <a:moveTo>
                  <a:pt x="6122" y="465138"/>
                </a:moveTo>
                <a:cubicBezTo>
                  <a:pt x="19445" y="477814"/>
                  <a:pt x="37809" y="486144"/>
                  <a:pt x="53653" y="492300"/>
                </a:cubicBezTo>
                <a:cubicBezTo>
                  <a:pt x="93262" y="506425"/>
                  <a:pt x="140433" y="511495"/>
                  <a:pt x="182563" y="511495"/>
                </a:cubicBezTo>
                <a:cubicBezTo>
                  <a:pt x="224332" y="511495"/>
                  <a:pt x="271143" y="506425"/>
                  <a:pt x="311113" y="492300"/>
                </a:cubicBezTo>
                <a:cubicBezTo>
                  <a:pt x="326956" y="486144"/>
                  <a:pt x="344961" y="477814"/>
                  <a:pt x="358644" y="465138"/>
                </a:cubicBezTo>
                <a:cubicBezTo>
                  <a:pt x="362605" y="471657"/>
                  <a:pt x="364765" y="478538"/>
                  <a:pt x="364765" y="485781"/>
                </a:cubicBezTo>
                <a:cubicBezTo>
                  <a:pt x="364765" y="508960"/>
                  <a:pt x="342440" y="528879"/>
                  <a:pt x="306071" y="541917"/>
                </a:cubicBezTo>
                <a:cubicBezTo>
                  <a:pt x="274024" y="553145"/>
                  <a:pt x="230454" y="560026"/>
                  <a:pt x="182563" y="560026"/>
                </a:cubicBezTo>
                <a:cubicBezTo>
                  <a:pt x="134312" y="560026"/>
                  <a:pt x="90741" y="553145"/>
                  <a:pt x="58694" y="541917"/>
                </a:cubicBezTo>
                <a:cubicBezTo>
                  <a:pt x="22325" y="528879"/>
                  <a:pt x="0" y="508960"/>
                  <a:pt x="0" y="485781"/>
                </a:cubicBezTo>
                <a:cubicBezTo>
                  <a:pt x="0" y="478538"/>
                  <a:pt x="2161" y="471657"/>
                  <a:pt x="6122" y="465138"/>
                </a:cubicBezTo>
                <a:close/>
                <a:moveTo>
                  <a:pt x="396133" y="454025"/>
                </a:moveTo>
                <a:cubicBezTo>
                  <a:pt x="412684" y="468873"/>
                  <a:pt x="434272" y="479738"/>
                  <a:pt x="453701" y="486256"/>
                </a:cubicBezTo>
                <a:cubicBezTo>
                  <a:pt x="501914" y="504002"/>
                  <a:pt x="559122" y="510158"/>
                  <a:pt x="609854" y="510158"/>
                </a:cubicBezTo>
                <a:cubicBezTo>
                  <a:pt x="660946" y="510158"/>
                  <a:pt x="717794" y="504002"/>
                  <a:pt x="766007" y="486256"/>
                </a:cubicBezTo>
                <a:cubicBezTo>
                  <a:pt x="785436" y="479738"/>
                  <a:pt x="807384" y="468873"/>
                  <a:pt x="823935" y="454025"/>
                </a:cubicBezTo>
                <a:cubicBezTo>
                  <a:pt x="828972" y="461630"/>
                  <a:pt x="831490" y="469959"/>
                  <a:pt x="831490" y="478651"/>
                </a:cubicBezTo>
                <a:cubicBezTo>
                  <a:pt x="831490" y="507261"/>
                  <a:pt x="804146" y="531163"/>
                  <a:pt x="759890" y="547097"/>
                </a:cubicBezTo>
                <a:cubicBezTo>
                  <a:pt x="721392" y="560859"/>
                  <a:pt x="668142" y="569551"/>
                  <a:pt x="609854" y="569551"/>
                </a:cubicBezTo>
                <a:cubicBezTo>
                  <a:pt x="551567" y="569551"/>
                  <a:pt x="498676" y="560859"/>
                  <a:pt x="459818" y="547097"/>
                </a:cubicBezTo>
                <a:cubicBezTo>
                  <a:pt x="416282" y="531163"/>
                  <a:pt x="388937" y="507261"/>
                  <a:pt x="388937" y="478651"/>
                </a:cubicBezTo>
                <a:cubicBezTo>
                  <a:pt x="388937" y="469959"/>
                  <a:pt x="391456" y="461630"/>
                  <a:pt x="396133" y="454025"/>
                </a:cubicBezTo>
                <a:close/>
                <a:moveTo>
                  <a:pt x="396133" y="376238"/>
                </a:moveTo>
                <a:cubicBezTo>
                  <a:pt x="412684" y="390928"/>
                  <a:pt x="434272" y="401678"/>
                  <a:pt x="453701" y="408486"/>
                </a:cubicBezTo>
                <a:cubicBezTo>
                  <a:pt x="501914" y="425684"/>
                  <a:pt x="559122" y="431775"/>
                  <a:pt x="609854" y="431775"/>
                </a:cubicBezTo>
                <a:cubicBezTo>
                  <a:pt x="660946" y="431775"/>
                  <a:pt x="717794" y="425684"/>
                  <a:pt x="766007" y="408486"/>
                </a:cubicBezTo>
                <a:cubicBezTo>
                  <a:pt x="785436" y="401678"/>
                  <a:pt x="807384" y="390928"/>
                  <a:pt x="823935" y="376238"/>
                </a:cubicBezTo>
                <a:cubicBezTo>
                  <a:pt x="828972" y="383762"/>
                  <a:pt x="831490" y="392003"/>
                  <a:pt x="831490" y="400961"/>
                </a:cubicBezTo>
                <a:cubicBezTo>
                  <a:pt x="831490" y="428909"/>
                  <a:pt x="804146" y="452199"/>
                  <a:pt x="759890" y="467965"/>
                </a:cubicBezTo>
                <a:cubicBezTo>
                  <a:pt x="721392" y="481580"/>
                  <a:pt x="668142" y="490180"/>
                  <a:pt x="609854" y="490180"/>
                </a:cubicBezTo>
                <a:cubicBezTo>
                  <a:pt x="551567" y="490180"/>
                  <a:pt x="498676" y="481580"/>
                  <a:pt x="459818" y="467965"/>
                </a:cubicBezTo>
                <a:cubicBezTo>
                  <a:pt x="416282" y="452199"/>
                  <a:pt x="388937" y="428909"/>
                  <a:pt x="388937" y="400961"/>
                </a:cubicBezTo>
                <a:cubicBezTo>
                  <a:pt x="388937" y="392003"/>
                  <a:pt x="391456" y="383762"/>
                  <a:pt x="396133" y="376238"/>
                </a:cubicBezTo>
                <a:close/>
                <a:moveTo>
                  <a:pt x="182563" y="347663"/>
                </a:moveTo>
                <a:cubicBezTo>
                  <a:pt x="230454" y="347663"/>
                  <a:pt x="274024" y="354471"/>
                  <a:pt x="306071" y="365938"/>
                </a:cubicBezTo>
                <a:cubicBezTo>
                  <a:pt x="342440" y="378839"/>
                  <a:pt x="364765" y="398189"/>
                  <a:pt x="364765" y="421481"/>
                </a:cubicBezTo>
                <a:cubicBezTo>
                  <a:pt x="364765" y="444415"/>
                  <a:pt x="342440" y="463766"/>
                  <a:pt x="306071" y="476666"/>
                </a:cubicBezTo>
                <a:cubicBezTo>
                  <a:pt x="274024" y="487775"/>
                  <a:pt x="230454" y="494942"/>
                  <a:pt x="182563" y="494942"/>
                </a:cubicBezTo>
                <a:cubicBezTo>
                  <a:pt x="134312" y="494942"/>
                  <a:pt x="90741" y="487775"/>
                  <a:pt x="58694" y="476666"/>
                </a:cubicBezTo>
                <a:cubicBezTo>
                  <a:pt x="22325" y="463766"/>
                  <a:pt x="0" y="444415"/>
                  <a:pt x="0" y="421481"/>
                </a:cubicBezTo>
                <a:cubicBezTo>
                  <a:pt x="0" y="398189"/>
                  <a:pt x="22325" y="378839"/>
                  <a:pt x="58694" y="365938"/>
                </a:cubicBezTo>
                <a:cubicBezTo>
                  <a:pt x="90741" y="354471"/>
                  <a:pt x="134312" y="347663"/>
                  <a:pt x="182563" y="347663"/>
                </a:cubicBezTo>
                <a:close/>
                <a:moveTo>
                  <a:pt x="609854" y="234950"/>
                </a:moveTo>
                <a:cubicBezTo>
                  <a:pt x="668142" y="234950"/>
                  <a:pt x="721392" y="243258"/>
                  <a:pt x="759890" y="256985"/>
                </a:cubicBezTo>
                <a:cubicBezTo>
                  <a:pt x="804146" y="272879"/>
                  <a:pt x="831490" y="296720"/>
                  <a:pt x="831490" y="325257"/>
                </a:cubicBezTo>
                <a:cubicBezTo>
                  <a:pt x="831490" y="353433"/>
                  <a:pt x="804146" y="377635"/>
                  <a:pt x="759890" y="393168"/>
                </a:cubicBezTo>
                <a:cubicBezTo>
                  <a:pt x="721392" y="406894"/>
                  <a:pt x="668142" y="415564"/>
                  <a:pt x="609854" y="415564"/>
                </a:cubicBezTo>
                <a:cubicBezTo>
                  <a:pt x="551567" y="415564"/>
                  <a:pt x="498676" y="406894"/>
                  <a:pt x="459818" y="393168"/>
                </a:cubicBezTo>
                <a:cubicBezTo>
                  <a:pt x="416282" y="377635"/>
                  <a:pt x="388937" y="353433"/>
                  <a:pt x="388937" y="325257"/>
                </a:cubicBezTo>
                <a:cubicBezTo>
                  <a:pt x="388937" y="296720"/>
                  <a:pt x="416282" y="272879"/>
                  <a:pt x="459818" y="256985"/>
                </a:cubicBezTo>
                <a:cubicBezTo>
                  <a:pt x="498676" y="243258"/>
                  <a:pt x="551567" y="234950"/>
                  <a:pt x="609854" y="234950"/>
                </a:cubicBezTo>
                <a:close/>
                <a:moveTo>
                  <a:pt x="337727" y="161091"/>
                </a:moveTo>
                <a:cubicBezTo>
                  <a:pt x="343128" y="162529"/>
                  <a:pt x="347088" y="164687"/>
                  <a:pt x="349608" y="167923"/>
                </a:cubicBezTo>
                <a:cubicBezTo>
                  <a:pt x="352128" y="170800"/>
                  <a:pt x="353208" y="174395"/>
                  <a:pt x="353208" y="178351"/>
                </a:cubicBezTo>
                <a:cubicBezTo>
                  <a:pt x="353208" y="183025"/>
                  <a:pt x="351768" y="186981"/>
                  <a:pt x="348888" y="190576"/>
                </a:cubicBezTo>
                <a:cubicBezTo>
                  <a:pt x="346008" y="193813"/>
                  <a:pt x="342408" y="195970"/>
                  <a:pt x="337727" y="196689"/>
                </a:cubicBezTo>
                <a:close/>
                <a:moveTo>
                  <a:pt x="324407" y="99243"/>
                </a:moveTo>
                <a:lnTo>
                  <a:pt x="324407" y="130886"/>
                </a:lnTo>
                <a:cubicBezTo>
                  <a:pt x="320447" y="129088"/>
                  <a:pt x="317567" y="126931"/>
                  <a:pt x="315407" y="124054"/>
                </a:cubicBezTo>
                <a:cubicBezTo>
                  <a:pt x="313607" y="121178"/>
                  <a:pt x="312527" y="118301"/>
                  <a:pt x="312527" y="115425"/>
                </a:cubicBezTo>
                <a:cubicBezTo>
                  <a:pt x="312527" y="111829"/>
                  <a:pt x="313607" y="108233"/>
                  <a:pt x="315767" y="105356"/>
                </a:cubicBezTo>
                <a:cubicBezTo>
                  <a:pt x="317927" y="102480"/>
                  <a:pt x="320807" y="100322"/>
                  <a:pt x="324407" y="99243"/>
                </a:cubicBezTo>
                <a:close/>
                <a:moveTo>
                  <a:pt x="324407" y="70118"/>
                </a:moveTo>
                <a:lnTo>
                  <a:pt x="324407" y="79107"/>
                </a:lnTo>
                <a:cubicBezTo>
                  <a:pt x="313967" y="80186"/>
                  <a:pt x="305326" y="84141"/>
                  <a:pt x="299206" y="90973"/>
                </a:cubicBezTo>
                <a:cubicBezTo>
                  <a:pt x="292726" y="97805"/>
                  <a:pt x="289486" y="106075"/>
                  <a:pt x="289486" y="116503"/>
                </a:cubicBezTo>
                <a:cubicBezTo>
                  <a:pt x="289486" y="126212"/>
                  <a:pt x="292366" y="134842"/>
                  <a:pt x="298126" y="141314"/>
                </a:cubicBezTo>
                <a:cubicBezTo>
                  <a:pt x="303526" y="148506"/>
                  <a:pt x="312527" y="153540"/>
                  <a:pt x="324407" y="157136"/>
                </a:cubicBezTo>
                <a:lnTo>
                  <a:pt x="324407" y="195610"/>
                </a:lnTo>
                <a:cubicBezTo>
                  <a:pt x="321167" y="193813"/>
                  <a:pt x="317927" y="191296"/>
                  <a:pt x="315407" y="188059"/>
                </a:cubicBezTo>
                <a:cubicBezTo>
                  <a:pt x="312887" y="184464"/>
                  <a:pt x="310727" y="180149"/>
                  <a:pt x="310007" y="175115"/>
                </a:cubicBezTo>
                <a:lnTo>
                  <a:pt x="285886" y="177991"/>
                </a:lnTo>
                <a:cubicBezTo>
                  <a:pt x="288046" y="189857"/>
                  <a:pt x="292006" y="199206"/>
                  <a:pt x="298846" y="205679"/>
                </a:cubicBezTo>
                <a:cubicBezTo>
                  <a:pt x="305326" y="212151"/>
                  <a:pt x="313967" y="216106"/>
                  <a:pt x="324407" y="217545"/>
                </a:cubicBezTo>
                <a:lnTo>
                  <a:pt x="324407" y="234085"/>
                </a:lnTo>
                <a:lnTo>
                  <a:pt x="337727" y="234085"/>
                </a:lnTo>
                <a:lnTo>
                  <a:pt x="337727" y="217185"/>
                </a:lnTo>
                <a:cubicBezTo>
                  <a:pt x="349608" y="215387"/>
                  <a:pt x="358968" y="210713"/>
                  <a:pt x="365808" y="203162"/>
                </a:cubicBezTo>
                <a:cubicBezTo>
                  <a:pt x="372289" y="195610"/>
                  <a:pt x="375889" y="186261"/>
                  <a:pt x="375889" y="175115"/>
                </a:cubicBezTo>
                <a:cubicBezTo>
                  <a:pt x="375889" y="165406"/>
                  <a:pt x="373009" y="157136"/>
                  <a:pt x="367968" y="150663"/>
                </a:cubicBezTo>
                <a:cubicBezTo>
                  <a:pt x="362568" y="144550"/>
                  <a:pt x="352488" y="139157"/>
                  <a:pt x="337727" y="135201"/>
                </a:cubicBezTo>
                <a:lnTo>
                  <a:pt x="337727" y="99243"/>
                </a:lnTo>
                <a:cubicBezTo>
                  <a:pt x="343488" y="102120"/>
                  <a:pt x="347088" y="107154"/>
                  <a:pt x="348888" y="114346"/>
                </a:cubicBezTo>
                <a:lnTo>
                  <a:pt x="371929" y="111110"/>
                </a:lnTo>
                <a:cubicBezTo>
                  <a:pt x="370129" y="102120"/>
                  <a:pt x="366528" y="94569"/>
                  <a:pt x="361128" y="89175"/>
                </a:cubicBezTo>
                <a:cubicBezTo>
                  <a:pt x="355368" y="83782"/>
                  <a:pt x="347448" y="80545"/>
                  <a:pt x="337727" y="79107"/>
                </a:cubicBezTo>
                <a:lnTo>
                  <a:pt x="337727" y="70118"/>
                </a:lnTo>
                <a:close/>
                <a:moveTo>
                  <a:pt x="331967" y="0"/>
                </a:moveTo>
                <a:cubicBezTo>
                  <a:pt x="373009" y="0"/>
                  <a:pt x="410090" y="16540"/>
                  <a:pt x="437091" y="43509"/>
                </a:cubicBezTo>
                <a:cubicBezTo>
                  <a:pt x="463732" y="70477"/>
                  <a:pt x="480652" y="107873"/>
                  <a:pt x="480652" y="149225"/>
                </a:cubicBezTo>
                <a:cubicBezTo>
                  <a:pt x="480652" y="190217"/>
                  <a:pt x="463732" y="227253"/>
                  <a:pt x="437091" y="254581"/>
                </a:cubicBezTo>
                <a:cubicBezTo>
                  <a:pt x="410090" y="281190"/>
                  <a:pt x="373009" y="298090"/>
                  <a:pt x="331967" y="298090"/>
                </a:cubicBezTo>
                <a:cubicBezTo>
                  <a:pt x="290566" y="298090"/>
                  <a:pt x="253485" y="281190"/>
                  <a:pt x="226484" y="254581"/>
                </a:cubicBezTo>
                <a:cubicBezTo>
                  <a:pt x="199123" y="227253"/>
                  <a:pt x="182562" y="190217"/>
                  <a:pt x="182562" y="149225"/>
                </a:cubicBezTo>
                <a:cubicBezTo>
                  <a:pt x="182562" y="107873"/>
                  <a:pt x="199123" y="70477"/>
                  <a:pt x="226484" y="43509"/>
                </a:cubicBezTo>
                <a:cubicBezTo>
                  <a:pt x="253485" y="16540"/>
                  <a:pt x="290566" y="0"/>
                  <a:pt x="331967" y="0"/>
                </a:cubicBezTo>
                <a:close/>
              </a:path>
            </a:pathLst>
          </a:custGeom>
          <a:solidFill>
            <a:schemeClr val="accent6"/>
          </a:solidFill>
          <a:ln>
            <a:noFill/>
          </a:ln>
          <a:effectLst/>
        </p:spPr>
        <p:txBody>
          <a:bodyPr wrap="square" anchor="ctr">
            <a:noAutofit/>
          </a:bodyPr>
          <a:lstStyle/>
          <a:p>
            <a:endParaRPr lang="en-US" dirty="0">
              <a:latin typeface="Lato Light" panose="020F0502020204030203" pitchFamily="34" charset="0"/>
            </a:endParaRPr>
          </a:p>
        </p:txBody>
      </p:sp>
      <p:sp>
        <p:nvSpPr>
          <p:cNvPr id="8" name="Subtitle 2">
            <a:extLst>
              <a:ext uri="{FF2B5EF4-FFF2-40B4-BE49-F238E27FC236}">
                <a16:creationId xmlns:a16="http://schemas.microsoft.com/office/drawing/2014/main" id="{16544A8D-7A17-6546-B353-2F241788911B}"/>
              </a:ext>
            </a:extLst>
          </p:cNvPr>
          <p:cNvSpPr txBox="1">
            <a:spLocks/>
          </p:cNvSpPr>
          <p:nvPr/>
        </p:nvSpPr>
        <p:spPr>
          <a:xfrm>
            <a:off x="6684186" y="3211700"/>
            <a:ext cx="6768316" cy="933461"/>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10" name="TextBox 9">
            <a:extLst>
              <a:ext uri="{FF2B5EF4-FFF2-40B4-BE49-F238E27FC236}">
                <a16:creationId xmlns:a16="http://schemas.microsoft.com/office/drawing/2014/main" id="{0EE624F0-7491-BD41-B958-5CECAFB8EEB0}"/>
              </a:ext>
            </a:extLst>
          </p:cNvPr>
          <p:cNvSpPr txBox="1"/>
          <p:nvPr/>
        </p:nvSpPr>
        <p:spPr>
          <a:xfrm>
            <a:off x="4226723" y="3021647"/>
            <a:ext cx="1239443" cy="1323439"/>
          </a:xfrm>
          <a:prstGeom prst="rect">
            <a:avLst/>
          </a:prstGeom>
          <a:noFill/>
        </p:spPr>
        <p:txBody>
          <a:bodyPr wrap="none" rtlCol="0" anchor="ctr">
            <a:spAutoFit/>
          </a:bodyPr>
          <a:lstStyle/>
          <a:p>
            <a:r>
              <a:rPr lang="en-US" sz="8000" b="1" dirty="0">
                <a:solidFill>
                  <a:schemeClr val="bg1"/>
                </a:solidFill>
                <a:latin typeface="Poppins" pitchFamily="2" charset="77"/>
                <a:cs typeface="Poppins" pitchFamily="2" charset="77"/>
              </a:rPr>
              <a:t>01</a:t>
            </a:r>
          </a:p>
        </p:txBody>
      </p:sp>
      <p:sp>
        <p:nvSpPr>
          <p:cNvPr id="20" name="Rounded Rectangle 19">
            <a:extLst>
              <a:ext uri="{FF2B5EF4-FFF2-40B4-BE49-F238E27FC236}">
                <a16:creationId xmlns:a16="http://schemas.microsoft.com/office/drawing/2014/main" id="{2A86069E-7064-6D42-968B-F8A957697A67}"/>
              </a:ext>
            </a:extLst>
          </p:cNvPr>
          <p:cNvSpPr/>
          <p:nvPr/>
        </p:nvSpPr>
        <p:spPr>
          <a:xfrm>
            <a:off x="3823118" y="7025953"/>
            <a:ext cx="11321143" cy="1627914"/>
          </a:xfrm>
          <a:prstGeom prst="roundRect">
            <a:avLst>
              <a:gd name="adj" fmla="val 50000"/>
            </a:avLst>
          </a:prstGeom>
          <a:solidFill>
            <a:schemeClr val="bg2"/>
          </a:solid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1" name="Freeform 20">
            <a:extLst>
              <a:ext uri="{FF2B5EF4-FFF2-40B4-BE49-F238E27FC236}">
                <a16:creationId xmlns:a16="http://schemas.microsoft.com/office/drawing/2014/main" id="{DA377A57-7A4E-5C48-ADC8-8AB0267BFA38}"/>
              </a:ext>
            </a:extLst>
          </p:cNvPr>
          <p:cNvSpPr/>
          <p:nvPr/>
        </p:nvSpPr>
        <p:spPr>
          <a:xfrm>
            <a:off x="3634275" y="6920540"/>
            <a:ext cx="2971800" cy="1838741"/>
          </a:xfrm>
          <a:custGeom>
            <a:avLst/>
            <a:gdLst>
              <a:gd name="connsiteX0" fmla="*/ 2117035 w 2971800"/>
              <a:gd name="connsiteY0" fmla="*/ 1 h 1838741"/>
              <a:gd name="connsiteX1" fmla="*/ 2971800 w 2971800"/>
              <a:gd name="connsiteY1" fmla="*/ 1838741 h 1838741"/>
              <a:gd name="connsiteX2" fmla="*/ 2117035 w 2971800"/>
              <a:gd name="connsiteY2" fmla="*/ 1838741 h 1838741"/>
              <a:gd name="connsiteX3" fmla="*/ 919370 w 2971800"/>
              <a:gd name="connsiteY3" fmla="*/ 0 h 1838741"/>
              <a:gd name="connsiteX4" fmla="*/ 2117034 w 2971800"/>
              <a:gd name="connsiteY4" fmla="*/ 2 h 1838741"/>
              <a:gd name="connsiteX5" fmla="*/ 2117034 w 2971800"/>
              <a:gd name="connsiteY5" fmla="*/ 1838741 h 1838741"/>
              <a:gd name="connsiteX6" fmla="*/ 919370 w 2971800"/>
              <a:gd name="connsiteY6" fmla="*/ 1838741 h 1838741"/>
              <a:gd name="connsiteX7" fmla="*/ 0 w 2971800"/>
              <a:gd name="connsiteY7" fmla="*/ 919371 h 1838741"/>
              <a:gd name="connsiteX8" fmla="*/ 919370 w 2971800"/>
              <a:gd name="connsiteY8" fmla="*/ 0 h 1838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71800" h="1838741">
                <a:moveTo>
                  <a:pt x="2117035" y="1"/>
                </a:moveTo>
                <a:lnTo>
                  <a:pt x="2971800" y="1838741"/>
                </a:lnTo>
                <a:lnTo>
                  <a:pt x="2117035" y="1838741"/>
                </a:lnTo>
                <a:close/>
                <a:moveTo>
                  <a:pt x="919370" y="0"/>
                </a:moveTo>
                <a:cubicBezTo>
                  <a:pt x="1318591" y="0"/>
                  <a:pt x="1717813" y="2"/>
                  <a:pt x="2117034" y="2"/>
                </a:cubicBezTo>
                <a:lnTo>
                  <a:pt x="2117034" y="1838741"/>
                </a:lnTo>
                <a:lnTo>
                  <a:pt x="919370" y="1838741"/>
                </a:lnTo>
                <a:cubicBezTo>
                  <a:pt x="411616" y="1838741"/>
                  <a:pt x="0" y="1427125"/>
                  <a:pt x="0" y="919371"/>
                </a:cubicBezTo>
                <a:cubicBezTo>
                  <a:pt x="0" y="411617"/>
                  <a:pt x="411616" y="0"/>
                  <a:pt x="91937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2" name="Oval 21">
            <a:extLst>
              <a:ext uri="{FF2B5EF4-FFF2-40B4-BE49-F238E27FC236}">
                <a16:creationId xmlns:a16="http://schemas.microsoft.com/office/drawing/2014/main" id="{26508B9F-A541-0A42-9919-8793B1900A4F}"/>
              </a:ext>
            </a:extLst>
          </p:cNvPr>
          <p:cNvSpPr/>
          <p:nvPr/>
        </p:nvSpPr>
        <p:spPr>
          <a:xfrm>
            <a:off x="13636460" y="7163520"/>
            <a:ext cx="1352778" cy="1352778"/>
          </a:xfrm>
          <a:prstGeom prst="ellipse">
            <a:avLst/>
          </a:prstGeom>
          <a:solidFill>
            <a:schemeClr val="bg2"/>
          </a:solid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24" name="Subtitle 2">
            <a:extLst>
              <a:ext uri="{FF2B5EF4-FFF2-40B4-BE49-F238E27FC236}">
                <a16:creationId xmlns:a16="http://schemas.microsoft.com/office/drawing/2014/main" id="{5F7F152B-D53C-F243-879D-EB992216C1B1}"/>
              </a:ext>
            </a:extLst>
          </p:cNvPr>
          <p:cNvSpPr txBox="1">
            <a:spLocks/>
          </p:cNvSpPr>
          <p:nvPr/>
        </p:nvSpPr>
        <p:spPr>
          <a:xfrm>
            <a:off x="6684186" y="7368241"/>
            <a:ext cx="6768316"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25" name="TextBox 24">
            <a:extLst>
              <a:ext uri="{FF2B5EF4-FFF2-40B4-BE49-F238E27FC236}">
                <a16:creationId xmlns:a16="http://schemas.microsoft.com/office/drawing/2014/main" id="{59F7A8FE-67B7-364F-AE64-C30751684968}"/>
              </a:ext>
            </a:extLst>
          </p:cNvPr>
          <p:cNvSpPr txBox="1"/>
          <p:nvPr/>
        </p:nvSpPr>
        <p:spPr>
          <a:xfrm>
            <a:off x="4226723" y="7178188"/>
            <a:ext cx="1473480" cy="1323439"/>
          </a:xfrm>
          <a:prstGeom prst="rect">
            <a:avLst/>
          </a:prstGeom>
          <a:noFill/>
        </p:spPr>
        <p:txBody>
          <a:bodyPr wrap="none" rtlCol="0" anchor="ctr">
            <a:spAutoFit/>
          </a:bodyPr>
          <a:lstStyle/>
          <a:p>
            <a:r>
              <a:rPr lang="en-US" sz="8000" b="1" dirty="0">
                <a:solidFill>
                  <a:schemeClr val="bg1"/>
                </a:solidFill>
                <a:latin typeface="Poppins" pitchFamily="2" charset="77"/>
                <a:cs typeface="Poppins" pitchFamily="2" charset="77"/>
              </a:rPr>
              <a:t>03</a:t>
            </a:r>
          </a:p>
        </p:txBody>
      </p:sp>
      <p:sp>
        <p:nvSpPr>
          <p:cNvPr id="41" name="Freeform 40">
            <a:extLst>
              <a:ext uri="{FF2B5EF4-FFF2-40B4-BE49-F238E27FC236}">
                <a16:creationId xmlns:a16="http://schemas.microsoft.com/office/drawing/2014/main" id="{D18231F6-641F-2E4C-9AEA-5573713411AD}"/>
              </a:ext>
            </a:extLst>
          </p:cNvPr>
          <p:cNvSpPr>
            <a:spLocks noChangeArrowheads="1"/>
          </p:cNvSpPr>
          <p:nvPr/>
        </p:nvSpPr>
        <p:spPr bwMode="auto">
          <a:xfrm>
            <a:off x="13943907" y="7451403"/>
            <a:ext cx="737884" cy="836781"/>
          </a:xfrm>
          <a:custGeom>
            <a:avLst/>
            <a:gdLst>
              <a:gd name="connsiteX0" fmla="*/ 423863 w 774340"/>
              <a:gd name="connsiteY0" fmla="*/ 587375 h 878123"/>
              <a:gd name="connsiteX1" fmla="*/ 465923 w 774340"/>
              <a:gd name="connsiteY1" fmla="*/ 587375 h 878123"/>
              <a:gd name="connsiteX2" fmla="*/ 617267 w 774340"/>
              <a:gd name="connsiteY2" fmla="*/ 850395 h 878123"/>
              <a:gd name="connsiteX3" fmla="*/ 610437 w 774340"/>
              <a:gd name="connsiteY3" fmla="*/ 875651 h 878123"/>
              <a:gd name="connsiteX4" fmla="*/ 585633 w 774340"/>
              <a:gd name="connsiteY4" fmla="*/ 868796 h 878123"/>
              <a:gd name="connsiteX5" fmla="*/ 307190 w 774340"/>
              <a:gd name="connsiteY5" fmla="*/ 587375 h 878123"/>
              <a:gd name="connsiteX6" fmla="*/ 348891 w 774340"/>
              <a:gd name="connsiteY6" fmla="*/ 587375 h 878123"/>
              <a:gd name="connsiteX7" fmla="*/ 187121 w 774340"/>
              <a:gd name="connsiteY7" fmla="*/ 868796 h 878123"/>
              <a:gd name="connsiteX8" fmla="*/ 162317 w 774340"/>
              <a:gd name="connsiteY8" fmla="*/ 875651 h 878123"/>
              <a:gd name="connsiteX9" fmla="*/ 155846 w 774340"/>
              <a:gd name="connsiteY9" fmla="*/ 850395 h 878123"/>
              <a:gd name="connsiteX10" fmla="*/ 533506 w 774340"/>
              <a:gd name="connsiteY10" fmla="*/ 127168 h 878123"/>
              <a:gd name="connsiteX11" fmla="*/ 591825 w 774340"/>
              <a:gd name="connsiteY11" fmla="*/ 185528 h 878123"/>
              <a:gd name="connsiteX12" fmla="*/ 410390 w 774340"/>
              <a:gd name="connsiteY12" fmla="*/ 366733 h 878123"/>
              <a:gd name="connsiteX13" fmla="*/ 310312 w 774340"/>
              <a:gd name="connsiteY13" fmla="*/ 193454 h 878123"/>
              <a:gd name="connsiteX14" fmla="*/ 296632 w 774340"/>
              <a:gd name="connsiteY14" fmla="*/ 170398 h 878123"/>
              <a:gd name="connsiteX15" fmla="*/ 277913 w 774340"/>
              <a:gd name="connsiteY15" fmla="*/ 189131 h 878123"/>
              <a:gd name="connsiteX16" fmla="*/ 95758 w 774340"/>
              <a:gd name="connsiteY16" fmla="*/ 371416 h 878123"/>
              <a:gd name="connsiteX17" fmla="*/ 124917 w 774340"/>
              <a:gd name="connsiteY17" fmla="*/ 400236 h 878123"/>
              <a:gd name="connsiteX18" fmla="*/ 288353 w 774340"/>
              <a:gd name="connsiteY18" fmla="*/ 237044 h 878123"/>
              <a:gd name="connsiteX19" fmla="*/ 388430 w 774340"/>
              <a:gd name="connsiteY19" fmla="*/ 410323 h 878123"/>
              <a:gd name="connsiteX20" fmla="*/ 401390 w 774340"/>
              <a:gd name="connsiteY20" fmla="*/ 433019 h 878123"/>
              <a:gd name="connsiteX21" fmla="*/ 420469 w 774340"/>
              <a:gd name="connsiteY21" fmla="*/ 414646 h 878123"/>
              <a:gd name="connsiteX22" fmla="*/ 620624 w 774340"/>
              <a:gd name="connsiteY22" fmla="*/ 214348 h 878123"/>
              <a:gd name="connsiteX23" fmla="*/ 680383 w 774340"/>
              <a:gd name="connsiteY23" fmla="*/ 274149 h 878123"/>
              <a:gd name="connsiteX24" fmla="*/ 680383 w 774340"/>
              <a:gd name="connsiteY24" fmla="*/ 148062 h 878123"/>
              <a:gd name="connsiteX25" fmla="*/ 680383 w 774340"/>
              <a:gd name="connsiteY25" fmla="*/ 127168 h 878123"/>
              <a:gd name="connsiteX26" fmla="*/ 659143 w 774340"/>
              <a:gd name="connsiteY26" fmla="*/ 127168 h 878123"/>
              <a:gd name="connsiteX27" fmla="*/ 33479 w 774340"/>
              <a:gd name="connsiteY27" fmla="*/ 0 h 878123"/>
              <a:gd name="connsiteX28" fmla="*/ 741221 w 774340"/>
              <a:gd name="connsiteY28" fmla="*/ 0 h 878123"/>
              <a:gd name="connsiteX29" fmla="*/ 764980 w 774340"/>
              <a:gd name="connsiteY29" fmla="*/ 10447 h 878123"/>
              <a:gd name="connsiteX30" fmla="*/ 774340 w 774340"/>
              <a:gd name="connsiteY30" fmla="*/ 34224 h 878123"/>
              <a:gd name="connsiteX31" fmla="*/ 774340 w 774340"/>
              <a:gd name="connsiteY31" fmla="*/ 535329 h 878123"/>
              <a:gd name="connsiteX32" fmla="*/ 764980 w 774340"/>
              <a:gd name="connsiteY32" fmla="*/ 558745 h 878123"/>
              <a:gd name="connsiteX33" fmla="*/ 741221 w 774340"/>
              <a:gd name="connsiteY33" fmla="*/ 569553 h 878123"/>
              <a:gd name="connsiteX34" fmla="*/ 33479 w 774340"/>
              <a:gd name="connsiteY34" fmla="*/ 569553 h 878123"/>
              <a:gd name="connsiteX35" fmla="*/ 9360 w 774340"/>
              <a:gd name="connsiteY35" fmla="*/ 558745 h 878123"/>
              <a:gd name="connsiteX36" fmla="*/ 9720 w 774340"/>
              <a:gd name="connsiteY36" fmla="*/ 558745 h 878123"/>
              <a:gd name="connsiteX37" fmla="*/ 0 w 774340"/>
              <a:gd name="connsiteY37" fmla="*/ 535329 h 878123"/>
              <a:gd name="connsiteX38" fmla="*/ 0 w 774340"/>
              <a:gd name="connsiteY38" fmla="*/ 34224 h 878123"/>
              <a:gd name="connsiteX39" fmla="*/ 9720 w 774340"/>
              <a:gd name="connsiteY39" fmla="*/ 10447 h 878123"/>
              <a:gd name="connsiteX40" fmla="*/ 9360 w 774340"/>
              <a:gd name="connsiteY40" fmla="*/ 10447 h 878123"/>
              <a:gd name="connsiteX41" fmla="*/ 33479 w 774340"/>
              <a:gd name="connsiteY41" fmla="*/ 0 h 87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74340" h="878123">
                <a:moveTo>
                  <a:pt x="423863" y="587375"/>
                </a:moveTo>
                <a:lnTo>
                  <a:pt x="465923" y="587375"/>
                </a:lnTo>
                <a:lnTo>
                  <a:pt x="617267" y="850395"/>
                </a:lnTo>
                <a:cubicBezTo>
                  <a:pt x="621941" y="859415"/>
                  <a:pt x="619065" y="870600"/>
                  <a:pt x="610437" y="875651"/>
                </a:cubicBezTo>
                <a:cubicBezTo>
                  <a:pt x="601809" y="880702"/>
                  <a:pt x="590665" y="877455"/>
                  <a:pt x="585633" y="868796"/>
                </a:cubicBezTo>
                <a:close/>
                <a:moveTo>
                  <a:pt x="307190" y="587375"/>
                </a:moveTo>
                <a:lnTo>
                  <a:pt x="348891" y="587375"/>
                </a:lnTo>
                <a:lnTo>
                  <a:pt x="187121" y="868796"/>
                </a:lnTo>
                <a:cubicBezTo>
                  <a:pt x="182089" y="877816"/>
                  <a:pt x="170944" y="880702"/>
                  <a:pt x="162317" y="875651"/>
                </a:cubicBezTo>
                <a:cubicBezTo>
                  <a:pt x="153689" y="870600"/>
                  <a:pt x="150813" y="859415"/>
                  <a:pt x="155846" y="850395"/>
                </a:cubicBezTo>
                <a:close/>
                <a:moveTo>
                  <a:pt x="533506" y="127168"/>
                </a:moveTo>
                <a:lnTo>
                  <a:pt x="591825" y="185528"/>
                </a:lnTo>
                <a:lnTo>
                  <a:pt x="410390" y="366733"/>
                </a:lnTo>
                <a:lnTo>
                  <a:pt x="310312" y="193454"/>
                </a:lnTo>
                <a:lnTo>
                  <a:pt x="296632" y="170398"/>
                </a:lnTo>
                <a:lnTo>
                  <a:pt x="277913" y="189131"/>
                </a:lnTo>
                <a:lnTo>
                  <a:pt x="95758" y="371416"/>
                </a:lnTo>
                <a:lnTo>
                  <a:pt x="124917" y="400236"/>
                </a:lnTo>
                <a:lnTo>
                  <a:pt x="288353" y="237044"/>
                </a:lnTo>
                <a:lnTo>
                  <a:pt x="388430" y="410323"/>
                </a:lnTo>
                <a:lnTo>
                  <a:pt x="401390" y="433019"/>
                </a:lnTo>
                <a:lnTo>
                  <a:pt x="420469" y="414646"/>
                </a:lnTo>
                <a:lnTo>
                  <a:pt x="620624" y="214348"/>
                </a:lnTo>
                <a:lnTo>
                  <a:pt x="680383" y="274149"/>
                </a:lnTo>
                <a:lnTo>
                  <a:pt x="680383" y="148062"/>
                </a:lnTo>
                <a:lnTo>
                  <a:pt x="680383" y="127168"/>
                </a:lnTo>
                <a:lnTo>
                  <a:pt x="659143" y="127168"/>
                </a:lnTo>
                <a:close/>
                <a:moveTo>
                  <a:pt x="33479" y="0"/>
                </a:moveTo>
                <a:lnTo>
                  <a:pt x="741221" y="0"/>
                </a:lnTo>
                <a:cubicBezTo>
                  <a:pt x="750221" y="0"/>
                  <a:pt x="758861" y="3963"/>
                  <a:pt x="764980" y="10447"/>
                </a:cubicBezTo>
                <a:cubicBezTo>
                  <a:pt x="770740" y="16572"/>
                  <a:pt x="774340" y="25218"/>
                  <a:pt x="774340" y="34224"/>
                </a:cubicBezTo>
                <a:lnTo>
                  <a:pt x="774340" y="535329"/>
                </a:lnTo>
                <a:cubicBezTo>
                  <a:pt x="774340" y="544336"/>
                  <a:pt x="770740" y="552621"/>
                  <a:pt x="764980" y="558745"/>
                </a:cubicBezTo>
                <a:cubicBezTo>
                  <a:pt x="758861" y="565230"/>
                  <a:pt x="750221" y="569553"/>
                  <a:pt x="741221" y="569553"/>
                </a:cubicBezTo>
                <a:lnTo>
                  <a:pt x="33479" y="569553"/>
                </a:lnTo>
                <a:cubicBezTo>
                  <a:pt x="24120" y="569553"/>
                  <a:pt x="15480" y="565230"/>
                  <a:pt x="9360" y="558745"/>
                </a:cubicBezTo>
                <a:lnTo>
                  <a:pt x="9720" y="558745"/>
                </a:lnTo>
                <a:cubicBezTo>
                  <a:pt x="3600" y="552621"/>
                  <a:pt x="0" y="544336"/>
                  <a:pt x="0" y="535329"/>
                </a:cubicBezTo>
                <a:lnTo>
                  <a:pt x="0" y="34224"/>
                </a:lnTo>
                <a:cubicBezTo>
                  <a:pt x="0" y="25218"/>
                  <a:pt x="3600" y="16572"/>
                  <a:pt x="9720" y="10447"/>
                </a:cubicBezTo>
                <a:lnTo>
                  <a:pt x="9360" y="10447"/>
                </a:lnTo>
                <a:cubicBezTo>
                  <a:pt x="15480" y="3963"/>
                  <a:pt x="24120" y="0"/>
                  <a:pt x="33479" y="0"/>
                </a:cubicBezTo>
                <a:close/>
              </a:path>
            </a:pathLst>
          </a:custGeom>
          <a:solidFill>
            <a:schemeClr val="accent3"/>
          </a:solidFill>
          <a:ln>
            <a:noFill/>
          </a:ln>
          <a:effectLst/>
        </p:spPr>
        <p:txBody>
          <a:bodyPr wrap="square" anchor="ctr">
            <a:noAutofit/>
          </a:bodyPr>
          <a:lstStyle/>
          <a:p>
            <a:endParaRPr lang="en-US" dirty="0">
              <a:latin typeface="Lato Light" panose="020F0502020204030203" pitchFamily="34" charset="0"/>
            </a:endParaRPr>
          </a:p>
        </p:txBody>
      </p:sp>
      <p:sp>
        <p:nvSpPr>
          <p:cNvPr id="27" name="Rounded Rectangle 26">
            <a:extLst>
              <a:ext uri="{FF2B5EF4-FFF2-40B4-BE49-F238E27FC236}">
                <a16:creationId xmlns:a16="http://schemas.microsoft.com/office/drawing/2014/main" id="{91924F1E-B6B0-1B4F-B680-7636EA358D40}"/>
              </a:ext>
            </a:extLst>
          </p:cNvPr>
          <p:cNvSpPr/>
          <p:nvPr/>
        </p:nvSpPr>
        <p:spPr>
          <a:xfrm>
            <a:off x="9423088" y="9101568"/>
            <a:ext cx="11321143" cy="1627914"/>
          </a:xfrm>
          <a:prstGeom prst="roundRect">
            <a:avLst>
              <a:gd name="adj" fmla="val 50000"/>
            </a:avLst>
          </a:prstGeom>
          <a:solidFill>
            <a:schemeClr val="bg2"/>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8" name="Freeform 27">
            <a:extLst>
              <a:ext uri="{FF2B5EF4-FFF2-40B4-BE49-F238E27FC236}">
                <a16:creationId xmlns:a16="http://schemas.microsoft.com/office/drawing/2014/main" id="{42D02420-E77E-444D-8CBE-06093656F63E}"/>
              </a:ext>
            </a:extLst>
          </p:cNvPr>
          <p:cNvSpPr/>
          <p:nvPr/>
        </p:nvSpPr>
        <p:spPr>
          <a:xfrm>
            <a:off x="9234245" y="8996155"/>
            <a:ext cx="2971800" cy="1838741"/>
          </a:xfrm>
          <a:custGeom>
            <a:avLst/>
            <a:gdLst>
              <a:gd name="connsiteX0" fmla="*/ 2117035 w 2971800"/>
              <a:gd name="connsiteY0" fmla="*/ 1 h 1838741"/>
              <a:gd name="connsiteX1" fmla="*/ 2971800 w 2971800"/>
              <a:gd name="connsiteY1" fmla="*/ 1838741 h 1838741"/>
              <a:gd name="connsiteX2" fmla="*/ 2117035 w 2971800"/>
              <a:gd name="connsiteY2" fmla="*/ 1838741 h 1838741"/>
              <a:gd name="connsiteX3" fmla="*/ 919370 w 2971800"/>
              <a:gd name="connsiteY3" fmla="*/ 0 h 1838741"/>
              <a:gd name="connsiteX4" fmla="*/ 2117034 w 2971800"/>
              <a:gd name="connsiteY4" fmla="*/ 2 h 1838741"/>
              <a:gd name="connsiteX5" fmla="*/ 2117034 w 2971800"/>
              <a:gd name="connsiteY5" fmla="*/ 1838741 h 1838741"/>
              <a:gd name="connsiteX6" fmla="*/ 919370 w 2971800"/>
              <a:gd name="connsiteY6" fmla="*/ 1838741 h 1838741"/>
              <a:gd name="connsiteX7" fmla="*/ 0 w 2971800"/>
              <a:gd name="connsiteY7" fmla="*/ 919371 h 1838741"/>
              <a:gd name="connsiteX8" fmla="*/ 919370 w 2971800"/>
              <a:gd name="connsiteY8" fmla="*/ 0 h 1838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71800" h="1838741">
                <a:moveTo>
                  <a:pt x="2117035" y="1"/>
                </a:moveTo>
                <a:lnTo>
                  <a:pt x="2971800" y="1838741"/>
                </a:lnTo>
                <a:lnTo>
                  <a:pt x="2117035" y="1838741"/>
                </a:lnTo>
                <a:close/>
                <a:moveTo>
                  <a:pt x="919370" y="0"/>
                </a:moveTo>
                <a:cubicBezTo>
                  <a:pt x="1318591" y="0"/>
                  <a:pt x="1717813" y="2"/>
                  <a:pt x="2117034" y="2"/>
                </a:cubicBezTo>
                <a:lnTo>
                  <a:pt x="2117034" y="1838741"/>
                </a:lnTo>
                <a:lnTo>
                  <a:pt x="919370" y="1838741"/>
                </a:lnTo>
                <a:cubicBezTo>
                  <a:pt x="411616" y="1838741"/>
                  <a:pt x="0" y="1427125"/>
                  <a:pt x="0" y="919371"/>
                </a:cubicBezTo>
                <a:cubicBezTo>
                  <a:pt x="0" y="411617"/>
                  <a:pt x="411616" y="0"/>
                  <a:pt x="91937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9" name="Oval 28">
            <a:extLst>
              <a:ext uri="{FF2B5EF4-FFF2-40B4-BE49-F238E27FC236}">
                <a16:creationId xmlns:a16="http://schemas.microsoft.com/office/drawing/2014/main" id="{C324A0FD-0ED9-044B-8EFB-025D204983D3}"/>
              </a:ext>
            </a:extLst>
          </p:cNvPr>
          <p:cNvSpPr/>
          <p:nvPr/>
        </p:nvSpPr>
        <p:spPr>
          <a:xfrm>
            <a:off x="19236430" y="9239135"/>
            <a:ext cx="1352778" cy="1352778"/>
          </a:xfrm>
          <a:prstGeom prst="ellipse">
            <a:avLst/>
          </a:prstGeom>
          <a:solidFill>
            <a:schemeClr val="bg2"/>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31" name="Subtitle 2">
            <a:extLst>
              <a:ext uri="{FF2B5EF4-FFF2-40B4-BE49-F238E27FC236}">
                <a16:creationId xmlns:a16="http://schemas.microsoft.com/office/drawing/2014/main" id="{2B31617C-C3BC-9C48-85FF-F4285BDC1CB4}"/>
              </a:ext>
            </a:extLst>
          </p:cNvPr>
          <p:cNvSpPr txBox="1">
            <a:spLocks/>
          </p:cNvSpPr>
          <p:nvPr/>
        </p:nvSpPr>
        <p:spPr>
          <a:xfrm>
            <a:off x="12284156" y="9443856"/>
            <a:ext cx="6768316"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2" name="TextBox 31">
            <a:extLst>
              <a:ext uri="{FF2B5EF4-FFF2-40B4-BE49-F238E27FC236}">
                <a16:creationId xmlns:a16="http://schemas.microsoft.com/office/drawing/2014/main" id="{EBC1ADDD-AD6D-7448-90AF-794FA85AE5AB}"/>
              </a:ext>
            </a:extLst>
          </p:cNvPr>
          <p:cNvSpPr txBox="1"/>
          <p:nvPr/>
        </p:nvSpPr>
        <p:spPr>
          <a:xfrm>
            <a:off x="9826693" y="9253803"/>
            <a:ext cx="1547218" cy="1323439"/>
          </a:xfrm>
          <a:prstGeom prst="rect">
            <a:avLst/>
          </a:prstGeom>
          <a:noFill/>
        </p:spPr>
        <p:txBody>
          <a:bodyPr wrap="none" rtlCol="0" anchor="ctr">
            <a:spAutoFit/>
          </a:bodyPr>
          <a:lstStyle/>
          <a:p>
            <a:r>
              <a:rPr lang="en-US" sz="8000" b="1" dirty="0">
                <a:solidFill>
                  <a:schemeClr val="bg1"/>
                </a:solidFill>
                <a:latin typeface="Poppins" pitchFamily="2" charset="77"/>
                <a:cs typeface="Poppins" pitchFamily="2" charset="77"/>
              </a:rPr>
              <a:t>04</a:t>
            </a:r>
          </a:p>
        </p:txBody>
      </p:sp>
      <p:sp>
        <p:nvSpPr>
          <p:cNvPr id="42" name="Freeform 41">
            <a:extLst>
              <a:ext uri="{FF2B5EF4-FFF2-40B4-BE49-F238E27FC236}">
                <a16:creationId xmlns:a16="http://schemas.microsoft.com/office/drawing/2014/main" id="{66E3BAD1-62CF-FC4D-A41D-65E9DBF12530}"/>
              </a:ext>
            </a:extLst>
          </p:cNvPr>
          <p:cNvSpPr>
            <a:spLocks noChangeArrowheads="1"/>
          </p:cNvSpPr>
          <p:nvPr/>
        </p:nvSpPr>
        <p:spPr bwMode="auto">
          <a:xfrm>
            <a:off x="19543877" y="9571278"/>
            <a:ext cx="737884" cy="688488"/>
          </a:xfrm>
          <a:custGeom>
            <a:avLst/>
            <a:gdLst>
              <a:gd name="connsiteX0" fmla="*/ 261607 w 877528"/>
              <a:gd name="connsiteY0" fmla="*/ 781050 h 818784"/>
              <a:gd name="connsiteX1" fmla="*/ 858809 w 877528"/>
              <a:gd name="connsiteY1" fmla="*/ 781050 h 818784"/>
              <a:gd name="connsiteX2" fmla="*/ 877528 w 877528"/>
              <a:gd name="connsiteY2" fmla="*/ 799734 h 818784"/>
              <a:gd name="connsiteX3" fmla="*/ 858809 w 877528"/>
              <a:gd name="connsiteY3" fmla="*/ 818784 h 818784"/>
              <a:gd name="connsiteX4" fmla="*/ 261607 w 877528"/>
              <a:gd name="connsiteY4" fmla="*/ 818784 h 818784"/>
              <a:gd name="connsiteX5" fmla="*/ 242888 w 877528"/>
              <a:gd name="connsiteY5" fmla="*/ 799734 h 818784"/>
              <a:gd name="connsiteX6" fmla="*/ 261607 w 877528"/>
              <a:gd name="connsiteY6" fmla="*/ 781050 h 818784"/>
              <a:gd name="connsiteX7" fmla="*/ 314639 w 877528"/>
              <a:gd name="connsiteY7" fmla="*/ 371475 h 818784"/>
              <a:gd name="connsiteX8" fmla="*/ 807364 w 877528"/>
              <a:gd name="connsiteY8" fmla="*/ 371475 h 818784"/>
              <a:gd name="connsiteX9" fmla="*/ 841966 w 877528"/>
              <a:gd name="connsiteY9" fmla="*/ 387304 h 818784"/>
              <a:gd name="connsiteX10" fmla="*/ 855303 w 877528"/>
              <a:gd name="connsiteY10" fmla="*/ 422558 h 818784"/>
              <a:gd name="connsiteX11" fmla="*/ 855303 w 877528"/>
              <a:gd name="connsiteY11" fmla="*/ 711785 h 818784"/>
              <a:gd name="connsiteX12" fmla="*/ 841966 w 877528"/>
              <a:gd name="connsiteY12" fmla="*/ 747399 h 818784"/>
              <a:gd name="connsiteX13" fmla="*/ 807364 w 877528"/>
              <a:gd name="connsiteY13" fmla="*/ 763227 h 818784"/>
              <a:gd name="connsiteX14" fmla="*/ 314639 w 877528"/>
              <a:gd name="connsiteY14" fmla="*/ 763227 h 818784"/>
              <a:gd name="connsiteX15" fmla="*/ 280036 w 877528"/>
              <a:gd name="connsiteY15" fmla="*/ 747399 h 818784"/>
              <a:gd name="connsiteX16" fmla="*/ 266700 w 877528"/>
              <a:gd name="connsiteY16" fmla="*/ 711785 h 818784"/>
              <a:gd name="connsiteX17" fmla="*/ 266700 w 877528"/>
              <a:gd name="connsiteY17" fmla="*/ 422558 h 818784"/>
              <a:gd name="connsiteX18" fmla="*/ 280036 w 877528"/>
              <a:gd name="connsiteY18" fmla="*/ 387304 h 818784"/>
              <a:gd name="connsiteX19" fmla="*/ 314639 w 877528"/>
              <a:gd name="connsiteY19" fmla="*/ 371475 h 818784"/>
              <a:gd name="connsiteX20" fmla="*/ 95948 w 877528"/>
              <a:gd name="connsiteY20" fmla="*/ 349250 h 818784"/>
              <a:gd name="connsiteX21" fmla="*/ 167915 w 877528"/>
              <a:gd name="connsiteY21" fmla="*/ 442555 h 818784"/>
              <a:gd name="connsiteX22" fmla="*/ 108732 w 877528"/>
              <a:gd name="connsiteY22" fmla="*/ 435352 h 818784"/>
              <a:gd name="connsiteX23" fmla="*/ 100000 w 877528"/>
              <a:gd name="connsiteY23" fmla="*/ 473853 h 818784"/>
              <a:gd name="connsiteX24" fmla="*/ 112739 w 877528"/>
              <a:gd name="connsiteY24" fmla="*/ 562632 h 818784"/>
              <a:gd name="connsiteX25" fmla="*/ 229826 w 877528"/>
              <a:gd name="connsiteY25" fmla="*/ 716982 h 818784"/>
              <a:gd name="connsiteX26" fmla="*/ 205975 w 877528"/>
              <a:gd name="connsiteY26" fmla="*/ 745765 h 818784"/>
              <a:gd name="connsiteX27" fmla="*/ 77684 w 877528"/>
              <a:gd name="connsiteY27" fmla="*/ 574865 h 818784"/>
              <a:gd name="connsiteX28" fmla="*/ 62687 w 877528"/>
              <a:gd name="connsiteY28" fmla="*/ 471830 h 818784"/>
              <a:gd name="connsiteX29" fmla="*/ 68565 w 877528"/>
              <a:gd name="connsiteY29" fmla="*/ 430464 h 818784"/>
              <a:gd name="connsiteX30" fmla="*/ 6350 w 877528"/>
              <a:gd name="connsiteY30" fmla="*/ 422893 h 818784"/>
              <a:gd name="connsiteX31" fmla="*/ 435190 w 877528"/>
              <a:gd name="connsiteY31" fmla="*/ 34925 h 818784"/>
              <a:gd name="connsiteX32" fmla="*/ 640249 w 877528"/>
              <a:gd name="connsiteY32" fmla="*/ 94966 h 818784"/>
              <a:gd name="connsiteX33" fmla="*/ 736135 w 877528"/>
              <a:gd name="connsiteY33" fmla="*/ 209584 h 818784"/>
              <a:gd name="connsiteX34" fmla="*/ 736984 w 877528"/>
              <a:gd name="connsiteY34" fmla="*/ 212005 h 818784"/>
              <a:gd name="connsiteX35" fmla="*/ 783867 w 877528"/>
              <a:gd name="connsiteY35" fmla="*/ 184150 h 818784"/>
              <a:gd name="connsiteX36" fmla="*/ 753778 w 877528"/>
              <a:gd name="connsiteY36" fmla="*/ 293326 h 818784"/>
              <a:gd name="connsiteX37" fmla="*/ 736226 w 877528"/>
              <a:gd name="connsiteY37" fmla="*/ 288988 h 818784"/>
              <a:gd name="connsiteX38" fmla="*/ 644525 w 877528"/>
              <a:gd name="connsiteY38" fmla="*/ 266936 h 818784"/>
              <a:gd name="connsiteX39" fmla="*/ 702235 w 877528"/>
              <a:gd name="connsiteY39" fmla="*/ 232649 h 818784"/>
              <a:gd name="connsiteX40" fmla="*/ 682866 w 877528"/>
              <a:gd name="connsiteY40" fmla="*/ 189433 h 818784"/>
              <a:gd name="connsiteX41" fmla="*/ 619347 w 877528"/>
              <a:gd name="connsiteY41" fmla="*/ 125886 h 818784"/>
              <a:gd name="connsiteX42" fmla="*/ 433388 w 877528"/>
              <a:gd name="connsiteY42" fmla="*/ 71956 h 818784"/>
              <a:gd name="connsiteX43" fmla="*/ 215778 w 877528"/>
              <a:gd name="connsiteY43" fmla="*/ 0 h 818784"/>
              <a:gd name="connsiteX44" fmla="*/ 293948 w 877528"/>
              <a:gd name="connsiteY44" fmla="*/ 30575 h 818784"/>
              <a:gd name="connsiteX45" fmla="*/ 328170 w 877528"/>
              <a:gd name="connsiteY45" fmla="*/ 86690 h 818784"/>
              <a:gd name="connsiteX46" fmla="*/ 346902 w 877528"/>
              <a:gd name="connsiteY46" fmla="*/ 85251 h 818784"/>
              <a:gd name="connsiteX47" fmla="*/ 412104 w 877528"/>
              <a:gd name="connsiteY47" fmla="*/ 105755 h 818784"/>
              <a:gd name="connsiteX48" fmla="*/ 453530 w 877528"/>
              <a:gd name="connsiteY48" fmla="*/ 160431 h 818784"/>
              <a:gd name="connsiteX49" fmla="*/ 460015 w 877528"/>
              <a:gd name="connsiteY49" fmla="*/ 198201 h 818784"/>
              <a:gd name="connsiteX50" fmla="*/ 426873 w 877528"/>
              <a:gd name="connsiteY50" fmla="*/ 277697 h 818784"/>
              <a:gd name="connsiteX51" fmla="*/ 347262 w 877528"/>
              <a:gd name="connsiteY51" fmla="*/ 310791 h 818784"/>
              <a:gd name="connsiteX52" fmla="*/ 112752 w 877528"/>
              <a:gd name="connsiteY52" fmla="*/ 310791 h 818784"/>
              <a:gd name="connsiteX53" fmla="*/ 33141 w 877528"/>
              <a:gd name="connsiteY53" fmla="*/ 277697 h 818784"/>
              <a:gd name="connsiteX54" fmla="*/ 0 w 877528"/>
              <a:gd name="connsiteY54" fmla="*/ 198201 h 818784"/>
              <a:gd name="connsiteX55" fmla="*/ 360 w 877528"/>
              <a:gd name="connsiteY55" fmla="*/ 192805 h 818784"/>
              <a:gd name="connsiteX56" fmla="*/ 34942 w 877528"/>
              <a:gd name="connsiteY56" fmla="*/ 116546 h 818784"/>
              <a:gd name="connsiteX57" fmla="*/ 103746 w 877528"/>
              <a:gd name="connsiteY57" fmla="*/ 85611 h 818784"/>
              <a:gd name="connsiteX58" fmla="*/ 139769 w 877528"/>
              <a:gd name="connsiteY58" fmla="*/ 28417 h 818784"/>
              <a:gd name="connsiteX59" fmla="*/ 215778 w 877528"/>
              <a:gd name="connsiteY59" fmla="*/ 0 h 818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877528" h="818784">
                <a:moveTo>
                  <a:pt x="261607" y="781050"/>
                </a:moveTo>
                <a:lnTo>
                  <a:pt x="858809" y="781050"/>
                </a:lnTo>
                <a:cubicBezTo>
                  <a:pt x="868889" y="781050"/>
                  <a:pt x="877528" y="789476"/>
                  <a:pt x="877528" y="799734"/>
                </a:cubicBezTo>
                <a:cubicBezTo>
                  <a:pt x="877528" y="810358"/>
                  <a:pt x="868889" y="818784"/>
                  <a:pt x="858809" y="818784"/>
                </a:cubicBezTo>
                <a:lnTo>
                  <a:pt x="261607" y="818784"/>
                </a:lnTo>
                <a:cubicBezTo>
                  <a:pt x="251167" y="818784"/>
                  <a:pt x="242888" y="810358"/>
                  <a:pt x="242888" y="799734"/>
                </a:cubicBezTo>
                <a:cubicBezTo>
                  <a:pt x="242888" y="789476"/>
                  <a:pt x="251167" y="781050"/>
                  <a:pt x="261607" y="781050"/>
                </a:cubicBezTo>
                <a:close/>
                <a:moveTo>
                  <a:pt x="314639" y="371475"/>
                </a:moveTo>
                <a:lnTo>
                  <a:pt x="807364" y="371475"/>
                </a:lnTo>
                <a:cubicBezTo>
                  <a:pt x="821060" y="371475"/>
                  <a:pt x="833316" y="377231"/>
                  <a:pt x="841966" y="387304"/>
                </a:cubicBezTo>
                <a:cubicBezTo>
                  <a:pt x="850256" y="396297"/>
                  <a:pt x="855303" y="408888"/>
                  <a:pt x="855303" y="422558"/>
                </a:cubicBezTo>
                <a:lnTo>
                  <a:pt x="855303" y="711785"/>
                </a:lnTo>
                <a:cubicBezTo>
                  <a:pt x="855303" y="725455"/>
                  <a:pt x="850256" y="738046"/>
                  <a:pt x="841966" y="747399"/>
                </a:cubicBezTo>
                <a:cubicBezTo>
                  <a:pt x="833316" y="757112"/>
                  <a:pt x="821060" y="763227"/>
                  <a:pt x="807364" y="763227"/>
                </a:cubicBezTo>
                <a:lnTo>
                  <a:pt x="314639" y="763227"/>
                </a:lnTo>
                <a:cubicBezTo>
                  <a:pt x="300942" y="763227"/>
                  <a:pt x="288687" y="757112"/>
                  <a:pt x="280036" y="747399"/>
                </a:cubicBezTo>
                <a:cubicBezTo>
                  <a:pt x="271746" y="738046"/>
                  <a:pt x="266700" y="725455"/>
                  <a:pt x="266700" y="711785"/>
                </a:cubicBezTo>
                <a:lnTo>
                  <a:pt x="266700" y="422558"/>
                </a:lnTo>
                <a:cubicBezTo>
                  <a:pt x="266700" y="408888"/>
                  <a:pt x="271746" y="396297"/>
                  <a:pt x="280036" y="387304"/>
                </a:cubicBezTo>
                <a:cubicBezTo>
                  <a:pt x="288687" y="377231"/>
                  <a:pt x="300942" y="371475"/>
                  <a:pt x="314639" y="371475"/>
                </a:cubicBezTo>
                <a:close/>
                <a:moveTo>
                  <a:pt x="95948" y="349250"/>
                </a:moveTo>
                <a:lnTo>
                  <a:pt x="167915" y="442555"/>
                </a:lnTo>
                <a:lnTo>
                  <a:pt x="108732" y="435352"/>
                </a:lnTo>
                <a:lnTo>
                  <a:pt x="100000" y="473853"/>
                </a:lnTo>
                <a:cubicBezTo>
                  <a:pt x="98464" y="501557"/>
                  <a:pt x="101897" y="531510"/>
                  <a:pt x="112739" y="562632"/>
                </a:cubicBezTo>
                <a:cubicBezTo>
                  <a:pt x="130085" y="612283"/>
                  <a:pt x="165500" y="664812"/>
                  <a:pt x="229826" y="716982"/>
                </a:cubicBezTo>
                <a:lnTo>
                  <a:pt x="205975" y="745765"/>
                </a:lnTo>
                <a:cubicBezTo>
                  <a:pt x="136228" y="688559"/>
                  <a:pt x="96838" y="630272"/>
                  <a:pt x="77684" y="574865"/>
                </a:cubicBezTo>
                <a:cubicBezTo>
                  <a:pt x="65036" y="538706"/>
                  <a:pt x="60971" y="503986"/>
                  <a:pt x="62687" y="471830"/>
                </a:cubicBezTo>
                <a:lnTo>
                  <a:pt x="68565" y="430464"/>
                </a:lnTo>
                <a:lnTo>
                  <a:pt x="6350" y="422893"/>
                </a:lnTo>
                <a:close/>
                <a:moveTo>
                  <a:pt x="435190" y="34925"/>
                </a:moveTo>
                <a:cubicBezTo>
                  <a:pt x="524926" y="38880"/>
                  <a:pt x="591597" y="61889"/>
                  <a:pt x="640249" y="94966"/>
                </a:cubicBezTo>
                <a:cubicBezTo>
                  <a:pt x="687821" y="127054"/>
                  <a:pt x="717958" y="168243"/>
                  <a:pt x="736135" y="209584"/>
                </a:cubicBezTo>
                <a:lnTo>
                  <a:pt x="736984" y="212005"/>
                </a:lnTo>
                <a:lnTo>
                  <a:pt x="783867" y="184150"/>
                </a:lnTo>
                <a:lnTo>
                  <a:pt x="753778" y="293326"/>
                </a:lnTo>
                <a:lnTo>
                  <a:pt x="736226" y="288988"/>
                </a:lnTo>
                <a:lnTo>
                  <a:pt x="644525" y="266936"/>
                </a:lnTo>
                <a:lnTo>
                  <a:pt x="702235" y="232649"/>
                </a:lnTo>
                <a:lnTo>
                  <a:pt x="682866" y="189433"/>
                </a:lnTo>
                <a:cubicBezTo>
                  <a:pt x="667459" y="166333"/>
                  <a:pt x="646737" y="144402"/>
                  <a:pt x="619347" y="125886"/>
                </a:cubicBezTo>
                <a:cubicBezTo>
                  <a:pt x="576101" y="96404"/>
                  <a:pt x="515556" y="75552"/>
                  <a:pt x="433388" y="71956"/>
                </a:cubicBezTo>
                <a:close/>
                <a:moveTo>
                  <a:pt x="215778" y="0"/>
                </a:moveTo>
                <a:cubicBezTo>
                  <a:pt x="245677" y="0"/>
                  <a:pt x="273415" y="11511"/>
                  <a:pt x="293948" y="30575"/>
                </a:cubicBezTo>
                <a:cubicBezTo>
                  <a:pt x="310519" y="45323"/>
                  <a:pt x="322406" y="64748"/>
                  <a:pt x="328170" y="86690"/>
                </a:cubicBezTo>
                <a:cubicBezTo>
                  <a:pt x="334654" y="85971"/>
                  <a:pt x="340778" y="85251"/>
                  <a:pt x="346902" y="85251"/>
                </a:cubicBezTo>
                <a:cubicBezTo>
                  <a:pt x="370677" y="85251"/>
                  <a:pt x="393372" y="92805"/>
                  <a:pt x="412104" y="105755"/>
                </a:cubicBezTo>
                <a:cubicBezTo>
                  <a:pt x="430836" y="119064"/>
                  <a:pt x="445605" y="137769"/>
                  <a:pt x="453530" y="160431"/>
                </a:cubicBezTo>
                <a:cubicBezTo>
                  <a:pt x="457493" y="171942"/>
                  <a:pt x="460015" y="184532"/>
                  <a:pt x="460015" y="198201"/>
                </a:cubicBezTo>
                <a:cubicBezTo>
                  <a:pt x="460015" y="229136"/>
                  <a:pt x="447406" y="257194"/>
                  <a:pt x="426873" y="277697"/>
                </a:cubicBezTo>
                <a:cubicBezTo>
                  <a:pt x="406340" y="297841"/>
                  <a:pt x="378242" y="310791"/>
                  <a:pt x="347262" y="310791"/>
                </a:cubicBezTo>
                <a:lnTo>
                  <a:pt x="112752" y="310791"/>
                </a:lnTo>
                <a:cubicBezTo>
                  <a:pt x="81772" y="310791"/>
                  <a:pt x="53674" y="297841"/>
                  <a:pt x="33141" y="277697"/>
                </a:cubicBezTo>
                <a:cubicBezTo>
                  <a:pt x="12608" y="257194"/>
                  <a:pt x="0" y="229136"/>
                  <a:pt x="0" y="198201"/>
                </a:cubicBezTo>
                <a:cubicBezTo>
                  <a:pt x="0" y="197122"/>
                  <a:pt x="0" y="195323"/>
                  <a:pt x="360" y="192805"/>
                </a:cubicBezTo>
                <a:cubicBezTo>
                  <a:pt x="1441" y="162949"/>
                  <a:pt x="14769" y="135971"/>
                  <a:pt x="34942" y="116546"/>
                </a:cubicBezTo>
                <a:cubicBezTo>
                  <a:pt x="52954" y="99280"/>
                  <a:pt x="77089" y="87769"/>
                  <a:pt x="103746" y="85611"/>
                </a:cubicBezTo>
                <a:cubicBezTo>
                  <a:pt x="109870" y="62949"/>
                  <a:pt x="122838" y="43165"/>
                  <a:pt x="139769" y="28417"/>
                </a:cubicBezTo>
                <a:cubicBezTo>
                  <a:pt x="160302" y="10431"/>
                  <a:pt x="186960" y="0"/>
                  <a:pt x="215778" y="0"/>
                </a:cubicBezTo>
                <a:close/>
              </a:path>
            </a:pathLst>
          </a:custGeom>
          <a:solidFill>
            <a:schemeClr val="accent4"/>
          </a:solidFill>
          <a:ln>
            <a:noFill/>
          </a:ln>
          <a:effectLst/>
        </p:spPr>
        <p:txBody>
          <a:bodyPr wrap="square" anchor="ctr">
            <a:noAutofit/>
          </a:bodyPr>
          <a:lstStyle/>
          <a:p>
            <a:endParaRPr lang="en-US" dirty="0">
              <a:latin typeface="Lato Light" panose="020F0502020204030203" pitchFamily="34" charset="0"/>
            </a:endParaRPr>
          </a:p>
        </p:txBody>
      </p:sp>
      <p:sp>
        <p:nvSpPr>
          <p:cNvPr id="13" name="Rounded Rectangle 12">
            <a:extLst>
              <a:ext uri="{FF2B5EF4-FFF2-40B4-BE49-F238E27FC236}">
                <a16:creationId xmlns:a16="http://schemas.microsoft.com/office/drawing/2014/main" id="{572898AF-6DB6-9A4B-A7B9-404DB1F768C3}"/>
              </a:ext>
            </a:extLst>
          </p:cNvPr>
          <p:cNvSpPr/>
          <p:nvPr/>
        </p:nvSpPr>
        <p:spPr>
          <a:xfrm>
            <a:off x="9423088" y="4945790"/>
            <a:ext cx="11321143" cy="1627914"/>
          </a:xfrm>
          <a:prstGeom prst="roundRect">
            <a:avLst>
              <a:gd name="adj" fmla="val 50000"/>
            </a:avLst>
          </a:prstGeom>
          <a:solidFill>
            <a:schemeClr val="bg2"/>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4" name="Freeform 13">
            <a:extLst>
              <a:ext uri="{FF2B5EF4-FFF2-40B4-BE49-F238E27FC236}">
                <a16:creationId xmlns:a16="http://schemas.microsoft.com/office/drawing/2014/main" id="{E38BCEE5-A548-2A49-B34C-1378850ABFCB}"/>
              </a:ext>
            </a:extLst>
          </p:cNvPr>
          <p:cNvSpPr/>
          <p:nvPr/>
        </p:nvSpPr>
        <p:spPr>
          <a:xfrm>
            <a:off x="9234245" y="4840377"/>
            <a:ext cx="2971800" cy="1838741"/>
          </a:xfrm>
          <a:custGeom>
            <a:avLst/>
            <a:gdLst>
              <a:gd name="connsiteX0" fmla="*/ 2117035 w 2971800"/>
              <a:gd name="connsiteY0" fmla="*/ 1 h 1838741"/>
              <a:gd name="connsiteX1" fmla="*/ 2971800 w 2971800"/>
              <a:gd name="connsiteY1" fmla="*/ 1838741 h 1838741"/>
              <a:gd name="connsiteX2" fmla="*/ 2117035 w 2971800"/>
              <a:gd name="connsiteY2" fmla="*/ 1838741 h 1838741"/>
              <a:gd name="connsiteX3" fmla="*/ 919370 w 2971800"/>
              <a:gd name="connsiteY3" fmla="*/ 0 h 1838741"/>
              <a:gd name="connsiteX4" fmla="*/ 2117034 w 2971800"/>
              <a:gd name="connsiteY4" fmla="*/ 2 h 1838741"/>
              <a:gd name="connsiteX5" fmla="*/ 2117034 w 2971800"/>
              <a:gd name="connsiteY5" fmla="*/ 1838741 h 1838741"/>
              <a:gd name="connsiteX6" fmla="*/ 919370 w 2971800"/>
              <a:gd name="connsiteY6" fmla="*/ 1838741 h 1838741"/>
              <a:gd name="connsiteX7" fmla="*/ 0 w 2971800"/>
              <a:gd name="connsiteY7" fmla="*/ 919371 h 1838741"/>
              <a:gd name="connsiteX8" fmla="*/ 919370 w 2971800"/>
              <a:gd name="connsiteY8" fmla="*/ 0 h 1838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71800" h="1838741">
                <a:moveTo>
                  <a:pt x="2117035" y="1"/>
                </a:moveTo>
                <a:lnTo>
                  <a:pt x="2971800" y="1838741"/>
                </a:lnTo>
                <a:lnTo>
                  <a:pt x="2117035" y="1838741"/>
                </a:lnTo>
                <a:close/>
                <a:moveTo>
                  <a:pt x="919370" y="0"/>
                </a:moveTo>
                <a:cubicBezTo>
                  <a:pt x="1318591" y="0"/>
                  <a:pt x="1717813" y="2"/>
                  <a:pt x="2117034" y="2"/>
                </a:cubicBezTo>
                <a:lnTo>
                  <a:pt x="2117034" y="1838741"/>
                </a:lnTo>
                <a:lnTo>
                  <a:pt x="919370" y="1838741"/>
                </a:lnTo>
                <a:cubicBezTo>
                  <a:pt x="411616" y="1838741"/>
                  <a:pt x="0" y="1427125"/>
                  <a:pt x="0" y="919371"/>
                </a:cubicBezTo>
                <a:cubicBezTo>
                  <a:pt x="0" y="411617"/>
                  <a:pt x="411616" y="0"/>
                  <a:pt x="9193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5" name="Oval 14">
            <a:extLst>
              <a:ext uri="{FF2B5EF4-FFF2-40B4-BE49-F238E27FC236}">
                <a16:creationId xmlns:a16="http://schemas.microsoft.com/office/drawing/2014/main" id="{456187F1-61B2-8643-AC75-242B4CD69FC2}"/>
              </a:ext>
            </a:extLst>
          </p:cNvPr>
          <p:cNvSpPr/>
          <p:nvPr/>
        </p:nvSpPr>
        <p:spPr>
          <a:xfrm>
            <a:off x="19236430" y="5083357"/>
            <a:ext cx="1352778" cy="1352778"/>
          </a:xfrm>
          <a:prstGeom prst="ellipse">
            <a:avLst/>
          </a:prstGeom>
          <a:solidFill>
            <a:schemeClr val="bg2"/>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17" name="Subtitle 2">
            <a:extLst>
              <a:ext uri="{FF2B5EF4-FFF2-40B4-BE49-F238E27FC236}">
                <a16:creationId xmlns:a16="http://schemas.microsoft.com/office/drawing/2014/main" id="{E37FC14C-3469-7248-A95D-FF8FD41E3795}"/>
              </a:ext>
            </a:extLst>
          </p:cNvPr>
          <p:cNvSpPr txBox="1">
            <a:spLocks/>
          </p:cNvSpPr>
          <p:nvPr/>
        </p:nvSpPr>
        <p:spPr>
          <a:xfrm>
            <a:off x="12284156" y="5288078"/>
            <a:ext cx="6768316"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18" name="TextBox 17">
            <a:extLst>
              <a:ext uri="{FF2B5EF4-FFF2-40B4-BE49-F238E27FC236}">
                <a16:creationId xmlns:a16="http://schemas.microsoft.com/office/drawing/2014/main" id="{B23D8B60-B754-114C-99F9-DB7DDD32DC46}"/>
              </a:ext>
            </a:extLst>
          </p:cNvPr>
          <p:cNvSpPr txBox="1"/>
          <p:nvPr/>
        </p:nvSpPr>
        <p:spPr>
          <a:xfrm>
            <a:off x="9826693" y="5098025"/>
            <a:ext cx="1438214" cy="1323439"/>
          </a:xfrm>
          <a:prstGeom prst="rect">
            <a:avLst/>
          </a:prstGeom>
          <a:noFill/>
        </p:spPr>
        <p:txBody>
          <a:bodyPr wrap="none" rtlCol="0" anchor="ctr">
            <a:spAutoFit/>
          </a:bodyPr>
          <a:lstStyle/>
          <a:p>
            <a:r>
              <a:rPr lang="en-US" sz="8000" b="1" dirty="0">
                <a:solidFill>
                  <a:schemeClr val="bg1"/>
                </a:solidFill>
                <a:latin typeface="Poppins" pitchFamily="2" charset="77"/>
                <a:cs typeface="Poppins" pitchFamily="2" charset="77"/>
              </a:rPr>
              <a:t>02</a:t>
            </a:r>
          </a:p>
        </p:txBody>
      </p:sp>
      <p:sp>
        <p:nvSpPr>
          <p:cNvPr id="43" name="Freeform 42">
            <a:extLst>
              <a:ext uri="{FF2B5EF4-FFF2-40B4-BE49-F238E27FC236}">
                <a16:creationId xmlns:a16="http://schemas.microsoft.com/office/drawing/2014/main" id="{5DA0E635-60BA-4C48-8BBA-BC1D59552157}"/>
              </a:ext>
            </a:extLst>
          </p:cNvPr>
          <p:cNvSpPr>
            <a:spLocks noChangeArrowheads="1"/>
          </p:cNvSpPr>
          <p:nvPr/>
        </p:nvSpPr>
        <p:spPr bwMode="auto">
          <a:xfrm>
            <a:off x="19543877" y="5383452"/>
            <a:ext cx="740883" cy="747645"/>
          </a:xfrm>
          <a:custGeom>
            <a:avLst/>
            <a:gdLst>
              <a:gd name="connsiteX0" fmla="*/ 73456 w 869590"/>
              <a:gd name="connsiteY0" fmla="*/ 117475 h 877527"/>
              <a:gd name="connsiteX1" fmla="*/ 96861 w 869590"/>
              <a:gd name="connsiteY1" fmla="*/ 127192 h 877527"/>
              <a:gd name="connsiteX2" fmla="*/ 277980 w 869590"/>
              <a:gd name="connsiteY2" fmla="*/ 176854 h 877527"/>
              <a:gd name="connsiteX3" fmla="*/ 277980 w 869590"/>
              <a:gd name="connsiteY3" fmla="*/ 327281 h 877527"/>
              <a:gd name="connsiteX4" fmla="*/ 352877 w 869590"/>
              <a:gd name="connsiteY4" fmla="*/ 327281 h 877527"/>
              <a:gd name="connsiteX5" fmla="*/ 352877 w 869590"/>
              <a:gd name="connsiteY5" fmla="*/ 185491 h 877527"/>
              <a:gd name="connsiteX6" fmla="*/ 420212 w 869590"/>
              <a:gd name="connsiteY6" fmla="*/ 188010 h 877527"/>
              <a:gd name="connsiteX7" fmla="*/ 515993 w 869590"/>
              <a:gd name="connsiteY7" fmla="*/ 182972 h 877527"/>
              <a:gd name="connsiteX8" fmla="*/ 515993 w 869590"/>
              <a:gd name="connsiteY8" fmla="*/ 327281 h 877527"/>
              <a:gd name="connsiteX9" fmla="*/ 591609 w 869590"/>
              <a:gd name="connsiteY9" fmla="*/ 327281 h 877527"/>
              <a:gd name="connsiteX10" fmla="*/ 591609 w 869590"/>
              <a:gd name="connsiteY10" fmla="*/ 172536 h 877527"/>
              <a:gd name="connsiteX11" fmla="*/ 773449 w 869590"/>
              <a:gd name="connsiteY11" fmla="*/ 126472 h 877527"/>
              <a:gd name="connsiteX12" fmla="*/ 796134 w 869590"/>
              <a:gd name="connsiteY12" fmla="*/ 118915 h 877527"/>
              <a:gd name="connsiteX13" fmla="*/ 798655 w 869590"/>
              <a:gd name="connsiteY13" fmla="*/ 143026 h 877527"/>
              <a:gd name="connsiteX14" fmla="*/ 867790 w 869590"/>
              <a:gd name="connsiteY14" fmla="*/ 856295 h 877527"/>
              <a:gd name="connsiteX15" fmla="*/ 869590 w 869590"/>
              <a:gd name="connsiteY15" fmla="*/ 877527 h 877527"/>
              <a:gd name="connsiteX16" fmla="*/ 848346 w 869590"/>
              <a:gd name="connsiteY16" fmla="*/ 877527 h 877527"/>
              <a:gd name="connsiteX17" fmla="*/ 20884 w 869590"/>
              <a:gd name="connsiteY17" fmla="*/ 877527 h 877527"/>
              <a:gd name="connsiteX18" fmla="*/ 0 w 869590"/>
              <a:gd name="connsiteY18" fmla="*/ 877527 h 877527"/>
              <a:gd name="connsiteX19" fmla="*/ 1800 w 869590"/>
              <a:gd name="connsiteY19" fmla="*/ 856295 h 877527"/>
              <a:gd name="connsiteX20" fmla="*/ 70575 w 869590"/>
              <a:gd name="connsiteY20" fmla="*/ 143026 h 877527"/>
              <a:gd name="connsiteX21" fmla="*/ 357837 w 869590"/>
              <a:gd name="connsiteY21" fmla="*/ 0 h 877527"/>
              <a:gd name="connsiteX22" fmla="*/ 513340 w 869590"/>
              <a:gd name="connsiteY22" fmla="*/ 0 h 877527"/>
              <a:gd name="connsiteX23" fmla="*/ 556275 w 869590"/>
              <a:gd name="connsiteY23" fmla="*/ 17998 h 877527"/>
              <a:gd name="connsiteX24" fmla="*/ 574314 w 869590"/>
              <a:gd name="connsiteY24" fmla="*/ 60833 h 877527"/>
              <a:gd name="connsiteX25" fmla="*/ 574314 w 869590"/>
              <a:gd name="connsiteY25" fmla="*/ 309202 h 877527"/>
              <a:gd name="connsiteX26" fmla="*/ 535348 w 869590"/>
              <a:gd name="connsiteY26" fmla="*/ 309202 h 877527"/>
              <a:gd name="connsiteX27" fmla="*/ 535348 w 869590"/>
              <a:gd name="connsiteY27" fmla="*/ 60833 h 877527"/>
              <a:gd name="connsiteX28" fmla="*/ 528854 w 869590"/>
              <a:gd name="connsiteY28" fmla="*/ 45355 h 877527"/>
              <a:gd name="connsiteX29" fmla="*/ 513340 w 869590"/>
              <a:gd name="connsiteY29" fmla="*/ 38875 h 877527"/>
              <a:gd name="connsiteX30" fmla="*/ 357837 w 869590"/>
              <a:gd name="connsiteY30" fmla="*/ 38875 h 877527"/>
              <a:gd name="connsiteX31" fmla="*/ 341962 w 869590"/>
              <a:gd name="connsiteY31" fmla="*/ 45355 h 877527"/>
              <a:gd name="connsiteX32" fmla="*/ 335467 w 869590"/>
              <a:gd name="connsiteY32" fmla="*/ 60833 h 877527"/>
              <a:gd name="connsiteX33" fmla="*/ 335467 w 869590"/>
              <a:gd name="connsiteY33" fmla="*/ 309202 h 877527"/>
              <a:gd name="connsiteX34" fmla="*/ 296862 w 869590"/>
              <a:gd name="connsiteY34" fmla="*/ 309202 h 877527"/>
              <a:gd name="connsiteX35" fmla="*/ 296862 w 869590"/>
              <a:gd name="connsiteY35" fmla="*/ 60833 h 877527"/>
              <a:gd name="connsiteX36" fmla="*/ 314902 w 869590"/>
              <a:gd name="connsiteY36" fmla="*/ 17998 h 877527"/>
              <a:gd name="connsiteX37" fmla="*/ 357837 w 869590"/>
              <a:gd name="connsiteY37" fmla="*/ 0 h 877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869590" h="877527">
                <a:moveTo>
                  <a:pt x="73456" y="117475"/>
                </a:moveTo>
                <a:lnTo>
                  <a:pt x="96861" y="127192"/>
                </a:lnTo>
                <a:cubicBezTo>
                  <a:pt x="155554" y="150224"/>
                  <a:pt x="216407" y="167138"/>
                  <a:pt x="277980" y="176854"/>
                </a:cubicBezTo>
                <a:lnTo>
                  <a:pt x="277980" y="327281"/>
                </a:lnTo>
                <a:lnTo>
                  <a:pt x="352877" y="327281"/>
                </a:lnTo>
                <a:lnTo>
                  <a:pt x="352877" y="185491"/>
                </a:lnTo>
                <a:cubicBezTo>
                  <a:pt x="375202" y="187291"/>
                  <a:pt x="397887" y="188010"/>
                  <a:pt x="420212" y="188010"/>
                </a:cubicBezTo>
                <a:cubicBezTo>
                  <a:pt x="451899" y="188010"/>
                  <a:pt x="483946" y="186211"/>
                  <a:pt x="515993" y="182972"/>
                </a:cubicBezTo>
                <a:lnTo>
                  <a:pt x="515993" y="327281"/>
                </a:lnTo>
                <a:lnTo>
                  <a:pt x="591609" y="327281"/>
                </a:lnTo>
                <a:lnTo>
                  <a:pt x="591609" y="172536"/>
                </a:lnTo>
                <a:cubicBezTo>
                  <a:pt x="650662" y="162459"/>
                  <a:pt x="711516" y="146985"/>
                  <a:pt x="773449" y="126472"/>
                </a:cubicBezTo>
                <a:lnTo>
                  <a:pt x="796134" y="118915"/>
                </a:lnTo>
                <a:lnTo>
                  <a:pt x="798655" y="143026"/>
                </a:lnTo>
                <a:lnTo>
                  <a:pt x="867790" y="856295"/>
                </a:lnTo>
                <a:lnTo>
                  <a:pt x="869590" y="877527"/>
                </a:lnTo>
                <a:lnTo>
                  <a:pt x="848346" y="877527"/>
                </a:lnTo>
                <a:lnTo>
                  <a:pt x="20884" y="877527"/>
                </a:lnTo>
                <a:lnTo>
                  <a:pt x="0" y="877527"/>
                </a:lnTo>
                <a:lnTo>
                  <a:pt x="1800" y="856295"/>
                </a:lnTo>
                <a:lnTo>
                  <a:pt x="70575" y="143026"/>
                </a:lnTo>
                <a:close/>
                <a:moveTo>
                  <a:pt x="357837" y="0"/>
                </a:moveTo>
                <a:lnTo>
                  <a:pt x="513340" y="0"/>
                </a:lnTo>
                <a:cubicBezTo>
                  <a:pt x="529937" y="0"/>
                  <a:pt x="545451" y="6839"/>
                  <a:pt x="556275" y="17998"/>
                </a:cubicBezTo>
                <a:cubicBezTo>
                  <a:pt x="567459" y="29157"/>
                  <a:pt x="574314" y="43915"/>
                  <a:pt x="574314" y="60833"/>
                </a:cubicBezTo>
                <a:lnTo>
                  <a:pt x="574314" y="309202"/>
                </a:lnTo>
                <a:lnTo>
                  <a:pt x="535348" y="309202"/>
                </a:lnTo>
                <a:lnTo>
                  <a:pt x="535348" y="60833"/>
                </a:lnTo>
                <a:cubicBezTo>
                  <a:pt x="535348" y="54714"/>
                  <a:pt x="533184" y="49314"/>
                  <a:pt x="528854" y="45355"/>
                </a:cubicBezTo>
                <a:cubicBezTo>
                  <a:pt x="524885" y="41395"/>
                  <a:pt x="519473" y="38875"/>
                  <a:pt x="513340" y="38875"/>
                </a:cubicBezTo>
                <a:lnTo>
                  <a:pt x="357837" y="38875"/>
                </a:lnTo>
                <a:cubicBezTo>
                  <a:pt x="351703" y="38875"/>
                  <a:pt x="345931" y="41395"/>
                  <a:pt x="341962" y="45355"/>
                </a:cubicBezTo>
                <a:cubicBezTo>
                  <a:pt x="337993" y="49314"/>
                  <a:pt x="335467" y="54714"/>
                  <a:pt x="335467" y="60833"/>
                </a:cubicBezTo>
                <a:lnTo>
                  <a:pt x="335467" y="309202"/>
                </a:lnTo>
                <a:lnTo>
                  <a:pt x="296862" y="309202"/>
                </a:lnTo>
                <a:lnTo>
                  <a:pt x="296862" y="60833"/>
                </a:lnTo>
                <a:cubicBezTo>
                  <a:pt x="296862" y="43915"/>
                  <a:pt x="303717" y="29157"/>
                  <a:pt x="314902" y="17998"/>
                </a:cubicBezTo>
                <a:cubicBezTo>
                  <a:pt x="325726" y="6839"/>
                  <a:pt x="340879" y="0"/>
                  <a:pt x="357837" y="0"/>
                </a:cubicBezTo>
                <a:close/>
              </a:path>
            </a:pathLst>
          </a:custGeom>
          <a:solidFill>
            <a:schemeClr val="accent2"/>
          </a:solidFill>
          <a:ln>
            <a:noFill/>
          </a:ln>
          <a:effectLst/>
        </p:spPr>
        <p:txBody>
          <a:bodyPr wrap="square" anchor="ctr">
            <a:noAutofit/>
          </a:bodyPr>
          <a:lstStyle/>
          <a:p>
            <a:endParaRPr lang="en-US" dirty="0">
              <a:latin typeface="Lato Light" panose="020F0502020204030203" pitchFamily="34" charset="0"/>
            </a:endParaRPr>
          </a:p>
        </p:txBody>
      </p:sp>
      <p:sp>
        <p:nvSpPr>
          <p:cNvPr id="48" name="Rounded Rectangle 47">
            <a:extLst>
              <a:ext uri="{FF2B5EF4-FFF2-40B4-BE49-F238E27FC236}">
                <a16:creationId xmlns:a16="http://schemas.microsoft.com/office/drawing/2014/main" id="{3F84EB9A-EABC-DB42-AC23-637423B3BDA5}"/>
              </a:ext>
            </a:extLst>
          </p:cNvPr>
          <p:cNvSpPr/>
          <p:nvPr/>
        </p:nvSpPr>
        <p:spPr>
          <a:xfrm>
            <a:off x="3823118" y="11177183"/>
            <a:ext cx="11321143" cy="1627914"/>
          </a:xfrm>
          <a:prstGeom prst="roundRect">
            <a:avLst>
              <a:gd name="adj" fmla="val 50000"/>
            </a:avLst>
          </a:prstGeom>
          <a:solidFill>
            <a:schemeClr val="bg2"/>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9" name="Freeform 48">
            <a:extLst>
              <a:ext uri="{FF2B5EF4-FFF2-40B4-BE49-F238E27FC236}">
                <a16:creationId xmlns:a16="http://schemas.microsoft.com/office/drawing/2014/main" id="{07304B3B-A7B0-5142-B358-9298C26F0746}"/>
              </a:ext>
            </a:extLst>
          </p:cNvPr>
          <p:cNvSpPr/>
          <p:nvPr/>
        </p:nvSpPr>
        <p:spPr>
          <a:xfrm>
            <a:off x="3634275" y="11071770"/>
            <a:ext cx="2971800" cy="1838741"/>
          </a:xfrm>
          <a:custGeom>
            <a:avLst/>
            <a:gdLst>
              <a:gd name="connsiteX0" fmla="*/ 2117035 w 2971800"/>
              <a:gd name="connsiteY0" fmla="*/ 1 h 1838741"/>
              <a:gd name="connsiteX1" fmla="*/ 2971800 w 2971800"/>
              <a:gd name="connsiteY1" fmla="*/ 1838741 h 1838741"/>
              <a:gd name="connsiteX2" fmla="*/ 2117035 w 2971800"/>
              <a:gd name="connsiteY2" fmla="*/ 1838741 h 1838741"/>
              <a:gd name="connsiteX3" fmla="*/ 919370 w 2971800"/>
              <a:gd name="connsiteY3" fmla="*/ 0 h 1838741"/>
              <a:gd name="connsiteX4" fmla="*/ 2117034 w 2971800"/>
              <a:gd name="connsiteY4" fmla="*/ 2 h 1838741"/>
              <a:gd name="connsiteX5" fmla="*/ 2117034 w 2971800"/>
              <a:gd name="connsiteY5" fmla="*/ 1838741 h 1838741"/>
              <a:gd name="connsiteX6" fmla="*/ 919370 w 2971800"/>
              <a:gd name="connsiteY6" fmla="*/ 1838741 h 1838741"/>
              <a:gd name="connsiteX7" fmla="*/ 0 w 2971800"/>
              <a:gd name="connsiteY7" fmla="*/ 919371 h 1838741"/>
              <a:gd name="connsiteX8" fmla="*/ 919370 w 2971800"/>
              <a:gd name="connsiteY8" fmla="*/ 0 h 1838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71800" h="1838741">
                <a:moveTo>
                  <a:pt x="2117035" y="1"/>
                </a:moveTo>
                <a:lnTo>
                  <a:pt x="2971800" y="1838741"/>
                </a:lnTo>
                <a:lnTo>
                  <a:pt x="2117035" y="1838741"/>
                </a:lnTo>
                <a:close/>
                <a:moveTo>
                  <a:pt x="919370" y="0"/>
                </a:moveTo>
                <a:cubicBezTo>
                  <a:pt x="1318591" y="0"/>
                  <a:pt x="1717813" y="2"/>
                  <a:pt x="2117034" y="2"/>
                </a:cubicBezTo>
                <a:lnTo>
                  <a:pt x="2117034" y="1838741"/>
                </a:lnTo>
                <a:lnTo>
                  <a:pt x="919370" y="1838741"/>
                </a:lnTo>
                <a:cubicBezTo>
                  <a:pt x="411616" y="1838741"/>
                  <a:pt x="0" y="1427125"/>
                  <a:pt x="0" y="919371"/>
                </a:cubicBezTo>
                <a:cubicBezTo>
                  <a:pt x="0" y="411617"/>
                  <a:pt x="411616" y="0"/>
                  <a:pt x="919370"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50" name="Oval 49">
            <a:extLst>
              <a:ext uri="{FF2B5EF4-FFF2-40B4-BE49-F238E27FC236}">
                <a16:creationId xmlns:a16="http://schemas.microsoft.com/office/drawing/2014/main" id="{73D2CE70-7760-684D-894F-39154AC84FF8}"/>
              </a:ext>
            </a:extLst>
          </p:cNvPr>
          <p:cNvSpPr/>
          <p:nvPr/>
        </p:nvSpPr>
        <p:spPr>
          <a:xfrm>
            <a:off x="13636460" y="11314750"/>
            <a:ext cx="1352778" cy="1352778"/>
          </a:xfrm>
          <a:prstGeom prst="ellipse">
            <a:avLst/>
          </a:prstGeom>
          <a:solidFill>
            <a:schemeClr val="bg2"/>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51" name="Subtitle 2">
            <a:extLst>
              <a:ext uri="{FF2B5EF4-FFF2-40B4-BE49-F238E27FC236}">
                <a16:creationId xmlns:a16="http://schemas.microsoft.com/office/drawing/2014/main" id="{CA8FE2B7-719A-D04E-9639-32588EAA0D3E}"/>
              </a:ext>
            </a:extLst>
          </p:cNvPr>
          <p:cNvSpPr txBox="1">
            <a:spLocks/>
          </p:cNvSpPr>
          <p:nvPr/>
        </p:nvSpPr>
        <p:spPr>
          <a:xfrm>
            <a:off x="6684186" y="11519471"/>
            <a:ext cx="6768316"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52" name="TextBox 51">
            <a:extLst>
              <a:ext uri="{FF2B5EF4-FFF2-40B4-BE49-F238E27FC236}">
                <a16:creationId xmlns:a16="http://schemas.microsoft.com/office/drawing/2014/main" id="{6728727C-D7E8-8A4D-B52A-02A203C3B27E}"/>
              </a:ext>
            </a:extLst>
          </p:cNvPr>
          <p:cNvSpPr txBox="1"/>
          <p:nvPr/>
        </p:nvSpPr>
        <p:spPr>
          <a:xfrm>
            <a:off x="4226723" y="11329418"/>
            <a:ext cx="1519968" cy="1323439"/>
          </a:xfrm>
          <a:prstGeom prst="rect">
            <a:avLst/>
          </a:prstGeom>
          <a:noFill/>
        </p:spPr>
        <p:txBody>
          <a:bodyPr wrap="none" rtlCol="0" anchor="ctr">
            <a:spAutoFit/>
          </a:bodyPr>
          <a:lstStyle/>
          <a:p>
            <a:r>
              <a:rPr lang="en-US" sz="8000" b="1" dirty="0">
                <a:solidFill>
                  <a:schemeClr val="bg1"/>
                </a:solidFill>
                <a:latin typeface="Poppins" pitchFamily="2" charset="77"/>
                <a:cs typeface="Poppins" pitchFamily="2" charset="77"/>
              </a:rPr>
              <a:t>05</a:t>
            </a:r>
          </a:p>
        </p:txBody>
      </p:sp>
      <p:sp>
        <p:nvSpPr>
          <p:cNvPr id="54" name="Freeform 53">
            <a:extLst>
              <a:ext uri="{FF2B5EF4-FFF2-40B4-BE49-F238E27FC236}">
                <a16:creationId xmlns:a16="http://schemas.microsoft.com/office/drawing/2014/main" id="{F1C756F1-49E5-D841-B993-58A8DB2F6D58}"/>
              </a:ext>
            </a:extLst>
          </p:cNvPr>
          <p:cNvSpPr>
            <a:spLocks noChangeArrowheads="1"/>
          </p:cNvSpPr>
          <p:nvPr/>
        </p:nvSpPr>
        <p:spPr bwMode="auto">
          <a:xfrm>
            <a:off x="13959417" y="11602633"/>
            <a:ext cx="706864" cy="836781"/>
          </a:xfrm>
          <a:custGeom>
            <a:avLst/>
            <a:gdLst>
              <a:gd name="connsiteX0" fmla="*/ 195872 w 741005"/>
              <a:gd name="connsiteY0" fmla="*/ 99605 h 877197"/>
              <a:gd name="connsiteX1" fmla="*/ 232618 w 741005"/>
              <a:gd name="connsiteY1" fmla="*/ 105365 h 877197"/>
              <a:gd name="connsiteX2" fmla="*/ 234059 w 741005"/>
              <a:gd name="connsiteY2" fmla="*/ 177365 h 877197"/>
              <a:gd name="connsiteX3" fmla="*/ 227214 w 741005"/>
              <a:gd name="connsiteY3" fmla="*/ 180605 h 877197"/>
              <a:gd name="connsiteX4" fmla="*/ 205959 w 741005"/>
              <a:gd name="connsiteY4" fmla="*/ 207245 h 877197"/>
              <a:gd name="connsiteX5" fmla="*/ 209562 w 741005"/>
              <a:gd name="connsiteY5" fmla="*/ 241084 h 877197"/>
              <a:gd name="connsiteX6" fmla="*/ 236221 w 741005"/>
              <a:gd name="connsiteY6" fmla="*/ 261964 h 877197"/>
              <a:gd name="connsiteX7" fmla="*/ 269724 w 741005"/>
              <a:gd name="connsiteY7" fmla="*/ 258364 h 877197"/>
              <a:gd name="connsiteX8" fmla="*/ 290979 w 741005"/>
              <a:gd name="connsiteY8" fmla="*/ 231725 h 877197"/>
              <a:gd name="connsiteX9" fmla="*/ 287016 w 741005"/>
              <a:gd name="connsiteY9" fmla="*/ 198245 h 877197"/>
              <a:gd name="connsiteX10" fmla="*/ 274047 w 741005"/>
              <a:gd name="connsiteY10" fmla="*/ 183125 h 877197"/>
              <a:gd name="connsiteX11" fmla="*/ 274047 w 741005"/>
              <a:gd name="connsiteY11" fmla="*/ 111485 h 877197"/>
              <a:gd name="connsiteX12" fmla="*/ 444087 w 741005"/>
              <a:gd name="connsiteY12" fmla="*/ 137405 h 877197"/>
              <a:gd name="connsiteX13" fmla="*/ 456696 w 741005"/>
              <a:gd name="connsiteY13" fmla="*/ 146405 h 877197"/>
              <a:gd name="connsiteX14" fmla="*/ 738775 w 741005"/>
              <a:gd name="connsiteY14" fmla="*/ 658323 h 877197"/>
              <a:gd name="connsiteX15" fmla="*/ 731930 w 741005"/>
              <a:gd name="connsiteY15" fmla="*/ 682443 h 877197"/>
              <a:gd name="connsiteX16" fmla="*/ 381403 w 741005"/>
              <a:gd name="connsiteY16" fmla="*/ 875042 h 877197"/>
              <a:gd name="connsiteX17" fmla="*/ 357626 w 741005"/>
              <a:gd name="connsiteY17" fmla="*/ 868202 h 877197"/>
              <a:gd name="connsiteX18" fmla="*/ 75187 w 741005"/>
              <a:gd name="connsiteY18" fmla="*/ 356284 h 877197"/>
              <a:gd name="connsiteX19" fmla="*/ 75187 w 741005"/>
              <a:gd name="connsiteY19" fmla="*/ 339364 h 877197"/>
              <a:gd name="connsiteX20" fmla="*/ 175698 w 741005"/>
              <a:gd name="connsiteY20" fmla="*/ 109685 h 877197"/>
              <a:gd name="connsiteX21" fmla="*/ 195872 w 741005"/>
              <a:gd name="connsiteY21" fmla="*/ 99605 h 877197"/>
              <a:gd name="connsiteX22" fmla="*/ 118527 w 741005"/>
              <a:gd name="connsiteY22" fmla="*/ 17435 h 877197"/>
              <a:gd name="connsiteX23" fmla="*/ 93064 w 741005"/>
              <a:gd name="connsiteY23" fmla="*/ 35489 h 877197"/>
              <a:gd name="connsiteX24" fmla="*/ 81918 w 741005"/>
              <a:gd name="connsiteY24" fmla="*/ 126125 h 877197"/>
              <a:gd name="connsiteX25" fmla="*/ 86845 w 741005"/>
              <a:gd name="connsiteY25" fmla="*/ 145595 h 877197"/>
              <a:gd name="connsiteX26" fmla="*/ 102539 w 741005"/>
              <a:gd name="connsiteY26" fmla="*/ 109685 h 877197"/>
              <a:gd name="connsiteX27" fmla="*/ 118370 w 741005"/>
              <a:gd name="connsiteY27" fmla="*/ 116525 h 877197"/>
              <a:gd name="connsiteX28" fmla="*/ 102539 w 741005"/>
              <a:gd name="connsiteY28" fmla="*/ 109325 h 877197"/>
              <a:gd name="connsiteX29" fmla="*/ 122328 w 741005"/>
              <a:gd name="connsiteY29" fmla="*/ 99605 h 877197"/>
              <a:gd name="connsiteX30" fmla="*/ 135677 w 741005"/>
              <a:gd name="connsiteY30" fmla="*/ 101533 h 877197"/>
              <a:gd name="connsiteX31" fmla="*/ 139232 w 741005"/>
              <a:gd name="connsiteY31" fmla="*/ 58059 h 877197"/>
              <a:gd name="connsiteX32" fmla="*/ 149972 w 741005"/>
              <a:gd name="connsiteY32" fmla="*/ 31714 h 877197"/>
              <a:gd name="connsiteX33" fmla="*/ 146860 w 741005"/>
              <a:gd name="connsiteY33" fmla="*/ 34045 h 877197"/>
              <a:gd name="connsiteX34" fmla="*/ 118527 w 741005"/>
              <a:gd name="connsiteY34" fmla="*/ 17435 h 877197"/>
              <a:gd name="connsiteX35" fmla="*/ 192034 w 741005"/>
              <a:gd name="connsiteY35" fmla="*/ 101 h 877197"/>
              <a:gd name="connsiteX36" fmla="*/ 235396 w 741005"/>
              <a:gd name="connsiteY36" fmla="*/ 23518 h 877197"/>
              <a:gd name="connsiteX37" fmla="*/ 264868 w 741005"/>
              <a:gd name="connsiteY37" fmla="*/ 159952 h 877197"/>
              <a:gd name="connsiteX38" fmla="*/ 260580 w 741005"/>
              <a:gd name="connsiteY38" fmla="*/ 204088 h 877197"/>
              <a:gd name="connsiteX39" fmla="*/ 268426 w 741005"/>
              <a:gd name="connsiteY39" fmla="*/ 207293 h 877197"/>
              <a:gd name="connsiteX40" fmla="*/ 275140 w 741005"/>
              <a:gd name="connsiteY40" fmla="*/ 223470 h 877197"/>
              <a:gd name="connsiteX41" fmla="*/ 252121 w 741005"/>
              <a:gd name="connsiteY41" fmla="*/ 246308 h 877197"/>
              <a:gd name="connsiteX42" fmla="*/ 229468 w 741005"/>
              <a:gd name="connsiteY42" fmla="*/ 223470 h 877197"/>
              <a:gd name="connsiteX43" fmla="*/ 236136 w 741005"/>
              <a:gd name="connsiteY43" fmla="*/ 207293 h 877197"/>
              <a:gd name="connsiteX44" fmla="*/ 242985 w 741005"/>
              <a:gd name="connsiteY44" fmla="*/ 204439 h 877197"/>
              <a:gd name="connsiteX45" fmla="*/ 247218 w 741005"/>
              <a:gd name="connsiteY45" fmla="*/ 161281 h 877197"/>
              <a:gd name="connsiteX46" fmla="*/ 221303 w 741005"/>
              <a:gd name="connsiteY46" fmla="*/ 33966 h 877197"/>
              <a:gd name="connsiteX47" fmla="*/ 193118 w 741005"/>
              <a:gd name="connsiteY47" fmla="*/ 17394 h 877197"/>
              <a:gd name="connsiteX48" fmla="*/ 167101 w 741005"/>
              <a:gd name="connsiteY48" fmla="*/ 35407 h 877197"/>
              <a:gd name="connsiteX49" fmla="*/ 155899 w 741005"/>
              <a:gd name="connsiteY49" fmla="*/ 64318 h 877197"/>
              <a:gd name="connsiteX50" fmla="*/ 153400 w 741005"/>
              <a:gd name="connsiteY50" fmla="*/ 104092 h 877197"/>
              <a:gd name="connsiteX51" fmla="*/ 157227 w 741005"/>
              <a:gd name="connsiteY51" fmla="*/ 104645 h 877197"/>
              <a:gd name="connsiteX52" fmla="*/ 157227 w 741005"/>
              <a:gd name="connsiteY52" fmla="*/ 105725 h 877197"/>
              <a:gd name="connsiteX53" fmla="*/ 58645 w 741005"/>
              <a:gd name="connsiteY53" fmla="*/ 332164 h 877197"/>
              <a:gd name="connsiteX54" fmla="*/ 59365 w 741005"/>
              <a:gd name="connsiteY54" fmla="*/ 365284 h 877197"/>
              <a:gd name="connsiteX55" fmla="*/ 333883 w 741005"/>
              <a:gd name="connsiteY55" fmla="*/ 864242 h 877197"/>
              <a:gd name="connsiteX56" fmla="*/ 307619 w 741005"/>
              <a:gd name="connsiteY56" fmla="*/ 875042 h 877197"/>
              <a:gd name="connsiteX57" fmla="*/ 283873 w 741005"/>
              <a:gd name="connsiteY57" fmla="*/ 868202 h 877197"/>
              <a:gd name="connsiteX58" fmla="*/ 2158 w 741005"/>
              <a:gd name="connsiteY58" fmla="*/ 356284 h 877197"/>
              <a:gd name="connsiteX59" fmla="*/ 2158 w 741005"/>
              <a:gd name="connsiteY59" fmla="*/ 339364 h 877197"/>
              <a:gd name="connsiteX60" fmla="*/ 75531 w 741005"/>
              <a:gd name="connsiteY60" fmla="*/ 171482 h 877197"/>
              <a:gd name="connsiteX61" fmla="*/ 64440 w 741005"/>
              <a:gd name="connsiteY61" fmla="*/ 127502 h 877197"/>
              <a:gd name="connsiteX62" fmla="*/ 78360 w 741005"/>
              <a:gd name="connsiteY62" fmla="*/ 26101 h 877197"/>
              <a:gd name="connsiteX63" fmla="*/ 117810 w 741005"/>
              <a:gd name="connsiteY63" fmla="*/ 103 h 877197"/>
              <a:gd name="connsiteX64" fmla="*/ 140270 w 741005"/>
              <a:gd name="connsiteY64" fmla="*/ 5068 h 877197"/>
              <a:gd name="connsiteX65" fmla="*/ 157536 w 741005"/>
              <a:gd name="connsiteY65" fmla="*/ 20596 h 877197"/>
              <a:gd name="connsiteX66" fmla="*/ 170398 w 741005"/>
              <a:gd name="connsiteY66" fmla="*/ 7261 h 877197"/>
              <a:gd name="connsiteX67" fmla="*/ 192034 w 741005"/>
              <a:gd name="connsiteY67" fmla="*/ 101 h 87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741005" h="877197">
                <a:moveTo>
                  <a:pt x="195872" y="99605"/>
                </a:moveTo>
                <a:lnTo>
                  <a:pt x="232618" y="105365"/>
                </a:lnTo>
                <a:cubicBezTo>
                  <a:pt x="235500" y="128765"/>
                  <a:pt x="235500" y="153245"/>
                  <a:pt x="234059" y="177365"/>
                </a:cubicBezTo>
                <a:cubicBezTo>
                  <a:pt x="231537" y="178445"/>
                  <a:pt x="229376" y="179525"/>
                  <a:pt x="227214" y="180605"/>
                </a:cubicBezTo>
                <a:cubicBezTo>
                  <a:pt x="216407" y="186725"/>
                  <a:pt x="209202" y="196445"/>
                  <a:pt x="205959" y="207245"/>
                </a:cubicBezTo>
                <a:cubicBezTo>
                  <a:pt x="202717" y="218045"/>
                  <a:pt x="203798" y="230285"/>
                  <a:pt x="209562" y="241084"/>
                </a:cubicBezTo>
                <a:cubicBezTo>
                  <a:pt x="215326" y="251524"/>
                  <a:pt x="225053" y="259084"/>
                  <a:pt x="236221" y="261964"/>
                </a:cubicBezTo>
                <a:cubicBezTo>
                  <a:pt x="247028" y="265204"/>
                  <a:pt x="258917" y="264124"/>
                  <a:pt x="269724" y="258364"/>
                </a:cubicBezTo>
                <a:cubicBezTo>
                  <a:pt x="280532" y="252604"/>
                  <a:pt x="287737" y="242524"/>
                  <a:pt x="290979" y="231725"/>
                </a:cubicBezTo>
                <a:cubicBezTo>
                  <a:pt x="294221" y="220925"/>
                  <a:pt x="293141" y="209045"/>
                  <a:pt x="287016" y="198245"/>
                </a:cubicBezTo>
                <a:cubicBezTo>
                  <a:pt x="284134" y="192125"/>
                  <a:pt x="279451" y="187085"/>
                  <a:pt x="274047" y="183125"/>
                </a:cubicBezTo>
                <a:cubicBezTo>
                  <a:pt x="275849" y="159365"/>
                  <a:pt x="275849" y="134885"/>
                  <a:pt x="274047" y="111485"/>
                </a:cubicBezTo>
                <a:lnTo>
                  <a:pt x="444087" y="137405"/>
                </a:lnTo>
                <a:cubicBezTo>
                  <a:pt x="449491" y="138485"/>
                  <a:pt x="454174" y="141725"/>
                  <a:pt x="456696" y="146405"/>
                </a:cubicBezTo>
                <a:lnTo>
                  <a:pt x="738775" y="658323"/>
                </a:lnTo>
                <a:cubicBezTo>
                  <a:pt x="743458" y="666963"/>
                  <a:pt x="740576" y="677403"/>
                  <a:pt x="731930" y="682443"/>
                </a:cubicBezTo>
                <a:lnTo>
                  <a:pt x="381403" y="875042"/>
                </a:lnTo>
                <a:cubicBezTo>
                  <a:pt x="372757" y="879722"/>
                  <a:pt x="361949" y="876482"/>
                  <a:pt x="357626" y="868202"/>
                </a:cubicBezTo>
                <a:lnTo>
                  <a:pt x="75187" y="356284"/>
                </a:lnTo>
                <a:cubicBezTo>
                  <a:pt x="72305" y="350884"/>
                  <a:pt x="72305" y="344404"/>
                  <a:pt x="75187" y="339364"/>
                </a:cubicBezTo>
                <a:lnTo>
                  <a:pt x="175698" y="109685"/>
                </a:lnTo>
                <a:cubicBezTo>
                  <a:pt x="173176" y="106445"/>
                  <a:pt x="187226" y="97445"/>
                  <a:pt x="195872" y="99605"/>
                </a:cubicBezTo>
                <a:close/>
                <a:moveTo>
                  <a:pt x="118527" y="17435"/>
                </a:moveTo>
                <a:cubicBezTo>
                  <a:pt x="109561" y="17796"/>
                  <a:pt x="100237" y="24295"/>
                  <a:pt x="93064" y="35489"/>
                </a:cubicBezTo>
                <a:cubicBezTo>
                  <a:pt x="81229" y="54175"/>
                  <a:pt x="75244" y="85250"/>
                  <a:pt x="81918" y="126125"/>
                </a:cubicBezTo>
                <a:lnTo>
                  <a:pt x="86845" y="145595"/>
                </a:lnTo>
                <a:lnTo>
                  <a:pt x="102539" y="109685"/>
                </a:lnTo>
                <a:lnTo>
                  <a:pt x="118370" y="116525"/>
                </a:lnTo>
                <a:lnTo>
                  <a:pt x="102539" y="109325"/>
                </a:lnTo>
                <a:cubicBezTo>
                  <a:pt x="105777" y="101765"/>
                  <a:pt x="114412" y="97445"/>
                  <a:pt x="122328" y="99605"/>
                </a:cubicBezTo>
                <a:lnTo>
                  <a:pt x="135677" y="101533"/>
                </a:lnTo>
                <a:lnTo>
                  <a:pt x="139232" y="58059"/>
                </a:lnTo>
                <a:lnTo>
                  <a:pt x="149972" y="31714"/>
                </a:lnTo>
                <a:lnTo>
                  <a:pt x="146860" y="34045"/>
                </a:lnTo>
                <a:cubicBezTo>
                  <a:pt x="138252" y="22129"/>
                  <a:pt x="127852" y="17074"/>
                  <a:pt x="118527" y="17435"/>
                </a:cubicBezTo>
                <a:close/>
                <a:moveTo>
                  <a:pt x="192034" y="101"/>
                </a:moveTo>
                <a:cubicBezTo>
                  <a:pt x="207210" y="-980"/>
                  <a:pt x="222748" y="6586"/>
                  <a:pt x="235396" y="23518"/>
                </a:cubicBezTo>
                <a:cubicBezTo>
                  <a:pt x="253553" y="47566"/>
                  <a:pt x="266833" y="91676"/>
                  <a:pt x="264868" y="159952"/>
                </a:cubicBezTo>
                <a:lnTo>
                  <a:pt x="260580" y="204088"/>
                </a:lnTo>
                <a:lnTo>
                  <a:pt x="268426" y="207293"/>
                </a:lnTo>
                <a:cubicBezTo>
                  <a:pt x="272582" y="211417"/>
                  <a:pt x="275140" y="217126"/>
                  <a:pt x="275140" y="223470"/>
                </a:cubicBezTo>
                <a:cubicBezTo>
                  <a:pt x="275140" y="236157"/>
                  <a:pt x="264909" y="246308"/>
                  <a:pt x="252121" y="246308"/>
                </a:cubicBezTo>
                <a:cubicBezTo>
                  <a:pt x="239699" y="246308"/>
                  <a:pt x="229468" y="236157"/>
                  <a:pt x="229468" y="223470"/>
                </a:cubicBezTo>
                <a:cubicBezTo>
                  <a:pt x="229468" y="217126"/>
                  <a:pt x="232026" y="211417"/>
                  <a:pt x="236136" y="207293"/>
                </a:cubicBezTo>
                <a:lnTo>
                  <a:pt x="242985" y="204439"/>
                </a:lnTo>
                <a:lnTo>
                  <a:pt x="247218" y="161281"/>
                </a:lnTo>
                <a:cubicBezTo>
                  <a:pt x="249353" y="96652"/>
                  <a:pt x="237564" y="55582"/>
                  <a:pt x="221303" y="33966"/>
                </a:cubicBezTo>
                <a:cubicBezTo>
                  <a:pt x="212269" y="22077"/>
                  <a:pt x="202513" y="17033"/>
                  <a:pt x="193118" y="17394"/>
                </a:cubicBezTo>
                <a:cubicBezTo>
                  <a:pt x="183361" y="17754"/>
                  <a:pt x="174328" y="24239"/>
                  <a:pt x="167101" y="35407"/>
                </a:cubicBezTo>
                <a:cubicBezTo>
                  <a:pt x="162223" y="42972"/>
                  <a:pt x="158338" y="52700"/>
                  <a:pt x="155899" y="64318"/>
                </a:cubicBezTo>
                <a:lnTo>
                  <a:pt x="153400" y="104092"/>
                </a:lnTo>
                <a:lnTo>
                  <a:pt x="157227" y="104645"/>
                </a:lnTo>
                <a:cubicBezTo>
                  <a:pt x="157227" y="105365"/>
                  <a:pt x="157227" y="105725"/>
                  <a:pt x="157227" y="105725"/>
                </a:cubicBezTo>
                <a:lnTo>
                  <a:pt x="58645" y="332164"/>
                </a:lnTo>
                <a:cubicBezTo>
                  <a:pt x="53968" y="342604"/>
                  <a:pt x="53608" y="354844"/>
                  <a:pt x="59365" y="365284"/>
                </a:cubicBezTo>
                <a:lnTo>
                  <a:pt x="333883" y="864242"/>
                </a:lnTo>
                <a:cubicBezTo>
                  <a:pt x="331725" y="869642"/>
                  <a:pt x="315174" y="871082"/>
                  <a:pt x="307619" y="875042"/>
                </a:cubicBezTo>
                <a:cubicBezTo>
                  <a:pt x="299344" y="879722"/>
                  <a:pt x="288550" y="876482"/>
                  <a:pt x="283873" y="868202"/>
                </a:cubicBezTo>
                <a:lnTo>
                  <a:pt x="2158" y="356284"/>
                </a:lnTo>
                <a:cubicBezTo>
                  <a:pt x="-720" y="350884"/>
                  <a:pt x="-720" y="344404"/>
                  <a:pt x="2158" y="339364"/>
                </a:cubicBezTo>
                <a:lnTo>
                  <a:pt x="75531" y="171482"/>
                </a:lnTo>
                <a:lnTo>
                  <a:pt x="64440" y="127502"/>
                </a:lnTo>
                <a:cubicBezTo>
                  <a:pt x="57379" y="82632"/>
                  <a:pt x="64642" y="47766"/>
                  <a:pt x="78360" y="26101"/>
                </a:cubicBezTo>
                <a:cubicBezTo>
                  <a:pt x="88760" y="9852"/>
                  <a:pt x="102747" y="825"/>
                  <a:pt x="117810" y="103"/>
                </a:cubicBezTo>
                <a:cubicBezTo>
                  <a:pt x="125341" y="-438"/>
                  <a:pt x="132962" y="1186"/>
                  <a:pt x="140270" y="5068"/>
                </a:cubicBezTo>
                <a:lnTo>
                  <a:pt x="157536" y="20596"/>
                </a:lnTo>
                <a:lnTo>
                  <a:pt x="170398" y="7261"/>
                </a:lnTo>
                <a:cubicBezTo>
                  <a:pt x="177128" y="2893"/>
                  <a:pt x="184446" y="461"/>
                  <a:pt x="192034" y="101"/>
                </a:cubicBezTo>
                <a:close/>
              </a:path>
            </a:pathLst>
          </a:custGeom>
          <a:solidFill>
            <a:schemeClr val="accent5"/>
          </a:solidFill>
          <a:ln>
            <a:noFill/>
          </a:ln>
          <a:effectLst/>
        </p:spPr>
        <p:txBody>
          <a:bodyPr wrap="square" anchor="ctr">
            <a:noAutofit/>
          </a:bodyPr>
          <a:lstStyle/>
          <a:p>
            <a:endParaRPr lang="en-US" dirty="0">
              <a:latin typeface="Lato Light" panose="020F0502020204030203" pitchFamily="34" charset="0"/>
            </a:endParaRPr>
          </a:p>
        </p:txBody>
      </p:sp>
      <p:grpSp>
        <p:nvGrpSpPr>
          <p:cNvPr id="40" name="Grupo 39">
            <a:extLst>
              <a:ext uri="{FF2B5EF4-FFF2-40B4-BE49-F238E27FC236}">
                <a16:creationId xmlns:a16="http://schemas.microsoft.com/office/drawing/2014/main" id="{395AD88E-2AA4-E042-A6A4-0D223D54C9F3}"/>
              </a:ext>
            </a:extLst>
          </p:cNvPr>
          <p:cNvGrpSpPr/>
          <p:nvPr/>
        </p:nvGrpSpPr>
        <p:grpSpPr>
          <a:xfrm>
            <a:off x="819681" y="585946"/>
            <a:ext cx="10457537" cy="1307099"/>
            <a:chOff x="591081" y="585946"/>
            <a:chExt cx="10457537" cy="1307099"/>
          </a:xfrm>
        </p:grpSpPr>
        <p:sp>
          <p:nvSpPr>
            <p:cNvPr id="44" name="CuadroTexto 43">
              <a:extLst>
                <a:ext uri="{FF2B5EF4-FFF2-40B4-BE49-F238E27FC236}">
                  <a16:creationId xmlns:a16="http://schemas.microsoft.com/office/drawing/2014/main" id="{DE928926-ACE1-F741-8442-D8D0B5D029BA}"/>
                </a:ext>
              </a:extLst>
            </p:cNvPr>
            <p:cNvSpPr txBox="1"/>
            <p:nvPr/>
          </p:nvSpPr>
          <p:spPr>
            <a:xfrm>
              <a:off x="591081" y="585946"/>
              <a:ext cx="10457537" cy="1107996"/>
            </a:xfrm>
            <a:prstGeom prst="rect">
              <a:avLst/>
            </a:prstGeom>
            <a:noFill/>
          </p:spPr>
          <p:txBody>
            <a:bodyPr wrap="square" rtlCol="0">
              <a:spAutoFit/>
            </a:bodyPr>
            <a:lstStyle/>
            <a:p>
              <a:r>
                <a:rPr lang="en-US" sz="6600" dirty="0">
                  <a:solidFill>
                    <a:schemeClr val="bg1"/>
                  </a:solidFill>
                  <a:latin typeface="Montserrat" pitchFamily="2" charset="77"/>
                </a:rPr>
                <a:t>Your Title Goes Here</a:t>
              </a:r>
            </a:p>
          </p:txBody>
        </p:sp>
        <p:sp>
          <p:nvSpPr>
            <p:cNvPr id="45" name="Rectángulo 44">
              <a:extLst>
                <a:ext uri="{FF2B5EF4-FFF2-40B4-BE49-F238E27FC236}">
                  <a16:creationId xmlns:a16="http://schemas.microsoft.com/office/drawing/2014/main" id="{22D8B71B-C7C7-6341-BDD4-42523192910B}"/>
                </a:ext>
              </a:extLst>
            </p:cNvPr>
            <p:cNvSpPr/>
            <p:nvPr/>
          </p:nvSpPr>
          <p:spPr>
            <a:xfrm>
              <a:off x="778052" y="1693942"/>
              <a:ext cx="2253906" cy="19910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ángulo 45">
              <a:extLst>
                <a:ext uri="{FF2B5EF4-FFF2-40B4-BE49-F238E27FC236}">
                  <a16:creationId xmlns:a16="http://schemas.microsoft.com/office/drawing/2014/main" id="{60CEF6F1-048F-124C-8A0A-D89DC18C3BDC}"/>
                </a:ext>
              </a:extLst>
            </p:cNvPr>
            <p:cNvSpPr/>
            <p:nvPr/>
          </p:nvSpPr>
          <p:spPr>
            <a:xfrm>
              <a:off x="3019707" y="1688215"/>
              <a:ext cx="2253906" cy="1991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ángulo 46">
              <a:extLst>
                <a:ext uri="{FF2B5EF4-FFF2-40B4-BE49-F238E27FC236}">
                  <a16:creationId xmlns:a16="http://schemas.microsoft.com/office/drawing/2014/main" id="{A5BC3F08-72B7-CB4F-ABD9-FF944B5ADE34}"/>
                </a:ext>
              </a:extLst>
            </p:cNvPr>
            <p:cNvSpPr/>
            <p:nvPr/>
          </p:nvSpPr>
          <p:spPr>
            <a:xfrm>
              <a:off x="5196798" y="1692907"/>
              <a:ext cx="2253906" cy="19910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85683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Freeform 1">
            <a:extLst>
              <a:ext uri="{FF2B5EF4-FFF2-40B4-BE49-F238E27FC236}">
                <a16:creationId xmlns:a16="http://schemas.microsoft.com/office/drawing/2014/main" id="{57EC5891-0A4F-3740-8A64-306678137AD3}"/>
              </a:ext>
            </a:extLst>
          </p:cNvPr>
          <p:cNvSpPr>
            <a:spLocks noChangeArrowheads="1"/>
          </p:cNvSpPr>
          <p:nvPr/>
        </p:nvSpPr>
        <p:spPr bwMode="auto">
          <a:xfrm>
            <a:off x="1324886" y="3592284"/>
            <a:ext cx="4971938" cy="9183734"/>
          </a:xfrm>
          <a:custGeom>
            <a:avLst/>
            <a:gdLst>
              <a:gd name="T0" fmla="*/ 3571 w 8479"/>
              <a:gd name="T1" fmla="*/ 14919 h 15664"/>
              <a:gd name="T2" fmla="*/ 3571 w 8479"/>
              <a:gd name="T3" fmla="*/ 14919 h 15664"/>
              <a:gd name="T4" fmla="*/ 4907 w 8479"/>
              <a:gd name="T5" fmla="*/ 14919 h 15664"/>
              <a:gd name="T6" fmla="*/ 7936 w 8479"/>
              <a:gd name="T7" fmla="*/ 4637 h 15664"/>
              <a:gd name="T8" fmla="*/ 7936 w 8479"/>
              <a:gd name="T9" fmla="*/ 4637 h 15664"/>
              <a:gd name="T10" fmla="*/ 4239 w 8479"/>
              <a:gd name="T11" fmla="*/ 0 h 15664"/>
              <a:gd name="T12" fmla="*/ 4239 w 8479"/>
              <a:gd name="T13" fmla="*/ 0 h 15664"/>
              <a:gd name="T14" fmla="*/ 543 w 8479"/>
              <a:gd name="T15" fmla="*/ 4637 h 15664"/>
              <a:gd name="T16" fmla="*/ 3571 w 8479"/>
              <a:gd name="T17" fmla="*/ 14919 h 15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79" h="15664">
                <a:moveTo>
                  <a:pt x="3571" y="14919"/>
                </a:moveTo>
                <a:lnTo>
                  <a:pt x="3571" y="14919"/>
                </a:lnTo>
                <a:cubicBezTo>
                  <a:pt x="3706" y="15663"/>
                  <a:pt x="4772" y="15663"/>
                  <a:pt x="4907" y="14919"/>
                </a:cubicBezTo>
                <a:lnTo>
                  <a:pt x="7936" y="4637"/>
                </a:lnTo>
                <a:lnTo>
                  <a:pt x="7936" y="4637"/>
                </a:lnTo>
                <a:cubicBezTo>
                  <a:pt x="8478" y="2263"/>
                  <a:pt x="6674" y="0"/>
                  <a:pt x="4239" y="0"/>
                </a:cubicBezTo>
                <a:lnTo>
                  <a:pt x="4239" y="0"/>
                </a:lnTo>
                <a:cubicBezTo>
                  <a:pt x="1804" y="0"/>
                  <a:pt x="0" y="2263"/>
                  <a:pt x="543" y="4637"/>
                </a:cubicBezTo>
                <a:lnTo>
                  <a:pt x="3571" y="14919"/>
                </a:lnTo>
              </a:path>
            </a:pathLst>
          </a:custGeom>
          <a:solidFill>
            <a:schemeClr val="accent6"/>
          </a:solidFill>
          <a:ln>
            <a:noFill/>
          </a:ln>
          <a:effectLst/>
        </p:spPr>
        <p:txBody>
          <a:bodyPr wrap="none" anchor="ctr"/>
          <a:lstStyle/>
          <a:p>
            <a:endParaRPr lang="en-US" sz="6532" dirty="0">
              <a:latin typeface="Lato Light" panose="020F0502020204030203" pitchFamily="34" charset="0"/>
            </a:endParaRPr>
          </a:p>
        </p:txBody>
      </p:sp>
      <p:sp useBgFill="1">
        <p:nvSpPr>
          <p:cNvPr id="4098" name="Freeform 2">
            <a:extLst>
              <a:ext uri="{FF2B5EF4-FFF2-40B4-BE49-F238E27FC236}">
                <a16:creationId xmlns:a16="http://schemas.microsoft.com/office/drawing/2014/main" id="{3A8D9858-BC7C-7C4F-BBBF-EA6D029B3D94}"/>
              </a:ext>
            </a:extLst>
          </p:cNvPr>
          <p:cNvSpPr>
            <a:spLocks noChangeArrowheads="1"/>
          </p:cNvSpPr>
          <p:nvPr/>
        </p:nvSpPr>
        <p:spPr bwMode="auto">
          <a:xfrm>
            <a:off x="2211716" y="5580543"/>
            <a:ext cx="3195692" cy="5326152"/>
          </a:xfrm>
          <a:custGeom>
            <a:avLst/>
            <a:gdLst>
              <a:gd name="T0" fmla="*/ 0 w 5451"/>
              <a:gd name="T1" fmla="*/ 6988 h 9085"/>
              <a:gd name="T2" fmla="*/ 0 w 5451"/>
              <a:gd name="T3" fmla="*/ 2097 h 9085"/>
              <a:gd name="T4" fmla="*/ 0 w 5451"/>
              <a:gd name="T5" fmla="*/ 2097 h 9085"/>
              <a:gd name="T6" fmla="*/ 2725 w 5451"/>
              <a:gd name="T7" fmla="*/ 0 h 9085"/>
              <a:gd name="T8" fmla="*/ 2725 w 5451"/>
              <a:gd name="T9" fmla="*/ 0 h 9085"/>
              <a:gd name="T10" fmla="*/ 5450 w 5451"/>
              <a:gd name="T11" fmla="*/ 2097 h 9085"/>
              <a:gd name="T12" fmla="*/ 5450 w 5451"/>
              <a:gd name="T13" fmla="*/ 6988 h 9085"/>
              <a:gd name="T14" fmla="*/ 5450 w 5451"/>
              <a:gd name="T15" fmla="*/ 6988 h 9085"/>
              <a:gd name="T16" fmla="*/ 2725 w 5451"/>
              <a:gd name="T17" fmla="*/ 9084 h 9085"/>
              <a:gd name="T18" fmla="*/ 2725 w 5451"/>
              <a:gd name="T19" fmla="*/ 9084 h 9085"/>
              <a:gd name="T20" fmla="*/ 0 w 5451"/>
              <a:gd name="T21" fmla="*/ 6988 h 9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51" h="9085">
                <a:moveTo>
                  <a:pt x="0" y="6988"/>
                </a:moveTo>
                <a:lnTo>
                  <a:pt x="0" y="2097"/>
                </a:lnTo>
                <a:lnTo>
                  <a:pt x="0" y="2097"/>
                </a:lnTo>
                <a:cubicBezTo>
                  <a:pt x="0" y="938"/>
                  <a:pt x="1220" y="0"/>
                  <a:pt x="2725" y="0"/>
                </a:cubicBezTo>
                <a:lnTo>
                  <a:pt x="2725" y="0"/>
                </a:lnTo>
                <a:cubicBezTo>
                  <a:pt x="4230" y="0"/>
                  <a:pt x="5450" y="938"/>
                  <a:pt x="5450" y="2097"/>
                </a:cubicBezTo>
                <a:lnTo>
                  <a:pt x="5450" y="6988"/>
                </a:lnTo>
                <a:lnTo>
                  <a:pt x="5450" y="6988"/>
                </a:lnTo>
                <a:cubicBezTo>
                  <a:pt x="5450" y="8146"/>
                  <a:pt x="4230" y="9084"/>
                  <a:pt x="2725" y="9084"/>
                </a:cubicBezTo>
                <a:lnTo>
                  <a:pt x="2725" y="9084"/>
                </a:lnTo>
                <a:cubicBezTo>
                  <a:pt x="1220" y="9084"/>
                  <a:pt x="0" y="8146"/>
                  <a:pt x="0" y="6988"/>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099" name="Freeform 3">
            <a:extLst>
              <a:ext uri="{FF2B5EF4-FFF2-40B4-BE49-F238E27FC236}">
                <a16:creationId xmlns:a16="http://schemas.microsoft.com/office/drawing/2014/main" id="{88BE754B-FCB8-3049-A6EC-38C93E21E649}"/>
              </a:ext>
            </a:extLst>
          </p:cNvPr>
          <p:cNvSpPr>
            <a:spLocks noChangeArrowheads="1"/>
          </p:cNvSpPr>
          <p:nvPr/>
        </p:nvSpPr>
        <p:spPr bwMode="auto">
          <a:xfrm>
            <a:off x="2149664" y="5515904"/>
            <a:ext cx="3322381" cy="5452843"/>
          </a:xfrm>
          <a:custGeom>
            <a:avLst/>
            <a:gdLst>
              <a:gd name="T0" fmla="*/ 2833 w 5667"/>
              <a:gd name="T1" fmla="*/ 216 h 9301"/>
              <a:gd name="T2" fmla="*/ 2833 w 5667"/>
              <a:gd name="T3" fmla="*/ 216 h 9301"/>
              <a:gd name="T4" fmla="*/ 216 w 5667"/>
              <a:gd name="T5" fmla="*/ 2205 h 9301"/>
              <a:gd name="T6" fmla="*/ 216 w 5667"/>
              <a:gd name="T7" fmla="*/ 7096 h 9301"/>
              <a:gd name="T8" fmla="*/ 216 w 5667"/>
              <a:gd name="T9" fmla="*/ 7096 h 9301"/>
              <a:gd name="T10" fmla="*/ 2833 w 5667"/>
              <a:gd name="T11" fmla="*/ 9084 h 9301"/>
              <a:gd name="T12" fmla="*/ 2833 w 5667"/>
              <a:gd name="T13" fmla="*/ 9084 h 9301"/>
              <a:gd name="T14" fmla="*/ 5450 w 5667"/>
              <a:gd name="T15" fmla="*/ 7096 h 9301"/>
              <a:gd name="T16" fmla="*/ 5450 w 5667"/>
              <a:gd name="T17" fmla="*/ 2205 h 9301"/>
              <a:gd name="T18" fmla="*/ 5450 w 5667"/>
              <a:gd name="T19" fmla="*/ 2205 h 9301"/>
              <a:gd name="T20" fmla="*/ 2833 w 5667"/>
              <a:gd name="T21" fmla="*/ 216 h 9301"/>
              <a:gd name="T22" fmla="*/ 2833 w 5667"/>
              <a:gd name="T23" fmla="*/ 9300 h 9301"/>
              <a:gd name="T24" fmla="*/ 2833 w 5667"/>
              <a:gd name="T25" fmla="*/ 9300 h 9301"/>
              <a:gd name="T26" fmla="*/ 0 w 5667"/>
              <a:gd name="T27" fmla="*/ 7096 h 9301"/>
              <a:gd name="T28" fmla="*/ 0 w 5667"/>
              <a:gd name="T29" fmla="*/ 2205 h 9301"/>
              <a:gd name="T30" fmla="*/ 0 w 5667"/>
              <a:gd name="T31" fmla="*/ 2205 h 9301"/>
              <a:gd name="T32" fmla="*/ 2833 w 5667"/>
              <a:gd name="T33" fmla="*/ 0 h 9301"/>
              <a:gd name="T34" fmla="*/ 2833 w 5667"/>
              <a:gd name="T35" fmla="*/ 0 h 9301"/>
              <a:gd name="T36" fmla="*/ 5666 w 5667"/>
              <a:gd name="T37" fmla="*/ 2205 h 9301"/>
              <a:gd name="T38" fmla="*/ 5666 w 5667"/>
              <a:gd name="T39" fmla="*/ 7096 h 9301"/>
              <a:gd name="T40" fmla="*/ 5666 w 5667"/>
              <a:gd name="T41" fmla="*/ 7096 h 9301"/>
              <a:gd name="T42" fmla="*/ 2833 w 5667"/>
              <a:gd name="T43" fmla="*/ 9300 h 9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67" h="9301">
                <a:moveTo>
                  <a:pt x="2833" y="216"/>
                </a:moveTo>
                <a:lnTo>
                  <a:pt x="2833" y="216"/>
                </a:lnTo>
                <a:cubicBezTo>
                  <a:pt x="1390" y="216"/>
                  <a:pt x="216" y="1108"/>
                  <a:pt x="216" y="2205"/>
                </a:cubicBezTo>
                <a:lnTo>
                  <a:pt x="216" y="7096"/>
                </a:lnTo>
                <a:lnTo>
                  <a:pt x="216" y="7096"/>
                </a:lnTo>
                <a:cubicBezTo>
                  <a:pt x="216" y="8193"/>
                  <a:pt x="1390" y="9084"/>
                  <a:pt x="2833" y="9084"/>
                </a:cubicBezTo>
                <a:lnTo>
                  <a:pt x="2833" y="9084"/>
                </a:lnTo>
                <a:cubicBezTo>
                  <a:pt x="4276" y="9084"/>
                  <a:pt x="5450" y="8193"/>
                  <a:pt x="5450" y="7096"/>
                </a:cubicBezTo>
                <a:lnTo>
                  <a:pt x="5450" y="2205"/>
                </a:lnTo>
                <a:lnTo>
                  <a:pt x="5450" y="2205"/>
                </a:lnTo>
                <a:cubicBezTo>
                  <a:pt x="5450" y="1108"/>
                  <a:pt x="4276" y="216"/>
                  <a:pt x="2833" y="216"/>
                </a:cubicBezTo>
                <a:close/>
                <a:moveTo>
                  <a:pt x="2833" y="9300"/>
                </a:moveTo>
                <a:lnTo>
                  <a:pt x="2833" y="9300"/>
                </a:lnTo>
                <a:cubicBezTo>
                  <a:pt x="1270" y="9300"/>
                  <a:pt x="0" y="8311"/>
                  <a:pt x="0" y="7096"/>
                </a:cubicBezTo>
                <a:lnTo>
                  <a:pt x="0" y="2205"/>
                </a:lnTo>
                <a:lnTo>
                  <a:pt x="0" y="2205"/>
                </a:lnTo>
                <a:cubicBezTo>
                  <a:pt x="0" y="989"/>
                  <a:pt x="1270" y="0"/>
                  <a:pt x="2833" y="0"/>
                </a:cubicBezTo>
                <a:lnTo>
                  <a:pt x="2833" y="0"/>
                </a:lnTo>
                <a:cubicBezTo>
                  <a:pt x="4395" y="0"/>
                  <a:pt x="5666" y="989"/>
                  <a:pt x="5666" y="2205"/>
                </a:cubicBezTo>
                <a:lnTo>
                  <a:pt x="5666" y="7096"/>
                </a:lnTo>
                <a:lnTo>
                  <a:pt x="5666" y="7096"/>
                </a:lnTo>
                <a:cubicBezTo>
                  <a:pt x="5666" y="8311"/>
                  <a:pt x="4395" y="9300"/>
                  <a:pt x="2833" y="9300"/>
                </a:cubicBezTo>
                <a:close/>
              </a:path>
            </a:pathLst>
          </a:custGeom>
          <a:solidFill>
            <a:schemeClr val="accent6"/>
          </a:solidFill>
          <a:ln>
            <a:solidFill>
              <a:schemeClr val="accent6"/>
            </a:solidFill>
          </a:ln>
          <a:effectLst/>
        </p:spPr>
        <p:txBody>
          <a:bodyPr wrap="none" anchor="ctr"/>
          <a:lstStyle/>
          <a:p>
            <a:endParaRPr lang="en-US" sz="6532" dirty="0">
              <a:latin typeface="Lato Light" panose="020F0502020204030203" pitchFamily="34" charset="0"/>
            </a:endParaRPr>
          </a:p>
        </p:txBody>
      </p:sp>
      <p:sp useBgFill="1">
        <p:nvSpPr>
          <p:cNvPr id="4100" name="Freeform 4">
            <a:extLst>
              <a:ext uri="{FF2B5EF4-FFF2-40B4-BE49-F238E27FC236}">
                <a16:creationId xmlns:a16="http://schemas.microsoft.com/office/drawing/2014/main" id="{E648CC6A-AEAA-CD4B-BFDD-6EC120CB8EBE}"/>
              </a:ext>
            </a:extLst>
          </p:cNvPr>
          <p:cNvSpPr>
            <a:spLocks noChangeArrowheads="1"/>
          </p:cNvSpPr>
          <p:nvPr/>
        </p:nvSpPr>
        <p:spPr bwMode="auto">
          <a:xfrm>
            <a:off x="2043658" y="3987869"/>
            <a:ext cx="3534394" cy="3534392"/>
          </a:xfrm>
          <a:custGeom>
            <a:avLst/>
            <a:gdLst>
              <a:gd name="T0" fmla="*/ 3014 w 6029"/>
              <a:gd name="T1" fmla="*/ 6029 h 6030"/>
              <a:gd name="T2" fmla="*/ 3014 w 6029"/>
              <a:gd name="T3" fmla="*/ 6029 h 6030"/>
              <a:gd name="T4" fmla="*/ 6028 w 6029"/>
              <a:gd name="T5" fmla="*/ 3014 h 6030"/>
              <a:gd name="T6" fmla="*/ 6028 w 6029"/>
              <a:gd name="T7" fmla="*/ 3014 h 6030"/>
              <a:gd name="T8" fmla="*/ 3014 w 6029"/>
              <a:gd name="T9" fmla="*/ 0 h 6030"/>
              <a:gd name="T10" fmla="*/ 3014 w 6029"/>
              <a:gd name="T11" fmla="*/ 0 h 6030"/>
              <a:gd name="T12" fmla="*/ 0 w 6029"/>
              <a:gd name="T13" fmla="*/ 3014 h 6030"/>
              <a:gd name="T14" fmla="*/ 0 w 6029"/>
              <a:gd name="T15" fmla="*/ 3014 h 6030"/>
              <a:gd name="T16" fmla="*/ 3014 w 6029"/>
              <a:gd name="T17" fmla="*/ 6029 h 6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29" h="6030">
                <a:moveTo>
                  <a:pt x="3014" y="6029"/>
                </a:moveTo>
                <a:lnTo>
                  <a:pt x="3014" y="6029"/>
                </a:lnTo>
                <a:cubicBezTo>
                  <a:pt x="4679" y="6029"/>
                  <a:pt x="6028" y="4680"/>
                  <a:pt x="6028" y="3014"/>
                </a:cubicBezTo>
                <a:lnTo>
                  <a:pt x="6028" y="3014"/>
                </a:lnTo>
                <a:cubicBezTo>
                  <a:pt x="6028" y="1350"/>
                  <a:pt x="4679" y="0"/>
                  <a:pt x="3014" y="0"/>
                </a:cubicBezTo>
                <a:lnTo>
                  <a:pt x="3014" y="0"/>
                </a:lnTo>
                <a:cubicBezTo>
                  <a:pt x="1349" y="0"/>
                  <a:pt x="0" y="1350"/>
                  <a:pt x="0" y="3014"/>
                </a:cubicBezTo>
                <a:lnTo>
                  <a:pt x="0" y="3014"/>
                </a:lnTo>
                <a:cubicBezTo>
                  <a:pt x="0" y="4680"/>
                  <a:pt x="1349" y="6029"/>
                  <a:pt x="3014" y="6029"/>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101" name="Freeform 5">
            <a:extLst>
              <a:ext uri="{FF2B5EF4-FFF2-40B4-BE49-F238E27FC236}">
                <a16:creationId xmlns:a16="http://schemas.microsoft.com/office/drawing/2014/main" id="{0C8F44F4-2454-B44F-82EC-540B924A8709}"/>
              </a:ext>
            </a:extLst>
          </p:cNvPr>
          <p:cNvSpPr>
            <a:spLocks noChangeArrowheads="1"/>
          </p:cNvSpPr>
          <p:nvPr/>
        </p:nvSpPr>
        <p:spPr bwMode="auto">
          <a:xfrm>
            <a:off x="1935065" y="3879277"/>
            <a:ext cx="3754162" cy="3754162"/>
          </a:xfrm>
          <a:custGeom>
            <a:avLst/>
            <a:gdLst>
              <a:gd name="T0" fmla="*/ 6400 w 6401"/>
              <a:gd name="T1" fmla="*/ 3199 h 6401"/>
              <a:gd name="T2" fmla="*/ 6400 w 6401"/>
              <a:gd name="T3" fmla="*/ 3199 h 6401"/>
              <a:gd name="T4" fmla="*/ 3200 w 6401"/>
              <a:gd name="T5" fmla="*/ 0 h 6401"/>
              <a:gd name="T6" fmla="*/ 3200 w 6401"/>
              <a:gd name="T7" fmla="*/ 0 h 6401"/>
              <a:gd name="T8" fmla="*/ 0 w 6401"/>
              <a:gd name="T9" fmla="*/ 3199 h 6401"/>
              <a:gd name="T10" fmla="*/ 0 w 6401"/>
              <a:gd name="T11" fmla="*/ 3199 h 6401"/>
              <a:gd name="T12" fmla="*/ 3200 w 6401"/>
              <a:gd name="T13" fmla="*/ 6400 h 6401"/>
              <a:gd name="T14" fmla="*/ 3200 w 6401"/>
              <a:gd name="T15" fmla="*/ 6400 h 6401"/>
              <a:gd name="T16" fmla="*/ 6400 w 6401"/>
              <a:gd name="T17" fmla="*/ 3199 h 6401"/>
              <a:gd name="T18" fmla="*/ 6214 w 6401"/>
              <a:gd name="T19" fmla="*/ 3199 h 6401"/>
              <a:gd name="T20" fmla="*/ 6214 w 6401"/>
              <a:gd name="T21" fmla="*/ 3199 h 6401"/>
              <a:gd name="T22" fmla="*/ 3200 w 6401"/>
              <a:gd name="T23" fmla="*/ 6214 h 6401"/>
              <a:gd name="T24" fmla="*/ 3200 w 6401"/>
              <a:gd name="T25" fmla="*/ 6214 h 6401"/>
              <a:gd name="T26" fmla="*/ 186 w 6401"/>
              <a:gd name="T27" fmla="*/ 3199 h 6401"/>
              <a:gd name="T28" fmla="*/ 186 w 6401"/>
              <a:gd name="T29" fmla="*/ 3199 h 6401"/>
              <a:gd name="T30" fmla="*/ 3200 w 6401"/>
              <a:gd name="T31" fmla="*/ 185 h 6401"/>
              <a:gd name="T32" fmla="*/ 3200 w 6401"/>
              <a:gd name="T33" fmla="*/ 185 h 6401"/>
              <a:gd name="T34" fmla="*/ 6214 w 6401"/>
              <a:gd name="T35" fmla="*/ 3199 h 6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01" h="6401">
                <a:moveTo>
                  <a:pt x="6400" y="3199"/>
                </a:moveTo>
                <a:lnTo>
                  <a:pt x="6400" y="3199"/>
                </a:lnTo>
                <a:cubicBezTo>
                  <a:pt x="6400" y="1435"/>
                  <a:pt x="4965" y="0"/>
                  <a:pt x="3200" y="0"/>
                </a:cubicBezTo>
                <a:lnTo>
                  <a:pt x="3200" y="0"/>
                </a:lnTo>
                <a:cubicBezTo>
                  <a:pt x="1435" y="0"/>
                  <a:pt x="0" y="1435"/>
                  <a:pt x="0" y="3199"/>
                </a:cubicBezTo>
                <a:lnTo>
                  <a:pt x="0" y="3199"/>
                </a:lnTo>
                <a:cubicBezTo>
                  <a:pt x="0" y="4964"/>
                  <a:pt x="1435" y="6400"/>
                  <a:pt x="3200" y="6400"/>
                </a:cubicBezTo>
                <a:lnTo>
                  <a:pt x="3200" y="6400"/>
                </a:lnTo>
                <a:cubicBezTo>
                  <a:pt x="4965" y="6400"/>
                  <a:pt x="6400" y="4964"/>
                  <a:pt x="6400" y="3199"/>
                </a:cubicBezTo>
                <a:close/>
                <a:moveTo>
                  <a:pt x="6214" y="3199"/>
                </a:moveTo>
                <a:lnTo>
                  <a:pt x="6214" y="3199"/>
                </a:lnTo>
                <a:cubicBezTo>
                  <a:pt x="6214" y="4865"/>
                  <a:pt x="4865" y="6214"/>
                  <a:pt x="3200" y="6214"/>
                </a:cubicBezTo>
                <a:lnTo>
                  <a:pt x="3200" y="6214"/>
                </a:lnTo>
                <a:cubicBezTo>
                  <a:pt x="1535" y="6214"/>
                  <a:pt x="186" y="4865"/>
                  <a:pt x="186" y="3199"/>
                </a:cubicBezTo>
                <a:lnTo>
                  <a:pt x="186" y="3199"/>
                </a:lnTo>
                <a:cubicBezTo>
                  <a:pt x="186" y="1535"/>
                  <a:pt x="1535" y="185"/>
                  <a:pt x="3200" y="185"/>
                </a:cubicBezTo>
                <a:lnTo>
                  <a:pt x="3200" y="185"/>
                </a:lnTo>
                <a:cubicBezTo>
                  <a:pt x="4865" y="185"/>
                  <a:pt x="6214" y="1535"/>
                  <a:pt x="6214" y="3199"/>
                </a:cubicBezTo>
                <a:close/>
              </a:path>
            </a:pathLst>
          </a:custGeom>
          <a:solidFill>
            <a:schemeClr val="accent6"/>
          </a:solidFill>
          <a:ln>
            <a:noFill/>
          </a:ln>
          <a:effectLst/>
        </p:spPr>
        <p:txBody>
          <a:bodyPr wrap="none" anchor="ctr"/>
          <a:lstStyle/>
          <a:p>
            <a:endParaRPr lang="en-US" sz="6532" dirty="0">
              <a:latin typeface="Lato Light" panose="020F0502020204030203" pitchFamily="34" charset="0"/>
            </a:endParaRPr>
          </a:p>
        </p:txBody>
      </p:sp>
      <p:sp>
        <p:nvSpPr>
          <p:cNvPr id="4102" name="Freeform 6">
            <a:extLst>
              <a:ext uri="{FF2B5EF4-FFF2-40B4-BE49-F238E27FC236}">
                <a16:creationId xmlns:a16="http://schemas.microsoft.com/office/drawing/2014/main" id="{4554ED36-67D8-0A42-8477-4D6AF413C645}"/>
              </a:ext>
            </a:extLst>
          </p:cNvPr>
          <p:cNvSpPr>
            <a:spLocks noChangeArrowheads="1"/>
          </p:cNvSpPr>
          <p:nvPr/>
        </p:nvSpPr>
        <p:spPr bwMode="auto">
          <a:xfrm>
            <a:off x="6918433" y="3592284"/>
            <a:ext cx="4971938" cy="9183734"/>
          </a:xfrm>
          <a:custGeom>
            <a:avLst/>
            <a:gdLst>
              <a:gd name="T0" fmla="*/ 3572 w 8480"/>
              <a:gd name="T1" fmla="*/ 14919 h 15664"/>
              <a:gd name="T2" fmla="*/ 3572 w 8480"/>
              <a:gd name="T3" fmla="*/ 14919 h 15664"/>
              <a:gd name="T4" fmla="*/ 4907 w 8480"/>
              <a:gd name="T5" fmla="*/ 14919 h 15664"/>
              <a:gd name="T6" fmla="*/ 7936 w 8480"/>
              <a:gd name="T7" fmla="*/ 4637 h 15664"/>
              <a:gd name="T8" fmla="*/ 7936 w 8480"/>
              <a:gd name="T9" fmla="*/ 4637 h 15664"/>
              <a:gd name="T10" fmla="*/ 4239 w 8480"/>
              <a:gd name="T11" fmla="*/ 0 h 15664"/>
              <a:gd name="T12" fmla="*/ 4239 w 8480"/>
              <a:gd name="T13" fmla="*/ 0 h 15664"/>
              <a:gd name="T14" fmla="*/ 544 w 8480"/>
              <a:gd name="T15" fmla="*/ 4637 h 15664"/>
              <a:gd name="T16" fmla="*/ 3572 w 8480"/>
              <a:gd name="T17" fmla="*/ 14919 h 15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80" h="15664">
                <a:moveTo>
                  <a:pt x="3572" y="14919"/>
                </a:moveTo>
                <a:lnTo>
                  <a:pt x="3572" y="14919"/>
                </a:lnTo>
                <a:cubicBezTo>
                  <a:pt x="3707" y="15663"/>
                  <a:pt x="4773" y="15663"/>
                  <a:pt x="4907" y="14919"/>
                </a:cubicBezTo>
                <a:lnTo>
                  <a:pt x="7936" y="4637"/>
                </a:lnTo>
                <a:lnTo>
                  <a:pt x="7936" y="4637"/>
                </a:lnTo>
                <a:cubicBezTo>
                  <a:pt x="8479" y="2263"/>
                  <a:pt x="6675" y="0"/>
                  <a:pt x="4239" y="0"/>
                </a:cubicBezTo>
                <a:lnTo>
                  <a:pt x="4239" y="0"/>
                </a:lnTo>
                <a:cubicBezTo>
                  <a:pt x="1804" y="0"/>
                  <a:pt x="0" y="2263"/>
                  <a:pt x="544" y="4637"/>
                </a:cubicBezTo>
                <a:lnTo>
                  <a:pt x="3572" y="14919"/>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useBgFill="1">
        <p:nvSpPr>
          <p:cNvPr id="4103" name="Freeform 7">
            <a:extLst>
              <a:ext uri="{FF2B5EF4-FFF2-40B4-BE49-F238E27FC236}">
                <a16:creationId xmlns:a16="http://schemas.microsoft.com/office/drawing/2014/main" id="{B39D634D-040C-EA46-BC8A-060723AA5F16}"/>
              </a:ext>
            </a:extLst>
          </p:cNvPr>
          <p:cNvSpPr>
            <a:spLocks noChangeArrowheads="1"/>
          </p:cNvSpPr>
          <p:nvPr/>
        </p:nvSpPr>
        <p:spPr bwMode="auto">
          <a:xfrm>
            <a:off x="7807848" y="5580543"/>
            <a:ext cx="3195692" cy="5326152"/>
          </a:xfrm>
          <a:custGeom>
            <a:avLst/>
            <a:gdLst>
              <a:gd name="T0" fmla="*/ 0 w 5451"/>
              <a:gd name="T1" fmla="*/ 6988 h 9085"/>
              <a:gd name="T2" fmla="*/ 0 w 5451"/>
              <a:gd name="T3" fmla="*/ 2097 h 9085"/>
              <a:gd name="T4" fmla="*/ 0 w 5451"/>
              <a:gd name="T5" fmla="*/ 2097 h 9085"/>
              <a:gd name="T6" fmla="*/ 2725 w 5451"/>
              <a:gd name="T7" fmla="*/ 0 h 9085"/>
              <a:gd name="T8" fmla="*/ 2725 w 5451"/>
              <a:gd name="T9" fmla="*/ 0 h 9085"/>
              <a:gd name="T10" fmla="*/ 5450 w 5451"/>
              <a:gd name="T11" fmla="*/ 2097 h 9085"/>
              <a:gd name="T12" fmla="*/ 5450 w 5451"/>
              <a:gd name="T13" fmla="*/ 6988 h 9085"/>
              <a:gd name="T14" fmla="*/ 5450 w 5451"/>
              <a:gd name="T15" fmla="*/ 6988 h 9085"/>
              <a:gd name="T16" fmla="*/ 2725 w 5451"/>
              <a:gd name="T17" fmla="*/ 9084 h 9085"/>
              <a:gd name="T18" fmla="*/ 2725 w 5451"/>
              <a:gd name="T19" fmla="*/ 9084 h 9085"/>
              <a:gd name="T20" fmla="*/ 0 w 5451"/>
              <a:gd name="T21" fmla="*/ 6988 h 9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51" h="9085">
                <a:moveTo>
                  <a:pt x="0" y="6988"/>
                </a:moveTo>
                <a:lnTo>
                  <a:pt x="0" y="2097"/>
                </a:lnTo>
                <a:lnTo>
                  <a:pt x="0" y="2097"/>
                </a:lnTo>
                <a:cubicBezTo>
                  <a:pt x="0" y="938"/>
                  <a:pt x="1220" y="0"/>
                  <a:pt x="2725" y="0"/>
                </a:cubicBezTo>
                <a:lnTo>
                  <a:pt x="2725" y="0"/>
                </a:lnTo>
                <a:cubicBezTo>
                  <a:pt x="4231" y="0"/>
                  <a:pt x="5450" y="938"/>
                  <a:pt x="5450" y="2097"/>
                </a:cubicBezTo>
                <a:lnTo>
                  <a:pt x="5450" y="6988"/>
                </a:lnTo>
                <a:lnTo>
                  <a:pt x="5450" y="6988"/>
                </a:lnTo>
                <a:cubicBezTo>
                  <a:pt x="5450" y="8146"/>
                  <a:pt x="4231" y="9084"/>
                  <a:pt x="2725" y="9084"/>
                </a:cubicBezTo>
                <a:lnTo>
                  <a:pt x="2725" y="9084"/>
                </a:lnTo>
                <a:cubicBezTo>
                  <a:pt x="1220" y="9084"/>
                  <a:pt x="0" y="8146"/>
                  <a:pt x="0" y="6988"/>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104" name="Freeform 8">
            <a:extLst>
              <a:ext uri="{FF2B5EF4-FFF2-40B4-BE49-F238E27FC236}">
                <a16:creationId xmlns:a16="http://schemas.microsoft.com/office/drawing/2014/main" id="{4EAA67B8-6C8B-F341-96B6-DCB851EA540D}"/>
              </a:ext>
            </a:extLst>
          </p:cNvPr>
          <p:cNvSpPr>
            <a:spLocks noChangeArrowheads="1"/>
          </p:cNvSpPr>
          <p:nvPr/>
        </p:nvSpPr>
        <p:spPr bwMode="auto">
          <a:xfrm>
            <a:off x="7743211" y="5515904"/>
            <a:ext cx="3322381" cy="5452843"/>
          </a:xfrm>
          <a:custGeom>
            <a:avLst/>
            <a:gdLst>
              <a:gd name="T0" fmla="*/ 2833 w 5668"/>
              <a:gd name="T1" fmla="*/ 216 h 9301"/>
              <a:gd name="T2" fmla="*/ 2833 w 5668"/>
              <a:gd name="T3" fmla="*/ 216 h 9301"/>
              <a:gd name="T4" fmla="*/ 216 w 5668"/>
              <a:gd name="T5" fmla="*/ 2205 h 9301"/>
              <a:gd name="T6" fmla="*/ 216 w 5668"/>
              <a:gd name="T7" fmla="*/ 7096 h 9301"/>
              <a:gd name="T8" fmla="*/ 216 w 5668"/>
              <a:gd name="T9" fmla="*/ 7096 h 9301"/>
              <a:gd name="T10" fmla="*/ 2833 w 5668"/>
              <a:gd name="T11" fmla="*/ 9084 h 9301"/>
              <a:gd name="T12" fmla="*/ 2833 w 5668"/>
              <a:gd name="T13" fmla="*/ 9084 h 9301"/>
              <a:gd name="T14" fmla="*/ 5450 w 5668"/>
              <a:gd name="T15" fmla="*/ 7096 h 9301"/>
              <a:gd name="T16" fmla="*/ 5450 w 5668"/>
              <a:gd name="T17" fmla="*/ 2205 h 9301"/>
              <a:gd name="T18" fmla="*/ 5450 w 5668"/>
              <a:gd name="T19" fmla="*/ 2205 h 9301"/>
              <a:gd name="T20" fmla="*/ 2833 w 5668"/>
              <a:gd name="T21" fmla="*/ 216 h 9301"/>
              <a:gd name="T22" fmla="*/ 2833 w 5668"/>
              <a:gd name="T23" fmla="*/ 9300 h 9301"/>
              <a:gd name="T24" fmla="*/ 2833 w 5668"/>
              <a:gd name="T25" fmla="*/ 9300 h 9301"/>
              <a:gd name="T26" fmla="*/ 0 w 5668"/>
              <a:gd name="T27" fmla="*/ 7096 h 9301"/>
              <a:gd name="T28" fmla="*/ 0 w 5668"/>
              <a:gd name="T29" fmla="*/ 2205 h 9301"/>
              <a:gd name="T30" fmla="*/ 0 w 5668"/>
              <a:gd name="T31" fmla="*/ 2205 h 9301"/>
              <a:gd name="T32" fmla="*/ 2833 w 5668"/>
              <a:gd name="T33" fmla="*/ 0 h 9301"/>
              <a:gd name="T34" fmla="*/ 2833 w 5668"/>
              <a:gd name="T35" fmla="*/ 0 h 9301"/>
              <a:gd name="T36" fmla="*/ 5667 w 5668"/>
              <a:gd name="T37" fmla="*/ 2205 h 9301"/>
              <a:gd name="T38" fmla="*/ 5667 w 5668"/>
              <a:gd name="T39" fmla="*/ 7096 h 9301"/>
              <a:gd name="T40" fmla="*/ 5667 w 5668"/>
              <a:gd name="T41" fmla="*/ 7096 h 9301"/>
              <a:gd name="T42" fmla="*/ 2833 w 5668"/>
              <a:gd name="T43" fmla="*/ 9300 h 9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68" h="9301">
                <a:moveTo>
                  <a:pt x="2833" y="216"/>
                </a:moveTo>
                <a:lnTo>
                  <a:pt x="2833" y="216"/>
                </a:lnTo>
                <a:cubicBezTo>
                  <a:pt x="1390" y="216"/>
                  <a:pt x="216" y="1108"/>
                  <a:pt x="216" y="2205"/>
                </a:cubicBezTo>
                <a:lnTo>
                  <a:pt x="216" y="7096"/>
                </a:lnTo>
                <a:lnTo>
                  <a:pt x="216" y="7096"/>
                </a:lnTo>
                <a:cubicBezTo>
                  <a:pt x="216" y="8193"/>
                  <a:pt x="1390" y="9084"/>
                  <a:pt x="2833" y="9084"/>
                </a:cubicBezTo>
                <a:lnTo>
                  <a:pt x="2833" y="9084"/>
                </a:lnTo>
                <a:cubicBezTo>
                  <a:pt x="4276" y="9084"/>
                  <a:pt x="5450" y="8193"/>
                  <a:pt x="5450" y="7096"/>
                </a:cubicBezTo>
                <a:lnTo>
                  <a:pt x="5450" y="2205"/>
                </a:lnTo>
                <a:lnTo>
                  <a:pt x="5450" y="2205"/>
                </a:lnTo>
                <a:cubicBezTo>
                  <a:pt x="5450" y="1108"/>
                  <a:pt x="4276" y="216"/>
                  <a:pt x="2833" y="216"/>
                </a:cubicBezTo>
                <a:close/>
                <a:moveTo>
                  <a:pt x="2833" y="9300"/>
                </a:moveTo>
                <a:lnTo>
                  <a:pt x="2833" y="9300"/>
                </a:lnTo>
                <a:cubicBezTo>
                  <a:pt x="1271" y="9300"/>
                  <a:pt x="0" y="8311"/>
                  <a:pt x="0" y="7096"/>
                </a:cubicBezTo>
                <a:lnTo>
                  <a:pt x="0" y="2205"/>
                </a:lnTo>
                <a:lnTo>
                  <a:pt x="0" y="2205"/>
                </a:lnTo>
                <a:cubicBezTo>
                  <a:pt x="0" y="989"/>
                  <a:pt x="1271" y="0"/>
                  <a:pt x="2833" y="0"/>
                </a:cubicBezTo>
                <a:lnTo>
                  <a:pt x="2833" y="0"/>
                </a:lnTo>
                <a:cubicBezTo>
                  <a:pt x="4396" y="0"/>
                  <a:pt x="5667" y="989"/>
                  <a:pt x="5667" y="2205"/>
                </a:cubicBezTo>
                <a:lnTo>
                  <a:pt x="5667" y="7096"/>
                </a:lnTo>
                <a:lnTo>
                  <a:pt x="5667" y="7096"/>
                </a:lnTo>
                <a:cubicBezTo>
                  <a:pt x="5667" y="8311"/>
                  <a:pt x="4396" y="9300"/>
                  <a:pt x="2833" y="9300"/>
                </a:cubicBezTo>
                <a:close/>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useBgFill="1">
        <p:nvSpPr>
          <p:cNvPr id="4105" name="Freeform 9">
            <a:extLst>
              <a:ext uri="{FF2B5EF4-FFF2-40B4-BE49-F238E27FC236}">
                <a16:creationId xmlns:a16="http://schemas.microsoft.com/office/drawing/2014/main" id="{27A36FAB-FF7C-F244-999F-BEB9104CC320}"/>
              </a:ext>
            </a:extLst>
          </p:cNvPr>
          <p:cNvSpPr>
            <a:spLocks noChangeArrowheads="1"/>
          </p:cNvSpPr>
          <p:nvPr/>
        </p:nvSpPr>
        <p:spPr bwMode="auto">
          <a:xfrm>
            <a:off x="7637205" y="3987869"/>
            <a:ext cx="3534394" cy="3534392"/>
          </a:xfrm>
          <a:custGeom>
            <a:avLst/>
            <a:gdLst>
              <a:gd name="T0" fmla="*/ 3014 w 6030"/>
              <a:gd name="T1" fmla="*/ 6029 h 6030"/>
              <a:gd name="T2" fmla="*/ 3014 w 6030"/>
              <a:gd name="T3" fmla="*/ 6029 h 6030"/>
              <a:gd name="T4" fmla="*/ 6029 w 6030"/>
              <a:gd name="T5" fmla="*/ 3014 h 6030"/>
              <a:gd name="T6" fmla="*/ 6029 w 6030"/>
              <a:gd name="T7" fmla="*/ 3014 h 6030"/>
              <a:gd name="T8" fmla="*/ 3014 w 6030"/>
              <a:gd name="T9" fmla="*/ 0 h 6030"/>
              <a:gd name="T10" fmla="*/ 3014 w 6030"/>
              <a:gd name="T11" fmla="*/ 0 h 6030"/>
              <a:gd name="T12" fmla="*/ 0 w 6030"/>
              <a:gd name="T13" fmla="*/ 3014 h 6030"/>
              <a:gd name="T14" fmla="*/ 0 w 6030"/>
              <a:gd name="T15" fmla="*/ 3014 h 6030"/>
              <a:gd name="T16" fmla="*/ 3014 w 6030"/>
              <a:gd name="T17" fmla="*/ 6029 h 6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30" h="6030">
                <a:moveTo>
                  <a:pt x="3014" y="6029"/>
                </a:moveTo>
                <a:lnTo>
                  <a:pt x="3014" y="6029"/>
                </a:lnTo>
                <a:cubicBezTo>
                  <a:pt x="4679" y="6029"/>
                  <a:pt x="6029" y="4680"/>
                  <a:pt x="6029" y="3014"/>
                </a:cubicBezTo>
                <a:lnTo>
                  <a:pt x="6029" y="3014"/>
                </a:lnTo>
                <a:cubicBezTo>
                  <a:pt x="6029" y="1350"/>
                  <a:pt x="4679" y="0"/>
                  <a:pt x="3014" y="0"/>
                </a:cubicBezTo>
                <a:lnTo>
                  <a:pt x="3014" y="0"/>
                </a:lnTo>
                <a:cubicBezTo>
                  <a:pt x="1349" y="0"/>
                  <a:pt x="0" y="1350"/>
                  <a:pt x="0" y="3014"/>
                </a:cubicBezTo>
                <a:lnTo>
                  <a:pt x="0" y="3014"/>
                </a:lnTo>
                <a:cubicBezTo>
                  <a:pt x="0" y="4680"/>
                  <a:pt x="1349" y="6029"/>
                  <a:pt x="3014" y="6029"/>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106" name="Freeform 10">
            <a:extLst>
              <a:ext uri="{FF2B5EF4-FFF2-40B4-BE49-F238E27FC236}">
                <a16:creationId xmlns:a16="http://schemas.microsoft.com/office/drawing/2014/main" id="{FF6CEBB5-184C-6740-B8BE-1DBC78CA4641}"/>
              </a:ext>
            </a:extLst>
          </p:cNvPr>
          <p:cNvSpPr>
            <a:spLocks noChangeArrowheads="1"/>
          </p:cNvSpPr>
          <p:nvPr/>
        </p:nvSpPr>
        <p:spPr bwMode="auto">
          <a:xfrm>
            <a:off x="7528612" y="3879277"/>
            <a:ext cx="3754162" cy="3754162"/>
          </a:xfrm>
          <a:custGeom>
            <a:avLst/>
            <a:gdLst>
              <a:gd name="T0" fmla="*/ 6401 w 6402"/>
              <a:gd name="T1" fmla="*/ 3199 h 6401"/>
              <a:gd name="T2" fmla="*/ 6401 w 6402"/>
              <a:gd name="T3" fmla="*/ 3199 h 6401"/>
              <a:gd name="T4" fmla="*/ 3200 w 6402"/>
              <a:gd name="T5" fmla="*/ 0 h 6401"/>
              <a:gd name="T6" fmla="*/ 3200 w 6402"/>
              <a:gd name="T7" fmla="*/ 0 h 6401"/>
              <a:gd name="T8" fmla="*/ 0 w 6402"/>
              <a:gd name="T9" fmla="*/ 3199 h 6401"/>
              <a:gd name="T10" fmla="*/ 0 w 6402"/>
              <a:gd name="T11" fmla="*/ 3199 h 6401"/>
              <a:gd name="T12" fmla="*/ 3200 w 6402"/>
              <a:gd name="T13" fmla="*/ 6400 h 6401"/>
              <a:gd name="T14" fmla="*/ 3200 w 6402"/>
              <a:gd name="T15" fmla="*/ 6400 h 6401"/>
              <a:gd name="T16" fmla="*/ 6401 w 6402"/>
              <a:gd name="T17" fmla="*/ 3199 h 6401"/>
              <a:gd name="T18" fmla="*/ 6215 w 6402"/>
              <a:gd name="T19" fmla="*/ 3199 h 6401"/>
              <a:gd name="T20" fmla="*/ 6215 w 6402"/>
              <a:gd name="T21" fmla="*/ 3199 h 6401"/>
              <a:gd name="T22" fmla="*/ 3200 w 6402"/>
              <a:gd name="T23" fmla="*/ 6214 h 6401"/>
              <a:gd name="T24" fmla="*/ 3200 w 6402"/>
              <a:gd name="T25" fmla="*/ 6214 h 6401"/>
              <a:gd name="T26" fmla="*/ 186 w 6402"/>
              <a:gd name="T27" fmla="*/ 3199 h 6401"/>
              <a:gd name="T28" fmla="*/ 186 w 6402"/>
              <a:gd name="T29" fmla="*/ 3199 h 6401"/>
              <a:gd name="T30" fmla="*/ 3200 w 6402"/>
              <a:gd name="T31" fmla="*/ 185 h 6401"/>
              <a:gd name="T32" fmla="*/ 3200 w 6402"/>
              <a:gd name="T33" fmla="*/ 185 h 6401"/>
              <a:gd name="T34" fmla="*/ 6215 w 6402"/>
              <a:gd name="T35" fmla="*/ 3199 h 6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02" h="6401">
                <a:moveTo>
                  <a:pt x="6401" y="3199"/>
                </a:moveTo>
                <a:lnTo>
                  <a:pt x="6401" y="3199"/>
                </a:lnTo>
                <a:cubicBezTo>
                  <a:pt x="6401" y="1435"/>
                  <a:pt x="4965" y="0"/>
                  <a:pt x="3200" y="0"/>
                </a:cubicBezTo>
                <a:lnTo>
                  <a:pt x="3200" y="0"/>
                </a:lnTo>
                <a:cubicBezTo>
                  <a:pt x="1436" y="0"/>
                  <a:pt x="0" y="1435"/>
                  <a:pt x="0" y="3199"/>
                </a:cubicBezTo>
                <a:lnTo>
                  <a:pt x="0" y="3199"/>
                </a:lnTo>
                <a:cubicBezTo>
                  <a:pt x="0" y="4964"/>
                  <a:pt x="1436" y="6400"/>
                  <a:pt x="3200" y="6400"/>
                </a:cubicBezTo>
                <a:lnTo>
                  <a:pt x="3200" y="6400"/>
                </a:lnTo>
                <a:cubicBezTo>
                  <a:pt x="4965" y="6400"/>
                  <a:pt x="6401" y="4964"/>
                  <a:pt x="6401" y="3199"/>
                </a:cubicBezTo>
                <a:close/>
                <a:moveTo>
                  <a:pt x="6215" y="3199"/>
                </a:moveTo>
                <a:lnTo>
                  <a:pt x="6215" y="3199"/>
                </a:lnTo>
                <a:cubicBezTo>
                  <a:pt x="6215" y="4865"/>
                  <a:pt x="4865" y="6214"/>
                  <a:pt x="3200" y="6214"/>
                </a:cubicBezTo>
                <a:lnTo>
                  <a:pt x="3200" y="6214"/>
                </a:lnTo>
                <a:cubicBezTo>
                  <a:pt x="1535" y="6214"/>
                  <a:pt x="186" y="4865"/>
                  <a:pt x="186" y="3199"/>
                </a:cubicBezTo>
                <a:lnTo>
                  <a:pt x="186" y="3199"/>
                </a:lnTo>
                <a:cubicBezTo>
                  <a:pt x="186" y="1535"/>
                  <a:pt x="1535" y="185"/>
                  <a:pt x="3200" y="185"/>
                </a:cubicBezTo>
                <a:lnTo>
                  <a:pt x="3200" y="185"/>
                </a:lnTo>
                <a:cubicBezTo>
                  <a:pt x="4865" y="185"/>
                  <a:pt x="6215" y="1535"/>
                  <a:pt x="6215" y="3199"/>
                </a:cubicBezTo>
                <a:close/>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35" name="Freeform 1">
            <a:extLst>
              <a:ext uri="{FF2B5EF4-FFF2-40B4-BE49-F238E27FC236}">
                <a16:creationId xmlns:a16="http://schemas.microsoft.com/office/drawing/2014/main" id="{D0935CF2-51DC-B146-BBBB-40A420155DE5}"/>
              </a:ext>
            </a:extLst>
          </p:cNvPr>
          <p:cNvSpPr>
            <a:spLocks noChangeArrowheads="1"/>
          </p:cNvSpPr>
          <p:nvPr/>
        </p:nvSpPr>
        <p:spPr bwMode="auto">
          <a:xfrm>
            <a:off x="12500550" y="3592284"/>
            <a:ext cx="4971938" cy="9183734"/>
          </a:xfrm>
          <a:custGeom>
            <a:avLst/>
            <a:gdLst>
              <a:gd name="T0" fmla="*/ 3571 w 8479"/>
              <a:gd name="T1" fmla="*/ 14919 h 15664"/>
              <a:gd name="T2" fmla="*/ 3571 w 8479"/>
              <a:gd name="T3" fmla="*/ 14919 h 15664"/>
              <a:gd name="T4" fmla="*/ 4907 w 8479"/>
              <a:gd name="T5" fmla="*/ 14919 h 15664"/>
              <a:gd name="T6" fmla="*/ 7936 w 8479"/>
              <a:gd name="T7" fmla="*/ 4637 h 15664"/>
              <a:gd name="T8" fmla="*/ 7936 w 8479"/>
              <a:gd name="T9" fmla="*/ 4637 h 15664"/>
              <a:gd name="T10" fmla="*/ 4239 w 8479"/>
              <a:gd name="T11" fmla="*/ 0 h 15664"/>
              <a:gd name="T12" fmla="*/ 4239 w 8479"/>
              <a:gd name="T13" fmla="*/ 0 h 15664"/>
              <a:gd name="T14" fmla="*/ 543 w 8479"/>
              <a:gd name="T15" fmla="*/ 4637 h 15664"/>
              <a:gd name="T16" fmla="*/ 3571 w 8479"/>
              <a:gd name="T17" fmla="*/ 14919 h 15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79" h="15664">
                <a:moveTo>
                  <a:pt x="3571" y="14919"/>
                </a:moveTo>
                <a:lnTo>
                  <a:pt x="3571" y="14919"/>
                </a:lnTo>
                <a:cubicBezTo>
                  <a:pt x="3706" y="15663"/>
                  <a:pt x="4772" y="15663"/>
                  <a:pt x="4907" y="14919"/>
                </a:cubicBezTo>
                <a:lnTo>
                  <a:pt x="7936" y="4637"/>
                </a:lnTo>
                <a:lnTo>
                  <a:pt x="7936" y="4637"/>
                </a:lnTo>
                <a:cubicBezTo>
                  <a:pt x="8478" y="2263"/>
                  <a:pt x="6674" y="0"/>
                  <a:pt x="4239" y="0"/>
                </a:cubicBezTo>
                <a:lnTo>
                  <a:pt x="4239" y="0"/>
                </a:lnTo>
                <a:cubicBezTo>
                  <a:pt x="1804" y="0"/>
                  <a:pt x="0" y="2263"/>
                  <a:pt x="543" y="4637"/>
                </a:cubicBezTo>
                <a:lnTo>
                  <a:pt x="3571" y="14919"/>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useBgFill="1">
        <p:nvSpPr>
          <p:cNvPr id="36" name="Freeform 2">
            <a:extLst>
              <a:ext uri="{FF2B5EF4-FFF2-40B4-BE49-F238E27FC236}">
                <a16:creationId xmlns:a16="http://schemas.microsoft.com/office/drawing/2014/main" id="{B5ABCD85-707B-614B-B05F-06E6F09BA78C}"/>
              </a:ext>
            </a:extLst>
          </p:cNvPr>
          <p:cNvSpPr>
            <a:spLocks noChangeArrowheads="1"/>
          </p:cNvSpPr>
          <p:nvPr/>
        </p:nvSpPr>
        <p:spPr bwMode="auto">
          <a:xfrm>
            <a:off x="13387380" y="5580543"/>
            <a:ext cx="3195692" cy="5326152"/>
          </a:xfrm>
          <a:custGeom>
            <a:avLst/>
            <a:gdLst>
              <a:gd name="T0" fmla="*/ 0 w 5451"/>
              <a:gd name="T1" fmla="*/ 6988 h 9085"/>
              <a:gd name="T2" fmla="*/ 0 w 5451"/>
              <a:gd name="T3" fmla="*/ 2097 h 9085"/>
              <a:gd name="T4" fmla="*/ 0 w 5451"/>
              <a:gd name="T5" fmla="*/ 2097 h 9085"/>
              <a:gd name="T6" fmla="*/ 2725 w 5451"/>
              <a:gd name="T7" fmla="*/ 0 h 9085"/>
              <a:gd name="T8" fmla="*/ 2725 w 5451"/>
              <a:gd name="T9" fmla="*/ 0 h 9085"/>
              <a:gd name="T10" fmla="*/ 5450 w 5451"/>
              <a:gd name="T11" fmla="*/ 2097 h 9085"/>
              <a:gd name="T12" fmla="*/ 5450 w 5451"/>
              <a:gd name="T13" fmla="*/ 6988 h 9085"/>
              <a:gd name="T14" fmla="*/ 5450 w 5451"/>
              <a:gd name="T15" fmla="*/ 6988 h 9085"/>
              <a:gd name="T16" fmla="*/ 2725 w 5451"/>
              <a:gd name="T17" fmla="*/ 9084 h 9085"/>
              <a:gd name="T18" fmla="*/ 2725 w 5451"/>
              <a:gd name="T19" fmla="*/ 9084 h 9085"/>
              <a:gd name="T20" fmla="*/ 0 w 5451"/>
              <a:gd name="T21" fmla="*/ 6988 h 9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51" h="9085">
                <a:moveTo>
                  <a:pt x="0" y="6988"/>
                </a:moveTo>
                <a:lnTo>
                  <a:pt x="0" y="2097"/>
                </a:lnTo>
                <a:lnTo>
                  <a:pt x="0" y="2097"/>
                </a:lnTo>
                <a:cubicBezTo>
                  <a:pt x="0" y="938"/>
                  <a:pt x="1220" y="0"/>
                  <a:pt x="2725" y="0"/>
                </a:cubicBezTo>
                <a:lnTo>
                  <a:pt x="2725" y="0"/>
                </a:lnTo>
                <a:cubicBezTo>
                  <a:pt x="4230" y="0"/>
                  <a:pt x="5450" y="938"/>
                  <a:pt x="5450" y="2097"/>
                </a:cubicBezTo>
                <a:lnTo>
                  <a:pt x="5450" y="6988"/>
                </a:lnTo>
                <a:lnTo>
                  <a:pt x="5450" y="6988"/>
                </a:lnTo>
                <a:cubicBezTo>
                  <a:pt x="5450" y="8146"/>
                  <a:pt x="4230" y="9084"/>
                  <a:pt x="2725" y="9084"/>
                </a:cubicBezTo>
                <a:lnTo>
                  <a:pt x="2725" y="9084"/>
                </a:lnTo>
                <a:cubicBezTo>
                  <a:pt x="1220" y="9084"/>
                  <a:pt x="0" y="8146"/>
                  <a:pt x="0" y="6988"/>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37" name="Freeform 3">
            <a:extLst>
              <a:ext uri="{FF2B5EF4-FFF2-40B4-BE49-F238E27FC236}">
                <a16:creationId xmlns:a16="http://schemas.microsoft.com/office/drawing/2014/main" id="{6F601424-5F79-2349-A081-045B388B74F6}"/>
              </a:ext>
            </a:extLst>
          </p:cNvPr>
          <p:cNvSpPr>
            <a:spLocks noChangeArrowheads="1"/>
          </p:cNvSpPr>
          <p:nvPr/>
        </p:nvSpPr>
        <p:spPr bwMode="auto">
          <a:xfrm>
            <a:off x="13325328" y="5515904"/>
            <a:ext cx="3322381" cy="5452843"/>
          </a:xfrm>
          <a:custGeom>
            <a:avLst/>
            <a:gdLst>
              <a:gd name="T0" fmla="*/ 2833 w 5667"/>
              <a:gd name="T1" fmla="*/ 216 h 9301"/>
              <a:gd name="T2" fmla="*/ 2833 w 5667"/>
              <a:gd name="T3" fmla="*/ 216 h 9301"/>
              <a:gd name="T4" fmla="*/ 216 w 5667"/>
              <a:gd name="T5" fmla="*/ 2205 h 9301"/>
              <a:gd name="T6" fmla="*/ 216 w 5667"/>
              <a:gd name="T7" fmla="*/ 7096 h 9301"/>
              <a:gd name="T8" fmla="*/ 216 w 5667"/>
              <a:gd name="T9" fmla="*/ 7096 h 9301"/>
              <a:gd name="T10" fmla="*/ 2833 w 5667"/>
              <a:gd name="T11" fmla="*/ 9084 h 9301"/>
              <a:gd name="T12" fmla="*/ 2833 w 5667"/>
              <a:gd name="T13" fmla="*/ 9084 h 9301"/>
              <a:gd name="T14" fmla="*/ 5450 w 5667"/>
              <a:gd name="T15" fmla="*/ 7096 h 9301"/>
              <a:gd name="T16" fmla="*/ 5450 w 5667"/>
              <a:gd name="T17" fmla="*/ 2205 h 9301"/>
              <a:gd name="T18" fmla="*/ 5450 w 5667"/>
              <a:gd name="T19" fmla="*/ 2205 h 9301"/>
              <a:gd name="T20" fmla="*/ 2833 w 5667"/>
              <a:gd name="T21" fmla="*/ 216 h 9301"/>
              <a:gd name="T22" fmla="*/ 2833 w 5667"/>
              <a:gd name="T23" fmla="*/ 9300 h 9301"/>
              <a:gd name="T24" fmla="*/ 2833 w 5667"/>
              <a:gd name="T25" fmla="*/ 9300 h 9301"/>
              <a:gd name="T26" fmla="*/ 0 w 5667"/>
              <a:gd name="T27" fmla="*/ 7096 h 9301"/>
              <a:gd name="T28" fmla="*/ 0 w 5667"/>
              <a:gd name="T29" fmla="*/ 2205 h 9301"/>
              <a:gd name="T30" fmla="*/ 0 w 5667"/>
              <a:gd name="T31" fmla="*/ 2205 h 9301"/>
              <a:gd name="T32" fmla="*/ 2833 w 5667"/>
              <a:gd name="T33" fmla="*/ 0 h 9301"/>
              <a:gd name="T34" fmla="*/ 2833 w 5667"/>
              <a:gd name="T35" fmla="*/ 0 h 9301"/>
              <a:gd name="T36" fmla="*/ 5666 w 5667"/>
              <a:gd name="T37" fmla="*/ 2205 h 9301"/>
              <a:gd name="T38" fmla="*/ 5666 w 5667"/>
              <a:gd name="T39" fmla="*/ 7096 h 9301"/>
              <a:gd name="T40" fmla="*/ 5666 w 5667"/>
              <a:gd name="T41" fmla="*/ 7096 h 9301"/>
              <a:gd name="T42" fmla="*/ 2833 w 5667"/>
              <a:gd name="T43" fmla="*/ 9300 h 9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67" h="9301">
                <a:moveTo>
                  <a:pt x="2833" y="216"/>
                </a:moveTo>
                <a:lnTo>
                  <a:pt x="2833" y="216"/>
                </a:lnTo>
                <a:cubicBezTo>
                  <a:pt x="1390" y="216"/>
                  <a:pt x="216" y="1108"/>
                  <a:pt x="216" y="2205"/>
                </a:cubicBezTo>
                <a:lnTo>
                  <a:pt x="216" y="7096"/>
                </a:lnTo>
                <a:lnTo>
                  <a:pt x="216" y="7096"/>
                </a:lnTo>
                <a:cubicBezTo>
                  <a:pt x="216" y="8193"/>
                  <a:pt x="1390" y="9084"/>
                  <a:pt x="2833" y="9084"/>
                </a:cubicBezTo>
                <a:lnTo>
                  <a:pt x="2833" y="9084"/>
                </a:lnTo>
                <a:cubicBezTo>
                  <a:pt x="4276" y="9084"/>
                  <a:pt x="5450" y="8193"/>
                  <a:pt x="5450" y="7096"/>
                </a:cubicBezTo>
                <a:lnTo>
                  <a:pt x="5450" y="2205"/>
                </a:lnTo>
                <a:lnTo>
                  <a:pt x="5450" y="2205"/>
                </a:lnTo>
                <a:cubicBezTo>
                  <a:pt x="5450" y="1108"/>
                  <a:pt x="4276" y="216"/>
                  <a:pt x="2833" y="216"/>
                </a:cubicBezTo>
                <a:close/>
                <a:moveTo>
                  <a:pt x="2833" y="9300"/>
                </a:moveTo>
                <a:lnTo>
                  <a:pt x="2833" y="9300"/>
                </a:lnTo>
                <a:cubicBezTo>
                  <a:pt x="1270" y="9300"/>
                  <a:pt x="0" y="8311"/>
                  <a:pt x="0" y="7096"/>
                </a:cubicBezTo>
                <a:lnTo>
                  <a:pt x="0" y="2205"/>
                </a:lnTo>
                <a:lnTo>
                  <a:pt x="0" y="2205"/>
                </a:lnTo>
                <a:cubicBezTo>
                  <a:pt x="0" y="989"/>
                  <a:pt x="1270" y="0"/>
                  <a:pt x="2833" y="0"/>
                </a:cubicBezTo>
                <a:lnTo>
                  <a:pt x="2833" y="0"/>
                </a:lnTo>
                <a:cubicBezTo>
                  <a:pt x="4395" y="0"/>
                  <a:pt x="5666" y="989"/>
                  <a:pt x="5666" y="2205"/>
                </a:cubicBezTo>
                <a:lnTo>
                  <a:pt x="5666" y="7096"/>
                </a:lnTo>
                <a:lnTo>
                  <a:pt x="5666" y="7096"/>
                </a:lnTo>
                <a:cubicBezTo>
                  <a:pt x="5666" y="8311"/>
                  <a:pt x="4395" y="9300"/>
                  <a:pt x="2833" y="9300"/>
                </a:cubicBezTo>
                <a:close/>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useBgFill="1">
        <p:nvSpPr>
          <p:cNvPr id="38" name="Freeform 4">
            <a:extLst>
              <a:ext uri="{FF2B5EF4-FFF2-40B4-BE49-F238E27FC236}">
                <a16:creationId xmlns:a16="http://schemas.microsoft.com/office/drawing/2014/main" id="{6C43D356-0602-7C4B-BE9D-D0431E2FEEAA}"/>
              </a:ext>
            </a:extLst>
          </p:cNvPr>
          <p:cNvSpPr>
            <a:spLocks noChangeArrowheads="1"/>
          </p:cNvSpPr>
          <p:nvPr/>
        </p:nvSpPr>
        <p:spPr bwMode="auto">
          <a:xfrm>
            <a:off x="13219322" y="3987869"/>
            <a:ext cx="3534394" cy="3534392"/>
          </a:xfrm>
          <a:custGeom>
            <a:avLst/>
            <a:gdLst>
              <a:gd name="T0" fmla="*/ 3014 w 6029"/>
              <a:gd name="T1" fmla="*/ 6029 h 6030"/>
              <a:gd name="T2" fmla="*/ 3014 w 6029"/>
              <a:gd name="T3" fmla="*/ 6029 h 6030"/>
              <a:gd name="T4" fmla="*/ 6028 w 6029"/>
              <a:gd name="T5" fmla="*/ 3014 h 6030"/>
              <a:gd name="T6" fmla="*/ 6028 w 6029"/>
              <a:gd name="T7" fmla="*/ 3014 h 6030"/>
              <a:gd name="T8" fmla="*/ 3014 w 6029"/>
              <a:gd name="T9" fmla="*/ 0 h 6030"/>
              <a:gd name="T10" fmla="*/ 3014 w 6029"/>
              <a:gd name="T11" fmla="*/ 0 h 6030"/>
              <a:gd name="T12" fmla="*/ 0 w 6029"/>
              <a:gd name="T13" fmla="*/ 3014 h 6030"/>
              <a:gd name="T14" fmla="*/ 0 w 6029"/>
              <a:gd name="T15" fmla="*/ 3014 h 6030"/>
              <a:gd name="T16" fmla="*/ 3014 w 6029"/>
              <a:gd name="T17" fmla="*/ 6029 h 6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29" h="6030">
                <a:moveTo>
                  <a:pt x="3014" y="6029"/>
                </a:moveTo>
                <a:lnTo>
                  <a:pt x="3014" y="6029"/>
                </a:lnTo>
                <a:cubicBezTo>
                  <a:pt x="4679" y="6029"/>
                  <a:pt x="6028" y="4680"/>
                  <a:pt x="6028" y="3014"/>
                </a:cubicBezTo>
                <a:lnTo>
                  <a:pt x="6028" y="3014"/>
                </a:lnTo>
                <a:cubicBezTo>
                  <a:pt x="6028" y="1350"/>
                  <a:pt x="4679" y="0"/>
                  <a:pt x="3014" y="0"/>
                </a:cubicBezTo>
                <a:lnTo>
                  <a:pt x="3014" y="0"/>
                </a:lnTo>
                <a:cubicBezTo>
                  <a:pt x="1349" y="0"/>
                  <a:pt x="0" y="1350"/>
                  <a:pt x="0" y="3014"/>
                </a:cubicBezTo>
                <a:lnTo>
                  <a:pt x="0" y="3014"/>
                </a:lnTo>
                <a:cubicBezTo>
                  <a:pt x="0" y="4680"/>
                  <a:pt x="1349" y="6029"/>
                  <a:pt x="3014" y="6029"/>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39" name="Freeform 5">
            <a:extLst>
              <a:ext uri="{FF2B5EF4-FFF2-40B4-BE49-F238E27FC236}">
                <a16:creationId xmlns:a16="http://schemas.microsoft.com/office/drawing/2014/main" id="{336F12CA-6CD3-6048-B39A-87B58B69030A}"/>
              </a:ext>
            </a:extLst>
          </p:cNvPr>
          <p:cNvSpPr>
            <a:spLocks noChangeArrowheads="1"/>
          </p:cNvSpPr>
          <p:nvPr/>
        </p:nvSpPr>
        <p:spPr bwMode="auto">
          <a:xfrm>
            <a:off x="13110729" y="3879277"/>
            <a:ext cx="3754162" cy="3754162"/>
          </a:xfrm>
          <a:custGeom>
            <a:avLst/>
            <a:gdLst>
              <a:gd name="T0" fmla="*/ 6400 w 6401"/>
              <a:gd name="T1" fmla="*/ 3199 h 6401"/>
              <a:gd name="T2" fmla="*/ 6400 w 6401"/>
              <a:gd name="T3" fmla="*/ 3199 h 6401"/>
              <a:gd name="T4" fmla="*/ 3200 w 6401"/>
              <a:gd name="T5" fmla="*/ 0 h 6401"/>
              <a:gd name="T6" fmla="*/ 3200 w 6401"/>
              <a:gd name="T7" fmla="*/ 0 h 6401"/>
              <a:gd name="T8" fmla="*/ 0 w 6401"/>
              <a:gd name="T9" fmla="*/ 3199 h 6401"/>
              <a:gd name="T10" fmla="*/ 0 w 6401"/>
              <a:gd name="T11" fmla="*/ 3199 h 6401"/>
              <a:gd name="T12" fmla="*/ 3200 w 6401"/>
              <a:gd name="T13" fmla="*/ 6400 h 6401"/>
              <a:gd name="T14" fmla="*/ 3200 w 6401"/>
              <a:gd name="T15" fmla="*/ 6400 h 6401"/>
              <a:gd name="T16" fmla="*/ 6400 w 6401"/>
              <a:gd name="T17" fmla="*/ 3199 h 6401"/>
              <a:gd name="T18" fmla="*/ 6214 w 6401"/>
              <a:gd name="T19" fmla="*/ 3199 h 6401"/>
              <a:gd name="T20" fmla="*/ 6214 w 6401"/>
              <a:gd name="T21" fmla="*/ 3199 h 6401"/>
              <a:gd name="T22" fmla="*/ 3200 w 6401"/>
              <a:gd name="T23" fmla="*/ 6214 h 6401"/>
              <a:gd name="T24" fmla="*/ 3200 w 6401"/>
              <a:gd name="T25" fmla="*/ 6214 h 6401"/>
              <a:gd name="T26" fmla="*/ 186 w 6401"/>
              <a:gd name="T27" fmla="*/ 3199 h 6401"/>
              <a:gd name="T28" fmla="*/ 186 w 6401"/>
              <a:gd name="T29" fmla="*/ 3199 h 6401"/>
              <a:gd name="T30" fmla="*/ 3200 w 6401"/>
              <a:gd name="T31" fmla="*/ 185 h 6401"/>
              <a:gd name="T32" fmla="*/ 3200 w 6401"/>
              <a:gd name="T33" fmla="*/ 185 h 6401"/>
              <a:gd name="T34" fmla="*/ 6214 w 6401"/>
              <a:gd name="T35" fmla="*/ 3199 h 6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01" h="6401">
                <a:moveTo>
                  <a:pt x="6400" y="3199"/>
                </a:moveTo>
                <a:lnTo>
                  <a:pt x="6400" y="3199"/>
                </a:lnTo>
                <a:cubicBezTo>
                  <a:pt x="6400" y="1435"/>
                  <a:pt x="4965" y="0"/>
                  <a:pt x="3200" y="0"/>
                </a:cubicBezTo>
                <a:lnTo>
                  <a:pt x="3200" y="0"/>
                </a:lnTo>
                <a:cubicBezTo>
                  <a:pt x="1435" y="0"/>
                  <a:pt x="0" y="1435"/>
                  <a:pt x="0" y="3199"/>
                </a:cubicBezTo>
                <a:lnTo>
                  <a:pt x="0" y="3199"/>
                </a:lnTo>
                <a:cubicBezTo>
                  <a:pt x="0" y="4964"/>
                  <a:pt x="1435" y="6400"/>
                  <a:pt x="3200" y="6400"/>
                </a:cubicBezTo>
                <a:lnTo>
                  <a:pt x="3200" y="6400"/>
                </a:lnTo>
                <a:cubicBezTo>
                  <a:pt x="4965" y="6400"/>
                  <a:pt x="6400" y="4964"/>
                  <a:pt x="6400" y="3199"/>
                </a:cubicBezTo>
                <a:close/>
                <a:moveTo>
                  <a:pt x="6214" y="3199"/>
                </a:moveTo>
                <a:lnTo>
                  <a:pt x="6214" y="3199"/>
                </a:lnTo>
                <a:cubicBezTo>
                  <a:pt x="6214" y="4865"/>
                  <a:pt x="4865" y="6214"/>
                  <a:pt x="3200" y="6214"/>
                </a:cubicBezTo>
                <a:lnTo>
                  <a:pt x="3200" y="6214"/>
                </a:lnTo>
                <a:cubicBezTo>
                  <a:pt x="1535" y="6214"/>
                  <a:pt x="186" y="4865"/>
                  <a:pt x="186" y="3199"/>
                </a:cubicBezTo>
                <a:lnTo>
                  <a:pt x="186" y="3199"/>
                </a:lnTo>
                <a:cubicBezTo>
                  <a:pt x="186" y="1535"/>
                  <a:pt x="1535" y="185"/>
                  <a:pt x="3200" y="185"/>
                </a:cubicBezTo>
                <a:lnTo>
                  <a:pt x="3200" y="185"/>
                </a:lnTo>
                <a:cubicBezTo>
                  <a:pt x="4865" y="185"/>
                  <a:pt x="6214" y="1535"/>
                  <a:pt x="6214" y="3199"/>
                </a:cubicBezTo>
                <a:close/>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41" name="Freeform 6">
            <a:extLst>
              <a:ext uri="{FF2B5EF4-FFF2-40B4-BE49-F238E27FC236}">
                <a16:creationId xmlns:a16="http://schemas.microsoft.com/office/drawing/2014/main" id="{5E9B6EB4-B45D-5848-AC6F-83AAF0B0F32A}"/>
              </a:ext>
            </a:extLst>
          </p:cNvPr>
          <p:cNvSpPr>
            <a:spLocks noChangeArrowheads="1"/>
          </p:cNvSpPr>
          <p:nvPr/>
        </p:nvSpPr>
        <p:spPr bwMode="auto">
          <a:xfrm>
            <a:off x="18094097" y="3592284"/>
            <a:ext cx="4971938" cy="9183734"/>
          </a:xfrm>
          <a:custGeom>
            <a:avLst/>
            <a:gdLst>
              <a:gd name="T0" fmla="*/ 3572 w 8480"/>
              <a:gd name="T1" fmla="*/ 14919 h 15664"/>
              <a:gd name="T2" fmla="*/ 3572 w 8480"/>
              <a:gd name="T3" fmla="*/ 14919 h 15664"/>
              <a:gd name="T4" fmla="*/ 4907 w 8480"/>
              <a:gd name="T5" fmla="*/ 14919 h 15664"/>
              <a:gd name="T6" fmla="*/ 7936 w 8480"/>
              <a:gd name="T7" fmla="*/ 4637 h 15664"/>
              <a:gd name="T8" fmla="*/ 7936 w 8480"/>
              <a:gd name="T9" fmla="*/ 4637 h 15664"/>
              <a:gd name="T10" fmla="*/ 4239 w 8480"/>
              <a:gd name="T11" fmla="*/ 0 h 15664"/>
              <a:gd name="T12" fmla="*/ 4239 w 8480"/>
              <a:gd name="T13" fmla="*/ 0 h 15664"/>
              <a:gd name="T14" fmla="*/ 544 w 8480"/>
              <a:gd name="T15" fmla="*/ 4637 h 15664"/>
              <a:gd name="T16" fmla="*/ 3572 w 8480"/>
              <a:gd name="T17" fmla="*/ 14919 h 15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80" h="15664">
                <a:moveTo>
                  <a:pt x="3572" y="14919"/>
                </a:moveTo>
                <a:lnTo>
                  <a:pt x="3572" y="14919"/>
                </a:lnTo>
                <a:cubicBezTo>
                  <a:pt x="3707" y="15663"/>
                  <a:pt x="4773" y="15663"/>
                  <a:pt x="4907" y="14919"/>
                </a:cubicBezTo>
                <a:lnTo>
                  <a:pt x="7936" y="4637"/>
                </a:lnTo>
                <a:lnTo>
                  <a:pt x="7936" y="4637"/>
                </a:lnTo>
                <a:cubicBezTo>
                  <a:pt x="8479" y="2263"/>
                  <a:pt x="6675" y="0"/>
                  <a:pt x="4239" y="0"/>
                </a:cubicBezTo>
                <a:lnTo>
                  <a:pt x="4239" y="0"/>
                </a:lnTo>
                <a:cubicBezTo>
                  <a:pt x="1804" y="0"/>
                  <a:pt x="0" y="2263"/>
                  <a:pt x="544" y="4637"/>
                </a:cubicBezTo>
                <a:lnTo>
                  <a:pt x="3572" y="14919"/>
                </a:ln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useBgFill="1">
        <p:nvSpPr>
          <p:cNvPr id="42" name="Freeform 7">
            <a:extLst>
              <a:ext uri="{FF2B5EF4-FFF2-40B4-BE49-F238E27FC236}">
                <a16:creationId xmlns:a16="http://schemas.microsoft.com/office/drawing/2014/main" id="{FA949543-6919-FA4E-AA5A-E09F416EE32B}"/>
              </a:ext>
            </a:extLst>
          </p:cNvPr>
          <p:cNvSpPr>
            <a:spLocks noChangeArrowheads="1"/>
          </p:cNvSpPr>
          <p:nvPr/>
        </p:nvSpPr>
        <p:spPr bwMode="auto">
          <a:xfrm>
            <a:off x="18983512" y="5580543"/>
            <a:ext cx="3195692" cy="5326152"/>
          </a:xfrm>
          <a:custGeom>
            <a:avLst/>
            <a:gdLst>
              <a:gd name="T0" fmla="*/ 0 w 5451"/>
              <a:gd name="T1" fmla="*/ 6988 h 9085"/>
              <a:gd name="T2" fmla="*/ 0 w 5451"/>
              <a:gd name="T3" fmla="*/ 2097 h 9085"/>
              <a:gd name="T4" fmla="*/ 0 w 5451"/>
              <a:gd name="T5" fmla="*/ 2097 h 9085"/>
              <a:gd name="T6" fmla="*/ 2725 w 5451"/>
              <a:gd name="T7" fmla="*/ 0 h 9085"/>
              <a:gd name="T8" fmla="*/ 2725 w 5451"/>
              <a:gd name="T9" fmla="*/ 0 h 9085"/>
              <a:gd name="T10" fmla="*/ 5450 w 5451"/>
              <a:gd name="T11" fmla="*/ 2097 h 9085"/>
              <a:gd name="T12" fmla="*/ 5450 w 5451"/>
              <a:gd name="T13" fmla="*/ 6988 h 9085"/>
              <a:gd name="T14" fmla="*/ 5450 w 5451"/>
              <a:gd name="T15" fmla="*/ 6988 h 9085"/>
              <a:gd name="T16" fmla="*/ 2725 w 5451"/>
              <a:gd name="T17" fmla="*/ 9084 h 9085"/>
              <a:gd name="T18" fmla="*/ 2725 w 5451"/>
              <a:gd name="T19" fmla="*/ 9084 h 9085"/>
              <a:gd name="T20" fmla="*/ 0 w 5451"/>
              <a:gd name="T21" fmla="*/ 6988 h 9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51" h="9085">
                <a:moveTo>
                  <a:pt x="0" y="6988"/>
                </a:moveTo>
                <a:lnTo>
                  <a:pt x="0" y="2097"/>
                </a:lnTo>
                <a:lnTo>
                  <a:pt x="0" y="2097"/>
                </a:lnTo>
                <a:cubicBezTo>
                  <a:pt x="0" y="938"/>
                  <a:pt x="1220" y="0"/>
                  <a:pt x="2725" y="0"/>
                </a:cubicBezTo>
                <a:lnTo>
                  <a:pt x="2725" y="0"/>
                </a:lnTo>
                <a:cubicBezTo>
                  <a:pt x="4231" y="0"/>
                  <a:pt x="5450" y="938"/>
                  <a:pt x="5450" y="2097"/>
                </a:cubicBezTo>
                <a:lnTo>
                  <a:pt x="5450" y="6988"/>
                </a:lnTo>
                <a:lnTo>
                  <a:pt x="5450" y="6988"/>
                </a:lnTo>
                <a:cubicBezTo>
                  <a:pt x="5450" y="8146"/>
                  <a:pt x="4231" y="9084"/>
                  <a:pt x="2725" y="9084"/>
                </a:cubicBezTo>
                <a:lnTo>
                  <a:pt x="2725" y="9084"/>
                </a:lnTo>
                <a:cubicBezTo>
                  <a:pt x="1220" y="9084"/>
                  <a:pt x="0" y="8146"/>
                  <a:pt x="0" y="6988"/>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3" name="Freeform 8">
            <a:extLst>
              <a:ext uri="{FF2B5EF4-FFF2-40B4-BE49-F238E27FC236}">
                <a16:creationId xmlns:a16="http://schemas.microsoft.com/office/drawing/2014/main" id="{2A5A1A1C-69AB-6A44-BBDB-72BF2CBA414D}"/>
              </a:ext>
            </a:extLst>
          </p:cNvPr>
          <p:cNvSpPr>
            <a:spLocks noChangeArrowheads="1"/>
          </p:cNvSpPr>
          <p:nvPr/>
        </p:nvSpPr>
        <p:spPr bwMode="auto">
          <a:xfrm>
            <a:off x="18918875" y="5515904"/>
            <a:ext cx="3322381" cy="5452843"/>
          </a:xfrm>
          <a:custGeom>
            <a:avLst/>
            <a:gdLst>
              <a:gd name="T0" fmla="*/ 2833 w 5668"/>
              <a:gd name="T1" fmla="*/ 216 h 9301"/>
              <a:gd name="T2" fmla="*/ 2833 w 5668"/>
              <a:gd name="T3" fmla="*/ 216 h 9301"/>
              <a:gd name="T4" fmla="*/ 216 w 5668"/>
              <a:gd name="T5" fmla="*/ 2205 h 9301"/>
              <a:gd name="T6" fmla="*/ 216 w 5668"/>
              <a:gd name="T7" fmla="*/ 7096 h 9301"/>
              <a:gd name="T8" fmla="*/ 216 w 5668"/>
              <a:gd name="T9" fmla="*/ 7096 h 9301"/>
              <a:gd name="T10" fmla="*/ 2833 w 5668"/>
              <a:gd name="T11" fmla="*/ 9084 h 9301"/>
              <a:gd name="T12" fmla="*/ 2833 w 5668"/>
              <a:gd name="T13" fmla="*/ 9084 h 9301"/>
              <a:gd name="T14" fmla="*/ 5450 w 5668"/>
              <a:gd name="T15" fmla="*/ 7096 h 9301"/>
              <a:gd name="T16" fmla="*/ 5450 w 5668"/>
              <a:gd name="T17" fmla="*/ 2205 h 9301"/>
              <a:gd name="T18" fmla="*/ 5450 w 5668"/>
              <a:gd name="T19" fmla="*/ 2205 h 9301"/>
              <a:gd name="T20" fmla="*/ 2833 w 5668"/>
              <a:gd name="T21" fmla="*/ 216 h 9301"/>
              <a:gd name="T22" fmla="*/ 2833 w 5668"/>
              <a:gd name="T23" fmla="*/ 9300 h 9301"/>
              <a:gd name="T24" fmla="*/ 2833 w 5668"/>
              <a:gd name="T25" fmla="*/ 9300 h 9301"/>
              <a:gd name="T26" fmla="*/ 0 w 5668"/>
              <a:gd name="T27" fmla="*/ 7096 h 9301"/>
              <a:gd name="T28" fmla="*/ 0 w 5668"/>
              <a:gd name="T29" fmla="*/ 2205 h 9301"/>
              <a:gd name="T30" fmla="*/ 0 w 5668"/>
              <a:gd name="T31" fmla="*/ 2205 h 9301"/>
              <a:gd name="T32" fmla="*/ 2833 w 5668"/>
              <a:gd name="T33" fmla="*/ 0 h 9301"/>
              <a:gd name="T34" fmla="*/ 2833 w 5668"/>
              <a:gd name="T35" fmla="*/ 0 h 9301"/>
              <a:gd name="T36" fmla="*/ 5667 w 5668"/>
              <a:gd name="T37" fmla="*/ 2205 h 9301"/>
              <a:gd name="T38" fmla="*/ 5667 w 5668"/>
              <a:gd name="T39" fmla="*/ 7096 h 9301"/>
              <a:gd name="T40" fmla="*/ 5667 w 5668"/>
              <a:gd name="T41" fmla="*/ 7096 h 9301"/>
              <a:gd name="T42" fmla="*/ 2833 w 5668"/>
              <a:gd name="T43" fmla="*/ 9300 h 9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68" h="9301">
                <a:moveTo>
                  <a:pt x="2833" y="216"/>
                </a:moveTo>
                <a:lnTo>
                  <a:pt x="2833" y="216"/>
                </a:lnTo>
                <a:cubicBezTo>
                  <a:pt x="1390" y="216"/>
                  <a:pt x="216" y="1108"/>
                  <a:pt x="216" y="2205"/>
                </a:cubicBezTo>
                <a:lnTo>
                  <a:pt x="216" y="7096"/>
                </a:lnTo>
                <a:lnTo>
                  <a:pt x="216" y="7096"/>
                </a:lnTo>
                <a:cubicBezTo>
                  <a:pt x="216" y="8193"/>
                  <a:pt x="1390" y="9084"/>
                  <a:pt x="2833" y="9084"/>
                </a:cubicBezTo>
                <a:lnTo>
                  <a:pt x="2833" y="9084"/>
                </a:lnTo>
                <a:cubicBezTo>
                  <a:pt x="4276" y="9084"/>
                  <a:pt x="5450" y="8193"/>
                  <a:pt x="5450" y="7096"/>
                </a:cubicBezTo>
                <a:lnTo>
                  <a:pt x="5450" y="2205"/>
                </a:lnTo>
                <a:lnTo>
                  <a:pt x="5450" y="2205"/>
                </a:lnTo>
                <a:cubicBezTo>
                  <a:pt x="5450" y="1108"/>
                  <a:pt x="4276" y="216"/>
                  <a:pt x="2833" y="216"/>
                </a:cubicBezTo>
                <a:close/>
                <a:moveTo>
                  <a:pt x="2833" y="9300"/>
                </a:moveTo>
                <a:lnTo>
                  <a:pt x="2833" y="9300"/>
                </a:lnTo>
                <a:cubicBezTo>
                  <a:pt x="1271" y="9300"/>
                  <a:pt x="0" y="8311"/>
                  <a:pt x="0" y="7096"/>
                </a:cubicBezTo>
                <a:lnTo>
                  <a:pt x="0" y="2205"/>
                </a:lnTo>
                <a:lnTo>
                  <a:pt x="0" y="2205"/>
                </a:lnTo>
                <a:cubicBezTo>
                  <a:pt x="0" y="989"/>
                  <a:pt x="1271" y="0"/>
                  <a:pt x="2833" y="0"/>
                </a:cubicBezTo>
                <a:lnTo>
                  <a:pt x="2833" y="0"/>
                </a:lnTo>
                <a:cubicBezTo>
                  <a:pt x="4396" y="0"/>
                  <a:pt x="5667" y="989"/>
                  <a:pt x="5667" y="2205"/>
                </a:cubicBezTo>
                <a:lnTo>
                  <a:pt x="5667" y="7096"/>
                </a:lnTo>
                <a:lnTo>
                  <a:pt x="5667" y="7096"/>
                </a:lnTo>
                <a:cubicBezTo>
                  <a:pt x="5667" y="8311"/>
                  <a:pt x="4396" y="9300"/>
                  <a:pt x="2833" y="9300"/>
                </a:cubicBezTo>
                <a:close/>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useBgFill="1">
        <p:nvSpPr>
          <p:cNvPr id="44" name="Freeform 9">
            <a:extLst>
              <a:ext uri="{FF2B5EF4-FFF2-40B4-BE49-F238E27FC236}">
                <a16:creationId xmlns:a16="http://schemas.microsoft.com/office/drawing/2014/main" id="{1FF64E20-823F-A445-B9C4-E573476AF690}"/>
              </a:ext>
            </a:extLst>
          </p:cNvPr>
          <p:cNvSpPr>
            <a:spLocks noChangeArrowheads="1"/>
          </p:cNvSpPr>
          <p:nvPr/>
        </p:nvSpPr>
        <p:spPr bwMode="auto">
          <a:xfrm>
            <a:off x="18812869" y="3987869"/>
            <a:ext cx="3534394" cy="3534392"/>
          </a:xfrm>
          <a:custGeom>
            <a:avLst/>
            <a:gdLst>
              <a:gd name="T0" fmla="*/ 3014 w 6030"/>
              <a:gd name="T1" fmla="*/ 6029 h 6030"/>
              <a:gd name="T2" fmla="*/ 3014 w 6030"/>
              <a:gd name="T3" fmla="*/ 6029 h 6030"/>
              <a:gd name="T4" fmla="*/ 6029 w 6030"/>
              <a:gd name="T5" fmla="*/ 3014 h 6030"/>
              <a:gd name="T6" fmla="*/ 6029 w 6030"/>
              <a:gd name="T7" fmla="*/ 3014 h 6030"/>
              <a:gd name="T8" fmla="*/ 3014 w 6030"/>
              <a:gd name="T9" fmla="*/ 0 h 6030"/>
              <a:gd name="T10" fmla="*/ 3014 w 6030"/>
              <a:gd name="T11" fmla="*/ 0 h 6030"/>
              <a:gd name="T12" fmla="*/ 0 w 6030"/>
              <a:gd name="T13" fmla="*/ 3014 h 6030"/>
              <a:gd name="T14" fmla="*/ 0 w 6030"/>
              <a:gd name="T15" fmla="*/ 3014 h 6030"/>
              <a:gd name="T16" fmla="*/ 3014 w 6030"/>
              <a:gd name="T17" fmla="*/ 6029 h 6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30" h="6030">
                <a:moveTo>
                  <a:pt x="3014" y="6029"/>
                </a:moveTo>
                <a:lnTo>
                  <a:pt x="3014" y="6029"/>
                </a:lnTo>
                <a:cubicBezTo>
                  <a:pt x="4679" y="6029"/>
                  <a:pt x="6029" y="4680"/>
                  <a:pt x="6029" y="3014"/>
                </a:cubicBezTo>
                <a:lnTo>
                  <a:pt x="6029" y="3014"/>
                </a:lnTo>
                <a:cubicBezTo>
                  <a:pt x="6029" y="1350"/>
                  <a:pt x="4679" y="0"/>
                  <a:pt x="3014" y="0"/>
                </a:cubicBezTo>
                <a:lnTo>
                  <a:pt x="3014" y="0"/>
                </a:lnTo>
                <a:cubicBezTo>
                  <a:pt x="1349" y="0"/>
                  <a:pt x="0" y="1350"/>
                  <a:pt x="0" y="3014"/>
                </a:cubicBezTo>
                <a:lnTo>
                  <a:pt x="0" y="3014"/>
                </a:lnTo>
                <a:cubicBezTo>
                  <a:pt x="0" y="4680"/>
                  <a:pt x="1349" y="6029"/>
                  <a:pt x="3014" y="6029"/>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5" name="Freeform 10">
            <a:extLst>
              <a:ext uri="{FF2B5EF4-FFF2-40B4-BE49-F238E27FC236}">
                <a16:creationId xmlns:a16="http://schemas.microsoft.com/office/drawing/2014/main" id="{53FC7C2A-1EA3-B047-9F4B-05C17005FFB4}"/>
              </a:ext>
            </a:extLst>
          </p:cNvPr>
          <p:cNvSpPr>
            <a:spLocks noChangeArrowheads="1"/>
          </p:cNvSpPr>
          <p:nvPr/>
        </p:nvSpPr>
        <p:spPr bwMode="auto">
          <a:xfrm>
            <a:off x="18704276" y="3879277"/>
            <a:ext cx="3754162" cy="3754162"/>
          </a:xfrm>
          <a:custGeom>
            <a:avLst/>
            <a:gdLst>
              <a:gd name="T0" fmla="*/ 6401 w 6402"/>
              <a:gd name="T1" fmla="*/ 3199 h 6401"/>
              <a:gd name="T2" fmla="*/ 6401 w 6402"/>
              <a:gd name="T3" fmla="*/ 3199 h 6401"/>
              <a:gd name="T4" fmla="*/ 3200 w 6402"/>
              <a:gd name="T5" fmla="*/ 0 h 6401"/>
              <a:gd name="T6" fmla="*/ 3200 w 6402"/>
              <a:gd name="T7" fmla="*/ 0 h 6401"/>
              <a:gd name="T8" fmla="*/ 0 w 6402"/>
              <a:gd name="T9" fmla="*/ 3199 h 6401"/>
              <a:gd name="T10" fmla="*/ 0 w 6402"/>
              <a:gd name="T11" fmla="*/ 3199 h 6401"/>
              <a:gd name="T12" fmla="*/ 3200 w 6402"/>
              <a:gd name="T13" fmla="*/ 6400 h 6401"/>
              <a:gd name="T14" fmla="*/ 3200 w 6402"/>
              <a:gd name="T15" fmla="*/ 6400 h 6401"/>
              <a:gd name="T16" fmla="*/ 6401 w 6402"/>
              <a:gd name="T17" fmla="*/ 3199 h 6401"/>
              <a:gd name="T18" fmla="*/ 6215 w 6402"/>
              <a:gd name="T19" fmla="*/ 3199 h 6401"/>
              <a:gd name="T20" fmla="*/ 6215 w 6402"/>
              <a:gd name="T21" fmla="*/ 3199 h 6401"/>
              <a:gd name="T22" fmla="*/ 3200 w 6402"/>
              <a:gd name="T23" fmla="*/ 6214 h 6401"/>
              <a:gd name="T24" fmla="*/ 3200 w 6402"/>
              <a:gd name="T25" fmla="*/ 6214 h 6401"/>
              <a:gd name="T26" fmla="*/ 186 w 6402"/>
              <a:gd name="T27" fmla="*/ 3199 h 6401"/>
              <a:gd name="T28" fmla="*/ 186 w 6402"/>
              <a:gd name="T29" fmla="*/ 3199 h 6401"/>
              <a:gd name="T30" fmla="*/ 3200 w 6402"/>
              <a:gd name="T31" fmla="*/ 185 h 6401"/>
              <a:gd name="T32" fmla="*/ 3200 w 6402"/>
              <a:gd name="T33" fmla="*/ 185 h 6401"/>
              <a:gd name="T34" fmla="*/ 6215 w 6402"/>
              <a:gd name="T35" fmla="*/ 3199 h 6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402" h="6401">
                <a:moveTo>
                  <a:pt x="6401" y="3199"/>
                </a:moveTo>
                <a:lnTo>
                  <a:pt x="6401" y="3199"/>
                </a:lnTo>
                <a:cubicBezTo>
                  <a:pt x="6401" y="1435"/>
                  <a:pt x="4965" y="0"/>
                  <a:pt x="3200" y="0"/>
                </a:cubicBezTo>
                <a:lnTo>
                  <a:pt x="3200" y="0"/>
                </a:lnTo>
                <a:cubicBezTo>
                  <a:pt x="1436" y="0"/>
                  <a:pt x="0" y="1435"/>
                  <a:pt x="0" y="3199"/>
                </a:cubicBezTo>
                <a:lnTo>
                  <a:pt x="0" y="3199"/>
                </a:lnTo>
                <a:cubicBezTo>
                  <a:pt x="0" y="4964"/>
                  <a:pt x="1436" y="6400"/>
                  <a:pt x="3200" y="6400"/>
                </a:cubicBezTo>
                <a:lnTo>
                  <a:pt x="3200" y="6400"/>
                </a:lnTo>
                <a:cubicBezTo>
                  <a:pt x="4965" y="6400"/>
                  <a:pt x="6401" y="4964"/>
                  <a:pt x="6401" y="3199"/>
                </a:cubicBezTo>
                <a:close/>
                <a:moveTo>
                  <a:pt x="6215" y="3199"/>
                </a:moveTo>
                <a:lnTo>
                  <a:pt x="6215" y="3199"/>
                </a:lnTo>
                <a:cubicBezTo>
                  <a:pt x="6215" y="4865"/>
                  <a:pt x="4865" y="6214"/>
                  <a:pt x="3200" y="6214"/>
                </a:cubicBezTo>
                <a:lnTo>
                  <a:pt x="3200" y="6214"/>
                </a:lnTo>
                <a:cubicBezTo>
                  <a:pt x="1535" y="6214"/>
                  <a:pt x="186" y="4865"/>
                  <a:pt x="186" y="3199"/>
                </a:cubicBezTo>
                <a:lnTo>
                  <a:pt x="186" y="3199"/>
                </a:lnTo>
                <a:cubicBezTo>
                  <a:pt x="186" y="1535"/>
                  <a:pt x="1535" y="185"/>
                  <a:pt x="3200" y="185"/>
                </a:cubicBezTo>
                <a:lnTo>
                  <a:pt x="3200" y="185"/>
                </a:lnTo>
                <a:cubicBezTo>
                  <a:pt x="4865" y="185"/>
                  <a:pt x="6215" y="1535"/>
                  <a:pt x="6215" y="3199"/>
                </a:cubicBezTo>
                <a:close/>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46" name="Freeform 98">
            <a:extLst>
              <a:ext uri="{FF2B5EF4-FFF2-40B4-BE49-F238E27FC236}">
                <a16:creationId xmlns:a16="http://schemas.microsoft.com/office/drawing/2014/main" id="{301783C5-C3DE-AA46-B77D-95B57DF50B68}"/>
              </a:ext>
            </a:extLst>
          </p:cNvPr>
          <p:cNvSpPr>
            <a:spLocks noChangeArrowheads="1"/>
          </p:cNvSpPr>
          <p:nvPr/>
        </p:nvSpPr>
        <p:spPr bwMode="auto">
          <a:xfrm>
            <a:off x="8974768" y="4439282"/>
            <a:ext cx="859265" cy="1015662"/>
          </a:xfrm>
          <a:custGeom>
            <a:avLst/>
            <a:gdLst/>
            <a:ahLst/>
            <a:cxnLst/>
            <a:rect l="0" t="0" r="r" b="b"/>
            <a:pathLst>
              <a:path w="741005" h="877197">
                <a:moveTo>
                  <a:pt x="195872" y="99605"/>
                </a:moveTo>
                <a:lnTo>
                  <a:pt x="232618" y="105365"/>
                </a:lnTo>
                <a:cubicBezTo>
                  <a:pt x="235500" y="128765"/>
                  <a:pt x="235500" y="153245"/>
                  <a:pt x="234059" y="177365"/>
                </a:cubicBezTo>
                <a:cubicBezTo>
                  <a:pt x="231537" y="178445"/>
                  <a:pt x="229376" y="179525"/>
                  <a:pt x="227214" y="180605"/>
                </a:cubicBezTo>
                <a:cubicBezTo>
                  <a:pt x="216407" y="186725"/>
                  <a:pt x="209202" y="196445"/>
                  <a:pt x="205959" y="207245"/>
                </a:cubicBezTo>
                <a:cubicBezTo>
                  <a:pt x="202717" y="218045"/>
                  <a:pt x="203798" y="230285"/>
                  <a:pt x="209562" y="241084"/>
                </a:cubicBezTo>
                <a:cubicBezTo>
                  <a:pt x="215326" y="251524"/>
                  <a:pt x="225053" y="259084"/>
                  <a:pt x="236221" y="261964"/>
                </a:cubicBezTo>
                <a:cubicBezTo>
                  <a:pt x="247028" y="265204"/>
                  <a:pt x="258917" y="264124"/>
                  <a:pt x="269724" y="258364"/>
                </a:cubicBezTo>
                <a:cubicBezTo>
                  <a:pt x="280532" y="252604"/>
                  <a:pt x="287737" y="242524"/>
                  <a:pt x="290979" y="231725"/>
                </a:cubicBezTo>
                <a:cubicBezTo>
                  <a:pt x="294221" y="220925"/>
                  <a:pt x="293141" y="209045"/>
                  <a:pt x="287016" y="198245"/>
                </a:cubicBezTo>
                <a:cubicBezTo>
                  <a:pt x="284134" y="192125"/>
                  <a:pt x="279451" y="187085"/>
                  <a:pt x="274047" y="183125"/>
                </a:cubicBezTo>
                <a:cubicBezTo>
                  <a:pt x="275849" y="159365"/>
                  <a:pt x="275849" y="134885"/>
                  <a:pt x="274047" y="111485"/>
                </a:cubicBezTo>
                <a:lnTo>
                  <a:pt x="444087" y="137405"/>
                </a:lnTo>
                <a:cubicBezTo>
                  <a:pt x="449491" y="138485"/>
                  <a:pt x="454174" y="141725"/>
                  <a:pt x="456696" y="146405"/>
                </a:cubicBezTo>
                <a:lnTo>
                  <a:pt x="738775" y="658323"/>
                </a:lnTo>
                <a:cubicBezTo>
                  <a:pt x="743458" y="666963"/>
                  <a:pt x="740576" y="677403"/>
                  <a:pt x="731930" y="682443"/>
                </a:cubicBezTo>
                <a:lnTo>
                  <a:pt x="381403" y="875042"/>
                </a:lnTo>
                <a:cubicBezTo>
                  <a:pt x="372757" y="879722"/>
                  <a:pt x="361949" y="876482"/>
                  <a:pt x="357626" y="868202"/>
                </a:cubicBezTo>
                <a:lnTo>
                  <a:pt x="75187" y="356284"/>
                </a:lnTo>
                <a:cubicBezTo>
                  <a:pt x="72305" y="350884"/>
                  <a:pt x="72305" y="344404"/>
                  <a:pt x="75187" y="339364"/>
                </a:cubicBezTo>
                <a:lnTo>
                  <a:pt x="175698" y="109685"/>
                </a:lnTo>
                <a:cubicBezTo>
                  <a:pt x="173176" y="106445"/>
                  <a:pt x="187226" y="97445"/>
                  <a:pt x="195872" y="99605"/>
                </a:cubicBezTo>
                <a:close/>
                <a:moveTo>
                  <a:pt x="118527" y="17435"/>
                </a:moveTo>
                <a:cubicBezTo>
                  <a:pt x="109561" y="17796"/>
                  <a:pt x="100237" y="24295"/>
                  <a:pt x="93064" y="35489"/>
                </a:cubicBezTo>
                <a:cubicBezTo>
                  <a:pt x="81229" y="54175"/>
                  <a:pt x="75244" y="85250"/>
                  <a:pt x="81918" y="126125"/>
                </a:cubicBezTo>
                <a:lnTo>
                  <a:pt x="86845" y="145595"/>
                </a:lnTo>
                <a:lnTo>
                  <a:pt x="102539" y="109685"/>
                </a:lnTo>
                <a:lnTo>
                  <a:pt x="118370" y="116525"/>
                </a:lnTo>
                <a:lnTo>
                  <a:pt x="102539" y="109325"/>
                </a:lnTo>
                <a:cubicBezTo>
                  <a:pt x="105777" y="101765"/>
                  <a:pt x="114412" y="97445"/>
                  <a:pt x="122328" y="99605"/>
                </a:cubicBezTo>
                <a:lnTo>
                  <a:pt x="135677" y="101533"/>
                </a:lnTo>
                <a:lnTo>
                  <a:pt x="139232" y="58059"/>
                </a:lnTo>
                <a:lnTo>
                  <a:pt x="149972" y="31714"/>
                </a:lnTo>
                <a:lnTo>
                  <a:pt x="146860" y="34045"/>
                </a:lnTo>
                <a:cubicBezTo>
                  <a:pt x="138252" y="22129"/>
                  <a:pt x="127852" y="17074"/>
                  <a:pt x="118527" y="17435"/>
                </a:cubicBezTo>
                <a:close/>
                <a:moveTo>
                  <a:pt x="192034" y="101"/>
                </a:moveTo>
                <a:cubicBezTo>
                  <a:pt x="207210" y="-980"/>
                  <a:pt x="222748" y="6586"/>
                  <a:pt x="235396" y="23518"/>
                </a:cubicBezTo>
                <a:cubicBezTo>
                  <a:pt x="253553" y="47566"/>
                  <a:pt x="266833" y="91676"/>
                  <a:pt x="264868" y="159952"/>
                </a:cubicBezTo>
                <a:lnTo>
                  <a:pt x="260580" y="204088"/>
                </a:lnTo>
                <a:lnTo>
                  <a:pt x="268426" y="207293"/>
                </a:lnTo>
                <a:cubicBezTo>
                  <a:pt x="272582" y="211417"/>
                  <a:pt x="275140" y="217126"/>
                  <a:pt x="275140" y="223470"/>
                </a:cubicBezTo>
                <a:cubicBezTo>
                  <a:pt x="275140" y="236157"/>
                  <a:pt x="264909" y="246308"/>
                  <a:pt x="252121" y="246308"/>
                </a:cubicBezTo>
                <a:cubicBezTo>
                  <a:pt x="239699" y="246308"/>
                  <a:pt x="229468" y="236157"/>
                  <a:pt x="229468" y="223470"/>
                </a:cubicBezTo>
                <a:cubicBezTo>
                  <a:pt x="229468" y="217126"/>
                  <a:pt x="232026" y="211417"/>
                  <a:pt x="236136" y="207293"/>
                </a:cubicBezTo>
                <a:lnTo>
                  <a:pt x="242985" y="204439"/>
                </a:lnTo>
                <a:lnTo>
                  <a:pt x="247218" y="161281"/>
                </a:lnTo>
                <a:cubicBezTo>
                  <a:pt x="249353" y="96652"/>
                  <a:pt x="237564" y="55582"/>
                  <a:pt x="221303" y="33966"/>
                </a:cubicBezTo>
                <a:cubicBezTo>
                  <a:pt x="212269" y="22077"/>
                  <a:pt x="202513" y="17033"/>
                  <a:pt x="193118" y="17394"/>
                </a:cubicBezTo>
                <a:cubicBezTo>
                  <a:pt x="183361" y="17754"/>
                  <a:pt x="174328" y="24239"/>
                  <a:pt x="167101" y="35407"/>
                </a:cubicBezTo>
                <a:cubicBezTo>
                  <a:pt x="162223" y="42972"/>
                  <a:pt x="158338" y="52700"/>
                  <a:pt x="155899" y="64318"/>
                </a:cubicBezTo>
                <a:lnTo>
                  <a:pt x="153400" y="104092"/>
                </a:lnTo>
                <a:lnTo>
                  <a:pt x="157227" y="104645"/>
                </a:lnTo>
                <a:cubicBezTo>
                  <a:pt x="157227" y="105365"/>
                  <a:pt x="157227" y="105725"/>
                  <a:pt x="157227" y="105725"/>
                </a:cubicBezTo>
                <a:lnTo>
                  <a:pt x="58645" y="332164"/>
                </a:lnTo>
                <a:cubicBezTo>
                  <a:pt x="53968" y="342604"/>
                  <a:pt x="53608" y="354844"/>
                  <a:pt x="59365" y="365284"/>
                </a:cubicBezTo>
                <a:lnTo>
                  <a:pt x="333883" y="864242"/>
                </a:lnTo>
                <a:cubicBezTo>
                  <a:pt x="331725" y="869642"/>
                  <a:pt x="315174" y="871082"/>
                  <a:pt x="307619" y="875042"/>
                </a:cubicBezTo>
                <a:cubicBezTo>
                  <a:pt x="299344" y="879722"/>
                  <a:pt x="288550" y="876482"/>
                  <a:pt x="283873" y="868202"/>
                </a:cubicBezTo>
                <a:lnTo>
                  <a:pt x="2158" y="356284"/>
                </a:lnTo>
                <a:cubicBezTo>
                  <a:pt x="-720" y="350884"/>
                  <a:pt x="-720" y="344404"/>
                  <a:pt x="2158" y="339364"/>
                </a:cubicBezTo>
                <a:lnTo>
                  <a:pt x="75531" y="171482"/>
                </a:lnTo>
                <a:lnTo>
                  <a:pt x="64440" y="127502"/>
                </a:lnTo>
                <a:cubicBezTo>
                  <a:pt x="57379" y="82632"/>
                  <a:pt x="64642" y="47766"/>
                  <a:pt x="78360" y="26101"/>
                </a:cubicBezTo>
                <a:cubicBezTo>
                  <a:pt x="88760" y="9852"/>
                  <a:pt x="102747" y="825"/>
                  <a:pt x="117810" y="103"/>
                </a:cubicBezTo>
                <a:cubicBezTo>
                  <a:pt x="125341" y="-438"/>
                  <a:pt x="132962" y="1186"/>
                  <a:pt x="140270" y="5068"/>
                </a:cubicBezTo>
                <a:lnTo>
                  <a:pt x="157536" y="20596"/>
                </a:lnTo>
                <a:lnTo>
                  <a:pt x="170398" y="7261"/>
                </a:lnTo>
                <a:cubicBezTo>
                  <a:pt x="177128" y="2893"/>
                  <a:pt x="184446" y="461"/>
                  <a:pt x="192034" y="101"/>
                </a:cubicBez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48" name="Freeform 104">
            <a:extLst>
              <a:ext uri="{FF2B5EF4-FFF2-40B4-BE49-F238E27FC236}">
                <a16:creationId xmlns:a16="http://schemas.microsoft.com/office/drawing/2014/main" id="{6CC0ECBF-7DC5-B24F-9CFD-8D84A7A697ED}"/>
              </a:ext>
            </a:extLst>
          </p:cNvPr>
          <p:cNvSpPr>
            <a:spLocks noChangeArrowheads="1"/>
          </p:cNvSpPr>
          <p:nvPr/>
        </p:nvSpPr>
        <p:spPr bwMode="auto">
          <a:xfrm>
            <a:off x="3360610" y="4502080"/>
            <a:ext cx="897904" cy="1017503"/>
          </a:xfrm>
          <a:custGeom>
            <a:avLst/>
            <a:gdLst>
              <a:gd name="T0" fmla="*/ 423863 w 774340"/>
              <a:gd name="T1" fmla="*/ 587375 h 878123"/>
              <a:gd name="T2" fmla="*/ 465923 w 774340"/>
              <a:gd name="T3" fmla="*/ 587375 h 878123"/>
              <a:gd name="T4" fmla="*/ 617267 w 774340"/>
              <a:gd name="T5" fmla="*/ 850395 h 878123"/>
              <a:gd name="T6" fmla="*/ 610437 w 774340"/>
              <a:gd name="T7" fmla="*/ 875651 h 878123"/>
              <a:gd name="T8" fmla="*/ 585633 w 774340"/>
              <a:gd name="T9" fmla="*/ 868796 h 878123"/>
              <a:gd name="T10" fmla="*/ 307190 w 774340"/>
              <a:gd name="T11" fmla="*/ 587375 h 878123"/>
              <a:gd name="T12" fmla="*/ 348891 w 774340"/>
              <a:gd name="T13" fmla="*/ 587375 h 878123"/>
              <a:gd name="T14" fmla="*/ 187121 w 774340"/>
              <a:gd name="T15" fmla="*/ 868796 h 878123"/>
              <a:gd name="T16" fmla="*/ 162317 w 774340"/>
              <a:gd name="T17" fmla="*/ 875651 h 878123"/>
              <a:gd name="T18" fmla="*/ 155846 w 774340"/>
              <a:gd name="T19" fmla="*/ 850395 h 878123"/>
              <a:gd name="T20" fmla="*/ 533506 w 774340"/>
              <a:gd name="T21" fmla="*/ 127168 h 878123"/>
              <a:gd name="T22" fmla="*/ 591825 w 774340"/>
              <a:gd name="T23" fmla="*/ 185528 h 878123"/>
              <a:gd name="T24" fmla="*/ 410390 w 774340"/>
              <a:gd name="T25" fmla="*/ 366733 h 878123"/>
              <a:gd name="T26" fmla="*/ 310312 w 774340"/>
              <a:gd name="T27" fmla="*/ 193454 h 878123"/>
              <a:gd name="T28" fmla="*/ 296632 w 774340"/>
              <a:gd name="T29" fmla="*/ 170398 h 878123"/>
              <a:gd name="T30" fmla="*/ 277913 w 774340"/>
              <a:gd name="T31" fmla="*/ 189131 h 878123"/>
              <a:gd name="T32" fmla="*/ 95758 w 774340"/>
              <a:gd name="T33" fmla="*/ 371416 h 878123"/>
              <a:gd name="T34" fmla="*/ 124917 w 774340"/>
              <a:gd name="T35" fmla="*/ 400236 h 878123"/>
              <a:gd name="T36" fmla="*/ 288353 w 774340"/>
              <a:gd name="T37" fmla="*/ 237044 h 878123"/>
              <a:gd name="T38" fmla="*/ 388430 w 774340"/>
              <a:gd name="T39" fmla="*/ 410323 h 878123"/>
              <a:gd name="T40" fmla="*/ 401390 w 774340"/>
              <a:gd name="T41" fmla="*/ 433019 h 878123"/>
              <a:gd name="T42" fmla="*/ 420469 w 774340"/>
              <a:gd name="T43" fmla="*/ 414646 h 878123"/>
              <a:gd name="T44" fmla="*/ 620624 w 774340"/>
              <a:gd name="T45" fmla="*/ 214348 h 878123"/>
              <a:gd name="T46" fmla="*/ 680383 w 774340"/>
              <a:gd name="T47" fmla="*/ 274149 h 878123"/>
              <a:gd name="T48" fmla="*/ 680383 w 774340"/>
              <a:gd name="T49" fmla="*/ 148062 h 878123"/>
              <a:gd name="T50" fmla="*/ 680383 w 774340"/>
              <a:gd name="T51" fmla="*/ 127168 h 878123"/>
              <a:gd name="T52" fmla="*/ 659143 w 774340"/>
              <a:gd name="T53" fmla="*/ 127168 h 878123"/>
              <a:gd name="T54" fmla="*/ 33479 w 774340"/>
              <a:gd name="T55" fmla="*/ 0 h 878123"/>
              <a:gd name="T56" fmla="*/ 741221 w 774340"/>
              <a:gd name="T57" fmla="*/ 0 h 878123"/>
              <a:gd name="T58" fmla="*/ 764980 w 774340"/>
              <a:gd name="T59" fmla="*/ 10447 h 878123"/>
              <a:gd name="T60" fmla="*/ 774340 w 774340"/>
              <a:gd name="T61" fmla="*/ 34224 h 878123"/>
              <a:gd name="T62" fmla="*/ 774340 w 774340"/>
              <a:gd name="T63" fmla="*/ 535329 h 878123"/>
              <a:gd name="T64" fmla="*/ 764980 w 774340"/>
              <a:gd name="T65" fmla="*/ 558745 h 878123"/>
              <a:gd name="T66" fmla="*/ 741221 w 774340"/>
              <a:gd name="T67" fmla="*/ 569553 h 878123"/>
              <a:gd name="T68" fmla="*/ 33479 w 774340"/>
              <a:gd name="T69" fmla="*/ 569553 h 878123"/>
              <a:gd name="T70" fmla="*/ 9360 w 774340"/>
              <a:gd name="T71" fmla="*/ 558745 h 878123"/>
              <a:gd name="T72" fmla="*/ 9720 w 774340"/>
              <a:gd name="T73" fmla="*/ 558745 h 878123"/>
              <a:gd name="T74" fmla="*/ 0 w 774340"/>
              <a:gd name="T75" fmla="*/ 535329 h 878123"/>
              <a:gd name="T76" fmla="*/ 0 w 774340"/>
              <a:gd name="T77" fmla="*/ 34224 h 878123"/>
              <a:gd name="T78" fmla="*/ 9720 w 774340"/>
              <a:gd name="T79" fmla="*/ 10447 h 878123"/>
              <a:gd name="T80" fmla="*/ 9360 w 774340"/>
              <a:gd name="T81" fmla="*/ 10447 h 878123"/>
              <a:gd name="T82" fmla="*/ 33479 w 774340"/>
              <a:gd name="T83" fmla="*/ 0 h 87812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74340" h="878123">
                <a:moveTo>
                  <a:pt x="423863" y="587375"/>
                </a:moveTo>
                <a:lnTo>
                  <a:pt x="465923" y="587375"/>
                </a:lnTo>
                <a:lnTo>
                  <a:pt x="617267" y="850395"/>
                </a:lnTo>
                <a:cubicBezTo>
                  <a:pt x="621941" y="859415"/>
                  <a:pt x="619065" y="870600"/>
                  <a:pt x="610437" y="875651"/>
                </a:cubicBezTo>
                <a:cubicBezTo>
                  <a:pt x="601809" y="880702"/>
                  <a:pt x="590665" y="877455"/>
                  <a:pt x="585633" y="868796"/>
                </a:cubicBezTo>
                <a:lnTo>
                  <a:pt x="423863" y="587375"/>
                </a:lnTo>
                <a:close/>
                <a:moveTo>
                  <a:pt x="307190" y="587375"/>
                </a:moveTo>
                <a:lnTo>
                  <a:pt x="348891" y="587375"/>
                </a:lnTo>
                <a:lnTo>
                  <a:pt x="187121" y="868796"/>
                </a:lnTo>
                <a:cubicBezTo>
                  <a:pt x="182089" y="877816"/>
                  <a:pt x="170944" y="880702"/>
                  <a:pt x="162317" y="875651"/>
                </a:cubicBezTo>
                <a:cubicBezTo>
                  <a:pt x="153689" y="870600"/>
                  <a:pt x="150813" y="859415"/>
                  <a:pt x="155846" y="850395"/>
                </a:cubicBezTo>
                <a:lnTo>
                  <a:pt x="307190" y="587375"/>
                </a:lnTo>
                <a:close/>
                <a:moveTo>
                  <a:pt x="533506" y="127168"/>
                </a:moveTo>
                <a:lnTo>
                  <a:pt x="591825" y="185528"/>
                </a:lnTo>
                <a:lnTo>
                  <a:pt x="410390" y="366733"/>
                </a:lnTo>
                <a:lnTo>
                  <a:pt x="310312" y="193454"/>
                </a:lnTo>
                <a:lnTo>
                  <a:pt x="296632" y="170398"/>
                </a:lnTo>
                <a:lnTo>
                  <a:pt x="277913" y="189131"/>
                </a:lnTo>
                <a:lnTo>
                  <a:pt x="95758" y="371416"/>
                </a:lnTo>
                <a:lnTo>
                  <a:pt x="124917" y="400236"/>
                </a:lnTo>
                <a:lnTo>
                  <a:pt x="288353" y="237044"/>
                </a:lnTo>
                <a:lnTo>
                  <a:pt x="388430" y="410323"/>
                </a:lnTo>
                <a:lnTo>
                  <a:pt x="401390" y="433019"/>
                </a:lnTo>
                <a:lnTo>
                  <a:pt x="420469" y="414646"/>
                </a:lnTo>
                <a:lnTo>
                  <a:pt x="620624" y="214348"/>
                </a:lnTo>
                <a:lnTo>
                  <a:pt x="680383" y="274149"/>
                </a:lnTo>
                <a:lnTo>
                  <a:pt x="680383" y="148062"/>
                </a:lnTo>
                <a:lnTo>
                  <a:pt x="680383" y="127168"/>
                </a:lnTo>
                <a:lnTo>
                  <a:pt x="659143" y="127168"/>
                </a:lnTo>
                <a:lnTo>
                  <a:pt x="533506" y="127168"/>
                </a:lnTo>
                <a:close/>
                <a:moveTo>
                  <a:pt x="33479" y="0"/>
                </a:moveTo>
                <a:lnTo>
                  <a:pt x="741221" y="0"/>
                </a:lnTo>
                <a:cubicBezTo>
                  <a:pt x="750221" y="0"/>
                  <a:pt x="758861" y="3963"/>
                  <a:pt x="764980" y="10447"/>
                </a:cubicBezTo>
                <a:cubicBezTo>
                  <a:pt x="770740" y="16572"/>
                  <a:pt x="774340" y="25218"/>
                  <a:pt x="774340" y="34224"/>
                </a:cubicBezTo>
                <a:lnTo>
                  <a:pt x="774340" y="535329"/>
                </a:lnTo>
                <a:cubicBezTo>
                  <a:pt x="774340" y="544336"/>
                  <a:pt x="770740" y="552621"/>
                  <a:pt x="764980" y="558745"/>
                </a:cubicBezTo>
                <a:cubicBezTo>
                  <a:pt x="758861" y="565230"/>
                  <a:pt x="750221" y="569553"/>
                  <a:pt x="741221" y="569553"/>
                </a:cubicBezTo>
                <a:lnTo>
                  <a:pt x="33479" y="569553"/>
                </a:lnTo>
                <a:cubicBezTo>
                  <a:pt x="24120" y="569553"/>
                  <a:pt x="15480" y="565230"/>
                  <a:pt x="9360" y="558745"/>
                </a:cubicBezTo>
                <a:lnTo>
                  <a:pt x="9720" y="558745"/>
                </a:lnTo>
                <a:cubicBezTo>
                  <a:pt x="3600" y="552621"/>
                  <a:pt x="0" y="544336"/>
                  <a:pt x="0" y="535329"/>
                </a:cubicBezTo>
                <a:lnTo>
                  <a:pt x="0" y="34224"/>
                </a:lnTo>
                <a:cubicBezTo>
                  <a:pt x="0" y="25218"/>
                  <a:pt x="3600" y="16572"/>
                  <a:pt x="9720" y="10447"/>
                </a:cubicBezTo>
                <a:lnTo>
                  <a:pt x="9360" y="10447"/>
                </a:lnTo>
                <a:cubicBezTo>
                  <a:pt x="15480" y="3963"/>
                  <a:pt x="24120" y="0"/>
                  <a:pt x="33479" y="0"/>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
        <p:nvSpPr>
          <p:cNvPr id="49" name="Freeform 105">
            <a:extLst>
              <a:ext uri="{FF2B5EF4-FFF2-40B4-BE49-F238E27FC236}">
                <a16:creationId xmlns:a16="http://schemas.microsoft.com/office/drawing/2014/main" id="{F36FD489-260C-0549-810A-74AC56F8C607}"/>
              </a:ext>
            </a:extLst>
          </p:cNvPr>
          <p:cNvSpPr>
            <a:spLocks noChangeArrowheads="1"/>
          </p:cNvSpPr>
          <p:nvPr/>
        </p:nvSpPr>
        <p:spPr bwMode="auto">
          <a:xfrm>
            <a:off x="14503154" y="4435602"/>
            <a:ext cx="964143" cy="1019342"/>
          </a:xfrm>
          <a:custGeom>
            <a:avLst/>
            <a:gdLst/>
            <a:ahLst/>
            <a:cxnLst/>
            <a:rect l="0" t="0" r="r" b="b"/>
            <a:pathLst>
              <a:path w="831490" h="879113">
                <a:moveTo>
                  <a:pt x="6122" y="782638"/>
                </a:moveTo>
                <a:cubicBezTo>
                  <a:pt x="19445" y="794952"/>
                  <a:pt x="37809" y="803644"/>
                  <a:pt x="53653" y="809439"/>
                </a:cubicBezTo>
                <a:cubicBezTo>
                  <a:pt x="93262" y="823925"/>
                  <a:pt x="140433" y="828996"/>
                  <a:pt x="182563" y="828996"/>
                </a:cubicBezTo>
                <a:cubicBezTo>
                  <a:pt x="224332" y="828996"/>
                  <a:pt x="271143" y="823925"/>
                  <a:pt x="311113" y="809439"/>
                </a:cubicBezTo>
                <a:cubicBezTo>
                  <a:pt x="326956" y="803644"/>
                  <a:pt x="344961" y="794952"/>
                  <a:pt x="358644" y="782638"/>
                </a:cubicBezTo>
                <a:cubicBezTo>
                  <a:pt x="362605" y="789157"/>
                  <a:pt x="364765" y="796038"/>
                  <a:pt x="364765" y="803282"/>
                </a:cubicBezTo>
                <a:cubicBezTo>
                  <a:pt x="364765" y="826460"/>
                  <a:pt x="342440" y="846380"/>
                  <a:pt x="306071" y="859418"/>
                </a:cubicBezTo>
                <a:cubicBezTo>
                  <a:pt x="274024" y="870645"/>
                  <a:pt x="230454" y="877526"/>
                  <a:pt x="182563" y="877526"/>
                </a:cubicBezTo>
                <a:cubicBezTo>
                  <a:pt x="134312" y="877526"/>
                  <a:pt x="90741" y="870645"/>
                  <a:pt x="58694" y="859418"/>
                </a:cubicBezTo>
                <a:cubicBezTo>
                  <a:pt x="22325" y="846380"/>
                  <a:pt x="0" y="826460"/>
                  <a:pt x="0" y="803282"/>
                </a:cubicBezTo>
                <a:cubicBezTo>
                  <a:pt x="0" y="796038"/>
                  <a:pt x="2161" y="789157"/>
                  <a:pt x="6122" y="782638"/>
                </a:cubicBezTo>
                <a:close/>
                <a:moveTo>
                  <a:pt x="396133" y="763588"/>
                </a:moveTo>
                <a:cubicBezTo>
                  <a:pt x="412684" y="778798"/>
                  <a:pt x="434272" y="789301"/>
                  <a:pt x="453701" y="796543"/>
                </a:cubicBezTo>
                <a:cubicBezTo>
                  <a:pt x="501914" y="813927"/>
                  <a:pt x="559122" y="819721"/>
                  <a:pt x="609854" y="819721"/>
                </a:cubicBezTo>
                <a:cubicBezTo>
                  <a:pt x="660946" y="819721"/>
                  <a:pt x="717794" y="813927"/>
                  <a:pt x="766007" y="796543"/>
                </a:cubicBezTo>
                <a:cubicBezTo>
                  <a:pt x="785436" y="789301"/>
                  <a:pt x="807384" y="778798"/>
                  <a:pt x="823935" y="763588"/>
                </a:cubicBezTo>
                <a:cubicBezTo>
                  <a:pt x="828972" y="771555"/>
                  <a:pt x="831490" y="779884"/>
                  <a:pt x="831490" y="788576"/>
                </a:cubicBezTo>
                <a:cubicBezTo>
                  <a:pt x="831490" y="817186"/>
                  <a:pt x="804146" y="841088"/>
                  <a:pt x="759890" y="857022"/>
                </a:cubicBezTo>
                <a:cubicBezTo>
                  <a:pt x="721392" y="870784"/>
                  <a:pt x="668142" y="879113"/>
                  <a:pt x="609854" y="879113"/>
                </a:cubicBezTo>
                <a:cubicBezTo>
                  <a:pt x="551567" y="879113"/>
                  <a:pt x="498676" y="870784"/>
                  <a:pt x="459818" y="857022"/>
                </a:cubicBezTo>
                <a:cubicBezTo>
                  <a:pt x="416282" y="841088"/>
                  <a:pt x="388937" y="817186"/>
                  <a:pt x="388937" y="788576"/>
                </a:cubicBezTo>
                <a:cubicBezTo>
                  <a:pt x="388937" y="779884"/>
                  <a:pt x="391456" y="771555"/>
                  <a:pt x="396133" y="763588"/>
                </a:cubicBezTo>
                <a:close/>
                <a:moveTo>
                  <a:pt x="6122" y="719138"/>
                </a:moveTo>
                <a:cubicBezTo>
                  <a:pt x="19445" y="731814"/>
                  <a:pt x="37809" y="740506"/>
                  <a:pt x="53653" y="746300"/>
                </a:cubicBezTo>
                <a:cubicBezTo>
                  <a:pt x="93262" y="760425"/>
                  <a:pt x="140433" y="765495"/>
                  <a:pt x="182563" y="765495"/>
                </a:cubicBezTo>
                <a:cubicBezTo>
                  <a:pt x="224332" y="765495"/>
                  <a:pt x="271143" y="760425"/>
                  <a:pt x="311113" y="746300"/>
                </a:cubicBezTo>
                <a:cubicBezTo>
                  <a:pt x="326956" y="740506"/>
                  <a:pt x="344961" y="731814"/>
                  <a:pt x="358644" y="719138"/>
                </a:cubicBezTo>
                <a:cubicBezTo>
                  <a:pt x="362605" y="725657"/>
                  <a:pt x="364765" y="732538"/>
                  <a:pt x="364765" y="739781"/>
                </a:cubicBezTo>
                <a:cubicBezTo>
                  <a:pt x="364765" y="762960"/>
                  <a:pt x="342440" y="782880"/>
                  <a:pt x="306071" y="795918"/>
                </a:cubicBezTo>
                <a:cubicBezTo>
                  <a:pt x="274024" y="807145"/>
                  <a:pt x="230454" y="814026"/>
                  <a:pt x="182563" y="814026"/>
                </a:cubicBezTo>
                <a:cubicBezTo>
                  <a:pt x="134312" y="814026"/>
                  <a:pt x="90741" y="807145"/>
                  <a:pt x="58694" y="795918"/>
                </a:cubicBezTo>
                <a:cubicBezTo>
                  <a:pt x="22325" y="782880"/>
                  <a:pt x="0" y="762960"/>
                  <a:pt x="0" y="739781"/>
                </a:cubicBezTo>
                <a:cubicBezTo>
                  <a:pt x="0" y="732538"/>
                  <a:pt x="2161" y="725657"/>
                  <a:pt x="6122" y="719138"/>
                </a:cubicBezTo>
                <a:close/>
                <a:moveTo>
                  <a:pt x="396133" y="685800"/>
                </a:moveTo>
                <a:cubicBezTo>
                  <a:pt x="412684" y="701010"/>
                  <a:pt x="434272" y="711513"/>
                  <a:pt x="453701" y="718393"/>
                </a:cubicBezTo>
                <a:cubicBezTo>
                  <a:pt x="501914" y="735414"/>
                  <a:pt x="559122" y="741933"/>
                  <a:pt x="609854" y="741933"/>
                </a:cubicBezTo>
                <a:cubicBezTo>
                  <a:pt x="660946" y="741933"/>
                  <a:pt x="717794" y="735414"/>
                  <a:pt x="766007" y="718393"/>
                </a:cubicBezTo>
                <a:cubicBezTo>
                  <a:pt x="785436" y="711513"/>
                  <a:pt x="807384" y="701010"/>
                  <a:pt x="823935" y="685800"/>
                </a:cubicBezTo>
                <a:cubicBezTo>
                  <a:pt x="828972" y="693405"/>
                  <a:pt x="831490" y="702097"/>
                  <a:pt x="831490" y="710788"/>
                </a:cubicBezTo>
                <a:cubicBezTo>
                  <a:pt x="831490" y="739036"/>
                  <a:pt x="804146" y="762938"/>
                  <a:pt x="759890" y="778872"/>
                </a:cubicBezTo>
                <a:cubicBezTo>
                  <a:pt x="721392" y="792634"/>
                  <a:pt x="668142" y="801326"/>
                  <a:pt x="609854" y="801326"/>
                </a:cubicBezTo>
                <a:cubicBezTo>
                  <a:pt x="551567" y="801326"/>
                  <a:pt x="498676" y="792634"/>
                  <a:pt x="459818" y="778872"/>
                </a:cubicBezTo>
                <a:cubicBezTo>
                  <a:pt x="416282" y="762938"/>
                  <a:pt x="388937" y="739036"/>
                  <a:pt x="388937" y="710788"/>
                </a:cubicBezTo>
                <a:cubicBezTo>
                  <a:pt x="388937" y="702097"/>
                  <a:pt x="391456" y="693405"/>
                  <a:pt x="396133" y="685800"/>
                </a:cubicBezTo>
                <a:close/>
                <a:moveTo>
                  <a:pt x="6122" y="655638"/>
                </a:moveTo>
                <a:cubicBezTo>
                  <a:pt x="19445" y="668266"/>
                  <a:pt x="37809" y="676925"/>
                  <a:pt x="53653" y="682698"/>
                </a:cubicBezTo>
                <a:cubicBezTo>
                  <a:pt x="93262" y="696769"/>
                  <a:pt x="140433" y="701820"/>
                  <a:pt x="182563" y="701820"/>
                </a:cubicBezTo>
                <a:cubicBezTo>
                  <a:pt x="224332" y="701820"/>
                  <a:pt x="271143" y="696769"/>
                  <a:pt x="311113" y="682698"/>
                </a:cubicBezTo>
                <a:cubicBezTo>
                  <a:pt x="326956" y="676925"/>
                  <a:pt x="344961" y="668266"/>
                  <a:pt x="358644" y="655638"/>
                </a:cubicBezTo>
                <a:cubicBezTo>
                  <a:pt x="362605" y="662132"/>
                  <a:pt x="364765" y="668987"/>
                  <a:pt x="364765" y="676203"/>
                </a:cubicBezTo>
                <a:cubicBezTo>
                  <a:pt x="364765" y="699655"/>
                  <a:pt x="342440" y="719138"/>
                  <a:pt x="306071" y="732127"/>
                </a:cubicBezTo>
                <a:cubicBezTo>
                  <a:pt x="274024" y="743311"/>
                  <a:pt x="230454" y="750527"/>
                  <a:pt x="182563" y="750527"/>
                </a:cubicBezTo>
                <a:cubicBezTo>
                  <a:pt x="134312" y="750527"/>
                  <a:pt x="90741" y="743311"/>
                  <a:pt x="58694" y="732127"/>
                </a:cubicBezTo>
                <a:cubicBezTo>
                  <a:pt x="22325" y="719138"/>
                  <a:pt x="0" y="699655"/>
                  <a:pt x="0" y="676203"/>
                </a:cubicBezTo>
                <a:cubicBezTo>
                  <a:pt x="0" y="668987"/>
                  <a:pt x="2161" y="662132"/>
                  <a:pt x="6122" y="655638"/>
                </a:cubicBezTo>
                <a:close/>
                <a:moveTo>
                  <a:pt x="396133" y="608013"/>
                </a:moveTo>
                <a:cubicBezTo>
                  <a:pt x="412684" y="623223"/>
                  <a:pt x="434272" y="633725"/>
                  <a:pt x="453701" y="640968"/>
                </a:cubicBezTo>
                <a:cubicBezTo>
                  <a:pt x="501914" y="657989"/>
                  <a:pt x="559122" y="664146"/>
                  <a:pt x="609854" y="664146"/>
                </a:cubicBezTo>
                <a:cubicBezTo>
                  <a:pt x="660946" y="664146"/>
                  <a:pt x="717794" y="657989"/>
                  <a:pt x="766007" y="640968"/>
                </a:cubicBezTo>
                <a:cubicBezTo>
                  <a:pt x="785436" y="633725"/>
                  <a:pt x="807384" y="623223"/>
                  <a:pt x="823935" y="608013"/>
                </a:cubicBezTo>
                <a:cubicBezTo>
                  <a:pt x="828972" y="615980"/>
                  <a:pt x="831490" y="624309"/>
                  <a:pt x="831490" y="633001"/>
                </a:cubicBezTo>
                <a:cubicBezTo>
                  <a:pt x="831490" y="661248"/>
                  <a:pt x="804146" y="685512"/>
                  <a:pt x="759890" y="701085"/>
                </a:cubicBezTo>
                <a:cubicBezTo>
                  <a:pt x="721392" y="715208"/>
                  <a:pt x="668142" y="723538"/>
                  <a:pt x="609854" y="723538"/>
                </a:cubicBezTo>
                <a:cubicBezTo>
                  <a:pt x="551567" y="723538"/>
                  <a:pt x="498676" y="715208"/>
                  <a:pt x="459818" y="701085"/>
                </a:cubicBezTo>
                <a:cubicBezTo>
                  <a:pt x="416282" y="685512"/>
                  <a:pt x="388937" y="661248"/>
                  <a:pt x="388937" y="633001"/>
                </a:cubicBezTo>
                <a:cubicBezTo>
                  <a:pt x="388937" y="624309"/>
                  <a:pt x="391456" y="615980"/>
                  <a:pt x="396133" y="608013"/>
                </a:cubicBezTo>
                <a:close/>
                <a:moveTo>
                  <a:pt x="6122" y="592138"/>
                </a:moveTo>
                <a:cubicBezTo>
                  <a:pt x="19445" y="604766"/>
                  <a:pt x="37809" y="613425"/>
                  <a:pt x="53653" y="619198"/>
                </a:cubicBezTo>
                <a:cubicBezTo>
                  <a:pt x="93262" y="633269"/>
                  <a:pt x="140433" y="638320"/>
                  <a:pt x="182563" y="638320"/>
                </a:cubicBezTo>
                <a:cubicBezTo>
                  <a:pt x="224332" y="638320"/>
                  <a:pt x="271143" y="633269"/>
                  <a:pt x="311113" y="619198"/>
                </a:cubicBezTo>
                <a:cubicBezTo>
                  <a:pt x="326956" y="613425"/>
                  <a:pt x="344961" y="604766"/>
                  <a:pt x="358644" y="592138"/>
                </a:cubicBezTo>
                <a:cubicBezTo>
                  <a:pt x="362605" y="598993"/>
                  <a:pt x="364765" y="605487"/>
                  <a:pt x="364765" y="612703"/>
                </a:cubicBezTo>
                <a:cubicBezTo>
                  <a:pt x="364765" y="636155"/>
                  <a:pt x="342440" y="655999"/>
                  <a:pt x="306071" y="668627"/>
                </a:cubicBezTo>
                <a:cubicBezTo>
                  <a:pt x="274024" y="679811"/>
                  <a:pt x="230454" y="687027"/>
                  <a:pt x="182563" y="687027"/>
                </a:cubicBezTo>
                <a:cubicBezTo>
                  <a:pt x="134312" y="687027"/>
                  <a:pt x="90741" y="679811"/>
                  <a:pt x="58694" y="668627"/>
                </a:cubicBezTo>
                <a:cubicBezTo>
                  <a:pt x="22325" y="655999"/>
                  <a:pt x="0" y="636155"/>
                  <a:pt x="0" y="612703"/>
                </a:cubicBezTo>
                <a:cubicBezTo>
                  <a:pt x="0" y="605487"/>
                  <a:pt x="2161" y="598993"/>
                  <a:pt x="6122" y="592138"/>
                </a:cubicBezTo>
                <a:close/>
                <a:moveTo>
                  <a:pt x="396133" y="530225"/>
                </a:moveTo>
                <a:cubicBezTo>
                  <a:pt x="412684" y="545388"/>
                  <a:pt x="434272" y="555857"/>
                  <a:pt x="453701" y="562717"/>
                </a:cubicBezTo>
                <a:cubicBezTo>
                  <a:pt x="501914" y="580046"/>
                  <a:pt x="559122" y="586183"/>
                  <a:pt x="609854" y="586183"/>
                </a:cubicBezTo>
                <a:cubicBezTo>
                  <a:pt x="660946" y="586183"/>
                  <a:pt x="717794" y="580046"/>
                  <a:pt x="766007" y="562717"/>
                </a:cubicBezTo>
                <a:cubicBezTo>
                  <a:pt x="785436" y="555857"/>
                  <a:pt x="807384" y="545388"/>
                  <a:pt x="823935" y="530225"/>
                </a:cubicBezTo>
                <a:cubicBezTo>
                  <a:pt x="828972" y="538167"/>
                  <a:pt x="831490" y="546471"/>
                  <a:pt x="831490" y="555135"/>
                </a:cubicBezTo>
                <a:cubicBezTo>
                  <a:pt x="831490" y="583295"/>
                  <a:pt x="804146" y="607484"/>
                  <a:pt x="759890" y="623007"/>
                </a:cubicBezTo>
                <a:cubicBezTo>
                  <a:pt x="721392" y="637087"/>
                  <a:pt x="668142" y="645752"/>
                  <a:pt x="609854" y="645752"/>
                </a:cubicBezTo>
                <a:cubicBezTo>
                  <a:pt x="551567" y="645752"/>
                  <a:pt x="498676" y="637087"/>
                  <a:pt x="459818" y="623007"/>
                </a:cubicBezTo>
                <a:cubicBezTo>
                  <a:pt x="416282" y="607484"/>
                  <a:pt x="388937" y="583295"/>
                  <a:pt x="388937" y="555135"/>
                </a:cubicBezTo>
                <a:cubicBezTo>
                  <a:pt x="388937" y="546471"/>
                  <a:pt x="391456" y="538167"/>
                  <a:pt x="396133" y="530225"/>
                </a:cubicBezTo>
                <a:close/>
                <a:moveTo>
                  <a:pt x="6122" y="528638"/>
                </a:moveTo>
                <a:cubicBezTo>
                  <a:pt x="19445" y="540952"/>
                  <a:pt x="37809" y="549644"/>
                  <a:pt x="53653" y="555438"/>
                </a:cubicBezTo>
                <a:cubicBezTo>
                  <a:pt x="93262" y="569925"/>
                  <a:pt x="140433" y="574995"/>
                  <a:pt x="182563" y="574995"/>
                </a:cubicBezTo>
                <a:cubicBezTo>
                  <a:pt x="224332" y="574995"/>
                  <a:pt x="271143" y="569925"/>
                  <a:pt x="311113" y="555438"/>
                </a:cubicBezTo>
                <a:cubicBezTo>
                  <a:pt x="326956" y="549644"/>
                  <a:pt x="344961" y="540952"/>
                  <a:pt x="358644" y="528638"/>
                </a:cubicBezTo>
                <a:cubicBezTo>
                  <a:pt x="362605" y="535157"/>
                  <a:pt x="364765" y="542038"/>
                  <a:pt x="364765" y="549281"/>
                </a:cubicBezTo>
                <a:cubicBezTo>
                  <a:pt x="364765" y="572460"/>
                  <a:pt x="342440" y="592379"/>
                  <a:pt x="306071" y="605417"/>
                </a:cubicBezTo>
                <a:cubicBezTo>
                  <a:pt x="274024" y="616645"/>
                  <a:pt x="230454" y="623526"/>
                  <a:pt x="182563" y="623526"/>
                </a:cubicBezTo>
                <a:cubicBezTo>
                  <a:pt x="134312" y="623526"/>
                  <a:pt x="90741" y="616645"/>
                  <a:pt x="58694" y="605417"/>
                </a:cubicBezTo>
                <a:cubicBezTo>
                  <a:pt x="22325" y="592379"/>
                  <a:pt x="0" y="572460"/>
                  <a:pt x="0" y="549281"/>
                </a:cubicBezTo>
                <a:cubicBezTo>
                  <a:pt x="0" y="542038"/>
                  <a:pt x="2161" y="535157"/>
                  <a:pt x="6122" y="528638"/>
                </a:cubicBezTo>
                <a:close/>
                <a:moveTo>
                  <a:pt x="6122" y="465138"/>
                </a:moveTo>
                <a:cubicBezTo>
                  <a:pt x="19445" y="477814"/>
                  <a:pt x="37809" y="486144"/>
                  <a:pt x="53653" y="492300"/>
                </a:cubicBezTo>
                <a:cubicBezTo>
                  <a:pt x="93262" y="506425"/>
                  <a:pt x="140433" y="511495"/>
                  <a:pt x="182563" y="511495"/>
                </a:cubicBezTo>
                <a:cubicBezTo>
                  <a:pt x="224332" y="511495"/>
                  <a:pt x="271143" y="506425"/>
                  <a:pt x="311113" y="492300"/>
                </a:cubicBezTo>
                <a:cubicBezTo>
                  <a:pt x="326956" y="486144"/>
                  <a:pt x="344961" y="477814"/>
                  <a:pt x="358644" y="465138"/>
                </a:cubicBezTo>
                <a:cubicBezTo>
                  <a:pt x="362605" y="471657"/>
                  <a:pt x="364765" y="478538"/>
                  <a:pt x="364765" y="485781"/>
                </a:cubicBezTo>
                <a:cubicBezTo>
                  <a:pt x="364765" y="508960"/>
                  <a:pt x="342440" y="528879"/>
                  <a:pt x="306071" y="541917"/>
                </a:cubicBezTo>
                <a:cubicBezTo>
                  <a:pt x="274024" y="553145"/>
                  <a:pt x="230454" y="560026"/>
                  <a:pt x="182563" y="560026"/>
                </a:cubicBezTo>
                <a:cubicBezTo>
                  <a:pt x="134312" y="560026"/>
                  <a:pt x="90741" y="553145"/>
                  <a:pt x="58694" y="541917"/>
                </a:cubicBezTo>
                <a:cubicBezTo>
                  <a:pt x="22325" y="528879"/>
                  <a:pt x="0" y="508960"/>
                  <a:pt x="0" y="485781"/>
                </a:cubicBezTo>
                <a:cubicBezTo>
                  <a:pt x="0" y="478538"/>
                  <a:pt x="2161" y="471657"/>
                  <a:pt x="6122" y="465138"/>
                </a:cubicBezTo>
                <a:close/>
                <a:moveTo>
                  <a:pt x="396133" y="454025"/>
                </a:moveTo>
                <a:cubicBezTo>
                  <a:pt x="412684" y="468873"/>
                  <a:pt x="434272" y="479738"/>
                  <a:pt x="453701" y="486256"/>
                </a:cubicBezTo>
                <a:cubicBezTo>
                  <a:pt x="501914" y="504002"/>
                  <a:pt x="559122" y="510158"/>
                  <a:pt x="609854" y="510158"/>
                </a:cubicBezTo>
                <a:cubicBezTo>
                  <a:pt x="660946" y="510158"/>
                  <a:pt x="717794" y="504002"/>
                  <a:pt x="766007" y="486256"/>
                </a:cubicBezTo>
                <a:cubicBezTo>
                  <a:pt x="785436" y="479738"/>
                  <a:pt x="807384" y="468873"/>
                  <a:pt x="823935" y="454025"/>
                </a:cubicBezTo>
                <a:cubicBezTo>
                  <a:pt x="828972" y="461630"/>
                  <a:pt x="831490" y="469959"/>
                  <a:pt x="831490" y="478651"/>
                </a:cubicBezTo>
                <a:cubicBezTo>
                  <a:pt x="831490" y="507261"/>
                  <a:pt x="804146" y="531163"/>
                  <a:pt x="759890" y="547097"/>
                </a:cubicBezTo>
                <a:cubicBezTo>
                  <a:pt x="721392" y="560859"/>
                  <a:pt x="668142" y="569551"/>
                  <a:pt x="609854" y="569551"/>
                </a:cubicBezTo>
                <a:cubicBezTo>
                  <a:pt x="551567" y="569551"/>
                  <a:pt x="498676" y="560859"/>
                  <a:pt x="459818" y="547097"/>
                </a:cubicBezTo>
                <a:cubicBezTo>
                  <a:pt x="416282" y="531163"/>
                  <a:pt x="388937" y="507261"/>
                  <a:pt x="388937" y="478651"/>
                </a:cubicBezTo>
                <a:cubicBezTo>
                  <a:pt x="388937" y="469959"/>
                  <a:pt x="391456" y="461630"/>
                  <a:pt x="396133" y="454025"/>
                </a:cubicBezTo>
                <a:close/>
                <a:moveTo>
                  <a:pt x="396133" y="376238"/>
                </a:moveTo>
                <a:cubicBezTo>
                  <a:pt x="412684" y="390928"/>
                  <a:pt x="434272" y="401678"/>
                  <a:pt x="453701" y="408486"/>
                </a:cubicBezTo>
                <a:cubicBezTo>
                  <a:pt x="501914" y="425684"/>
                  <a:pt x="559122" y="431775"/>
                  <a:pt x="609854" y="431775"/>
                </a:cubicBezTo>
                <a:cubicBezTo>
                  <a:pt x="660946" y="431775"/>
                  <a:pt x="717794" y="425684"/>
                  <a:pt x="766007" y="408486"/>
                </a:cubicBezTo>
                <a:cubicBezTo>
                  <a:pt x="785436" y="401678"/>
                  <a:pt x="807384" y="390928"/>
                  <a:pt x="823935" y="376238"/>
                </a:cubicBezTo>
                <a:cubicBezTo>
                  <a:pt x="828972" y="383762"/>
                  <a:pt x="831490" y="392003"/>
                  <a:pt x="831490" y="400961"/>
                </a:cubicBezTo>
                <a:cubicBezTo>
                  <a:pt x="831490" y="428909"/>
                  <a:pt x="804146" y="452199"/>
                  <a:pt x="759890" y="467965"/>
                </a:cubicBezTo>
                <a:cubicBezTo>
                  <a:pt x="721392" y="481580"/>
                  <a:pt x="668142" y="490180"/>
                  <a:pt x="609854" y="490180"/>
                </a:cubicBezTo>
                <a:cubicBezTo>
                  <a:pt x="551567" y="490180"/>
                  <a:pt x="498676" y="481580"/>
                  <a:pt x="459818" y="467965"/>
                </a:cubicBezTo>
                <a:cubicBezTo>
                  <a:pt x="416282" y="452199"/>
                  <a:pt x="388937" y="428909"/>
                  <a:pt x="388937" y="400961"/>
                </a:cubicBezTo>
                <a:cubicBezTo>
                  <a:pt x="388937" y="392003"/>
                  <a:pt x="391456" y="383762"/>
                  <a:pt x="396133" y="376238"/>
                </a:cubicBezTo>
                <a:close/>
                <a:moveTo>
                  <a:pt x="182563" y="347663"/>
                </a:moveTo>
                <a:cubicBezTo>
                  <a:pt x="230454" y="347663"/>
                  <a:pt x="274024" y="354471"/>
                  <a:pt x="306071" y="365938"/>
                </a:cubicBezTo>
                <a:cubicBezTo>
                  <a:pt x="342440" y="378839"/>
                  <a:pt x="364765" y="398189"/>
                  <a:pt x="364765" y="421481"/>
                </a:cubicBezTo>
                <a:cubicBezTo>
                  <a:pt x="364765" y="444415"/>
                  <a:pt x="342440" y="463766"/>
                  <a:pt x="306071" y="476666"/>
                </a:cubicBezTo>
                <a:cubicBezTo>
                  <a:pt x="274024" y="487775"/>
                  <a:pt x="230454" y="494942"/>
                  <a:pt x="182563" y="494942"/>
                </a:cubicBezTo>
                <a:cubicBezTo>
                  <a:pt x="134312" y="494942"/>
                  <a:pt x="90741" y="487775"/>
                  <a:pt x="58694" y="476666"/>
                </a:cubicBezTo>
                <a:cubicBezTo>
                  <a:pt x="22325" y="463766"/>
                  <a:pt x="0" y="444415"/>
                  <a:pt x="0" y="421481"/>
                </a:cubicBezTo>
                <a:cubicBezTo>
                  <a:pt x="0" y="398189"/>
                  <a:pt x="22325" y="378839"/>
                  <a:pt x="58694" y="365938"/>
                </a:cubicBezTo>
                <a:cubicBezTo>
                  <a:pt x="90741" y="354471"/>
                  <a:pt x="134312" y="347663"/>
                  <a:pt x="182563" y="347663"/>
                </a:cubicBezTo>
                <a:close/>
                <a:moveTo>
                  <a:pt x="609854" y="234950"/>
                </a:moveTo>
                <a:cubicBezTo>
                  <a:pt x="668142" y="234950"/>
                  <a:pt x="721392" y="243258"/>
                  <a:pt x="759890" y="256985"/>
                </a:cubicBezTo>
                <a:cubicBezTo>
                  <a:pt x="804146" y="272879"/>
                  <a:pt x="831490" y="296720"/>
                  <a:pt x="831490" y="325257"/>
                </a:cubicBezTo>
                <a:cubicBezTo>
                  <a:pt x="831490" y="353433"/>
                  <a:pt x="804146" y="377635"/>
                  <a:pt x="759890" y="393168"/>
                </a:cubicBezTo>
                <a:cubicBezTo>
                  <a:pt x="721392" y="406894"/>
                  <a:pt x="668142" y="415564"/>
                  <a:pt x="609854" y="415564"/>
                </a:cubicBezTo>
                <a:cubicBezTo>
                  <a:pt x="551567" y="415564"/>
                  <a:pt x="498676" y="406894"/>
                  <a:pt x="459818" y="393168"/>
                </a:cubicBezTo>
                <a:cubicBezTo>
                  <a:pt x="416282" y="377635"/>
                  <a:pt x="388937" y="353433"/>
                  <a:pt x="388937" y="325257"/>
                </a:cubicBezTo>
                <a:cubicBezTo>
                  <a:pt x="388937" y="296720"/>
                  <a:pt x="416282" y="272879"/>
                  <a:pt x="459818" y="256985"/>
                </a:cubicBezTo>
                <a:cubicBezTo>
                  <a:pt x="498676" y="243258"/>
                  <a:pt x="551567" y="234950"/>
                  <a:pt x="609854" y="234950"/>
                </a:cubicBezTo>
                <a:close/>
                <a:moveTo>
                  <a:pt x="337727" y="161091"/>
                </a:moveTo>
                <a:cubicBezTo>
                  <a:pt x="343128" y="162529"/>
                  <a:pt x="347088" y="164687"/>
                  <a:pt x="349608" y="167923"/>
                </a:cubicBezTo>
                <a:cubicBezTo>
                  <a:pt x="352128" y="170800"/>
                  <a:pt x="353208" y="174395"/>
                  <a:pt x="353208" y="178351"/>
                </a:cubicBezTo>
                <a:cubicBezTo>
                  <a:pt x="353208" y="183025"/>
                  <a:pt x="351768" y="186981"/>
                  <a:pt x="348888" y="190576"/>
                </a:cubicBezTo>
                <a:cubicBezTo>
                  <a:pt x="346008" y="193813"/>
                  <a:pt x="342408" y="195970"/>
                  <a:pt x="337727" y="196689"/>
                </a:cubicBezTo>
                <a:lnTo>
                  <a:pt x="337727" y="161091"/>
                </a:lnTo>
                <a:close/>
                <a:moveTo>
                  <a:pt x="324407" y="99243"/>
                </a:moveTo>
                <a:lnTo>
                  <a:pt x="324407" y="130886"/>
                </a:lnTo>
                <a:cubicBezTo>
                  <a:pt x="320447" y="129088"/>
                  <a:pt x="317567" y="126931"/>
                  <a:pt x="315407" y="124054"/>
                </a:cubicBezTo>
                <a:cubicBezTo>
                  <a:pt x="313607" y="121178"/>
                  <a:pt x="312527" y="118301"/>
                  <a:pt x="312527" y="115425"/>
                </a:cubicBezTo>
                <a:cubicBezTo>
                  <a:pt x="312527" y="111829"/>
                  <a:pt x="313607" y="108233"/>
                  <a:pt x="315767" y="105356"/>
                </a:cubicBezTo>
                <a:cubicBezTo>
                  <a:pt x="317927" y="102480"/>
                  <a:pt x="320807" y="100322"/>
                  <a:pt x="324407" y="99243"/>
                </a:cubicBezTo>
                <a:close/>
                <a:moveTo>
                  <a:pt x="324407" y="70118"/>
                </a:moveTo>
                <a:lnTo>
                  <a:pt x="324407" y="79107"/>
                </a:lnTo>
                <a:cubicBezTo>
                  <a:pt x="313967" y="80186"/>
                  <a:pt x="305326" y="84141"/>
                  <a:pt x="299206" y="90973"/>
                </a:cubicBezTo>
                <a:cubicBezTo>
                  <a:pt x="292726" y="97805"/>
                  <a:pt x="289486" y="106075"/>
                  <a:pt x="289486" y="116503"/>
                </a:cubicBezTo>
                <a:cubicBezTo>
                  <a:pt x="289486" y="126212"/>
                  <a:pt x="292366" y="134842"/>
                  <a:pt x="298126" y="141314"/>
                </a:cubicBezTo>
                <a:cubicBezTo>
                  <a:pt x="303526" y="148506"/>
                  <a:pt x="312527" y="153540"/>
                  <a:pt x="324407" y="157136"/>
                </a:cubicBezTo>
                <a:lnTo>
                  <a:pt x="324407" y="195610"/>
                </a:lnTo>
                <a:cubicBezTo>
                  <a:pt x="321167" y="193813"/>
                  <a:pt x="317927" y="191296"/>
                  <a:pt x="315407" y="188059"/>
                </a:cubicBezTo>
                <a:cubicBezTo>
                  <a:pt x="312887" y="184464"/>
                  <a:pt x="310727" y="180149"/>
                  <a:pt x="310007" y="175115"/>
                </a:cubicBezTo>
                <a:lnTo>
                  <a:pt x="285886" y="177991"/>
                </a:lnTo>
                <a:cubicBezTo>
                  <a:pt x="288046" y="189857"/>
                  <a:pt x="292006" y="199206"/>
                  <a:pt x="298846" y="205679"/>
                </a:cubicBezTo>
                <a:cubicBezTo>
                  <a:pt x="305326" y="212151"/>
                  <a:pt x="313967" y="216106"/>
                  <a:pt x="324407" y="217545"/>
                </a:cubicBezTo>
                <a:lnTo>
                  <a:pt x="324407" y="234085"/>
                </a:lnTo>
                <a:lnTo>
                  <a:pt x="337727" y="234085"/>
                </a:lnTo>
                <a:lnTo>
                  <a:pt x="337727" y="217185"/>
                </a:lnTo>
                <a:cubicBezTo>
                  <a:pt x="349608" y="215387"/>
                  <a:pt x="358968" y="210713"/>
                  <a:pt x="365808" y="203162"/>
                </a:cubicBezTo>
                <a:cubicBezTo>
                  <a:pt x="372289" y="195610"/>
                  <a:pt x="375889" y="186261"/>
                  <a:pt x="375889" y="175115"/>
                </a:cubicBezTo>
                <a:cubicBezTo>
                  <a:pt x="375889" y="165406"/>
                  <a:pt x="373009" y="157136"/>
                  <a:pt x="367968" y="150663"/>
                </a:cubicBezTo>
                <a:cubicBezTo>
                  <a:pt x="362568" y="144550"/>
                  <a:pt x="352488" y="139157"/>
                  <a:pt x="337727" y="135201"/>
                </a:cubicBezTo>
                <a:lnTo>
                  <a:pt x="337727" y="99243"/>
                </a:lnTo>
                <a:cubicBezTo>
                  <a:pt x="343488" y="102120"/>
                  <a:pt x="347088" y="107154"/>
                  <a:pt x="348888" y="114346"/>
                </a:cubicBezTo>
                <a:lnTo>
                  <a:pt x="371929" y="111110"/>
                </a:lnTo>
                <a:cubicBezTo>
                  <a:pt x="370129" y="102120"/>
                  <a:pt x="366528" y="94569"/>
                  <a:pt x="361128" y="89175"/>
                </a:cubicBezTo>
                <a:cubicBezTo>
                  <a:pt x="355368" y="83782"/>
                  <a:pt x="347448" y="80545"/>
                  <a:pt x="337727" y="79107"/>
                </a:cubicBezTo>
                <a:lnTo>
                  <a:pt x="337727" y="70118"/>
                </a:lnTo>
                <a:lnTo>
                  <a:pt x="324407" y="70118"/>
                </a:lnTo>
                <a:close/>
                <a:moveTo>
                  <a:pt x="331967" y="0"/>
                </a:moveTo>
                <a:cubicBezTo>
                  <a:pt x="373009" y="0"/>
                  <a:pt x="410090" y="16540"/>
                  <a:pt x="437091" y="43509"/>
                </a:cubicBezTo>
                <a:cubicBezTo>
                  <a:pt x="463732" y="70477"/>
                  <a:pt x="480652" y="107873"/>
                  <a:pt x="480652" y="149225"/>
                </a:cubicBezTo>
                <a:cubicBezTo>
                  <a:pt x="480652" y="190217"/>
                  <a:pt x="463732" y="227253"/>
                  <a:pt x="437091" y="254581"/>
                </a:cubicBezTo>
                <a:cubicBezTo>
                  <a:pt x="410090" y="281190"/>
                  <a:pt x="373009" y="298090"/>
                  <a:pt x="331967" y="298090"/>
                </a:cubicBezTo>
                <a:cubicBezTo>
                  <a:pt x="290566" y="298090"/>
                  <a:pt x="253485" y="281190"/>
                  <a:pt x="226484" y="254581"/>
                </a:cubicBezTo>
                <a:cubicBezTo>
                  <a:pt x="199123" y="227253"/>
                  <a:pt x="182562" y="190217"/>
                  <a:pt x="182562" y="149225"/>
                </a:cubicBezTo>
                <a:cubicBezTo>
                  <a:pt x="182562" y="107873"/>
                  <a:pt x="199123" y="70477"/>
                  <a:pt x="226484" y="43509"/>
                </a:cubicBezTo>
                <a:cubicBezTo>
                  <a:pt x="253485" y="16540"/>
                  <a:pt x="290566" y="0"/>
                  <a:pt x="331967" y="0"/>
                </a:cubicBez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50" name="Freeform 110">
            <a:extLst>
              <a:ext uri="{FF2B5EF4-FFF2-40B4-BE49-F238E27FC236}">
                <a16:creationId xmlns:a16="http://schemas.microsoft.com/office/drawing/2014/main" id="{2B678619-BC5E-404F-BDEC-73DDD101CC91}"/>
              </a:ext>
            </a:extLst>
          </p:cNvPr>
          <p:cNvSpPr>
            <a:spLocks noChangeArrowheads="1"/>
          </p:cNvSpPr>
          <p:nvPr/>
        </p:nvSpPr>
        <p:spPr bwMode="auto">
          <a:xfrm>
            <a:off x="20086953" y="4483083"/>
            <a:ext cx="986223" cy="1030382"/>
          </a:xfrm>
          <a:custGeom>
            <a:avLst/>
            <a:gdLst/>
            <a:ahLst/>
            <a:cxnLst/>
            <a:rect l="0" t="0" r="r" b="b"/>
            <a:pathLst>
              <a:path w="851151" h="888138">
                <a:moveTo>
                  <a:pt x="401457" y="380498"/>
                </a:moveTo>
                <a:cubicBezTo>
                  <a:pt x="415543" y="380498"/>
                  <a:pt x="428906" y="383026"/>
                  <a:pt x="441185" y="388083"/>
                </a:cubicBezTo>
                <a:lnTo>
                  <a:pt x="374369" y="462121"/>
                </a:lnTo>
                <a:cubicBezTo>
                  <a:pt x="360645" y="476929"/>
                  <a:pt x="361729" y="500043"/>
                  <a:pt x="376898" y="513767"/>
                </a:cubicBezTo>
                <a:cubicBezTo>
                  <a:pt x="391706" y="527130"/>
                  <a:pt x="415181" y="526047"/>
                  <a:pt x="428544" y="511239"/>
                </a:cubicBezTo>
                <a:lnTo>
                  <a:pt x="495721" y="437201"/>
                </a:lnTo>
                <a:cubicBezTo>
                  <a:pt x="503305" y="452009"/>
                  <a:pt x="507639" y="468983"/>
                  <a:pt x="507639" y="486680"/>
                </a:cubicBezTo>
                <a:cubicBezTo>
                  <a:pt x="507639" y="545189"/>
                  <a:pt x="459966" y="592862"/>
                  <a:pt x="401457" y="592862"/>
                </a:cubicBezTo>
                <a:cubicBezTo>
                  <a:pt x="342948" y="592862"/>
                  <a:pt x="295275" y="545189"/>
                  <a:pt x="295275" y="486680"/>
                </a:cubicBezTo>
                <a:cubicBezTo>
                  <a:pt x="295275" y="428172"/>
                  <a:pt x="342948" y="380498"/>
                  <a:pt x="401457" y="380498"/>
                </a:cubicBezTo>
                <a:close/>
                <a:moveTo>
                  <a:pt x="402251" y="213810"/>
                </a:moveTo>
                <a:cubicBezTo>
                  <a:pt x="456666" y="213810"/>
                  <a:pt x="509640" y="229990"/>
                  <a:pt x="554686" y="260552"/>
                </a:cubicBezTo>
                <a:lnTo>
                  <a:pt x="556127" y="261631"/>
                </a:lnTo>
                <a:lnTo>
                  <a:pt x="507117" y="315923"/>
                </a:lnTo>
                <a:cubicBezTo>
                  <a:pt x="475766" y="296148"/>
                  <a:pt x="439369" y="286080"/>
                  <a:pt x="402251" y="286080"/>
                </a:cubicBezTo>
                <a:cubicBezTo>
                  <a:pt x="348917" y="286080"/>
                  <a:pt x="298826" y="306934"/>
                  <a:pt x="260987" y="344328"/>
                </a:cubicBezTo>
                <a:cubicBezTo>
                  <a:pt x="223509" y="381721"/>
                  <a:pt x="202608" y="432059"/>
                  <a:pt x="202608" y="485273"/>
                </a:cubicBezTo>
                <a:cubicBezTo>
                  <a:pt x="202608" y="538127"/>
                  <a:pt x="223509" y="588464"/>
                  <a:pt x="260987" y="625858"/>
                </a:cubicBezTo>
                <a:cubicBezTo>
                  <a:pt x="298826" y="663611"/>
                  <a:pt x="348917" y="684465"/>
                  <a:pt x="402251" y="684465"/>
                </a:cubicBezTo>
                <a:cubicBezTo>
                  <a:pt x="455225" y="684465"/>
                  <a:pt x="506036" y="663611"/>
                  <a:pt x="543514" y="625858"/>
                </a:cubicBezTo>
                <a:cubicBezTo>
                  <a:pt x="580992" y="588464"/>
                  <a:pt x="601893" y="538127"/>
                  <a:pt x="601893" y="485273"/>
                </a:cubicBezTo>
                <a:cubicBezTo>
                  <a:pt x="601893" y="441407"/>
                  <a:pt x="587479" y="399340"/>
                  <a:pt x="561172" y="364822"/>
                </a:cubicBezTo>
                <a:lnTo>
                  <a:pt x="610542" y="310890"/>
                </a:lnTo>
                <a:lnTo>
                  <a:pt x="611623" y="312328"/>
                </a:lnTo>
                <a:cubicBezTo>
                  <a:pt x="652345" y="361227"/>
                  <a:pt x="674327" y="421632"/>
                  <a:pt x="674327" y="485273"/>
                </a:cubicBezTo>
                <a:cubicBezTo>
                  <a:pt x="674327" y="557183"/>
                  <a:pt x="645498" y="625858"/>
                  <a:pt x="594686" y="676914"/>
                </a:cubicBezTo>
                <a:cubicBezTo>
                  <a:pt x="543514" y="727971"/>
                  <a:pt x="474684" y="756376"/>
                  <a:pt x="402251" y="756376"/>
                </a:cubicBezTo>
                <a:cubicBezTo>
                  <a:pt x="329817" y="756376"/>
                  <a:pt x="260987" y="727971"/>
                  <a:pt x="209815" y="676914"/>
                </a:cubicBezTo>
                <a:cubicBezTo>
                  <a:pt x="158644" y="625858"/>
                  <a:pt x="130175" y="557183"/>
                  <a:pt x="130175" y="485273"/>
                </a:cubicBezTo>
                <a:cubicBezTo>
                  <a:pt x="130175" y="413003"/>
                  <a:pt x="158644" y="344328"/>
                  <a:pt x="209815" y="293271"/>
                </a:cubicBezTo>
                <a:cubicBezTo>
                  <a:pt x="260987" y="242215"/>
                  <a:pt x="329817" y="213810"/>
                  <a:pt x="402251" y="213810"/>
                </a:cubicBezTo>
                <a:close/>
                <a:moveTo>
                  <a:pt x="402251" y="83635"/>
                </a:moveTo>
                <a:cubicBezTo>
                  <a:pt x="489400" y="83635"/>
                  <a:pt x="573667" y="111712"/>
                  <a:pt x="643170" y="163906"/>
                </a:cubicBezTo>
                <a:lnTo>
                  <a:pt x="644610" y="164985"/>
                </a:lnTo>
                <a:lnTo>
                  <a:pt x="594914" y="219339"/>
                </a:lnTo>
                <a:cubicBezTo>
                  <a:pt x="538736" y="178664"/>
                  <a:pt x="471754" y="157066"/>
                  <a:pt x="402251" y="157066"/>
                </a:cubicBezTo>
                <a:cubicBezTo>
                  <a:pt x="314742" y="157066"/>
                  <a:pt x="231195" y="191622"/>
                  <a:pt x="169615" y="253535"/>
                </a:cubicBezTo>
                <a:cubicBezTo>
                  <a:pt x="107675" y="315447"/>
                  <a:pt x="73104" y="398237"/>
                  <a:pt x="73104" y="486067"/>
                </a:cubicBezTo>
                <a:cubicBezTo>
                  <a:pt x="73104" y="573536"/>
                  <a:pt x="107675" y="656686"/>
                  <a:pt x="169615" y="718599"/>
                </a:cubicBezTo>
                <a:cubicBezTo>
                  <a:pt x="231195" y="780511"/>
                  <a:pt x="314742" y="815067"/>
                  <a:pt x="402251" y="815067"/>
                </a:cubicBezTo>
                <a:cubicBezTo>
                  <a:pt x="489760" y="815067"/>
                  <a:pt x="572947" y="780511"/>
                  <a:pt x="635247" y="718599"/>
                </a:cubicBezTo>
                <a:cubicBezTo>
                  <a:pt x="697187" y="656686"/>
                  <a:pt x="731398" y="573536"/>
                  <a:pt x="731398" y="486067"/>
                </a:cubicBezTo>
                <a:cubicBezTo>
                  <a:pt x="731398" y="405436"/>
                  <a:pt x="702229" y="328766"/>
                  <a:pt x="649292" y="268293"/>
                </a:cubicBezTo>
                <a:lnTo>
                  <a:pt x="698628" y="213940"/>
                </a:lnTo>
                <a:lnTo>
                  <a:pt x="699708" y="215379"/>
                </a:lnTo>
                <a:cubicBezTo>
                  <a:pt x="767410" y="289530"/>
                  <a:pt x="804502" y="385639"/>
                  <a:pt x="804502" y="486067"/>
                </a:cubicBezTo>
                <a:cubicBezTo>
                  <a:pt x="804502" y="592974"/>
                  <a:pt x="762368" y="694842"/>
                  <a:pt x="686744" y="770432"/>
                </a:cubicBezTo>
                <a:cubicBezTo>
                  <a:pt x="610759" y="846023"/>
                  <a:pt x="509206" y="888138"/>
                  <a:pt x="402251" y="888138"/>
                </a:cubicBezTo>
                <a:cubicBezTo>
                  <a:pt x="295296" y="888138"/>
                  <a:pt x="193383" y="846023"/>
                  <a:pt x="117758" y="770432"/>
                </a:cubicBezTo>
                <a:cubicBezTo>
                  <a:pt x="42133" y="694842"/>
                  <a:pt x="0" y="592974"/>
                  <a:pt x="0" y="486067"/>
                </a:cubicBezTo>
                <a:cubicBezTo>
                  <a:pt x="0" y="378800"/>
                  <a:pt x="42133" y="277292"/>
                  <a:pt x="117758" y="201701"/>
                </a:cubicBezTo>
                <a:cubicBezTo>
                  <a:pt x="193383" y="125750"/>
                  <a:pt x="295296" y="83635"/>
                  <a:pt x="402251" y="83635"/>
                </a:cubicBezTo>
                <a:close/>
                <a:moveTo>
                  <a:pt x="750799" y="22"/>
                </a:moveTo>
                <a:cubicBezTo>
                  <a:pt x="755475" y="-202"/>
                  <a:pt x="760240" y="1326"/>
                  <a:pt x="764016" y="4741"/>
                </a:cubicBezTo>
                <a:cubicBezTo>
                  <a:pt x="767612" y="7977"/>
                  <a:pt x="769411" y="11931"/>
                  <a:pt x="769770" y="16246"/>
                </a:cubicBezTo>
                <a:lnTo>
                  <a:pt x="778761" y="69095"/>
                </a:lnTo>
                <a:lnTo>
                  <a:pt x="834505" y="73769"/>
                </a:lnTo>
                <a:cubicBezTo>
                  <a:pt x="844575" y="74488"/>
                  <a:pt x="852128" y="83116"/>
                  <a:pt x="851049" y="93542"/>
                </a:cubicBezTo>
                <a:cubicBezTo>
                  <a:pt x="850689" y="97856"/>
                  <a:pt x="848531" y="101811"/>
                  <a:pt x="845654" y="105047"/>
                </a:cubicBezTo>
                <a:lnTo>
                  <a:pt x="760420" y="198881"/>
                </a:lnTo>
                <a:cubicBezTo>
                  <a:pt x="753946" y="206431"/>
                  <a:pt x="742078" y="206791"/>
                  <a:pt x="734885" y="199960"/>
                </a:cubicBezTo>
                <a:cubicBezTo>
                  <a:pt x="734166" y="199600"/>
                  <a:pt x="734166" y="199600"/>
                  <a:pt x="733806" y="199241"/>
                </a:cubicBezTo>
                <a:lnTo>
                  <a:pt x="707553" y="175513"/>
                </a:lnTo>
                <a:lnTo>
                  <a:pt x="415166" y="497641"/>
                </a:lnTo>
                <a:cubicBezTo>
                  <a:pt x="408333" y="505191"/>
                  <a:pt x="396465" y="505551"/>
                  <a:pt x="389272" y="498720"/>
                </a:cubicBezTo>
                <a:cubicBezTo>
                  <a:pt x="381720" y="491889"/>
                  <a:pt x="381000" y="480384"/>
                  <a:pt x="387833" y="472835"/>
                </a:cubicBezTo>
                <a:lnTo>
                  <a:pt x="680580" y="151065"/>
                </a:lnTo>
                <a:lnTo>
                  <a:pt x="653607" y="126258"/>
                </a:lnTo>
                <a:lnTo>
                  <a:pt x="653247" y="126258"/>
                </a:lnTo>
                <a:cubicBezTo>
                  <a:pt x="646054" y="119428"/>
                  <a:pt x="645335" y="108283"/>
                  <a:pt x="652528" y="100733"/>
                </a:cubicBezTo>
                <a:cubicBezTo>
                  <a:pt x="652528" y="100373"/>
                  <a:pt x="652887" y="100014"/>
                  <a:pt x="652887" y="99654"/>
                </a:cubicBezTo>
                <a:lnTo>
                  <a:pt x="738482" y="5820"/>
                </a:lnTo>
                <a:lnTo>
                  <a:pt x="738122" y="5820"/>
                </a:lnTo>
                <a:cubicBezTo>
                  <a:pt x="741539" y="2225"/>
                  <a:pt x="746124" y="247"/>
                  <a:pt x="750799" y="22"/>
                </a:cubicBezTo>
                <a:close/>
              </a:path>
            </a:pathLst>
          </a:custGeom>
          <a:solidFill>
            <a:schemeClr val="accent4"/>
          </a:solidFill>
          <a:ln>
            <a:noFill/>
          </a:ln>
          <a:effectLst/>
        </p:spPr>
        <p:txBody>
          <a:bodyPr anchor="ctr"/>
          <a:lstStyle/>
          <a:p>
            <a:endParaRPr lang="en-US" dirty="0">
              <a:latin typeface="Lato Light" panose="020F0502020204030203" pitchFamily="34" charset="0"/>
            </a:endParaRPr>
          </a:p>
        </p:txBody>
      </p:sp>
      <p:sp>
        <p:nvSpPr>
          <p:cNvPr id="52" name="TextBox 51">
            <a:extLst>
              <a:ext uri="{FF2B5EF4-FFF2-40B4-BE49-F238E27FC236}">
                <a16:creationId xmlns:a16="http://schemas.microsoft.com/office/drawing/2014/main" id="{844A706C-5C87-834C-93AA-E7DBE767166B}"/>
              </a:ext>
            </a:extLst>
          </p:cNvPr>
          <p:cNvSpPr txBox="1"/>
          <p:nvPr/>
        </p:nvSpPr>
        <p:spPr>
          <a:xfrm>
            <a:off x="8180347" y="5786604"/>
            <a:ext cx="2448106" cy="1077218"/>
          </a:xfrm>
          <a:prstGeom prst="rect">
            <a:avLst/>
          </a:prstGeom>
          <a:noFill/>
        </p:spPr>
        <p:txBody>
          <a:bodyPr wrap="none" rtlCol="0" anchor="t" anchorCtr="0">
            <a:spAutoFit/>
          </a:bodyPr>
          <a:lstStyle/>
          <a:p>
            <a:pPr algn="ctr"/>
            <a:r>
              <a:rPr lang="en-US" sz="3200" b="1" dirty="0">
                <a:solidFill>
                  <a:schemeClr val="tx2"/>
                </a:solidFill>
                <a:latin typeface="Poppins" pitchFamily="2" charset="77"/>
                <a:ea typeface="League Spartan" charset="0"/>
                <a:cs typeface="Poppins" pitchFamily="2" charset="77"/>
              </a:rPr>
              <a:t>YOUR TITLE</a:t>
            </a:r>
          </a:p>
          <a:p>
            <a:pPr algn="ctr"/>
            <a:r>
              <a:rPr lang="en-US" sz="3200" b="1" dirty="0">
                <a:solidFill>
                  <a:schemeClr val="tx2"/>
                </a:solidFill>
                <a:latin typeface="Poppins" pitchFamily="2" charset="77"/>
                <a:ea typeface="League Spartan" charset="0"/>
                <a:cs typeface="Poppins" pitchFamily="2" charset="77"/>
              </a:rPr>
              <a:t>HERE</a:t>
            </a:r>
          </a:p>
        </p:txBody>
      </p:sp>
      <p:sp>
        <p:nvSpPr>
          <p:cNvPr id="53" name="TextBox 52">
            <a:extLst>
              <a:ext uri="{FF2B5EF4-FFF2-40B4-BE49-F238E27FC236}">
                <a16:creationId xmlns:a16="http://schemas.microsoft.com/office/drawing/2014/main" id="{790D5DB1-462B-EF4D-8FCC-32DB9685907F}"/>
              </a:ext>
            </a:extLst>
          </p:cNvPr>
          <p:cNvSpPr txBox="1"/>
          <p:nvPr/>
        </p:nvSpPr>
        <p:spPr>
          <a:xfrm>
            <a:off x="13761172" y="5786604"/>
            <a:ext cx="2448106" cy="1077218"/>
          </a:xfrm>
          <a:prstGeom prst="rect">
            <a:avLst/>
          </a:prstGeom>
          <a:noFill/>
        </p:spPr>
        <p:txBody>
          <a:bodyPr wrap="none" rtlCol="0" anchor="t" anchorCtr="0">
            <a:spAutoFit/>
          </a:bodyPr>
          <a:lstStyle/>
          <a:p>
            <a:pPr algn="ctr"/>
            <a:r>
              <a:rPr lang="en-US" sz="3200" b="1" dirty="0">
                <a:solidFill>
                  <a:schemeClr val="tx2"/>
                </a:solidFill>
                <a:latin typeface="Poppins" pitchFamily="2" charset="77"/>
                <a:ea typeface="League Spartan" charset="0"/>
                <a:cs typeface="Poppins" pitchFamily="2" charset="77"/>
              </a:rPr>
              <a:t>YOUR TITLE</a:t>
            </a:r>
          </a:p>
          <a:p>
            <a:pPr algn="ctr"/>
            <a:r>
              <a:rPr lang="en-US" sz="3200" b="1" dirty="0">
                <a:solidFill>
                  <a:schemeClr val="tx2"/>
                </a:solidFill>
                <a:latin typeface="Poppins" pitchFamily="2" charset="77"/>
                <a:ea typeface="League Spartan" charset="0"/>
                <a:cs typeface="Poppins" pitchFamily="2" charset="77"/>
              </a:rPr>
              <a:t>HERE</a:t>
            </a:r>
          </a:p>
        </p:txBody>
      </p:sp>
      <p:sp>
        <p:nvSpPr>
          <p:cNvPr id="54" name="TextBox 53">
            <a:extLst>
              <a:ext uri="{FF2B5EF4-FFF2-40B4-BE49-F238E27FC236}">
                <a16:creationId xmlns:a16="http://schemas.microsoft.com/office/drawing/2014/main" id="{AA54A593-AB34-9541-9719-137CED04480B}"/>
              </a:ext>
            </a:extLst>
          </p:cNvPr>
          <p:cNvSpPr txBox="1"/>
          <p:nvPr/>
        </p:nvSpPr>
        <p:spPr>
          <a:xfrm>
            <a:off x="19356011" y="5786604"/>
            <a:ext cx="2448106" cy="1077218"/>
          </a:xfrm>
          <a:prstGeom prst="rect">
            <a:avLst/>
          </a:prstGeom>
          <a:noFill/>
        </p:spPr>
        <p:txBody>
          <a:bodyPr wrap="none" rtlCol="0" anchor="t" anchorCtr="0">
            <a:spAutoFit/>
          </a:bodyPr>
          <a:lstStyle/>
          <a:p>
            <a:pPr algn="ctr"/>
            <a:r>
              <a:rPr lang="en-US" sz="3200" b="1" dirty="0">
                <a:solidFill>
                  <a:schemeClr val="tx2"/>
                </a:solidFill>
                <a:latin typeface="Poppins" pitchFamily="2" charset="77"/>
                <a:ea typeface="League Spartan" charset="0"/>
                <a:cs typeface="Poppins" pitchFamily="2" charset="77"/>
              </a:rPr>
              <a:t>YOUR TITLE</a:t>
            </a:r>
          </a:p>
          <a:p>
            <a:pPr algn="ctr"/>
            <a:r>
              <a:rPr lang="en-US" sz="3200" b="1" dirty="0">
                <a:solidFill>
                  <a:schemeClr val="tx2"/>
                </a:solidFill>
                <a:latin typeface="Poppins" pitchFamily="2" charset="77"/>
                <a:ea typeface="League Spartan" charset="0"/>
                <a:cs typeface="Poppins" pitchFamily="2" charset="77"/>
              </a:rPr>
              <a:t>HERE</a:t>
            </a:r>
          </a:p>
        </p:txBody>
      </p:sp>
      <p:sp>
        <p:nvSpPr>
          <p:cNvPr id="55" name="TextBox 54">
            <a:extLst>
              <a:ext uri="{FF2B5EF4-FFF2-40B4-BE49-F238E27FC236}">
                <a16:creationId xmlns:a16="http://schemas.microsoft.com/office/drawing/2014/main" id="{9C8E1D34-771B-FE40-9E63-6EC9AD641EE5}"/>
              </a:ext>
            </a:extLst>
          </p:cNvPr>
          <p:cNvSpPr txBox="1"/>
          <p:nvPr/>
        </p:nvSpPr>
        <p:spPr>
          <a:xfrm>
            <a:off x="2564834" y="5786604"/>
            <a:ext cx="2448106" cy="1077218"/>
          </a:xfrm>
          <a:prstGeom prst="rect">
            <a:avLst/>
          </a:prstGeom>
          <a:noFill/>
        </p:spPr>
        <p:txBody>
          <a:bodyPr wrap="none" rtlCol="0" anchor="t" anchorCtr="0">
            <a:spAutoFit/>
          </a:bodyPr>
          <a:lstStyle/>
          <a:p>
            <a:pPr algn="ctr"/>
            <a:r>
              <a:rPr lang="en-US" sz="3200" b="1" dirty="0">
                <a:solidFill>
                  <a:schemeClr val="tx2"/>
                </a:solidFill>
                <a:latin typeface="Poppins" pitchFamily="2" charset="77"/>
                <a:ea typeface="League Spartan" charset="0"/>
                <a:cs typeface="Poppins" pitchFamily="2" charset="77"/>
              </a:rPr>
              <a:t>YOUR TITLE</a:t>
            </a:r>
          </a:p>
          <a:p>
            <a:pPr algn="ctr"/>
            <a:r>
              <a:rPr lang="en-US" sz="3200" b="1" dirty="0">
                <a:solidFill>
                  <a:schemeClr val="tx2"/>
                </a:solidFill>
                <a:latin typeface="Poppins" pitchFamily="2" charset="77"/>
                <a:ea typeface="League Spartan" charset="0"/>
                <a:cs typeface="Poppins" pitchFamily="2" charset="77"/>
              </a:rPr>
              <a:t>HERE</a:t>
            </a:r>
          </a:p>
        </p:txBody>
      </p:sp>
      <p:sp>
        <p:nvSpPr>
          <p:cNvPr id="56" name="Subtitle 2">
            <a:extLst>
              <a:ext uri="{FF2B5EF4-FFF2-40B4-BE49-F238E27FC236}">
                <a16:creationId xmlns:a16="http://schemas.microsoft.com/office/drawing/2014/main" id="{765644A8-7841-7441-9859-C539BDA16807}"/>
              </a:ext>
            </a:extLst>
          </p:cNvPr>
          <p:cNvSpPr txBox="1">
            <a:spLocks/>
          </p:cNvSpPr>
          <p:nvPr/>
        </p:nvSpPr>
        <p:spPr>
          <a:xfrm>
            <a:off x="2397418" y="7870493"/>
            <a:ext cx="2824288" cy="2738698"/>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57" name="Subtitle 2">
            <a:extLst>
              <a:ext uri="{FF2B5EF4-FFF2-40B4-BE49-F238E27FC236}">
                <a16:creationId xmlns:a16="http://schemas.microsoft.com/office/drawing/2014/main" id="{817208F6-3A45-7E42-AF9F-2DC165B7E429}"/>
              </a:ext>
            </a:extLst>
          </p:cNvPr>
          <p:cNvSpPr txBox="1">
            <a:spLocks/>
          </p:cNvSpPr>
          <p:nvPr/>
        </p:nvSpPr>
        <p:spPr>
          <a:xfrm>
            <a:off x="7992256" y="7870493"/>
            <a:ext cx="2824288" cy="2738698"/>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58" name="Subtitle 2">
            <a:extLst>
              <a:ext uri="{FF2B5EF4-FFF2-40B4-BE49-F238E27FC236}">
                <a16:creationId xmlns:a16="http://schemas.microsoft.com/office/drawing/2014/main" id="{4B0D20EA-394C-4B40-A45B-330CDCDE021C}"/>
              </a:ext>
            </a:extLst>
          </p:cNvPr>
          <p:cNvSpPr txBox="1">
            <a:spLocks/>
          </p:cNvSpPr>
          <p:nvPr/>
        </p:nvSpPr>
        <p:spPr>
          <a:xfrm>
            <a:off x="13573755" y="7870493"/>
            <a:ext cx="2824288" cy="2738698"/>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59" name="Subtitle 2">
            <a:extLst>
              <a:ext uri="{FF2B5EF4-FFF2-40B4-BE49-F238E27FC236}">
                <a16:creationId xmlns:a16="http://schemas.microsoft.com/office/drawing/2014/main" id="{AF0BEE0D-7F25-314C-898B-AA635EDB0A63}"/>
              </a:ext>
            </a:extLst>
          </p:cNvPr>
          <p:cNvSpPr txBox="1">
            <a:spLocks/>
          </p:cNvSpPr>
          <p:nvPr/>
        </p:nvSpPr>
        <p:spPr>
          <a:xfrm>
            <a:off x="19167920" y="7870493"/>
            <a:ext cx="2824288" cy="2738698"/>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grpSp>
        <p:nvGrpSpPr>
          <p:cNvPr id="47" name="Grupo 46">
            <a:extLst>
              <a:ext uri="{FF2B5EF4-FFF2-40B4-BE49-F238E27FC236}">
                <a16:creationId xmlns:a16="http://schemas.microsoft.com/office/drawing/2014/main" id="{5E180697-1D45-234D-BED6-834D3591A61B}"/>
              </a:ext>
            </a:extLst>
          </p:cNvPr>
          <p:cNvGrpSpPr/>
          <p:nvPr/>
        </p:nvGrpSpPr>
        <p:grpSpPr>
          <a:xfrm>
            <a:off x="819681" y="631666"/>
            <a:ext cx="10457537" cy="1307099"/>
            <a:chOff x="591081" y="585946"/>
            <a:chExt cx="10457537" cy="1307099"/>
          </a:xfrm>
        </p:grpSpPr>
        <p:sp>
          <p:nvSpPr>
            <p:cNvPr id="51" name="CuadroTexto 50">
              <a:extLst>
                <a:ext uri="{FF2B5EF4-FFF2-40B4-BE49-F238E27FC236}">
                  <a16:creationId xmlns:a16="http://schemas.microsoft.com/office/drawing/2014/main" id="{B5A9396E-BE91-C146-8685-E7E44A257449}"/>
                </a:ext>
              </a:extLst>
            </p:cNvPr>
            <p:cNvSpPr txBox="1"/>
            <p:nvPr/>
          </p:nvSpPr>
          <p:spPr>
            <a:xfrm>
              <a:off x="591081" y="585946"/>
              <a:ext cx="10457537" cy="1107996"/>
            </a:xfrm>
            <a:prstGeom prst="rect">
              <a:avLst/>
            </a:prstGeom>
            <a:noFill/>
          </p:spPr>
          <p:txBody>
            <a:bodyPr wrap="square" rtlCol="0">
              <a:spAutoFit/>
            </a:bodyPr>
            <a:lstStyle/>
            <a:p>
              <a:r>
                <a:rPr lang="en-US" sz="6600" dirty="0">
                  <a:solidFill>
                    <a:schemeClr val="bg1"/>
                  </a:solidFill>
                  <a:latin typeface="Montserrat" pitchFamily="2" charset="77"/>
                </a:rPr>
                <a:t>Your Title Goes Here</a:t>
              </a:r>
            </a:p>
          </p:txBody>
        </p:sp>
        <p:sp>
          <p:nvSpPr>
            <p:cNvPr id="60" name="Rectángulo 59">
              <a:extLst>
                <a:ext uri="{FF2B5EF4-FFF2-40B4-BE49-F238E27FC236}">
                  <a16:creationId xmlns:a16="http://schemas.microsoft.com/office/drawing/2014/main" id="{131E048B-C963-D04C-AFD5-9C0C8C9F6C89}"/>
                </a:ext>
              </a:extLst>
            </p:cNvPr>
            <p:cNvSpPr/>
            <p:nvPr/>
          </p:nvSpPr>
          <p:spPr>
            <a:xfrm>
              <a:off x="778052" y="1693942"/>
              <a:ext cx="2253906" cy="19910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ángulo 60">
              <a:extLst>
                <a:ext uri="{FF2B5EF4-FFF2-40B4-BE49-F238E27FC236}">
                  <a16:creationId xmlns:a16="http://schemas.microsoft.com/office/drawing/2014/main" id="{2A0044D6-E4BF-4244-B21E-682553415904}"/>
                </a:ext>
              </a:extLst>
            </p:cNvPr>
            <p:cNvSpPr/>
            <p:nvPr/>
          </p:nvSpPr>
          <p:spPr>
            <a:xfrm>
              <a:off x="3019707" y="1688215"/>
              <a:ext cx="2253906" cy="1991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ángulo 61">
              <a:extLst>
                <a:ext uri="{FF2B5EF4-FFF2-40B4-BE49-F238E27FC236}">
                  <a16:creationId xmlns:a16="http://schemas.microsoft.com/office/drawing/2014/main" id="{B532C91E-4292-4B4B-AF32-D9BE444EBBB4}"/>
                </a:ext>
              </a:extLst>
            </p:cNvPr>
            <p:cNvSpPr/>
            <p:nvPr/>
          </p:nvSpPr>
          <p:spPr>
            <a:xfrm>
              <a:off x="5196798" y="1692907"/>
              <a:ext cx="2253906" cy="19910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822844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Freeform 1">
            <a:extLst>
              <a:ext uri="{FF2B5EF4-FFF2-40B4-BE49-F238E27FC236}">
                <a16:creationId xmlns:a16="http://schemas.microsoft.com/office/drawing/2014/main" id="{3FAF1678-4362-0A4A-9810-6E448FA0F366}"/>
              </a:ext>
            </a:extLst>
          </p:cNvPr>
          <p:cNvSpPr>
            <a:spLocks noChangeArrowheads="1"/>
          </p:cNvSpPr>
          <p:nvPr/>
        </p:nvSpPr>
        <p:spPr bwMode="auto">
          <a:xfrm>
            <a:off x="15518885" y="3702856"/>
            <a:ext cx="7337940" cy="2313641"/>
          </a:xfrm>
          <a:custGeom>
            <a:avLst/>
            <a:gdLst>
              <a:gd name="T0" fmla="*/ 6474 w 9455"/>
              <a:gd name="T1" fmla="*/ 2980 h 2981"/>
              <a:gd name="T2" fmla="*/ 0 w 9455"/>
              <a:gd name="T3" fmla="*/ 2980 h 2981"/>
              <a:gd name="T4" fmla="*/ 2275 w 9455"/>
              <a:gd name="T5" fmla="*/ 0 h 2981"/>
              <a:gd name="T6" fmla="*/ 9454 w 9455"/>
              <a:gd name="T7" fmla="*/ 0 h 2981"/>
              <a:gd name="T8" fmla="*/ 9454 w 9455"/>
              <a:gd name="T9" fmla="*/ 0 h 2981"/>
              <a:gd name="T10" fmla="*/ 6474 w 9455"/>
              <a:gd name="T11" fmla="*/ 2980 h 2981"/>
            </a:gdLst>
            <a:ahLst/>
            <a:cxnLst>
              <a:cxn ang="0">
                <a:pos x="T0" y="T1"/>
              </a:cxn>
              <a:cxn ang="0">
                <a:pos x="T2" y="T3"/>
              </a:cxn>
              <a:cxn ang="0">
                <a:pos x="T4" y="T5"/>
              </a:cxn>
              <a:cxn ang="0">
                <a:pos x="T6" y="T7"/>
              </a:cxn>
              <a:cxn ang="0">
                <a:pos x="T8" y="T9"/>
              </a:cxn>
              <a:cxn ang="0">
                <a:pos x="T10" y="T11"/>
              </a:cxn>
            </a:cxnLst>
            <a:rect l="0" t="0" r="r" b="b"/>
            <a:pathLst>
              <a:path w="9455" h="2981">
                <a:moveTo>
                  <a:pt x="6474" y="2980"/>
                </a:moveTo>
                <a:lnTo>
                  <a:pt x="0" y="2980"/>
                </a:lnTo>
                <a:lnTo>
                  <a:pt x="2275" y="0"/>
                </a:lnTo>
                <a:lnTo>
                  <a:pt x="9454" y="0"/>
                </a:lnTo>
                <a:lnTo>
                  <a:pt x="9454" y="0"/>
                </a:lnTo>
                <a:cubicBezTo>
                  <a:pt x="9454" y="1646"/>
                  <a:pt x="8120" y="2980"/>
                  <a:pt x="6474" y="2980"/>
                </a:cubicBezTo>
              </a:path>
            </a:pathLst>
          </a:custGeom>
          <a:solidFill>
            <a:schemeClr val="accent6"/>
          </a:solidFill>
          <a:ln>
            <a:noFill/>
          </a:ln>
          <a:effectLst/>
        </p:spPr>
        <p:txBody>
          <a:bodyPr wrap="none" anchor="ctr"/>
          <a:lstStyle/>
          <a:p>
            <a:endParaRPr lang="en-US" sz="6532" dirty="0">
              <a:latin typeface="Lato Light" panose="020F0502020204030203" pitchFamily="34" charset="0"/>
            </a:endParaRPr>
          </a:p>
        </p:txBody>
      </p:sp>
      <p:sp>
        <p:nvSpPr>
          <p:cNvPr id="6146" name="Freeform 2">
            <a:extLst>
              <a:ext uri="{FF2B5EF4-FFF2-40B4-BE49-F238E27FC236}">
                <a16:creationId xmlns:a16="http://schemas.microsoft.com/office/drawing/2014/main" id="{5CE107A7-575D-A549-B10B-50DA58B3D4A0}"/>
              </a:ext>
            </a:extLst>
          </p:cNvPr>
          <p:cNvSpPr>
            <a:spLocks noChangeArrowheads="1"/>
          </p:cNvSpPr>
          <p:nvPr/>
        </p:nvSpPr>
        <p:spPr bwMode="auto">
          <a:xfrm>
            <a:off x="10097571" y="6016497"/>
            <a:ext cx="7337940" cy="2313641"/>
          </a:xfrm>
          <a:custGeom>
            <a:avLst/>
            <a:gdLst>
              <a:gd name="T0" fmla="*/ 2980 w 9455"/>
              <a:gd name="T1" fmla="*/ 2979 h 2980"/>
              <a:gd name="T2" fmla="*/ 9454 w 9455"/>
              <a:gd name="T3" fmla="*/ 2979 h 2980"/>
              <a:gd name="T4" fmla="*/ 7179 w 9455"/>
              <a:gd name="T5" fmla="*/ 0 h 2980"/>
              <a:gd name="T6" fmla="*/ 0 w 9455"/>
              <a:gd name="T7" fmla="*/ 0 h 2980"/>
              <a:gd name="T8" fmla="*/ 0 w 9455"/>
              <a:gd name="T9" fmla="*/ 0 h 2980"/>
              <a:gd name="T10" fmla="*/ 2980 w 9455"/>
              <a:gd name="T11" fmla="*/ 2979 h 2980"/>
            </a:gdLst>
            <a:ahLst/>
            <a:cxnLst>
              <a:cxn ang="0">
                <a:pos x="T0" y="T1"/>
              </a:cxn>
              <a:cxn ang="0">
                <a:pos x="T2" y="T3"/>
              </a:cxn>
              <a:cxn ang="0">
                <a:pos x="T4" y="T5"/>
              </a:cxn>
              <a:cxn ang="0">
                <a:pos x="T6" y="T7"/>
              </a:cxn>
              <a:cxn ang="0">
                <a:pos x="T8" y="T9"/>
              </a:cxn>
              <a:cxn ang="0">
                <a:pos x="T10" y="T11"/>
              </a:cxn>
            </a:cxnLst>
            <a:rect l="0" t="0" r="r" b="b"/>
            <a:pathLst>
              <a:path w="9455" h="2980">
                <a:moveTo>
                  <a:pt x="2980" y="2979"/>
                </a:moveTo>
                <a:lnTo>
                  <a:pt x="9454" y="2979"/>
                </a:lnTo>
                <a:lnTo>
                  <a:pt x="7179" y="0"/>
                </a:lnTo>
                <a:lnTo>
                  <a:pt x="0" y="0"/>
                </a:lnTo>
                <a:lnTo>
                  <a:pt x="0" y="0"/>
                </a:lnTo>
                <a:cubicBezTo>
                  <a:pt x="0" y="1646"/>
                  <a:pt x="1334" y="2979"/>
                  <a:pt x="2980" y="2979"/>
                </a:cubicBez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6147" name="Freeform 3">
            <a:extLst>
              <a:ext uri="{FF2B5EF4-FFF2-40B4-BE49-F238E27FC236}">
                <a16:creationId xmlns:a16="http://schemas.microsoft.com/office/drawing/2014/main" id="{02951478-C428-BA42-A9C6-A3BB4F541516}"/>
              </a:ext>
            </a:extLst>
          </p:cNvPr>
          <p:cNvSpPr>
            <a:spLocks noChangeArrowheads="1"/>
          </p:cNvSpPr>
          <p:nvPr/>
        </p:nvSpPr>
        <p:spPr bwMode="auto">
          <a:xfrm>
            <a:off x="15518885" y="6013074"/>
            <a:ext cx="1916626" cy="2317066"/>
          </a:xfrm>
          <a:custGeom>
            <a:avLst/>
            <a:gdLst>
              <a:gd name="T0" fmla="*/ 2469 w 2470"/>
              <a:gd name="T1" fmla="*/ 2983 h 2984"/>
              <a:gd name="T2" fmla="*/ 2469 w 2470"/>
              <a:gd name="T3" fmla="*/ 0 h 2984"/>
              <a:gd name="T4" fmla="*/ 0 w 2470"/>
              <a:gd name="T5" fmla="*/ 4 h 2984"/>
              <a:gd name="T6" fmla="*/ 2469 w 2470"/>
              <a:gd name="T7" fmla="*/ 2983 h 2984"/>
            </a:gdLst>
            <a:ahLst/>
            <a:cxnLst>
              <a:cxn ang="0">
                <a:pos x="T0" y="T1"/>
              </a:cxn>
              <a:cxn ang="0">
                <a:pos x="T2" y="T3"/>
              </a:cxn>
              <a:cxn ang="0">
                <a:pos x="T4" y="T5"/>
              </a:cxn>
              <a:cxn ang="0">
                <a:pos x="T6" y="T7"/>
              </a:cxn>
            </a:cxnLst>
            <a:rect l="0" t="0" r="r" b="b"/>
            <a:pathLst>
              <a:path w="2470" h="2984">
                <a:moveTo>
                  <a:pt x="2469" y="2983"/>
                </a:moveTo>
                <a:lnTo>
                  <a:pt x="2469" y="0"/>
                </a:lnTo>
                <a:lnTo>
                  <a:pt x="0" y="4"/>
                </a:lnTo>
                <a:lnTo>
                  <a:pt x="2469" y="2983"/>
                </a:lnTo>
              </a:path>
            </a:pathLst>
          </a:custGeom>
          <a:solidFill>
            <a:schemeClr val="accent6">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6148" name="Freeform 4">
            <a:extLst>
              <a:ext uri="{FF2B5EF4-FFF2-40B4-BE49-F238E27FC236}">
                <a16:creationId xmlns:a16="http://schemas.microsoft.com/office/drawing/2014/main" id="{35EE6756-F0AD-D544-BAE8-3780611C836F}"/>
              </a:ext>
            </a:extLst>
          </p:cNvPr>
          <p:cNvSpPr>
            <a:spLocks noChangeArrowheads="1"/>
          </p:cNvSpPr>
          <p:nvPr/>
        </p:nvSpPr>
        <p:spPr bwMode="auto">
          <a:xfrm>
            <a:off x="15518885" y="8326715"/>
            <a:ext cx="7337940" cy="2313641"/>
          </a:xfrm>
          <a:custGeom>
            <a:avLst/>
            <a:gdLst>
              <a:gd name="T0" fmla="*/ 6474 w 9455"/>
              <a:gd name="T1" fmla="*/ 2979 h 2980"/>
              <a:gd name="T2" fmla="*/ 0 w 9455"/>
              <a:gd name="T3" fmla="*/ 2979 h 2980"/>
              <a:gd name="T4" fmla="*/ 2275 w 9455"/>
              <a:gd name="T5" fmla="*/ 0 h 2980"/>
              <a:gd name="T6" fmla="*/ 9454 w 9455"/>
              <a:gd name="T7" fmla="*/ 0 h 2980"/>
              <a:gd name="T8" fmla="*/ 9454 w 9455"/>
              <a:gd name="T9" fmla="*/ 0 h 2980"/>
              <a:gd name="T10" fmla="*/ 6474 w 9455"/>
              <a:gd name="T11" fmla="*/ 2979 h 2980"/>
            </a:gdLst>
            <a:ahLst/>
            <a:cxnLst>
              <a:cxn ang="0">
                <a:pos x="T0" y="T1"/>
              </a:cxn>
              <a:cxn ang="0">
                <a:pos x="T2" y="T3"/>
              </a:cxn>
              <a:cxn ang="0">
                <a:pos x="T4" y="T5"/>
              </a:cxn>
              <a:cxn ang="0">
                <a:pos x="T6" y="T7"/>
              </a:cxn>
              <a:cxn ang="0">
                <a:pos x="T8" y="T9"/>
              </a:cxn>
              <a:cxn ang="0">
                <a:pos x="T10" y="T11"/>
              </a:cxn>
            </a:cxnLst>
            <a:rect l="0" t="0" r="r" b="b"/>
            <a:pathLst>
              <a:path w="9455" h="2980">
                <a:moveTo>
                  <a:pt x="6474" y="2979"/>
                </a:moveTo>
                <a:lnTo>
                  <a:pt x="0" y="2979"/>
                </a:lnTo>
                <a:lnTo>
                  <a:pt x="2275" y="0"/>
                </a:lnTo>
                <a:lnTo>
                  <a:pt x="9454" y="0"/>
                </a:lnTo>
                <a:lnTo>
                  <a:pt x="9454" y="0"/>
                </a:lnTo>
                <a:cubicBezTo>
                  <a:pt x="9454" y="1645"/>
                  <a:pt x="8120" y="2979"/>
                  <a:pt x="6474" y="2979"/>
                </a:cubicBez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6149" name="Freeform 5">
            <a:extLst>
              <a:ext uri="{FF2B5EF4-FFF2-40B4-BE49-F238E27FC236}">
                <a16:creationId xmlns:a16="http://schemas.microsoft.com/office/drawing/2014/main" id="{D221FEDF-E5BD-D741-96A8-6B5E7A537D04}"/>
              </a:ext>
            </a:extLst>
          </p:cNvPr>
          <p:cNvSpPr>
            <a:spLocks noChangeArrowheads="1"/>
          </p:cNvSpPr>
          <p:nvPr/>
        </p:nvSpPr>
        <p:spPr bwMode="auto">
          <a:xfrm>
            <a:off x="15518885" y="10636937"/>
            <a:ext cx="1916626" cy="2317063"/>
          </a:xfrm>
          <a:custGeom>
            <a:avLst/>
            <a:gdLst>
              <a:gd name="T0" fmla="*/ 2469 w 2470"/>
              <a:gd name="T1" fmla="*/ 2983 h 2984"/>
              <a:gd name="T2" fmla="*/ 2469 w 2470"/>
              <a:gd name="T3" fmla="*/ 0 h 2984"/>
              <a:gd name="T4" fmla="*/ 0 w 2470"/>
              <a:gd name="T5" fmla="*/ 3 h 2984"/>
              <a:gd name="T6" fmla="*/ 2469 w 2470"/>
              <a:gd name="T7" fmla="*/ 2983 h 2984"/>
            </a:gdLst>
            <a:ahLst/>
            <a:cxnLst>
              <a:cxn ang="0">
                <a:pos x="T0" y="T1"/>
              </a:cxn>
              <a:cxn ang="0">
                <a:pos x="T2" y="T3"/>
              </a:cxn>
              <a:cxn ang="0">
                <a:pos x="T4" y="T5"/>
              </a:cxn>
              <a:cxn ang="0">
                <a:pos x="T6" y="T7"/>
              </a:cxn>
            </a:cxnLst>
            <a:rect l="0" t="0" r="r" b="b"/>
            <a:pathLst>
              <a:path w="2470" h="2984">
                <a:moveTo>
                  <a:pt x="2469" y="2983"/>
                </a:moveTo>
                <a:lnTo>
                  <a:pt x="2469" y="0"/>
                </a:lnTo>
                <a:lnTo>
                  <a:pt x="0" y="3"/>
                </a:lnTo>
                <a:lnTo>
                  <a:pt x="2469" y="2983"/>
                </a:lnTo>
              </a:path>
            </a:pathLst>
          </a:custGeom>
          <a:solidFill>
            <a:schemeClr val="accent3">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6150" name="Freeform 6">
            <a:extLst>
              <a:ext uri="{FF2B5EF4-FFF2-40B4-BE49-F238E27FC236}">
                <a16:creationId xmlns:a16="http://schemas.microsoft.com/office/drawing/2014/main" id="{FD15B1F6-A0F9-834A-895B-64F0CF0BEEE4}"/>
              </a:ext>
            </a:extLst>
          </p:cNvPr>
          <p:cNvSpPr>
            <a:spLocks noChangeArrowheads="1"/>
          </p:cNvSpPr>
          <p:nvPr/>
        </p:nvSpPr>
        <p:spPr bwMode="auto">
          <a:xfrm>
            <a:off x="15518885" y="8326715"/>
            <a:ext cx="1916626" cy="2313641"/>
          </a:xfrm>
          <a:custGeom>
            <a:avLst/>
            <a:gdLst>
              <a:gd name="T0" fmla="*/ 0 w 2276"/>
              <a:gd name="T1" fmla="*/ 2979 h 2980"/>
              <a:gd name="T2" fmla="*/ 0 w 2276"/>
              <a:gd name="T3" fmla="*/ 0 h 2980"/>
              <a:gd name="T4" fmla="*/ 2275 w 2276"/>
              <a:gd name="T5" fmla="*/ 0 h 2980"/>
              <a:gd name="T6" fmla="*/ 0 w 2276"/>
              <a:gd name="T7" fmla="*/ 2979 h 2980"/>
            </a:gdLst>
            <a:ahLst/>
            <a:cxnLst>
              <a:cxn ang="0">
                <a:pos x="T0" y="T1"/>
              </a:cxn>
              <a:cxn ang="0">
                <a:pos x="T2" y="T3"/>
              </a:cxn>
              <a:cxn ang="0">
                <a:pos x="T4" y="T5"/>
              </a:cxn>
              <a:cxn ang="0">
                <a:pos x="T6" y="T7"/>
              </a:cxn>
            </a:cxnLst>
            <a:rect l="0" t="0" r="r" b="b"/>
            <a:pathLst>
              <a:path w="2276" h="2980">
                <a:moveTo>
                  <a:pt x="0" y="2979"/>
                </a:moveTo>
                <a:lnTo>
                  <a:pt x="0" y="0"/>
                </a:lnTo>
                <a:lnTo>
                  <a:pt x="2275" y="0"/>
                </a:lnTo>
                <a:lnTo>
                  <a:pt x="0" y="2979"/>
                </a:lnTo>
              </a:path>
            </a:pathLst>
          </a:custGeom>
          <a:solidFill>
            <a:schemeClr val="accent2">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18" name="Freeform 108">
            <a:extLst>
              <a:ext uri="{FF2B5EF4-FFF2-40B4-BE49-F238E27FC236}">
                <a16:creationId xmlns:a16="http://schemas.microsoft.com/office/drawing/2014/main" id="{181473FB-491A-D94D-976E-67DE3C1BEB07}"/>
              </a:ext>
            </a:extLst>
          </p:cNvPr>
          <p:cNvSpPr>
            <a:spLocks noChangeArrowheads="1"/>
          </p:cNvSpPr>
          <p:nvPr/>
        </p:nvSpPr>
        <p:spPr bwMode="auto">
          <a:xfrm>
            <a:off x="11070139" y="6708535"/>
            <a:ext cx="1158726" cy="926143"/>
          </a:xfrm>
          <a:custGeom>
            <a:avLst/>
            <a:gdLst>
              <a:gd name="T0" fmla="*/ 313351 w 877527"/>
              <a:gd name="T1" fmla="*/ 570206 h 701315"/>
              <a:gd name="T2" fmla="*/ 567711 w 877527"/>
              <a:gd name="T3" fmla="*/ 570206 h 701315"/>
              <a:gd name="T4" fmla="*/ 603791 w 877527"/>
              <a:gd name="T5" fmla="*/ 671780 h 701315"/>
              <a:gd name="T6" fmla="*/ 614253 w 877527"/>
              <a:gd name="T7" fmla="*/ 701675 h 701315"/>
              <a:gd name="T8" fmla="*/ 586833 w 877527"/>
              <a:gd name="T9" fmla="*/ 701675 h 701315"/>
              <a:gd name="T10" fmla="*/ 294230 w 877527"/>
              <a:gd name="T11" fmla="*/ 701675 h 701315"/>
              <a:gd name="T12" fmla="*/ 266809 w 877527"/>
              <a:gd name="T13" fmla="*/ 701675 h 701315"/>
              <a:gd name="T14" fmla="*/ 277633 w 877527"/>
              <a:gd name="T15" fmla="*/ 671780 h 701315"/>
              <a:gd name="T16" fmla="*/ 622947 w 877527"/>
              <a:gd name="T17" fmla="*/ 171336 h 701315"/>
              <a:gd name="T18" fmla="*/ 675160 w 877527"/>
              <a:gd name="T19" fmla="*/ 223889 h 701315"/>
              <a:gd name="T20" fmla="*/ 590539 w 877527"/>
              <a:gd name="T21" fmla="*/ 308117 h 701315"/>
              <a:gd name="T22" fmla="*/ 503398 w 877527"/>
              <a:gd name="T23" fmla="*/ 221009 h 701315"/>
              <a:gd name="T24" fmla="*/ 490436 w 877527"/>
              <a:gd name="T25" fmla="*/ 208051 h 701315"/>
              <a:gd name="T26" fmla="*/ 477473 w 877527"/>
              <a:gd name="T27" fmla="*/ 221009 h 701315"/>
              <a:gd name="T28" fmla="*/ 368727 w 877527"/>
              <a:gd name="T29" fmla="*/ 329714 h 701315"/>
              <a:gd name="T30" fmla="*/ 281226 w 877527"/>
              <a:gd name="T31" fmla="*/ 242246 h 701315"/>
              <a:gd name="T32" fmla="*/ 268623 w 877527"/>
              <a:gd name="T33" fmla="*/ 229289 h 701315"/>
              <a:gd name="T34" fmla="*/ 255661 w 877527"/>
              <a:gd name="T35" fmla="*/ 242246 h 701315"/>
              <a:gd name="T36" fmla="*/ 126750 w 877527"/>
              <a:gd name="T37" fmla="*/ 371108 h 701315"/>
              <a:gd name="T38" fmla="*/ 152677 w 877527"/>
              <a:gd name="T39" fmla="*/ 397025 h 701315"/>
              <a:gd name="T40" fmla="*/ 268623 w 877527"/>
              <a:gd name="T41" fmla="*/ 281121 h 701315"/>
              <a:gd name="T42" fmla="*/ 355764 w 877527"/>
              <a:gd name="T43" fmla="*/ 368229 h 701315"/>
              <a:gd name="T44" fmla="*/ 368727 w 877527"/>
              <a:gd name="T45" fmla="*/ 381547 h 701315"/>
              <a:gd name="T46" fmla="*/ 381691 w 877527"/>
              <a:gd name="T47" fmla="*/ 368229 h 701315"/>
              <a:gd name="T48" fmla="*/ 490436 w 877527"/>
              <a:gd name="T49" fmla="*/ 259524 h 701315"/>
              <a:gd name="T50" fmla="*/ 577577 w 877527"/>
              <a:gd name="T51" fmla="*/ 346992 h 701315"/>
              <a:gd name="T52" fmla="*/ 590539 w 877527"/>
              <a:gd name="T53" fmla="*/ 359950 h 701315"/>
              <a:gd name="T54" fmla="*/ 603502 w 877527"/>
              <a:gd name="T55" fmla="*/ 346992 h 701315"/>
              <a:gd name="T56" fmla="*/ 700725 w 877527"/>
              <a:gd name="T57" fmla="*/ 249445 h 701315"/>
              <a:gd name="T58" fmla="*/ 750777 w 877527"/>
              <a:gd name="T59" fmla="*/ 299479 h 701315"/>
              <a:gd name="T60" fmla="*/ 750777 w 877527"/>
              <a:gd name="T61" fmla="*/ 171336 h 701315"/>
              <a:gd name="T62" fmla="*/ 35649 w 877527"/>
              <a:gd name="T63" fmla="*/ 0 h 701315"/>
              <a:gd name="T64" fmla="*/ 841878 w 877527"/>
              <a:gd name="T65" fmla="*/ 0 h 701315"/>
              <a:gd name="T66" fmla="*/ 867085 w 877527"/>
              <a:gd name="T67" fmla="*/ 10438 h 701315"/>
              <a:gd name="T68" fmla="*/ 877887 w 877527"/>
              <a:gd name="T69" fmla="*/ 35635 h 701315"/>
              <a:gd name="T70" fmla="*/ 877887 w 877527"/>
              <a:gd name="T71" fmla="*/ 518328 h 701315"/>
              <a:gd name="T72" fmla="*/ 867085 w 877527"/>
              <a:gd name="T73" fmla="*/ 543524 h 701315"/>
              <a:gd name="T74" fmla="*/ 841878 w 877527"/>
              <a:gd name="T75" fmla="*/ 553962 h 701315"/>
              <a:gd name="T76" fmla="*/ 35649 w 877527"/>
              <a:gd name="T77" fmla="*/ 553962 h 701315"/>
              <a:gd name="T78" fmla="*/ 10442 w 877527"/>
              <a:gd name="T79" fmla="*/ 543524 h 701315"/>
              <a:gd name="T80" fmla="*/ 0 w 877527"/>
              <a:gd name="T81" fmla="*/ 518328 h 701315"/>
              <a:gd name="T82" fmla="*/ 0 w 877527"/>
              <a:gd name="T83" fmla="*/ 35635 h 701315"/>
              <a:gd name="T84" fmla="*/ 10442 w 877527"/>
              <a:gd name="T85" fmla="*/ 10438 h 701315"/>
              <a:gd name="T86" fmla="*/ 35649 w 877527"/>
              <a:gd name="T87" fmla="*/ 0 h 70131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877527" h="701315">
                <a:moveTo>
                  <a:pt x="313223" y="569913"/>
                </a:moveTo>
                <a:lnTo>
                  <a:pt x="567478" y="569913"/>
                </a:lnTo>
                <a:lnTo>
                  <a:pt x="603543" y="671435"/>
                </a:lnTo>
                <a:lnTo>
                  <a:pt x="614001" y="701315"/>
                </a:lnTo>
                <a:lnTo>
                  <a:pt x="586592" y="701315"/>
                </a:lnTo>
                <a:lnTo>
                  <a:pt x="294109" y="701315"/>
                </a:lnTo>
                <a:lnTo>
                  <a:pt x="266700" y="701315"/>
                </a:lnTo>
                <a:lnTo>
                  <a:pt x="277519" y="671435"/>
                </a:lnTo>
                <a:lnTo>
                  <a:pt x="313223" y="569913"/>
                </a:lnTo>
                <a:close/>
                <a:moveTo>
                  <a:pt x="622692" y="171248"/>
                </a:moveTo>
                <a:lnTo>
                  <a:pt x="674883" y="223774"/>
                </a:lnTo>
                <a:lnTo>
                  <a:pt x="590297" y="307959"/>
                </a:lnTo>
                <a:lnTo>
                  <a:pt x="503192" y="220896"/>
                </a:lnTo>
                <a:lnTo>
                  <a:pt x="490235" y="207944"/>
                </a:lnTo>
                <a:lnTo>
                  <a:pt x="477277" y="220896"/>
                </a:lnTo>
                <a:lnTo>
                  <a:pt x="368576" y="329545"/>
                </a:lnTo>
                <a:lnTo>
                  <a:pt x="281111" y="242122"/>
                </a:lnTo>
                <a:lnTo>
                  <a:pt x="268513" y="229171"/>
                </a:lnTo>
                <a:lnTo>
                  <a:pt x="255556" y="242122"/>
                </a:lnTo>
                <a:lnTo>
                  <a:pt x="126698" y="370918"/>
                </a:lnTo>
                <a:lnTo>
                  <a:pt x="152614" y="396821"/>
                </a:lnTo>
                <a:lnTo>
                  <a:pt x="268513" y="280977"/>
                </a:lnTo>
                <a:lnTo>
                  <a:pt x="355618" y="368040"/>
                </a:lnTo>
                <a:lnTo>
                  <a:pt x="368576" y="381351"/>
                </a:lnTo>
                <a:lnTo>
                  <a:pt x="381534" y="368040"/>
                </a:lnTo>
                <a:lnTo>
                  <a:pt x="490235" y="259391"/>
                </a:lnTo>
                <a:lnTo>
                  <a:pt x="577340" y="346814"/>
                </a:lnTo>
                <a:lnTo>
                  <a:pt x="590297" y="359765"/>
                </a:lnTo>
                <a:lnTo>
                  <a:pt x="603255" y="346814"/>
                </a:lnTo>
                <a:lnTo>
                  <a:pt x="700438" y="249317"/>
                </a:lnTo>
                <a:lnTo>
                  <a:pt x="750469" y="299325"/>
                </a:lnTo>
                <a:lnTo>
                  <a:pt x="750469" y="171248"/>
                </a:lnTo>
                <a:lnTo>
                  <a:pt x="622692" y="171248"/>
                </a:lnTo>
                <a:close/>
                <a:moveTo>
                  <a:pt x="35634" y="0"/>
                </a:moveTo>
                <a:lnTo>
                  <a:pt x="841533" y="0"/>
                </a:lnTo>
                <a:cubicBezTo>
                  <a:pt x="851612" y="0"/>
                  <a:pt x="860610" y="3958"/>
                  <a:pt x="866729" y="10433"/>
                </a:cubicBezTo>
                <a:cubicBezTo>
                  <a:pt x="873208" y="16909"/>
                  <a:pt x="877527" y="25903"/>
                  <a:pt x="877527" y="35617"/>
                </a:cubicBezTo>
                <a:lnTo>
                  <a:pt x="877527" y="518062"/>
                </a:lnTo>
                <a:cubicBezTo>
                  <a:pt x="877527" y="528135"/>
                  <a:pt x="873208" y="537129"/>
                  <a:pt x="866729" y="543245"/>
                </a:cubicBezTo>
                <a:cubicBezTo>
                  <a:pt x="860610" y="549721"/>
                  <a:pt x="851612" y="553678"/>
                  <a:pt x="841533" y="553678"/>
                </a:cubicBezTo>
                <a:lnTo>
                  <a:pt x="35634" y="553678"/>
                </a:lnTo>
                <a:cubicBezTo>
                  <a:pt x="25916" y="553678"/>
                  <a:pt x="16917" y="549721"/>
                  <a:pt x="10438" y="543245"/>
                </a:cubicBezTo>
                <a:cubicBezTo>
                  <a:pt x="3959" y="537129"/>
                  <a:pt x="0" y="528135"/>
                  <a:pt x="0" y="518062"/>
                </a:cubicBezTo>
                <a:lnTo>
                  <a:pt x="0" y="35617"/>
                </a:lnTo>
                <a:cubicBezTo>
                  <a:pt x="0" y="25903"/>
                  <a:pt x="3959" y="16909"/>
                  <a:pt x="10438" y="10433"/>
                </a:cubicBezTo>
                <a:cubicBezTo>
                  <a:pt x="16917" y="3958"/>
                  <a:pt x="25556" y="0"/>
                  <a:pt x="35634"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19" name="Freeform 61">
            <a:extLst>
              <a:ext uri="{FF2B5EF4-FFF2-40B4-BE49-F238E27FC236}">
                <a16:creationId xmlns:a16="http://schemas.microsoft.com/office/drawing/2014/main" id="{D9BC74F5-DE27-AA4A-AEAF-7B858F3CBCF5}"/>
              </a:ext>
            </a:extLst>
          </p:cNvPr>
          <p:cNvSpPr>
            <a:spLocks noChangeArrowheads="1"/>
          </p:cNvSpPr>
          <p:nvPr/>
        </p:nvSpPr>
        <p:spPr bwMode="auto">
          <a:xfrm>
            <a:off x="20640483" y="8907315"/>
            <a:ext cx="1139868" cy="1152440"/>
          </a:xfrm>
          <a:custGeom>
            <a:avLst/>
            <a:gdLst>
              <a:gd name="T0" fmla="*/ 310363807 w 2400"/>
              <a:gd name="T1" fmla="*/ 70406541 h 2427"/>
              <a:gd name="T2" fmla="*/ 82737918 w 2400"/>
              <a:gd name="T3" fmla="*/ 164368030 h 2427"/>
              <a:gd name="T4" fmla="*/ 82737918 w 2400"/>
              <a:gd name="T5" fmla="*/ 204359817 h 2427"/>
              <a:gd name="T6" fmla="*/ 97369101 w 2400"/>
              <a:gd name="T7" fmla="*/ 144048357 h 2427"/>
              <a:gd name="T8" fmla="*/ 103065982 w 2400"/>
              <a:gd name="T9" fmla="*/ 144566044 h 2427"/>
              <a:gd name="T10" fmla="*/ 123783027 w 2400"/>
              <a:gd name="T11" fmla="*/ 151943177 h 2427"/>
              <a:gd name="T12" fmla="*/ 121581926 w 2400"/>
              <a:gd name="T13" fmla="*/ 166179755 h 2427"/>
              <a:gd name="T14" fmla="*/ 131163208 w 2400"/>
              <a:gd name="T15" fmla="*/ 172521513 h 2427"/>
              <a:gd name="T16" fmla="*/ 131422288 w 2400"/>
              <a:gd name="T17" fmla="*/ 196335485 h 2427"/>
              <a:gd name="T18" fmla="*/ 122876606 w 2400"/>
              <a:gd name="T19" fmla="*/ 199053433 h 2427"/>
              <a:gd name="T20" fmla="*/ 125466327 w 2400"/>
              <a:gd name="T21" fmla="*/ 210701575 h 2427"/>
              <a:gd name="T22" fmla="*/ 114978265 w 2400"/>
              <a:gd name="T23" fmla="*/ 225455841 h 2427"/>
              <a:gd name="T24" fmla="*/ 98663781 w 2400"/>
              <a:gd name="T25" fmla="*/ 223514604 h 2427"/>
              <a:gd name="T26" fmla="*/ 94261580 w 2400"/>
              <a:gd name="T27" fmla="*/ 233221149 h 2427"/>
              <a:gd name="T28" fmla="*/ 79630397 w 2400"/>
              <a:gd name="T29" fmla="*/ 236586296 h 2427"/>
              <a:gd name="T30" fmla="*/ 67977195 w 2400"/>
              <a:gd name="T31" fmla="*/ 224549978 h 2427"/>
              <a:gd name="T32" fmla="*/ 56323992 w 2400"/>
              <a:gd name="T33" fmla="*/ 227138414 h 2427"/>
              <a:gd name="T34" fmla="*/ 41692449 w 2400"/>
              <a:gd name="T35" fmla="*/ 216784310 h 2427"/>
              <a:gd name="T36" fmla="*/ 43634829 w 2400"/>
              <a:gd name="T37" fmla="*/ 200476983 h 2427"/>
              <a:gd name="T38" fmla="*/ 30816127 w 2400"/>
              <a:gd name="T39" fmla="*/ 190123239 h 2427"/>
              <a:gd name="T40" fmla="*/ 30427867 w 2400"/>
              <a:gd name="T41" fmla="*/ 184169656 h 2427"/>
              <a:gd name="T42" fmla="*/ 40009509 w 2400"/>
              <a:gd name="T43" fmla="*/ 170192101 h 2427"/>
              <a:gd name="T44" fmla="*/ 44023090 w 2400"/>
              <a:gd name="T45" fmla="*/ 165921091 h 2427"/>
              <a:gd name="T46" fmla="*/ 41951529 w 2400"/>
              <a:gd name="T47" fmla="*/ 151684513 h 2427"/>
              <a:gd name="T48" fmla="*/ 56712252 w 2400"/>
              <a:gd name="T49" fmla="*/ 141330409 h 2427"/>
              <a:gd name="T50" fmla="*/ 68365455 w 2400"/>
              <a:gd name="T51" fmla="*/ 143918845 h 2427"/>
              <a:gd name="T52" fmla="*/ 79759577 w 2400"/>
              <a:gd name="T53" fmla="*/ 132141551 h 2427"/>
              <a:gd name="T54" fmla="*/ 85845438 w 2400"/>
              <a:gd name="T55" fmla="*/ 132141551 h 2427"/>
              <a:gd name="T56" fmla="*/ 97369101 w 2400"/>
              <a:gd name="T57" fmla="*/ 144048357 h 2427"/>
              <a:gd name="T58" fmla="*/ 234747350 w 2400"/>
              <a:gd name="T59" fmla="*/ 167732817 h 2427"/>
              <a:gd name="T60" fmla="*/ 239020011 w 2400"/>
              <a:gd name="T61" fmla="*/ 207207276 h 2427"/>
              <a:gd name="T62" fmla="*/ 247306973 w 2400"/>
              <a:gd name="T63" fmla="*/ 145860442 h 2427"/>
              <a:gd name="T64" fmla="*/ 253003854 w 2400"/>
              <a:gd name="T65" fmla="*/ 145730930 h 2427"/>
              <a:gd name="T66" fmla="*/ 274497779 w 2400"/>
              <a:gd name="T67" fmla="*/ 150519627 h 2427"/>
              <a:gd name="T68" fmla="*/ 273979619 w 2400"/>
              <a:gd name="T69" fmla="*/ 164756205 h 2427"/>
              <a:gd name="T70" fmla="*/ 284208601 w 2400"/>
              <a:gd name="T71" fmla="*/ 169803566 h 2427"/>
              <a:gd name="T72" fmla="*/ 286927862 w 2400"/>
              <a:gd name="T73" fmla="*/ 193358874 h 2427"/>
              <a:gd name="T74" fmla="*/ 278640900 w 2400"/>
              <a:gd name="T75" fmla="*/ 197112196 h 2427"/>
              <a:gd name="T76" fmla="*/ 282396121 w 2400"/>
              <a:gd name="T77" fmla="*/ 208113139 h 2427"/>
              <a:gd name="T78" fmla="*/ 273461819 w 2400"/>
              <a:gd name="T79" fmla="*/ 224032291 h 2427"/>
              <a:gd name="T80" fmla="*/ 256888255 w 2400"/>
              <a:gd name="T81" fmla="*/ 224161443 h 2427"/>
              <a:gd name="T82" fmla="*/ 253522014 w 2400"/>
              <a:gd name="T83" fmla="*/ 234386035 h 2427"/>
              <a:gd name="T84" fmla="*/ 239279091 w 2400"/>
              <a:gd name="T85" fmla="*/ 239433396 h 2427"/>
              <a:gd name="T86" fmla="*/ 226460749 w 2400"/>
              <a:gd name="T87" fmla="*/ 229079651 h 2427"/>
              <a:gd name="T88" fmla="*/ 215066266 w 2400"/>
              <a:gd name="T89" fmla="*/ 232962485 h 2427"/>
              <a:gd name="T90" fmla="*/ 199269943 w 2400"/>
              <a:gd name="T91" fmla="*/ 224549978 h 2427"/>
              <a:gd name="T92" fmla="*/ 199528663 w 2400"/>
              <a:gd name="T93" fmla="*/ 208242651 h 2427"/>
              <a:gd name="T94" fmla="*/ 185544820 w 2400"/>
              <a:gd name="T95" fmla="*/ 199700632 h 2427"/>
              <a:gd name="T96" fmla="*/ 184638400 w 2400"/>
              <a:gd name="T97" fmla="*/ 193747049 h 2427"/>
              <a:gd name="T98" fmla="*/ 192666281 w 2400"/>
              <a:gd name="T99" fmla="*/ 178863272 h 2427"/>
              <a:gd name="T100" fmla="*/ 196291602 w 2400"/>
              <a:gd name="T101" fmla="*/ 174074575 h 2427"/>
              <a:gd name="T102" fmla="*/ 192666281 w 2400"/>
              <a:gd name="T103" fmla="*/ 160226172 h 2427"/>
              <a:gd name="T104" fmla="*/ 206520584 w 2400"/>
              <a:gd name="T105" fmla="*/ 148319366 h 2427"/>
              <a:gd name="T106" fmla="*/ 218303327 w 2400"/>
              <a:gd name="T107" fmla="*/ 149354741 h 2427"/>
              <a:gd name="T108" fmla="*/ 228532309 w 2400"/>
              <a:gd name="T109" fmla="*/ 136283049 h 2427"/>
              <a:gd name="T110" fmla="*/ 234617810 w 2400"/>
              <a:gd name="T111" fmla="*/ 135635850 h 2427"/>
              <a:gd name="T112" fmla="*/ 247306973 w 2400"/>
              <a:gd name="T113" fmla="*/ 145860442 h 2427"/>
              <a:gd name="T114" fmla="*/ 305572986 w 2400"/>
              <a:gd name="T115" fmla="*/ 58369863 h 242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400" h="2427">
                <a:moveTo>
                  <a:pt x="1150" y="2426"/>
                </a:moveTo>
                <a:lnTo>
                  <a:pt x="1150" y="999"/>
                </a:lnTo>
                <a:lnTo>
                  <a:pt x="0" y="551"/>
                </a:lnTo>
                <a:lnTo>
                  <a:pt x="0" y="1941"/>
                </a:lnTo>
                <a:lnTo>
                  <a:pt x="0" y="1975"/>
                </a:lnTo>
                <a:lnTo>
                  <a:pt x="32" y="1987"/>
                </a:lnTo>
                <a:lnTo>
                  <a:pt x="1150" y="2426"/>
                </a:lnTo>
                <a:close/>
                <a:moveTo>
                  <a:pt x="2397" y="544"/>
                </a:moveTo>
                <a:lnTo>
                  <a:pt x="1249" y="999"/>
                </a:lnTo>
                <a:lnTo>
                  <a:pt x="1249" y="2426"/>
                </a:lnTo>
                <a:lnTo>
                  <a:pt x="2368" y="1987"/>
                </a:lnTo>
                <a:lnTo>
                  <a:pt x="2399" y="1975"/>
                </a:lnTo>
                <a:lnTo>
                  <a:pt x="2399" y="1941"/>
                </a:lnTo>
                <a:lnTo>
                  <a:pt x="2397" y="544"/>
                </a:lnTo>
                <a:close/>
                <a:moveTo>
                  <a:pt x="639" y="1270"/>
                </a:moveTo>
                <a:lnTo>
                  <a:pt x="639" y="1270"/>
                </a:lnTo>
                <a:cubicBezTo>
                  <a:pt x="596" y="1270"/>
                  <a:pt x="558" y="1287"/>
                  <a:pt x="529" y="1315"/>
                </a:cubicBezTo>
                <a:cubicBezTo>
                  <a:pt x="501" y="1343"/>
                  <a:pt x="484" y="1382"/>
                  <a:pt x="484" y="1425"/>
                </a:cubicBezTo>
                <a:cubicBezTo>
                  <a:pt x="484" y="1467"/>
                  <a:pt x="501" y="1506"/>
                  <a:pt x="529" y="1534"/>
                </a:cubicBezTo>
                <a:cubicBezTo>
                  <a:pt x="558" y="1562"/>
                  <a:pt x="596" y="1579"/>
                  <a:pt x="639" y="1579"/>
                </a:cubicBezTo>
                <a:cubicBezTo>
                  <a:pt x="681" y="1579"/>
                  <a:pt x="720" y="1562"/>
                  <a:pt x="748" y="1534"/>
                </a:cubicBezTo>
                <a:cubicBezTo>
                  <a:pt x="776" y="1506"/>
                  <a:pt x="793" y="1467"/>
                  <a:pt x="793" y="1425"/>
                </a:cubicBezTo>
                <a:cubicBezTo>
                  <a:pt x="793" y="1382"/>
                  <a:pt x="776" y="1343"/>
                  <a:pt x="748" y="1315"/>
                </a:cubicBezTo>
                <a:cubicBezTo>
                  <a:pt x="720" y="1287"/>
                  <a:pt x="681" y="1270"/>
                  <a:pt x="639" y="1270"/>
                </a:cubicBezTo>
                <a:close/>
                <a:moveTo>
                  <a:pt x="752" y="1113"/>
                </a:moveTo>
                <a:lnTo>
                  <a:pt x="752" y="1113"/>
                </a:lnTo>
                <a:cubicBezTo>
                  <a:pt x="755" y="1118"/>
                  <a:pt x="759" y="1122"/>
                  <a:pt x="764" y="1124"/>
                </a:cubicBezTo>
                <a:cubicBezTo>
                  <a:pt x="769" y="1126"/>
                  <a:pt x="775" y="1126"/>
                  <a:pt x="781" y="1125"/>
                </a:cubicBezTo>
                <a:cubicBezTo>
                  <a:pt x="787" y="1124"/>
                  <a:pt x="792" y="1121"/>
                  <a:pt x="796" y="1117"/>
                </a:cubicBezTo>
                <a:cubicBezTo>
                  <a:pt x="808" y="1103"/>
                  <a:pt x="825" y="1096"/>
                  <a:pt x="842" y="1094"/>
                </a:cubicBezTo>
                <a:cubicBezTo>
                  <a:pt x="859" y="1093"/>
                  <a:pt x="877" y="1098"/>
                  <a:pt x="892" y="1110"/>
                </a:cubicBezTo>
                <a:cubicBezTo>
                  <a:pt x="903" y="1119"/>
                  <a:pt x="915" y="1129"/>
                  <a:pt x="925" y="1140"/>
                </a:cubicBezTo>
                <a:cubicBezTo>
                  <a:pt x="936" y="1151"/>
                  <a:pt x="946" y="1163"/>
                  <a:pt x="956" y="1174"/>
                </a:cubicBezTo>
                <a:lnTo>
                  <a:pt x="955" y="1174"/>
                </a:lnTo>
                <a:cubicBezTo>
                  <a:pt x="967" y="1189"/>
                  <a:pt x="972" y="1206"/>
                  <a:pt x="971" y="1223"/>
                </a:cubicBezTo>
                <a:cubicBezTo>
                  <a:pt x="969" y="1240"/>
                  <a:pt x="962" y="1257"/>
                  <a:pt x="948" y="1270"/>
                </a:cubicBezTo>
                <a:cubicBezTo>
                  <a:pt x="943" y="1274"/>
                  <a:pt x="941" y="1278"/>
                  <a:pt x="939" y="1284"/>
                </a:cubicBezTo>
                <a:cubicBezTo>
                  <a:pt x="938" y="1290"/>
                  <a:pt x="939" y="1295"/>
                  <a:pt x="941" y="1301"/>
                </a:cubicBezTo>
                <a:cubicBezTo>
                  <a:pt x="943" y="1305"/>
                  <a:pt x="946" y="1309"/>
                  <a:pt x="951" y="1313"/>
                </a:cubicBezTo>
                <a:cubicBezTo>
                  <a:pt x="955" y="1315"/>
                  <a:pt x="961" y="1317"/>
                  <a:pt x="967" y="1317"/>
                </a:cubicBezTo>
                <a:cubicBezTo>
                  <a:pt x="983" y="1317"/>
                  <a:pt x="1000" y="1323"/>
                  <a:pt x="1013" y="1333"/>
                </a:cubicBezTo>
                <a:cubicBezTo>
                  <a:pt x="1027" y="1344"/>
                  <a:pt x="1038" y="1360"/>
                  <a:pt x="1040" y="1380"/>
                </a:cubicBezTo>
                <a:cubicBezTo>
                  <a:pt x="1042" y="1394"/>
                  <a:pt x="1043" y="1409"/>
                  <a:pt x="1043" y="1426"/>
                </a:cubicBezTo>
                <a:cubicBezTo>
                  <a:pt x="1042" y="1442"/>
                  <a:pt x="1042" y="1457"/>
                  <a:pt x="1040" y="1472"/>
                </a:cubicBezTo>
                <a:cubicBezTo>
                  <a:pt x="1037" y="1490"/>
                  <a:pt x="1028" y="1506"/>
                  <a:pt x="1015" y="1517"/>
                </a:cubicBezTo>
                <a:cubicBezTo>
                  <a:pt x="1002" y="1529"/>
                  <a:pt x="983" y="1535"/>
                  <a:pt x="965" y="1533"/>
                </a:cubicBezTo>
                <a:cubicBezTo>
                  <a:pt x="959" y="1533"/>
                  <a:pt x="953" y="1535"/>
                  <a:pt x="949" y="1538"/>
                </a:cubicBezTo>
                <a:cubicBezTo>
                  <a:pt x="945" y="1541"/>
                  <a:pt x="941" y="1545"/>
                  <a:pt x="939" y="1550"/>
                </a:cubicBezTo>
                <a:cubicBezTo>
                  <a:pt x="937" y="1556"/>
                  <a:pt x="936" y="1561"/>
                  <a:pt x="938" y="1567"/>
                </a:cubicBezTo>
                <a:cubicBezTo>
                  <a:pt x="939" y="1572"/>
                  <a:pt x="942" y="1577"/>
                  <a:pt x="946" y="1581"/>
                </a:cubicBezTo>
                <a:cubicBezTo>
                  <a:pt x="960" y="1594"/>
                  <a:pt x="968" y="1611"/>
                  <a:pt x="969" y="1628"/>
                </a:cubicBezTo>
                <a:cubicBezTo>
                  <a:pt x="971" y="1645"/>
                  <a:pt x="965" y="1663"/>
                  <a:pt x="953" y="1677"/>
                </a:cubicBezTo>
                <a:cubicBezTo>
                  <a:pt x="944" y="1690"/>
                  <a:pt x="933" y="1701"/>
                  <a:pt x="923" y="1712"/>
                </a:cubicBezTo>
                <a:cubicBezTo>
                  <a:pt x="912" y="1722"/>
                  <a:pt x="901" y="1732"/>
                  <a:pt x="888" y="1742"/>
                </a:cubicBezTo>
                <a:cubicBezTo>
                  <a:pt x="873" y="1753"/>
                  <a:pt x="856" y="1758"/>
                  <a:pt x="839" y="1757"/>
                </a:cubicBezTo>
                <a:cubicBezTo>
                  <a:pt x="822" y="1755"/>
                  <a:pt x="806" y="1748"/>
                  <a:pt x="793" y="1734"/>
                </a:cubicBezTo>
                <a:cubicBezTo>
                  <a:pt x="790" y="1730"/>
                  <a:pt x="784" y="1728"/>
                  <a:pt x="778" y="1726"/>
                </a:cubicBezTo>
                <a:cubicBezTo>
                  <a:pt x="772" y="1725"/>
                  <a:pt x="767" y="1725"/>
                  <a:pt x="762" y="1727"/>
                </a:cubicBezTo>
                <a:cubicBezTo>
                  <a:pt x="757" y="1729"/>
                  <a:pt x="753" y="1732"/>
                  <a:pt x="750" y="1737"/>
                </a:cubicBezTo>
                <a:cubicBezTo>
                  <a:pt x="747" y="1742"/>
                  <a:pt x="745" y="1748"/>
                  <a:pt x="745" y="1753"/>
                </a:cubicBezTo>
                <a:cubicBezTo>
                  <a:pt x="746" y="1772"/>
                  <a:pt x="739" y="1789"/>
                  <a:pt x="728" y="1802"/>
                </a:cubicBezTo>
                <a:cubicBezTo>
                  <a:pt x="717" y="1815"/>
                  <a:pt x="701" y="1824"/>
                  <a:pt x="683" y="1826"/>
                </a:cubicBezTo>
                <a:cubicBezTo>
                  <a:pt x="676" y="1827"/>
                  <a:pt x="668" y="1828"/>
                  <a:pt x="660" y="1828"/>
                </a:cubicBezTo>
                <a:cubicBezTo>
                  <a:pt x="652" y="1828"/>
                  <a:pt x="644" y="1829"/>
                  <a:pt x="638" y="1829"/>
                </a:cubicBezTo>
                <a:cubicBezTo>
                  <a:pt x="632" y="1829"/>
                  <a:pt x="624" y="1828"/>
                  <a:pt x="615" y="1828"/>
                </a:cubicBezTo>
                <a:cubicBezTo>
                  <a:pt x="607" y="1827"/>
                  <a:pt x="599" y="1826"/>
                  <a:pt x="592" y="1826"/>
                </a:cubicBezTo>
                <a:cubicBezTo>
                  <a:pt x="574" y="1823"/>
                  <a:pt x="557" y="1814"/>
                  <a:pt x="546" y="1801"/>
                </a:cubicBezTo>
                <a:cubicBezTo>
                  <a:pt x="535" y="1788"/>
                  <a:pt x="529" y="1771"/>
                  <a:pt x="530" y="1752"/>
                </a:cubicBezTo>
                <a:cubicBezTo>
                  <a:pt x="530" y="1746"/>
                  <a:pt x="528" y="1740"/>
                  <a:pt x="525" y="1735"/>
                </a:cubicBezTo>
                <a:cubicBezTo>
                  <a:pt x="522" y="1731"/>
                  <a:pt x="518" y="1727"/>
                  <a:pt x="513" y="1725"/>
                </a:cubicBezTo>
                <a:cubicBezTo>
                  <a:pt x="508" y="1723"/>
                  <a:pt x="503" y="1722"/>
                  <a:pt x="496" y="1724"/>
                </a:cubicBezTo>
                <a:cubicBezTo>
                  <a:pt x="491" y="1725"/>
                  <a:pt x="485" y="1728"/>
                  <a:pt x="482" y="1732"/>
                </a:cubicBezTo>
                <a:cubicBezTo>
                  <a:pt x="469" y="1746"/>
                  <a:pt x="453" y="1753"/>
                  <a:pt x="435" y="1755"/>
                </a:cubicBezTo>
                <a:cubicBezTo>
                  <a:pt x="418" y="1756"/>
                  <a:pt x="400" y="1751"/>
                  <a:pt x="386" y="1739"/>
                </a:cubicBezTo>
                <a:cubicBezTo>
                  <a:pt x="374" y="1730"/>
                  <a:pt x="363" y="1719"/>
                  <a:pt x="352" y="1709"/>
                </a:cubicBezTo>
                <a:cubicBezTo>
                  <a:pt x="341" y="1698"/>
                  <a:pt x="331" y="1687"/>
                  <a:pt x="322" y="1675"/>
                </a:cubicBezTo>
                <a:cubicBezTo>
                  <a:pt x="310" y="1660"/>
                  <a:pt x="306" y="1642"/>
                  <a:pt x="307" y="1626"/>
                </a:cubicBezTo>
                <a:cubicBezTo>
                  <a:pt x="309" y="1608"/>
                  <a:pt x="316" y="1592"/>
                  <a:pt x="330" y="1580"/>
                </a:cubicBezTo>
                <a:cubicBezTo>
                  <a:pt x="334" y="1576"/>
                  <a:pt x="337" y="1570"/>
                  <a:pt x="338" y="1565"/>
                </a:cubicBezTo>
                <a:cubicBezTo>
                  <a:pt x="339" y="1560"/>
                  <a:pt x="339" y="1554"/>
                  <a:pt x="337" y="1549"/>
                </a:cubicBezTo>
                <a:cubicBezTo>
                  <a:pt x="334" y="1543"/>
                  <a:pt x="331" y="1539"/>
                  <a:pt x="326" y="1536"/>
                </a:cubicBezTo>
                <a:cubicBezTo>
                  <a:pt x="322" y="1533"/>
                  <a:pt x="317" y="1531"/>
                  <a:pt x="312" y="1531"/>
                </a:cubicBezTo>
                <a:lnTo>
                  <a:pt x="311" y="1532"/>
                </a:lnTo>
                <a:cubicBezTo>
                  <a:pt x="295" y="1532"/>
                  <a:pt x="278" y="1526"/>
                  <a:pt x="265" y="1516"/>
                </a:cubicBezTo>
                <a:cubicBezTo>
                  <a:pt x="251" y="1505"/>
                  <a:pt x="240" y="1489"/>
                  <a:pt x="238" y="1469"/>
                </a:cubicBezTo>
                <a:cubicBezTo>
                  <a:pt x="237" y="1462"/>
                  <a:pt x="236" y="1455"/>
                  <a:pt x="236" y="1447"/>
                </a:cubicBezTo>
                <a:cubicBezTo>
                  <a:pt x="235" y="1441"/>
                  <a:pt x="235" y="1434"/>
                  <a:pt x="235" y="1425"/>
                </a:cubicBezTo>
                <a:lnTo>
                  <a:pt x="234" y="1425"/>
                </a:lnTo>
                <a:lnTo>
                  <a:pt x="234" y="1423"/>
                </a:lnTo>
                <a:lnTo>
                  <a:pt x="235" y="1423"/>
                </a:lnTo>
                <a:cubicBezTo>
                  <a:pt x="235" y="1414"/>
                  <a:pt x="235" y="1406"/>
                  <a:pt x="236" y="1400"/>
                </a:cubicBezTo>
                <a:cubicBezTo>
                  <a:pt x="236" y="1392"/>
                  <a:pt x="237" y="1385"/>
                  <a:pt x="238" y="1378"/>
                </a:cubicBezTo>
                <a:cubicBezTo>
                  <a:pt x="240" y="1359"/>
                  <a:pt x="249" y="1344"/>
                  <a:pt x="262" y="1332"/>
                </a:cubicBezTo>
                <a:cubicBezTo>
                  <a:pt x="274" y="1321"/>
                  <a:pt x="290" y="1315"/>
                  <a:pt x="309" y="1315"/>
                </a:cubicBezTo>
                <a:cubicBezTo>
                  <a:pt x="316" y="1315"/>
                  <a:pt x="323" y="1314"/>
                  <a:pt x="329" y="1310"/>
                </a:cubicBezTo>
                <a:cubicBezTo>
                  <a:pt x="333" y="1307"/>
                  <a:pt x="336" y="1303"/>
                  <a:pt x="339" y="1299"/>
                </a:cubicBezTo>
                <a:cubicBezTo>
                  <a:pt x="341" y="1293"/>
                  <a:pt x="341" y="1287"/>
                  <a:pt x="340" y="1282"/>
                </a:cubicBezTo>
                <a:cubicBezTo>
                  <a:pt x="339" y="1277"/>
                  <a:pt x="335" y="1271"/>
                  <a:pt x="332" y="1268"/>
                </a:cubicBezTo>
                <a:cubicBezTo>
                  <a:pt x="317" y="1255"/>
                  <a:pt x="310" y="1238"/>
                  <a:pt x="309" y="1222"/>
                </a:cubicBezTo>
                <a:lnTo>
                  <a:pt x="309" y="1221"/>
                </a:lnTo>
                <a:cubicBezTo>
                  <a:pt x="307" y="1204"/>
                  <a:pt x="312" y="1186"/>
                  <a:pt x="324" y="1172"/>
                </a:cubicBezTo>
                <a:cubicBezTo>
                  <a:pt x="333" y="1160"/>
                  <a:pt x="344" y="1149"/>
                  <a:pt x="355" y="1137"/>
                </a:cubicBezTo>
                <a:cubicBezTo>
                  <a:pt x="366" y="1126"/>
                  <a:pt x="377" y="1116"/>
                  <a:pt x="389" y="1107"/>
                </a:cubicBezTo>
                <a:cubicBezTo>
                  <a:pt x="404" y="1096"/>
                  <a:pt x="421" y="1091"/>
                  <a:pt x="438" y="1092"/>
                </a:cubicBezTo>
                <a:cubicBezTo>
                  <a:pt x="455" y="1093"/>
                  <a:pt x="472" y="1101"/>
                  <a:pt x="485" y="1115"/>
                </a:cubicBezTo>
                <a:cubicBezTo>
                  <a:pt x="488" y="1119"/>
                  <a:pt x="493" y="1122"/>
                  <a:pt x="499" y="1123"/>
                </a:cubicBezTo>
                <a:cubicBezTo>
                  <a:pt x="505" y="1124"/>
                  <a:pt x="511" y="1124"/>
                  <a:pt x="515" y="1122"/>
                </a:cubicBezTo>
                <a:cubicBezTo>
                  <a:pt x="521" y="1120"/>
                  <a:pt x="525" y="1116"/>
                  <a:pt x="528" y="1112"/>
                </a:cubicBezTo>
                <a:cubicBezTo>
                  <a:pt x="531" y="1107"/>
                  <a:pt x="532" y="1101"/>
                  <a:pt x="532" y="1095"/>
                </a:cubicBezTo>
                <a:cubicBezTo>
                  <a:pt x="532" y="1077"/>
                  <a:pt x="538" y="1060"/>
                  <a:pt x="549" y="1047"/>
                </a:cubicBezTo>
                <a:cubicBezTo>
                  <a:pt x="560" y="1034"/>
                  <a:pt x="576" y="1025"/>
                  <a:pt x="595" y="1023"/>
                </a:cubicBezTo>
                <a:cubicBezTo>
                  <a:pt x="602" y="1022"/>
                  <a:pt x="609" y="1022"/>
                  <a:pt x="616" y="1021"/>
                </a:cubicBezTo>
                <a:cubicBezTo>
                  <a:pt x="623" y="1021"/>
                  <a:pt x="630" y="1021"/>
                  <a:pt x="638" y="1021"/>
                </a:cubicBezTo>
                <a:lnTo>
                  <a:pt x="640" y="1021"/>
                </a:lnTo>
                <a:cubicBezTo>
                  <a:pt x="649" y="1021"/>
                  <a:pt x="657" y="1021"/>
                  <a:pt x="663" y="1021"/>
                </a:cubicBezTo>
                <a:cubicBezTo>
                  <a:pt x="671" y="1022"/>
                  <a:pt x="679" y="1022"/>
                  <a:pt x="686" y="1023"/>
                </a:cubicBezTo>
                <a:cubicBezTo>
                  <a:pt x="704" y="1025"/>
                  <a:pt x="720" y="1035"/>
                  <a:pt x="731" y="1048"/>
                </a:cubicBezTo>
                <a:cubicBezTo>
                  <a:pt x="743" y="1062"/>
                  <a:pt x="749" y="1079"/>
                  <a:pt x="748" y="1098"/>
                </a:cubicBezTo>
                <a:cubicBezTo>
                  <a:pt x="747" y="1103"/>
                  <a:pt x="749" y="1109"/>
                  <a:pt x="752" y="1113"/>
                </a:cubicBezTo>
                <a:close/>
                <a:moveTo>
                  <a:pt x="748" y="1098"/>
                </a:moveTo>
                <a:lnTo>
                  <a:pt x="748" y="1098"/>
                </a:lnTo>
                <a:close/>
                <a:moveTo>
                  <a:pt x="948" y="1270"/>
                </a:moveTo>
                <a:lnTo>
                  <a:pt x="948" y="1270"/>
                </a:lnTo>
                <a:close/>
                <a:moveTo>
                  <a:pt x="530" y="1752"/>
                </a:moveTo>
                <a:lnTo>
                  <a:pt x="530" y="1752"/>
                </a:lnTo>
                <a:close/>
                <a:moveTo>
                  <a:pt x="1813" y="1296"/>
                </a:moveTo>
                <a:lnTo>
                  <a:pt x="1813" y="1296"/>
                </a:lnTo>
                <a:cubicBezTo>
                  <a:pt x="1771" y="1301"/>
                  <a:pt x="1734" y="1323"/>
                  <a:pt x="1709" y="1354"/>
                </a:cubicBezTo>
                <a:cubicBezTo>
                  <a:pt x="1683" y="1385"/>
                  <a:pt x="1671" y="1426"/>
                  <a:pt x="1675" y="1468"/>
                </a:cubicBezTo>
                <a:cubicBezTo>
                  <a:pt x="1679" y="1510"/>
                  <a:pt x="1700" y="1546"/>
                  <a:pt x="1732" y="1570"/>
                </a:cubicBezTo>
                <a:cubicBezTo>
                  <a:pt x="1762" y="1594"/>
                  <a:pt x="1803" y="1607"/>
                  <a:pt x="1846" y="1601"/>
                </a:cubicBezTo>
                <a:cubicBezTo>
                  <a:pt x="1889" y="1596"/>
                  <a:pt x="1925" y="1574"/>
                  <a:pt x="1950" y="1543"/>
                </a:cubicBezTo>
                <a:cubicBezTo>
                  <a:pt x="1975" y="1512"/>
                  <a:pt x="1989" y="1472"/>
                  <a:pt x="1984" y="1429"/>
                </a:cubicBezTo>
                <a:cubicBezTo>
                  <a:pt x="1980" y="1388"/>
                  <a:pt x="1958" y="1351"/>
                  <a:pt x="1928" y="1327"/>
                </a:cubicBezTo>
                <a:cubicBezTo>
                  <a:pt x="1897" y="1303"/>
                  <a:pt x="1856" y="1291"/>
                  <a:pt x="1813" y="1296"/>
                </a:cubicBezTo>
                <a:close/>
                <a:moveTo>
                  <a:pt x="1910" y="1127"/>
                </a:moveTo>
                <a:lnTo>
                  <a:pt x="1910" y="1127"/>
                </a:lnTo>
                <a:cubicBezTo>
                  <a:pt x="1914" y="1132"/>
                  <a:pt x="1918" y="1135"/>
                  <a:pt x="1924" y="1137"/>
                </a:cubicBezTo>
                <a:cubicBezTo>
                  <a:pt x="1929" y="1138"/>
                  <a:pt x="1935" y="1137"/>
                  <a:pt x="1941" y="1136"/>
                </a:cubicBezTo>
                <a:cubicBezTo>
                  <a:pt x="1946" y="1133"/>
                  <a:pt x="1951" y="1130"/>
                  <a:pt x="1954" y="1126"/>
                </a:cubicBezTo>
                <a:cubicBezTo>
                  <a:pt x="1965" y="1111"/>
                  <a:pt x="1981" y="1101"/>
                  <a:pt x="1998" y="1098"/>
                </a:cubicBezTo>
                <a:cubicBezTo>
                  <a:pt x="2015" y="1094"/>
                  <a:pt x="2034" y="1097"/>
                  <a:pt x="2049" y="1106"/>
                </a:cubicBezTo>
                <a:cubicBezTo>
                  <a:pt x="2062" y="1114"/>
                  <a:pt x="2075" y="1123"/>
                  <a:pt x="2086" y="1132"/>
                </a:cubicBezTo>
                <a:cubicBezTo>
                  <a:pt x="2099" y="1142"/>
                  <a:pt x="2110" y="1152"/>
                  <a:pt x="2120" y="1163"/>
                </a:cubicBezTo>
                <a:cubicBezTo>
                  <a:pt x="2133" y="1175"/>
                  <a:pt x="2140" y="1192"/>
                  <a:pt x="2140" y="1209"/>
                </a:cubicBezTo>
                <a:cubicBezTo>
                  <a:pt x="2141" y="1226"/>
                  <a:pt x="2135" y="1244"/>
                  <a:pt x="2122" y="1258"/>
                </a:cubicBezTo>
                <a:cubicBezTo>
                  <a:pt x="2119" y="1262"/>
                  <a:pt x="2116" y="1267"/>
                  <a:pt x="2116" y="1273"/>
                </a:cubicBezTo>
                <a:cubicBezTo>
                  <a:pt x="2115" y="1278"/>
                  <a:pt x="2116" y="1284"/>
                  <a:pt x="2119" y="1289"/>
                </a:cubicBezTo>
                <a:cubicBezTo>
                  <a:pt x="2121" y="1294"/>
                  <a:pt x="2125" y="1297"/>
                  <a:pt x="2130" y="1300"/>
                </a:cubicBezTo>
                <a:cubicBezTo>
                  <a:pt x="2135" y="1302"/>
                  <a:pt x="2140" y="1303"/>
                  <a:pt x="2147" y="1302"/>
                </a:cubicBezTo>
                <a:cubicBezTo>
                  <a:pt x="2163" y="1300"/>
                  <a:pt x="2180" y="1304"/>
                  <a:pt x="2195" y="1312"/>
                </a:cubicBezTo>
                <a:cubicBezTo>
                  <a:pt x="2210" y="1321"/>
                  <a:pt x="2222" y="1336"/>
                  <a:pt x="2226" y="1355"/>
                </a:cubicBezTo>
                <a:cubicBezTo>
                  <a:pt x="2229" y="1369"/>
                  <a:pt x="2232" y="1384"/>
                  <a:pt x="2233" y="1400"/>
                </a:cubicBezTo>
                <a:cubicBezTo>
                  <a:pt x="2235" y="1416"/>
                  <a:pt x="2236" y="1431"/>
                  <a:pt x="2236" y="1445"/>
                </a:cubicBezTo>
                <a:cubicBezTo>
                  <a:pt x="2236" y="1464"/>
                  <a:pt x="2228" y="1481"/>
                  <a:pt x="2216" y="1494"/>
                </a:cubicBezTo>
                <a:cubicBezTo>
                  <a:pt x="2203" y="1507"/>
                  <a:pt x="2186" y="1515"/>
                  <a:pt x="2167" y="1516"/>
                </a:cubicBezTo>
                <a:cubicBezTo>
                  <a:pt x="2161" y="1517"/>
                  <a:pt x="2156" y="1519"/>
                  <a:pt x="2152" y="1523"/>
                </a:cubicBezTo>
                <a:cubicBezTo>
                  <a:pt x="2147" y="1526"/>
                  <a:pt x="2145" y="1530"/>
                  <a:pt x="2143" y="1536"/>
                </a:cubicBezTo>
                <a:cubicBezTo>
                  <a:pt x="2141" y="1541"/>
                  <a:pt x="2142" y="1547"/>
                  <a:pt x="2143" y="1552"/>
                </a:cubicBezTo>
                <a:cubicBezTo>
                  <a:pt x="2145" y="1557"/>
                  <a:pt x="2148" y="1562"/>
                  <a:pt x="2153" y="1566"/>
                </a:cubicBezTo>
                <a:cubicBezTo>
                  <a:pt x="2168" y="1576"/>
                  <a:pt x="2178" y="1592"/>
                  <a:pt x="2181" y="1608"/>
                </a:cubicBezTo>
                <a:cubicBezTo>
                  <a:pt x="2184" y="1626"/>
                  <a:pt x="2181" y="1644"/>
                  <a:pt x="2171" y="1660"/>
                </a:cubicBezTo>
                <a:cubicBezTo>
                  <a:pt x="2162" y="1672"/>
                  <a:pt x="2153" y="1685"/>
                  <a:pt x="2143" y="1697"/>
                </a:cubicBezTo>
                <a:cubicBezTo>
                  <a:pt x="2134" y="1709"/>
                  <a:pt x="2123" y="1720"/>
                  <a:pt x="2112" y="1731"/>
                </a:cubicBezTo>
                <a:cubicBezTo>
                  <a:pt x="2098" y="1744"/>
                  <a:pt x="2082" y="1751"/>
                  <a:pt x="2065" y="1752"/>
                </a:cubicBezTo>
                <a:cubicBezTo>
                  <a:pt x="2047" y="1752"/>
                  <a:pt x="2030" y="1747"/>
                  <a:pt x="2016" y="1735"/>
                </a:cubicBezTo>
                <a:cubicBezTo>
                  <a:pt x="2012" y="1732"/>
                  <a:pt x="2006" y="1730"/>
                  <a:pt x="2001" y="1729"/>
                </a:cubicBezTo>
                <a:cubicBezTo>
                  <a:pt x="1994" y="1729"/>
                  <a:pt x="1988" y="1729"/>
                  <a:pt x="1984" y="1732"/>
                </a:cubicBezTo>
                <a:cubicBezTo>
                  <a:pt x="1980" y="1735"/>
                  <a:pt x="1975" y="1739"/>
                  <a:pt x="1973" y="1744"/>
                </a:cubicBezTo>
                <a:cubicBezTo>
                  <a:pt x="1971" y="1749"/>
                  <a:pt x="1970" y="1755"/>
                  <a:pt x="1970" y="1761"/>
                </a:cubicBezTo>
                <a:cubicBezTo>
                  <a:pt x="1972" y="1779"/>
                  <a:pt x="1968" y="1796"/>
                  <a:pt x="1958" y="1811"/>
                </a:cubicBezTo>
                <a:cubicBezTo>
                  <a:pt x="1948" y="1824"/>
                  <a:pt x="1933" y="1835"/>
                  <a:pt x="1915" y="1839"/>
                </a:cubicBezTo>
                <a:cubicBezTo>
                  <a:pt x="1908" y="1841"/>
                  <a:pt x="1901" y="1843"/>
                  <a:pt x="1893" y="1844"/>
                </a:cubicBezTo>
                <a:cubicBezTo>
                  <a:pt x="1884" y="1846"/>
                  <a:pt x="1877" y="1847"/>
                  <a:pt x="1871" y="1848"/>
                </a:cubicBezTo>
                <a:cubicBezTo>
                  <a:pt x="1865" y="1848"/>
                  <a:pt x="1857" y="1849"/>
                  <a:pt x="1848" y="1850"/>
                </a:cubicBezTo>
                <a:cubicBezTo>
                  <a:pt x="1839" y="1851"/>
                  <a:pt x="1831" y="1851"/>
                  <a:pt x="1824" y="1851"/>
                </a:cubicBezTo>
                <a:cubicBezTo>
                  <a:pt x="1806" y="1851"/>
                  <a:pt x="1789" y="1843"/>
                  <a:pt x="1776" y="1832"/>
                </a:cubicBezTo>
                <a:cubicBezTo>
                  <a:pt x="1763" y="1820"/>
                  <a:pt x="1755" y="1803"/>
                  <a:pt x="1754" y="1785"/>
                </a:cubicBezTo>
                <a:cubicBezTo>
                  <a:pt x="1754" y="1779"/>
                  <a:pt x="1752" y="1774"/>
                  <a:pt x="1749" y="1770"/>
                </a:cubicBezTo>
                <a:cubicBezTo>
                  <a:pt x="1745" y="1765"/>
                  <a:pt x="1740" y="1762"/>
                  <a:pt x="1735" y="1761"/>
                </a:cubicBezTo>
                <a:cubicBezTo>
                  <a:pt x="1730" y="1759"/>
                  <a:pt x="1724" y="1760"/>
                  <a:pt x="1719" y="1762"/>
                </a:cubicBezTo>
                <a:cubicBezTo>
                  <a:pt x="1713" y="1764"/>
                  <a:pt x="1708" y="1768"/>
                  <a:pt x="1705" y="1771"/>
                </a:cubicBezTo>
                <a:cubicBezTo>
                  <a:pt x="1693" y="1787"/>
                  <a:pt x="1678" y="1796"/>
                  <a:pt x="1661" y="1800"/>
                </a:cubicBezTo>
                <a:cubicBezTo>
                  <a:pt x="1643" y="1803"/>
                  <a:pt x="1625" y="1801"/>
                  <a:pt x="1609" y="1791"/>
                </a:cubicBezTo>
                <a:cubicBezTo>
                  <a:pt x="1597" y="1783"/>
                  <a:pt x="1584" y="1774"/>
                  <a:pt x="1572" y="1765"/>
                </a:cubicBezTo>
                <a:cubicBezTo>
                  <a:pt x="1560" y="1755"/>
                  <a:pt x="1549" y="1745"/>
                  <a:pt x="1538" y="1735"/>
                </a:cubicBezTo>
                <a:lnTo>
                  <a:pt x="1539" y="1735"/>
                </a:lnTo>
                <a:cubicBezTo>
                  <a:pt x="1526" y="1722"/>
                  <a:pt x="1519" y="1705"/>
                  <a:pt x="1518" y="1688"/>
                </a:cubicBezTo>
                <a:cubicBezTo>
                  <a:pt x="1518" y="1671"/>
                  <a:pt x="1524" y="1654"/>
                  <a:pt x="1537" y="1640"/>
                </a:cubicBezTo>
                <a:cubicBezTo>
                  <a:pt x="1540" y="1636"/>
                  <a:pt x="1542" y="1630"/>
                  <a:pt x="1544" y="1625"/>
                </a:cubicBezTo>
                <a:cubicBezTo>
                  <a:pt x="1544" y="1619"/>
                  <a:pt x="1543" y="1614"/>
                  <a:pt x="1541" y="1609"/>
                </a:cubicBezTo>
                <a:cubicBezTo>
                  <a:pt x="1538" y="1604"/>
                  <a:pt x="1534" y="1600"/>
                  <a:pt x="1529" y="1598"/>
                </a:cubicBezTo>
                <a:cubicBezTo>
                  <a:pt x="1524" y="1595"/>
                  <a:pt x="1519" y="1594"/>
                  <a:pt x="1514" y="1595"/>
                </a:cubicBezTo>
                <a:lnTo>
                  <a:pt x="1513" y="1596"/>
                </a:lnTo>
                <a:cubicBezTo>
                  <a:pt x="1497" y="1597"/>
                  <a:pt x="1480" y="1594"/>
                  <a:pt x="1466" y="1586"/>
                </a:cubicBezTo>
                <a:cubicBezTo>
                  <a:pt x="1450" y="1577"/>
                  <a:pt x="1437" y="1562"/>
                  <a:pt x="1433" y="1543"/>
                </a:cubicBezTo>
                <a:cubicBezTo>
                  <a:pt x="1432" y="1536"/>
                  <a:pt x="1430" y="1529"/>
                  <a:pt x="1428" y="1521"/>
                </a:cubicBezTo>
                <a:cubicBezTo>
                  <a:pt x="1428" y="1515"/>
                  <a:pt x="1427" y="1508"/>
                  <a:pt x="1426" y="1499"/>
                </a:cubicBezTo>
                <a:lnTo>
                  <a:pt x="1426" y="1497"/>
                </a:lnTo>
                <a:cubicBezTo>
                  <a:pt x="1425" y="1489"/>
                  <a:pt x="1425" y="1481"/>
                  <a:pt x="1424" y="1475"/>
                </a:cubicBezTo>
                <a:cubicBezTo>
                  <a:pt x="1423" y="1466"/>
                  <a:pt x="1423" y="1459"/>
                  <a:pt x="1423" y="1452"/>
                </a:cubicBezTo>
                <a:cubicBezTo>
                  <a:pt x="1424" y="1434"/>
                  <a:pt x="1431" y="1417"/>
                  <a:pt x="1443" y="1404"/>
                </a:cubicBezTo>
                <a:cubicBezTo>
                  <a:pt x="1455" y="1392"/>
                  <a:pt x="1470" y="1384"/>
                  <a:pt x="1488" y="1382"/>
                </a:cubicBezTo>
                <a:cubicBezTo>
                  <a:pt x="1496" y="1381"/>
                  <a:pt x="1502" y="1378"/>
                  <a:pt x="1507" y="1374"/>
                </a:cubicBezTo>
                <a:cubicBezTo>
                  <a:pt x="1511" y="1371"/>
                  <a:pt x="1515" y="1366"/>
                  <a:pt x="1516" y="1362"/>
                </a:cubicBezTo>
                <a:cubicBezTo>
                  <a:pt x="1518" y="1356"/>
                  <a:pt x="1518" y="1350"/>
                  <a:pt x="1516" y="1345"/>
                </a:cubicBezTo>
                <a:cubicBezTo>
                  <a:pt x="1514" y="1340"/>
                  <a:pt x="1511" y="1335"/>
                  <a:pt x="1506" y="1332"/>
                </a:cubicBezTo>
                <a:cubicBezTo>
                  <a:pt x="1491" y="1321"/>
                  <a:pt x="1481" y="1306"/>
                  <a:pt x="1478" y="1289"/>
                </a:cubicBezTo>
                <a:cubicBezTo>
                  <a:pt x="1475" y="1272"/>
                  <a:pt x="1478" y="1254"/>
                  <a:pt x="1488" y="1238"/>
                </a:cubicBezTo>
                <a:cubicBezTo>
                  <a:pt x="1497" y="1225"/>
                  <a:pt x="1506" y="1213"/>
                  <a:pt x="1516" y="1200"/>
                </a:cubicBezTo>
                <a:cubicBezTo>
                  <a:pt x="1526" y="1189"/>
                  <a:pt x="1536" y="1177"/>
                  <a:pt x="1547" y="1166"/>
                </a:cubicBezTo>
                <a:cubicBezTo>
                  <a:pt x="1561" y="1153"/>
                  <a:pt x="1578" y="1146"/>
                  <a:pt x="1595" y="1146"/>
                </a:cubicBezTo>
                <a:cubicBezTo>
                  <a:pt x="1612" y="1145"/>
                  <a:pt x="1629" y="1150"/>
                  <a:pt x="1643" y="1162"/>
                </a:cubicBezTo>
                <a:cubicBezTo>
                  <a:pt x="1647" y="1165"/>
                  <a:pt x="1652" y="1167"/>
                  <a:pt x="1658" y="1168"/>
                </a:cubicBezTo>
                <a:cubicBezTo>
                  <a:pt x="1665" y="1169"/>
                  <a:pt x="1671" y="1168"/>
                  <a:pt x="1675" y="1165"/>
                </a:cubicBezTo>
                <a:cubicBezTo>
                  <a:pt x="1679" y="1163"/>
                  <a:pt x="1683" y="1159"/>
                  <a:pt x="1686" y="1154"/>
                </a:cubicBezTo>
                <a:cubicBezTo>
                  <a:pt x="1689" y="1149"/>
                  <a:pt x="1690" y="1143"/>
                  <a:pt x="1689" y="1137"/>
                </a:cubicBezTo>
                <a:cubicBezTo>
                  <a:pt x="1687" y="1119"/>
                  <a:pt x="1691" y="1102"/>
                  <a:pt x="1701" y="1087"/>
                </a:cubicBezTo>
                <a:cubicBezTo>
                  <a:pt x="1711" y="1073"/>
                  <a:pt x="1726" y="1062"/>
                  <a:pt x="1744" y="1058"/>
                </a:cubicBezTo>
                <a:cubicBezTo>
                  <a:pt x="1750" y="1056"/>
                  <a:pt x="1758" y="1054"/>
                  <a:pt x="1765" y="1053"/>
                </a:cubicBezTo>
                <a:cubicBezTo>
                  <a:pt x="1772" y="1052"/>
                  <a:pt x="1779" y="1051"/>
                  <a:pt x="1787" y="1051"/>
                </a:cubicBezTo>
                <a:lnTo>
                  <a:pt x="1787" y="1050"/>
                </a:lnTo>
                <a:lnTo>
                  <a:pt x="1789" y="1050"/>
                </a:lnTo>
                <a:cubicBezTo>
                  <a:pt x="1798" y="1049"/>
                  <a:pt x="1806" y="1048"/>
                  <a:pt x="1812" y="1048"/>
                </a:cubicBezTo>
                <a:cubicBezTo>
                  <a:pt x="1820" y="1048"/>
                  <a:pt x="1828" y="1047"/>
                  <a:pt x="1835" y="1047"/>
                </a:cubicBezTo>
                <a:cubicBezTo>
                  <a:pt x="1853" y="1047"/>
                  <a:pt x="1871" y="1054"/>
                  <a:pt x="1883" y="1066"/>
                </a:cubicBezTo>
                <a:cubicBezTo>
                  <a:pt x="1895" y="1078"/>
                  <a:pt x="1904" y="1094"/>
                  <a:pt x="1904" y="1112"/>
                </a:cubicBezTo>
                <a:cubicBezTo>
                  <a:pt x="1905" y="1118"/>
                  <a:pt x="1907" y="1123"/>
                  <a:pt x="1910" y="1127"/>
                </a:cubicBezTo>
                <a:lnTo>
                  <a:pt x="1904" y="1112"/>
                </a:lnTo>
                <a:lnTo>
                  <a:pt x="1910" y="1127"/>
                </a:lnTo>
                <a:close/>
                <a:moveTo>
                  <a:pt x="2122" y="1258"/>
                </a:moveTo>
                <a:lnTo>
                  <a:pt x="2122" y="1258"/>
                </a:lnTo>
                <a:close/>
                <a:moveTo>
                  <a:pt x="1754" y="1785"/>
                </a:moveTo>
                <a:lnTo>
                  <a:pt x="1754" y="1785"/>
                </a:lnTo>
                <a:close/>
                <a:moveTo>
                  <a:pt x="1218" y="0"/>
                </a:moveTo>
                <a:lnTo>
                  <a:pt x="2360" y="451"/>
                </a:lnTo>
                <a:lnTo>
                  <a:pt x="1200" y="912"/>
                </a:lnTo>
                <a:lnTo>
                  <a:pt x="31" y="455"/>
                </a:lnTo>
                <a:lnTo>
                  <a:pt x="36" y="453"/>
                </a:lnTo>
                <a:lnTo>
                  <a:pt x="1182" y="0"/>
                </a:lnTo>
                <a:lnTo>
                  <a:pt x="1218" y="0"/>
                </a:lnTo>
                <a:close/>
              </a:path>
            </a:pathLst>
          </a:custGeom>
          <a:solidFill>
            <a:schemeClr val="bg1"/>
          </a:solidFill>
          <a:ln>
            <a:noFill/>
          </a:ln>
          <a:effectLst/>
        </p:spPr>
        <p:txBody>
          <a:bodyPr wrap="none" anchor="ctr"/>
          <a:lstStyle/>
          <a:p>
            <a:endParaRPr lang="en-US" dirty="0">
              <a:latin typeface="Lato Light" panose="020F0502020204030203" pitchFamily="34" charset="0"/>
            </a:endParaRPr>
          </a:p>
        </p:txBody>
      </p:sp>
      <p:sp>
        <p:nvSpPr>
          <p:cNvPr id="20" name="Freeform 109">
            <a:extLst>
              <a:ext uri="{FF2B5EF4-FFF2-40B4-BE49-F238E27FC236}">
                <a16:creationId xmlns:a16="http://schemas.microsoft.com/office/drawing/2014/main" id="{4279522C-5886-3243-8F0E-D6D8D2BA0D03}"/>
              </a:ext>
            </a:extLst>
          </p:cNvPr>
          <p:cNvSpPr>
            <a:spLocks noChangeArrowheads="1"/>
          </p:cNvSpPr>
          <p:nvPr/>
        </p:nvSpPr>
        <p:spPr bwMode="auto">
          <a:xfrm>
            <a:off x="20757822" y="4281360"/>
            <a:ext cx="905189" cy="1156631"/>
          </a:xfrm>
          <a:custGeom>
            <a:avLst/>
            <a:gdLst>
              <a:gd name="T0" fmla="*/ 542570 w 685440"/>
              <a:gd name="T1" fmla="*/ 757059 h 875946"/>
              <a:gd name="T2" fmla="*/ 498475 w 685440"/>
              <a:gd name="T3" fmla="*/ 757059 h 875946"/>
              <a:gd name="T4" fmla="*/ 431622 w 685440"/>
              <a:gd name="T5" fmla="*/ 733425 h 875946"/>
              <a:gd name="T6" fmla="*/ 431622 w 685440"/>
              <a:gd name="T7" fmla="*/ 780692 h 875946"/>
              <a:gd name="T8" fmla="*/ 431622 w 685440"/>
              <a:gd name="T9" fmla="*/ 733425 h 875946"/>
              <a:gd name="T10" fmla="*/ 364767 w 685440"/>
              <a:gd name="T11" fmla="*/ 757059 h 875946"/>
              <a:gd name="T12" fmla="*/ 320675 w 685440"/>
              <a:gd name="T13" fmla="*/ 757059 h 875946"/>
              <a:gd name="T14" fmla="*/ 253467 w 685440"/>
              <a:gd name="T15" fmla="*/ 733425 h 875946"/>
              <a:gd name="T16" fmla="*/ 253467 w 685440"/>
              <a:gd name="T17" fmla="*/ 780692 h 875946"/>
              <a:gd name="T18" fmla="*/ 253467 w 685440"/>
              <a:gd name="T19" fmla="*/ 733425 h 875946"/>
              <a:gd name="T20" fmla="*/ 185381 w 685440"/>
              <a:gd name="T21" fmla="*/ 757059 h 875946"/>
              <a:gd name="T22" fmla="*/ 141287 w 685440"/>
              <a:gd name="T23" fmla="*/ 757059 h 875946"/>
              <a:gd name="T24" fmla="*/ 476072 w 685440"/>
              <a:gd name="T25" fmla="*/ 661987 h 875946"/>
              <a:gd name="T26" fmla="*/ 476072 w 685440"/>
              <a:gd name="T27" fmla="*/ 709251 h 875946"/>
              <a:gd name="T28" fmla="*/ 476072 w 685440"/>
              <a:gd name="T29" fmla="*/ 661987 h 875946"/>
              <a:gd name="T30" fmla="*/ 409220 w 685440"/>
              <a:gd name="T31" fmla="*/ 685439 h 875946"/>
              <a:gd name="T32" fmla="*/ 365125 w 685440"/>
              <a:gd name="T33" fmla="*/ 685439 h 875946"/>
              <a:gd name="T34" fmla="*/ 298272 w 685440"/>
              <a:gd name="T35" fmla="*/ 661987 h 875946"/>
              <a:gd name="T36" fmla="*/ 298272 w 685440"/>
              <a:gd name="T37" fmla="*/ 709251 h 875946"/>
              <a:gd name="T38" fmla="*/ 298272 w 685440"/>
              <a:gd name="T39" fmla="*/ 661987 h 875946"/>
              <a:gd name="T40" fmla="*/ 232997 w 685440"/>
              <a:gd name="T41" fmla="*/ 685439 h 875946"/>
              <a:gd name="T42" fmla="*/ 187325 w 685440"/>
              <a:gd name="T43" fmla="*/ 685439 h 875946"/>
              <a:gd name="T44" fmla="*/ 123729 w 685440"/>
              <a:gd name="T45" fmla="*/ 56704 h 875946"/>
              <a:gd name="T46" fmla="*/ 123729 w 685440"/>
              <a:gd name="T47" fmla="*/ 257237 h 875946"/>
              <a:gd name="T48" fmla="*/ 129847 w 685440"/>
              <a:gd name="T49" fmla="*/ 270918 h 875946"/>
              <a:gd name="T50" fmla="*/ 336422 w 685440"/>
              <a:gd name="T51" fmla="*/ 456690 h 875946"/>
              <a:gd name="T52" fmla="*/ 129847 w 685440"/>
              <a:gd name="T53" fmla="*/ 625182 h 875946"/>
              <a:gd name="T54" fmla="*/ 123729 w 685440"/>
              <a:gd name="T55" fmla="*/ 637422 h 875946"/>
              <a:gd name="T56" fmla="*/ 123729 w 685440"/>
              <a:gd name="T57" fmla="*/ 819595 h 875946"/>
              <a:gd name="T58" fmla="*/ 542997 w 685440"/>
              <a:gd name="T59" fmla="*/ 819595 h 875946"/>
              <a:gd name="T60" fmla="*/ 561351 w 685440"/>
              <a:gd name="T61" fmla="*/ 803034 h 875946"/>
              <a:gd name="T62" fmla="*/ 561351 w 685440"/>
              <a:gd name="T63" fmla="*/ 630942 h 875946"/>
              <a:gd name="T64" fmla="*/ 355136 w 685440"/>
              <a:gd name="T65" fmla="*/ 461371 h 875946"/>
              <a:gd name="T66" fmla="*/ 355136 w 685440"/>
              <a:gd name="T67" fmla="*/ 451650 h 875946"/>
              <a:gd name="T68" fmla="*/ 561351 w 685440"/>
              <a:gd name="T69" fmla="*/ 264438 h 875946"/>
              <a:gd name="T70" fmla="*/ 561351 w 685440"/>
              <a:gd name="T71" fmla="*/ 74705 h 875946"/>
              <a:gd name="T72" fmla="*/ 542997 w 685440"/>
              <a:gd name="T73" fmla="*/ 56704 h 875946"/>
              <a:gd name="T74" fmla="*/ 123729 w 685440"/>
              <a:gd name="T75" fmla="*/ 56704 h 875946"/>
              <a:gd name="T76" fmla="*/ 667090 w 685440"/>
              <a:gd name="T77" fmla="*/ 0 h 875946"/>
              <a:gd name="T78" fmla="*/ 667090 w 685440"/>
              <a:gd name="T79" fmla="*/ 36157 h 875946"/>
              <a:gd name="T80" fmla="*/ 628290 w 685440"/>
              <a:gd name="T81" fmla="*/ 839787 h 875946"/>
              <a:gd name="T82" fmla="*/ 685440 w 685440"/>
              <a:gd name="T83" fmla="*/ 857867 h 875946"/>
              <a:gd name="T84" fmla="*/ 17990 w 685440"/>
              <a:gd name="T85" fmla="*/ 875946 h 875946"/>
              <a:gd name="T86" fmla="*/ 17990 w 685440"/>
              <a:gd name="T87" fmla="*/ 839787 h 875946"/>
              <a:gd name="T88" fmla="*/ 57150 w 685440"/>
              <a:gd name="T89" fmla="*/ 36157 h 875946"/>
              <a:gd name="T90" fmla="*/ 0 w 685440"/>
              <a:gd name="T91" fmla="*/ 18079 h 8759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85440" h="875946">
                <a:moveTo>
                  <a:pt x="520522" y="733425"/>
                </a:moveTo>
                <a:cubicBezTo>
                  <a:pt x="532968" y="733425"/>
                  <a:pt x="542570" y="743810"/>
                  <a:pt x="542570" y="757059"/>
                </a:cubicBezTo>
                <a:cubicBezTo>
                  <a:pt x="542570" y="769950"/>
                  <a:pt x="532968" y="780692"/>
                  <a:pt x="520522" y="780692"/>
                </a:cubicBezTo>
                <a:cubicBezTo>
                  <a:pt x="508432" y="780692"/>
                  <a:pt x="498475" y="769950"/>
                  <a:pt x="498475" y="757059"/>
                </a:cubicBezTo>
                <a:cubicBezTo>
                  <a:pt x="498475" y="743810"/>
                  <a:pt x="508432" y="733425"/>
                  <a:pt x="520522" y="733425"/>
                </a:cubicBezTo>
                <a:close/>
                <a:moveTo>
                  <a:pt x="431622" y="733425"/>
                </a:moveTo>
                <a:cubicBezTo>
                  <a:pt x="443713" y="733425"/>
                  <a:pt x="453670" y="743810"/>
                  <a:pt x="453670" y="757059"/>
                </a:cubicBezTo>
                <a:cubicBezTo>
                  <a:pt x="453670" y="769950"/>
                  <a:pt x="443713" y="780692"/>
                  <a:pt x="431622" y="780692"/>
                </a:cubicBezTo>
                <a:cubicBezTo>
                  <a:pt x="419532" y="780692"/>
                  <a:pt x="409575" y="769950"/>
                  <a:pt x="409575" y="757059"/>
                </a:cubicBezTo>
                <a:cubicBezTo>
                  <a:pt x="409575" y="743810"/>
                  <a:pt x="419532" y="733425"/>
                  <a:pt x="431622" y="733425"/>
                </a:cubicBezTo>
                <a:close/>
                <a:moveTo>
                  <a:pt x="342900" y="733425"/>
                </a:moveTo>
                <a:cubicBezTo>
                  <a:pt x="355088" y="733425"/>
                  <a:pt x="364767" y="743810"/>
                  <a:pt x="364767" y="757059"/>
                </a:cubicBezTo>
                <a:cubicBezTo>
                  <a:pt x="364767" y="769950"/>
                  <a:pt x="355088" y="780692"/>
                  <a:pt x="342900" y="780692"/>
                </a:cubicBezTo>
                <a:cubicBezTo>
                  <a:pt x="330712" y="780692"/>
                  <a:pt x="320675" y="769950"/>
                  <a:pt x="320675" y="757059"/>
                </a:cubicBezTo>
                <a:cubicBezTo>
                  <a:pt x="320675" y="743810"/>
                  <a:pt x="330712" y="733425"/>
                  <a:pt x="342900" y="733425"/>
                </a:cubicBezTo>
                <a:close/>
                <a:moveTo>
                  <a:pt x="253467" y="733425"/>
                </a:moveTo>
                <a:cubicBezTo>
                  <a:pt x="265913" y="733425"/>
                  <a:pt x="275870" y="743810"/>
                  <a:pt x="275870" y="757059"/>
                </a:cubicBezTo>
                <a:cubicBezTo>
                  <a:pt x="275870" y="769950"/>
                  <a:pt x="265913" y="780692"/>
                  <a:pt x="253467" y="780692"/>
                </a:cubicBezTo>
                <a:cubicBezTo>
                  <a:pt x="241376" y="780692"/>
                  <a:pt x="231775" y="769950"/>
                  <a:pt x="231775" y="757059"/>
                </a:cubicBezTo>
                <a:cubicBezTo>
                  <a:pt x="231775" y="743810"/>
                  <a:pt x="241376" y="733425"/>
                  <a:pt x="253467" y="733425"/>
                </a:cubicBezTo>
                <a:close/>
                <a:moveTo>
                  <a:pt x="163690" y="733425"/>
                </a:moveTo>
                <a:cubicBezTo>
                  <a:pt x="175424" y="733425"/>
                  <a:pt x="185381" y="743810"/>
                  <a:pt x="185381" y="757059"/>
                </a:cubicBezTo>
                <a:cubicBezTo>
                  <a:pt x="185381" y="769950"/>
                  <a:pt x="175424" y="780692"/>
                  <a:pt x="163690" y="780692"/>
                </a:cubicBezTo>
                <a:cubicBezTo>
                  <a:pt x="151244" y="780692"/>
                  <a:pt x="141287" y="769950"/>
                  <a:pt x="141287" y="757059"/>
                </a:cubicBezTo>
                <a:cubicBezTo>
                  <a:pt x="141287" y="743810"/>
                  <a:pt x="151244" y="733425"/>
                  <a:pt x="163690" y="733425"/>
                </a:cubicBezTo>
                <a:close/>
                <a:moveTo>
                  <a:pt x="476072" y="661987"/>
                </a:moveTo>
                <a:cubicBezTo>
                  <a:pt x="488163" y="661987"/>
                  <a:pt x="498120" y="672811"/>
                  <a:pt x="498120" y="685439"/>
                </a:cubicBezTo>
                <a:cubicBezTo>
                  <a:pt x="498120" y="698788"/>
                  <a:pt x="488163" y="709251"/>
                  <a:pt x="476072" y="709251"/>
                </a:cubicBezTo>
                <a:cubicBezTo>
                  <a:pt x="463982" y="709251"/>
                  <a:pt x="454025" y="698788"/>
                  <a:pt x="454025" y="685439"/>
                </a:cubicBezTo>
                <a:cubicBezTo>
                  <a:pt x="454025" y="672811"/>
                  <a:pt x="463982" y="661987"/>
                  <a:pt x="476072" y="661987"/>
                </a:cubicBezTo>
                <a:close/>
                <a:moveTo>
                  <a:pt x="387172" y="661987"/>
                </a:moveTo>
                <a:cubicBezTo>
                  <a:pt x="399263" y="661987"/>
                  <a:pt x="409220" y="672811"/>
                  <a:pt x="409220" y="685439"/>
                </a:cubicBezTo>
                <a:cubicBezTo>
                  <a:pt x="409220" y="698788"/>
                  <a:pt x="399263" y="709251"/>
                  <a:pt x="387172" y="709251"/>
                </a:cubicBezTo>
                <a:cubicBezTo>
                  <a:pt x="375082" y="709251"/>
                  <a:pt x="365125" y="698788"/>
                  <a:pt x="365125" y="685439"/>
                </a:cubicBezTo>
                <a:cubicBezTo>
                  <a:pt x="365125" y="672811"/>
                  <a:pt x="375082" y="661987"/>
                  <a:pt x="387172" y="661987"/>
                </a:cubicBezTo>
                <a:close/>
                <a:moveTo>
                  <a:pt x="298272" y="661987"/>
                </a:moveTo>
                <a:cubicBezTo>
                  <a:pt x="310363" y="661987"/>
                  <a:pt x="320320" y="672811"/>
                  <a:pt x="320320" y="685439"/>
                </a:cubicBezTo>
                <a:cubicBezTo>
                  <a:pt x="320320" y="698788"/>
                  <a:pt x="310363" y="709251"/>
                  <a:pt x="298272" y="709251"/>
                </a:cubicBezTo>
                <a:cubicBezTo>
                  <a:pt x="285826" y="709251"/>
                  <a:pt x="276225" y="698788"/>
                  <a:pt x="276225" y="685439"/>
                </a:cubicBezTo>
                <a:cubicBezTo>
                  <a:pt x="276225" y="672811"/>
                  <a:pt x="285826" y="661987"/>
                  <a:pt x="298272" y="661987"/>
                </a:cubicBezTo>
                <a:close/>
                <a:moveTo>
                  <a:pt x="209978" y="661987"/>
                </a:moveTo>
                <a:cubicBezTo>
                  <a:pt x="222401" y="661987"/>
                  <a:pt x="232997" y="672811"/>
                  <a:pt x="232997" y="685439"/>
                </a:cubicBezTo>
                <a:cubicBezTo>
                  <a:pt x="232997" y="698788"/>
                  <a:pt x="222401" y="709251"/>
                  <a:pt x="209978" y="709251"/>
                </a:cubicBezTo>
                <a:cubicBezTo>
                  <a:pt x="197556" y="709251"/>
                  <a:pt x="187325" y="698788"/>
                  <a:pt x="187325" y="685439"/>
                </a:cubicBezTo>
                <a:cubicBezTo>
                  <a:pt x="187325" y="672811"/>
                  <a:pt x="197556" y="661987"/>
                  <a:pt x="209978" y="661987"/>
                </a:cubicBezTo>
                <a:close/>
                <a:moveTo>
                  <a:pt x="123729" y="56704"/>
                </a:moveTo>
                <a:lnTo>
                  <a:pt x="123729" y="74705"/>
                </a:lnTo>
                <a:lnTo>
                  <a:pt x="123729" y="257237"/>
                </a:lnTo>
                <a:lnTo>
                  <a:pt x="123729" y="265518"/>
                </a:lnTo>
                <a:lnTo>
                  <a:pt x="129847" y="270918"/>
                </a:lnTo>
                <a:lnTo>
                  <a:pt x="330664" y="451650"/>
                </a:lnTo>
                <a:lnTo>
                  <a:pt x="336422" y="456690"/>
                </a:lnTo>
                <a:lnTo>
                  <a:pt x="330664" y="461371"/>
                </a:lnTo>
                <a:lnTo>
                  <a:pt x="129847" y="625182"/>
                </a:lnTo>
                <a:lnTo>
                  <a:pt x="123729" y="629862"/>
                </a:lnTo>
                <a:lnTo>
                  <a:pt x="123729" y="637422"/>
                </a:lnTo>
                <a:lnTo>
                  <a:pt x="123729" y="803034"/>
                </a:lnTo>
                <a:lnTo>
                  <a:pt x="123729" y="819595"/>
                </a:lnTo>
                <a:lnTo>
                  <a:pt x="142443" y="819595"/>
                </a:lnTo>
                <a:lnTo>
                  <a:pt x="542997" y="819595"/>
                </a:lnTo>
                <a:lnTo>
                  <a:pt x="561351" y="819595"/>
                </a:lnTo>
                <a:lnTo>
                  <a:pt x="561351" y="803034"/>
                </a:lnTo>
                <a:lnTo>
                  <a:pt x="561351" y="638142"/>
                </a:lnTo>
                <a:lnTo>
                  <a:pt x="561351" y="630942"/>
                </a:lnTo>
                <a:lnTo>
                  <a:pt x="555233" y="625902"/>
                </a:lnTo>
                <a:lnTo>
                  <a:pt x="355136" y="461371"/>
                </a:lnTo>
                <a:lnTo>
                  <a:pt x="349018" y="456690"/>
                </a:lnTo>
                <a:lnTo>
                  <a:pt x="355136" y="451650"/>
                </a:lnTo>
                <a:lnTo>
                  <a:pt x="555233" y="269838"/>
                </a:lnTo>
                <a:lnTo>
                  <a:pt x="561351" y="264438"/>
                </a:lnTo>
                <a:lnTo>
                  <a:pt x="561351" y="256517"/>
                </a:lnTo>
                <a:lnTo>
                  <a:pt x="561351" y="74705"/>
                </a:lnTo>
                <a:lnTo>
                  <a:pt x="561351" y="56704"/>
                </a:lnTo>
                <a:lnTo>
                  <a:pt x="542997" y="56704"/>
                </a:lnTo>
                <a:lnTo>
                  <a:pt x="142443" y="56704"/>
                </a:lnTo>
                <a:lnTo>
                  <a:pt x="123729" y="56704"/>
                </a:lnTo>
                <a:close/>
                <a:moveTo>
                  <a:pt x="17990" y="0"/>
                </a:moveTo>
                <a:lnTo>
                  <a:pt x="667090" y="0"/>
                </a:lnTo>
                <a:cubicBezTo>
                  <a:pt x="677165" y="0"/>
                  <a:pt x="685440" y="8153"/>
                  <a:pt x="685440" y="18079"/>
                </a:cubicBezTo>
                <a:cubicBezTo>
                  <a:pt x="685440" y="28004"/>
                  <a:pt x="677165" y="36157"/>
                  <a:pt x="667090" y="36157"/>
                </a:cubicBezTo>
                <a:lnTo>
                  <a:pt x="628290" y="36157"/>
                </a:lnTo>
                <a:lnTo>
                  <a:pt x="628290" y="839787"/>
                </a:lnTo>
                <a:lnTo>
                  <a:pt x="667090" y="839787"/>
                </a:lnTo>
                <a:cubicBezTo>
                  <a:pt x="677165" y="839787"/>
                  <a:pt x="685440" y="847941"/>
                  <a:pt x="685440" y="857867"/>
                </a:cubicBezTo>
                <a:cubicBezTo>
                  <a:pt x="685440" y="867792"/>
                  <a:pt x="677165" y="875946"/>
                  <a:pt x="667090" y="875946"/>
                </a:cubicBezTo>
                <a:lnTo>
                  <a:pt x="17990" y="875946"/>
                </a:lnTo>
                <a:cubicBezTo>
                  <a:pt x="7916" y="875946"/>
                  <a:pt x="0" y="867792"/>
                  <a:pt x="0" y="857867"/>
                </a:cubicBezTo>
                <a:cubicBezTo>
                  <a:pt x="0" y="847941"/>
                  <a:pt x="7916" y="839787"/>
                  <a:pt x="17990" y="839787"/>
                </a:cubicBezTo>
                <a:lnTo>
                  <a:pt x="57150" y="839787"/>
                </a:lnTo>
                <a:lnTo>
                  <a:pt x="57150" y="36157"/>
                </a:lnTo>
                <a:lnTo>
                  <a:pt x="17990" y="36157"/>
                </a:lnTo>
                <a:cubicBezTo>
                  <a:pt x="7916" y="36157"/>
                  <a:pt x="0" y="28004"/>
                  <a:pt x="0" y="18079"/>
                </a:cubicBezTo>
                <a:cubicBezTo>
                  <a:pt x="0" y="8153"/>
                  <a:pt x="7916" y="0"/>
                  <a:pt x="17990"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21" name="TextBox 20">
            <a:extLst>
              <a:ext uri="{FF2B5EF4-FFF2-40B4-BE49-F238E27FC236}">
                <a16:creationId xmlns:a16="http://schemas.microsoft.com/office/drawing/2014/main" id="{5DC11580-77E1-0F4F-87DF-BFF8A7581F45}"/>
              </a:ext>
            </a:extLst>
          </p:cNvPr>
          <p:cNvSpPr txBox="1"/>
          <p:nvPr/>
        </p:nvSpPr>
        <p:spPr>
          <a:xfrm>
            <a:off x="12837913" y="6879218"/>
            <a:ext cx="2534668"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YOUR TITLE</a:t>
            </a:r>
          </a:p>
        </p:txBody>
      </p:sp>
      <p:sp>
        <p:nvSpPr>
          <p:cNvPr id="22" name="TextBox 21">
            <a:extLst>
              <a:ext uri="{FF2B5EF4-FFF2-40B4-BE49-F238E27FC236}">
                <a16:creationId xmlns:a16="http://schemas.microsoft.com/office/drawing/2014/main" id="{EE0E15A4-2054-EF4C-B58D-84D5D524D652}"/>
              </a:ext>
            </a:extLst>
          </p:cNvPr>
          <p:cNvSpPr txBox="1"/>
          <p:nvPr/>
        </p:nvSpPr>
        <p:spPr>
          <a:xfrm>
            <a:off x="17632654" y="4567287"/>
            <a:ext cx="2534668" cy="584775"/>
          </a:xfrm>
          <a:prstGeom prst="rect">
            <a:avLst/>
          </a:prstGeom>
          <a:noFill/>
        </p:spPr>
        <p:txBody>
          <a:bodyPr wrap="none" rtlCol="0" anchor="ctr" anchorCtr="0">
            <a:spAutoFit/>
          </a:bodyPr>
          <a:lstStyle/>
          <a:p>
            <a:pPr algn="r"/>
            <a:r>
              <a:rPr lang="en-US" sz="3200" b="1" dirty="0">
                <a:solidFill>
                  <a:schemeClr val="bg1"/>
                </a:solidFill>
                <a:latin typeface="Poppins" pitchFamily="2" charset="77"/>
                <a:ea typeface="League Spartan" charset="0"/>
                <a:cs typeface="Poppins" pitchFamily="2" charset="77"/>
              </a:rPr>
              <a:t>YOUR TITLE</a:t>
            </a:r>
          </a:p>
        </p:txBody>
      </p:sp>
      <p:sp>
        <p:nvSpPr>
          <p:cNvPr id="23" name="TextBox 22">
            <a:extLst>
              <a:ext uri="{FF2B5EF4-FFF2-40B4-BE49-F238E27FC236}">
                <a16:creationId xmlns:a16="http://schemas.microsoft.com/office/drawing/2014/main" id="{553F06F5-06F3-1040-A991-B395C7D43310}"/>
              </a:ext>
            </a:extLst>
          </p:cNvPr>
          <p:cNvSpPr txBox="1"/>
          <p:nvPr/>
        </p:nvSpPr>
        <p:spPr>
          <a:xfrm>
            <a:off x="17632654" y="9191147"/>
            <a:ext cx="2534668" cy="584775"/>
          </a:xfrm>
          <a:prstGeom prst="rect">
            <a:avLst/>
          </a:prstGeom>
          <a:noFill/>
        </p:spPr>
        <p:txBody>
          <a:bodyPr wrap="none" rtlCol="0" anchor="ctr" anchorCtr="0">
            <a:spAutoFit/>
          </a:bodyPr>
          <a:lstStyle/>
          <a:p>
            <a:pPr algn="r"/>
            <a:r>
              <a:rPr lang="en-US" sz="3200" b="1" dirty="0">
                <a:solidFill>
                  <a:schemeClr val="bg1"/>
                </a:solidFill>
                <a:latin typeface="Poppins" pitchFamily="2" charset="77"/>
                <a:ea typeface="League Spartan" charset="0"/>
                <a:cs typeface="Poppins" pitchFamily="2" charset="77"/>
              </a:rPr>
              <a:t>YOUR TITLE</a:t>
            </a:r>
          </a:p>
        </p:txBody>
      </p:sp>
      <p:sp>
        <p:nvSpPr>
          <p:cNvPr id="24" name="Rectangle 23">
            <a:extLst>
              <a:ext uri="{FF2B5EF4-FFF2-40B4-BE49-F238E27FC236}">
                <a16:creationId xmlns:a16="http://schemas.microsoft.com/office/drawing/2014/main" id="{1A3386B8-CD9E-4041-8636-7D9CB7BF643C}"/>
              </a:ext>
            </a:extLst>
          </p:cNvPr>
          <p:cNvSpPr/>
          <p:nvPr/>
        </p:nvSpPr>
        <p:spPr>
          <a:xfrm>
            <a:off x="1520825" y="4123664"/>
            <a:ext cx="693682" cy="6936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5" name="Rectangle 24">
            <a:extLst>
              <a:ext uri="{FF2B5EF4-FFF2-40B4-BE49-F238E27FC236}">
                <a16:creationId xmlns:a16="http://schemas.microsoft.com/office/drawing/2014/main" id="{64BA8CAD-AF85-D04B-B3D0-AB89E31DB436}"/>
              </a:ext>
            </a:extLst>
          </p:cNvPr>
          <p:cNvSpPr/>
          <p:nvPr/>
        </p:nvSpPr>
        <p:spPr>
          <a:xfrm>
            <a:off x="1520825" y="7426888"/>
            <a:ext cx="693682" cy="6936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6" name="Rectangle 25">
            <a:extLst>
              <a:ext uri="{FF2B5EF4-FFF2-40B4-BE49-F238E27FC236}">
                <a16:creationId xmlns:a16="http://schemas.microsoft.com/office/drawing/2014/main" id="{F0F87B6E-194D-9148-8BE9-318892DD9416}"/>
              </a:ext>
            </a:extLst>
          </p:cNvPr>
          <p:cNvSpPr/>
          <p:nvPr/>
        </p:nvSpPr>
        <p:spPr>
          <a:xfrm>
            <a:off x="1520825" y="10736422"/>
            <a:ext cx="693682" cy="69368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7" name="Subtitle 2">
            <a:extLst>
              <a:ext uri="{FF2B5EF4-FFF2-40B4-BE49-F238E27FC236}">
                <a16:creationId xmlns:a16="http://schemas.microsoft.com/office/drawing/2014/main" id="{F1A9DCA8-6B94-C644-85E7-E726D4925CF9}"/>
              </a:ext>
            </a:extLst>
          </p:cNvPr>
          <p:cNvSpPr txBox="1">
            <a:spLocks/>
          </p:cNvSpPr>
          <p:nvPr/>
        </p:nvSpPr>
        <p:spPr>
          <a:xfrm>
            <a:off x="2757911" y="4293067"/>
            <a:ext cx="6263186"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28" name="TextBox 27">
            <a:extLst>
              <a:ext uri="{FF2B5EF4-FFF2-40B4-BE49-F238E27FC236}">
                <a16:creationId xmlns:a16="http://schemas.microsoft.com/office/drawing/2014/main" id="{DB38404D-0EBA-6F46-8107-26C9F8F8AA21}"/>
              </a:ext>
            </a:extLst>
          </p:cNvPr>
          <p:cNvSpPr txBox="1"/>
          <p:nvPr/>
        </p:nvSpPr>
        <p:spPr>
          <a:xfrm>
            <a:off x="2757912" y="3702856"/>
            <a:ext cx="2140907"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YOUR TITLE</a:t>
            </a:r>
          </a:p>
        </p:txBody>
      </p:sp>
      <p:sp>
        <p:nvSpPr>
          <p:cNvPr id="29" name="Subtitle 2">
            <a:extLst>
              <a:ext uri="{FF2B5EF4-FFF2-40B4-BE49-F238E27FC236}">
                <a16:creationId xmlns:a16="http://schemas.microsoft.com/office/drawing/2014/main" id="{005AB545-7688-3246-B645-B22FBB99030D}"/>
              </a:ext>
            </a:extLst>
          </p:cNvPr>
          <p:cNvSpPr txBox="1">
            <a:spLocks/>
          </p:cNvSpPr>
          <p:nvPr/>
        </p:nvSpPr>
        <p:spPr>
          <a:xfrm>
            <a:off x="2757911" y="7597166"/>
            <a:ext cx="6263186"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0" name="TextBox 29">
            <a:extLst>
              <a:ext uri="{FF2B5EF4-FFF2-40B4-BE49-F238E27FC236}">
                <a16:creationId xmlns:a16="http://schemas.microsoft.com/office/drawing/2014/main" id="{54DDECAC-9715-FA41-A974-01AF0233AB67}"/>
              </a:ext>
            </a:extLst>
          </p:cNvPr>
          <p:cNvSpPr txBox="1"/>
          <p:nvPr/>
        </p:nvSpPr>
        <p:spPr>
          <a:xfrm>
            <a:off x="2757912" y="7006955"/>
            <a:ext cx="2140907"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YOUR TITLE</a:t>
            </a:r>
          </a:p>
        </p:txBody>
      </p:sp>
      <p:sp>
        <p:nvSpPr>
          <p:cNvPr id="31" name="Subtitle 2">
            <a:extLst>
              <a:ext uri="{FF2B5EF4-FFF2-40B4-BE49-F238E27FC236}">
                <a16:creationId xmlns:a16="http://schemas.microsoft.com/office/drawing/2014/main" id="{D268A8BD-3058-E448-A834-C461F754661E}"/>
              </a:ext>
            </a:extLst>
          </p:cNvPr>
          <p:cNvSpPr txBox="1">
            <a:spLocks/>
          </p:cNvSpPr>
          <p:nvPr/>
        </p:nvSpPr>
        <p:spPr>
          <a:xfrm>
            <a:off x="2757911" y="10906701"/>
            <a:ext cx="6263186"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2" name="TextBox 31">
            <a:extLst>
              <a:ext uri="{FF2B5EF4-FFF2-40B4-BE49-F238E27FC236}">
                <a16:creationId xmlns:a16="http://schemas.microsoft.com/office/drawing/2014/main" id="{6870E3AB-4FA4-3E49-BC73-AF67BB86A234}"/>
              </a:ext>
            </a:extLst>
          </p:cNvPr>
          <p:cNvSpPr txBox="1"/>
          <p:nvPr/>
        </p:nvSpPr>
        <p:spPr>
          <a:xfrm>
            <a:off x="2757912" y="10316490"/>
            <a:ext cx="2140907"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YOUR TITLE</a:t>
            </a:r>
          </a:p>
        </p:txBody>
      </p:sp>
      <p:grpSp>
        <p:nvGrpSpPr>
          <p:cNvPr id="33" name="Grupo 32">
            <a:extLst>
              <a:ext uri="{FF2B5EF4-FFF2-40B4-BE49-F238E27FC236}">
                <a16:creationId xmlns:a16="http://schemas.microsoft.com/office/drawing/2014/main" id="{DEB37514-187C-4F45-A404-51592F38C82C}"/>
              </a:ext>
            </a:extLst>
          </p:cNvPr>
          <p:cNvGrpSpPr/>
          <p:nvPr/>
        </p:nvGrpSpPr>
        <p:grpSpPr>
          <a:xfrm>
            <a:off x="819681" y="585946"/>
            <a:ext cx="10457537" cy="1307099"/>
            <a:chOff x="591081" y="585946"/>
            <a:chExt cx="10457537" cy="1307099"/>
          </a:xfrm>
        </p:grpSpPr>
        <p:sp>
          <p:nvSpPr>
            <p:cNvPr id="34" name="CuadroTexto 33">
              <a:extLst>
                <a:ext uri="{FF2B5EF4-FFF2-40B4-BE49-F238E27FC236}">
                  <a16:creationId xmlns:a16="http://schemas.microsoft.com/office/drawing/2014/main" id="{4A226BA1-CADF-E141-A7F0-9067AD306E00}"/>
                </a:ext>
              </a:extLst>
            </p:cNvPr>
            <p:cNvSpPr txBox="1"/>
            <p:nvPr/>
          </p:nvSpPr>
          <p:spPr>
            <a:xfrm>
              <a:off x="591081" y="585946"/>
              <a:ext cx="10457537" cy="1107996"/>
            </a:xfrm>
            <a:prstGeom prst="rect">
              <a:avLst/>
            </a:prstGeom>
            <a:noFill/>
          </p:spPr>
          <p:txBody>
            <a:bodyPr wrap="square" rtlCol="0">
              <a:spAutoFit/>
            </a:bodyPr>
            <a:lstStyle/>
            <a:p>
              <a:r>
                <a:rPr lang="en-US" sz="6600" dirty="0">
                  <a:solidFill>
                    <a:schemeClr val="bg1"/>
                  </a:solidFill>
                  <a:latin typeface="Montserrat" pitchFamily="2" charset="77"/>
                </a:rPr>
                <a:t>Your Title Goes Here</a:t>
              </a:r>
            </a:p>
          </p:txBody>
        </p:sp>
        <p:sp>
          <p:nvSpPr>
            <p:cNvPr id="35" name="Rectángulo 34">
              <a:extLst>
                <a:ext uri="{FF2B5EF4-FFF2-40B4-BE49-F238E27FC236}">
                  <a16:creationId xmlns:a16="http://schemas.microsoft.com/office/drawing/2014/main" id="{2E9E62BC-BBF6-C545-8E78-76CF23E0FAA2}"/>
                </a:ext>
              </a:extLst>
            </p:cNvPr>
            <p:cNvSpPr/>
            <p:nvPr/>
          </p:nvSpPr>
          <p:spPr>
            <a:xfrm>
              <a:off x="778052" y="1693942"/>
              <a:ext cx="2253906" cy="19910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a:extLst>
                <a:ext uri="{FF2B5EF4-FFF2-40B4-BE49-F238E27FC236}">
                  <a16:creationId xmlns:a16="http://schemas.microsoft.com/office/drawing/2014/main" id="{ACF1C5B4-E3C7-0840-97A1-01E38A41A126}"/>
                </a:ext>
              </a:extLst>
            </p:cNvPr>
            <p:cNvSpPr/>
            <p:nvPr/>
          </p:nvSpPr>
          <p:spPr>
            <a:xfrm>
              <a:off x="3019707" y="1688215"/>
              <a:ext cx="2253906" cy="1991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ángulo 36">
              <a:extLst>
                <a:ext uri="{FF2B5EF4-FFF2-40B4-BE49-F238E27FC236}">
                  <a16:creationId xmlns:a16="http://schemas.microsoft.com/office/drawing/2014/main" id="{09B655B0-0C20-FC4A-A192-7234FC70DC44}"/>
                </a:ext>
              </a:extLst>
            </p:cNvPr>
            <p:cNvSpPr/>
            <p:nvPr/>
          </p:nvSpPr>
          <p:spPr>
            <a:xfrm>
              <a:off x="5196798" y="1692907"/>
              <a:ext cx="2253906" cy="19910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027578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14">
            <a:extLst>
              <a:ext uri="{FF2B5EF4-FFF2-40B4-BE49-F238E27FC236}">
                <a16:creationId xmlns:a16="http://schemas.microsoft.com/office/drawing/2014/main" id="{945C28AB-234C-894E-9189-AC1C424B614C}"/>
              </a:ext>
            </a:extLst>
          </p:cNvPr>
          <p:cNvSpPr>
            <a:spLocks noChangeArrowheads="1"/>
          </p:cNvSpPr>
          <p:nvPr/>
        </p:nvSpPr>
        <p:spPr bwMode="auto">
          <a:xfrm>
            <a:off x="1520825" y="3177891"/>
            <a:ext cx="2352553" cy="4109539"/>
          </a:xfrm>
          <a:custGeom>
            <a:avLst/>
            <a:gdLst>
              <a:gd name="connsiteX0" fmla="*/ 1176603 w 2352553"/>
              <a:gd name="connsiteY0" fmla="*/ 82948 h 4109539"/>
              <a:gd name="connsiteX1" fmla="*/ 65331 w 2352553"/>
              <a:gd name="connsiteY1" fmla="*/ 962722 h 4109539"/>
              <a:gd name="connsiteX2" fmla="*/ 65331 w 2352553"/>
              <a:gd name="connsiteY2" fmla="*/ 2520263 h 4109539"/>
              <a:gd name="connsiteX3" fmla="*/ 478633 w 2352553"/>
              <a:gd name="connsiteY3" fmla="*/ 2520263 h 4109539"/>
              <a:gd name="connsiteX4" fmla="*/ 1178043 w 2352553"/>
              <a:gd name="connsiteY4" fmla="*/ 2832302 h 4109539"/>
              <a:gd name="connsiteX5" fmla="*/ 1876800 w 2352553"/>
              <a:gd name="connsiteY5" fmla="*/ 2520263 h 4109539"/>
              <a:gd name="connsiteX6" fmla="*/ 2287875 w 2352553"/>
              <a:gd name="connsiteY6" fmla="*/ 2520263 h 4109539"/>
              <a:gd name="connsiteX7" fmla="*/ 2287875 w 2352553"/>
              <a:gd name="connsiteY7" fmla="*/ 962722 h 4109539"/>
              <a:gd name="connsiteX8" fmla="*/ 1176603 w 2352553"/>
              <a:gd name="connsiteY8" fmla="*/ 0 h 4109539"/>
              <a:gd name="connsiteX9" fmla="*/ 2352553 w 2352553"/>
              <a:gd name="connsiteY9" fmla="*/ 930718 h 4109539"/>
              <a:gd name="connsiteX10" fmla="*/ 2352553 w 2352553"/>
              <a:gd name="connsiteY10" fmla="*/ 3006383 h 4109539"/>
              <a:gd name="connsiteX11" fmla="*/ 2320870 w 2352553"/>
              <a:gd name="connsiteY11" fmla="*/ 3006383 h 4109539"/>
              <a:gd name="connsiteX12" fmla="*/ 2320870 w 2352553"/>
              <a:gd name="connsiteY12" fmla="*/ 3009865 h 4109539"/>
              <a:gd name="connsiteX13" fmla="*/ 1876800 w 2352553"/>
              <a:gd name="connsiteY13" fmla="*/ 3009865 h 4109539"/>
              <a:gd name="connsiteX14" fmla="*/ 1422935 w 2352553"/>
              <a:gd name="connsiteY14" fmla="*/ 3464216 h 4109539"/>
              <a:gd name="connsiteX15" fmla="*/ 1422935 w 2352553"/>
              <a:gd name="connsiteY15" fmla="*/ 3562933 h 4109539"/>
              <a:gd name="connsiteX16" fmla="*/ 1834098 w 2352553"/>
              <a:gd name="connsiteY16" fmla="*/ 3562933 h 4109539"/>
              <a:gd name="connsiteX17" fmla="*/ 1176276 w 2352553"/>
              <a:gd name="connsiteY17" fmla="*/ 4109539 h 4109539"/>
              <a:gd name="connsiteX18" fmla="*/ 518454 w 2352553"/>
              <a:gd name="connsiteY18" fmla="*/ 3562933 h 4109539"/>
              <a:gd name="connsiteX19" fmla="*/ 933152 w 2352553"/>
              <a:gd name="connsiteY19" fmla="*/ 3562933 h 4109539"/>
              <a:gd name="connsiteX20" fmla="*/ 933152 w 2352553"/>
              <a:gd name="connsiteY20" fmla="*/ 3464216 h 4109539"/>
              <a:gd name="connsiteX21" fmla="*/ 478633 w 2352553"/>
              <a:gd name="connsiteY21" fmla="*/ 3009865 h 4109539"/>
              <a:gd name="connsiteX22" fmla="*/ 34563 w 2352553"/>
              <a:gd name="connsiteY22" fmla="*/ 3009865 h 4109539"/>
              <a:gd name="connsiteX23" fmla="*/ 34563 w 2352553"/>
              <a:gd name="connsiteY23" fmla="*/ 3006383 h 4109539"/>
              <a:gd name="connsiteX24" fmla="*/ 0 w 2352553"/>
              <a:gd name="connsiteY24" fmla="*/ 3006383 h 4109539"/>
              <a:gd name="connsiteX25" fmla="*/ 0 w 2352553"/>
              <a:gd name="connsiteY25" fmla="*/ 930718 h 4109539"/>
              <a:gd name="connsiteX26" fmla="*/ 12413 w 2352553"/>
              <a:gd name="connsiteY26" fmla="*/ 920921 h 4109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352553" h="4109539">
                <a:moveTo>
                  <a:pt x="1176603" y="82948"/>
                </a:moveTo>
                <a:lnTo>
                  <a:pt x="65331" y="962722"/>
                </a:lnTo>
                <a:lnTo>
                  <a:pt x="65331" y="2520263"/>
                </a:lnTo>
                <a:lnTo>
                  <a:pt x="478633" y="2520263"/>
                </a:lnTo>
                <a:cubicBezTo>
                  <a:pt x="756177" y="2520263"/>
                  <a:pt x="1004987" y="2641684"/>
                  <a:pt x="1178043" y="2832302"/>
                </a:cubicBezTo>
                <a:cubicBezTo>
                  <a:pt x="1351100" y="2641684"/>
                  <a:pt x="1599910" y="2520263"/>
                  <a:pt x="1876800" y="2520263"/>
                </a:cubicBezTo>
                <a:lnTo>
                  <a:pt x="2287875" y="2520263"/>
                </a:lnTo>
                <a:lnTo>
                  <a:pt x="2287875" y="962722"/>
                </a:lnTo>
                <a:close/>
                <a:moveTo>
                  <a:pt x="1176603" y="0"/>
                </a:moveTo>
                <a:lnTo>
                  <a:pt x="2352553" y="930718"/>
                </a:lnTo>
                <a:lnTo>
                  <a:pt x="2352553" y="3006383"/>
                </a:lnTo>
                <a:lnTo>
                  <a:pt x="2320870" y="3006383"/>
                </a:lnTo>
                <a:lnTo>
                  <a:pt x="2320870" y="3009865"/>
                </a:lnTo>
                <a:lnTo>
                  <a:pt x="1876800" y="3009865"/>
                </a:lnTo>
                <a:cubicBezTo>
                  <a:pt x="1626684" y="3009865"/>
                  <a:pt x="1422935" y="3214192"/>
                  <a:pt x="1422935" y="3464216"/>
                </a:cubicBezTo>
                <a:lnTo>
                  <a:pt x="1422935" y="3562933"/>
                </a:lnTo>
                <a:lnTo>
                  <a:pt x="1834098" y="3562933"/>
                </a:lnTo>
                <a:lnTo>
                  <a:pt x="1176276" y="4109539"/>
                </a:lnTo>
                <a:lnTo>
                  <a:pt x="518454" y="3562933"/>
                </a:lnTo>
                <a:lnTo>
                  <a:pt x="933152" y="3562933"/>
                </a:lnTo>
                <a:lnTo>
                  <a:pt x="933152" y="3464216"/>
                </a:lnTo>
                <a:cubicBezTo>
                  <a:pt x="933152" y="3214192"/>
                  <a:pt x="729402" y="3009865"/>
                  <a:pt x="478633" y="3009865"/>
                </a:cubicBezTo>
                <a:lnTo>
                  <a:pt x="34563" y="3009865"/>
                </a:lnTo>
                <a:lnTo>
                  <a:pt x="34563" y="3006383"/>
                </a:lnTo>
                <a:lnTo>
                  <a:pt x="0" y="3006383"/>
                </a:lnTo>
                <a:lnTo>
                  <a:pt x="0" y="930718"/>
                </a:lnTo>
                <a:lnTo>
                  <a:pt x="12413" y="920921"/>
                </a:lnTo>
                <a:close/>
              </a:path>
            </a:pathLst>
          </a:custGeom>
          <a:solidFill>
            <a:schemeClr val="accent6"/>
          </a:solidFill>
          <a:ln>
            <a:noFill/>
          </a:ln>
          <a:effectLst/>
        </p:spPr>
        <p:txBody>
          <a:bodyPr wrap="square" anchor="ctr">
            <a:noAutofit/>
          </a:bodyPr>
          <a:lstStyle/>
          <a:p>
            <a:endParaRPr lang="en-US" sz="6532" dirty="0">
              <a:latin typeface="Lato Light" panose="020F0502020204030203" pitchFamily="34" charset="0"/>
            </a:endParaRPr>
          </a:p>
        </p:txBody>
      </p:sp>
      <p:sp>
        <p:nvSpPr>
          <p:cNvPr id="9221" name="Freeform 5">
            <a:extLst>
              <a:ext uri="{FF2B5EF4-FFF2-40B4-BE49-F238E27FC236}">
                <a16:creationId xmlns:a16="http://schemas.microsoft.com/office/drawing/2014/main" id="{E8721A42-BA85-6C42-BFD0-19EECF664ED9}"/>
              </a:ext>
            </a:extLst>
          </p:cNvPr>
          <p:cNvSpPr>
            <a:spLocks noChangeArrowheads="1"/>
          </p:cNvSpPr>
          <p:nvPr/>
        </p:nvSpPr>
        <p:spPr bwMode="auto">
          <a:xfrm>
            <a:off x="4614268" y="4641085"/>
            <a:ext cx="6446117" cy="228600"/>
          </a:xfrm>
          <a:custGeom>
            <a:avLst/>
            <a:gdLst>
              <a:gd name="T0" fmla="*/ 9867 w 9868"/>
              <a:gd name="T1" fmla="*/ 580 h 581"/>
              <a:gd name="T2" fmla="*/ 0 w 9868"/>
              <a:gd name="T3" fmla="*/ 580 h 581"/>
              <a:gd name="T4" fmla="*/ 0 w 9868"/>
              <a:gd name="T5" fmla="*/ 0 h 581"/>
              <a:gd name="T6" fmla="*/ 9867 w 9868"/>
              <a:gd name="T7" fmla="*/ 0 h 581"/>
              <a:gd name="T8" fmla="*/ 9867 w 9868"/>
              <a:gd name="T9" fmla="*/ 580 h 581"/>
            </a:gdLst>
            <a:ahLst/>
            <a:cxnLst>
              <a:cxn ang="0">
                <a:pos x="T0" y="T1"/>
              </a:cxn>
              <a:cxn ang="0">
                <a:pos x="T2" y="T3"/>
              </a:cxn>
              <a:cxn ang="0">
                <a:pos x="T4" y="T5"/>
              </a:cxn>
              <a:cxn ang="0">
                <a:pos x="T6" y="T7"/>
              </a:cxn>
              <a:cxn ang="0">
                <a:pos x="T8" y="T9"/>
              </a:cxn>
            </a:cxnLst>
            <a:rect l="0" t="0" r="r" b="b"/>
            <a:pathLst>
              <a:path w="9868" h="581">
                <a:moveTo>
                  <a:pt x="9867" y="580"/>
                </a:moveTo>
                <a:lnTo>
                  <a:pt x="0" y="580"/>
                </a:lnTo>
                <a:lnTo>
                  <a:pt x="0" y="0"/>
                </a:lnTo>
                <a:lnTo>
                  <a:pt x="9867" y="0"/>
                </a:lnTo>
                <a:lnTo>
                  <a:pt x="9867" y="580"/>
                </a:lnTo>
              </a:path>
            </a:pathLst>
          </a:custGeom>
          <a:solidFill>
            <a:schemeClr val="accent6"/>
          </a:solidFill>
          <a:ln>
            <a:noFill/>
          </a:ln>
          <a:effectLst/>
        </p:spPr>
        <p:txBody>
          <a:bodyPr wrap="none" anchor="ctr"/>
          <a:lstStyle/>
          <a:p>
            <a:endParaRPr lang="en-US" sz="6532" dirty="0">
              <a:latin typeface="Lato Light" panose="020F0502020204030203" pitchFamily="34" charset="0"/>
            </a:endParaRPr>
          </a:p>
        </p:txBody>
      </p:sp>
      <p:sp>
        <p:nvSpPr>
          <p:cNvPr id="16" name="Freeform 15">
            <a:extLst>
              <a:ext uri="{FF2B5EF4-FFF2-40B4-BE49-F238E27FC236}">
                <a16:creationId xmlns:a16="http://schemas.microsoft.com/office/drawing/2014/main" id="{E55760C7-FFAB-3B40-9863-23F6055716C4}"/>
              </a:ext>
            </a:extLst>
          </p:cNvPr>
          <p:cNvSpPr>
            <a:spLocks noChangeArrowheads="1"/>
          </p:cNvSpPr>
          <p:nvPr/>
        </p:nvSpPr>
        <p:spPr bwMode="auto">
          <a:xfrm>
            <a:off x="1520825" y="8034154"/>
            <a:ext cx="2352553" cy="4106660"/>
          </a:xfrm>
          <a:custGeom>
            <a:avLst/>
            <a:gdLst>
              <a:gd name="connsiteX0" fmla="*/ 1176603 w 2352553"/>
              <a:gd name="connsiteY0" fmla="*/ 82966 h 4106660"/>
              <a:gd name="connsiteX1" fmla="*/ 65331 w 2352553"/>
              <a:gd name="connsiteY1" fmla="*/ 962278 h 4106660"/>
              <a:gd name="connsiteX2" fmla="*/ 65331 w 2352553"/>
              <a:gd name="connsiteY2" fmla="*/ 2517384 h 4106660"/>
              <a:gd name="connsiteX3" fmla="*/ 478633 w 2352553"/>
              <a:gd name="connsiteY3" fmla="*/ 2517384 h 4106660"/>
              <a:gd name="connsiteX4" fmla="*/ 1178043 w 2352553"/>
              <a:gd name="connsiteY4" fmla="*/ 2828771 h 4106660"/>
              <a:gd name="connsiteX5" fmla="*/ 1876800 w 2352553"/>
              <a:gd name="connsiteY5" fmla="*/ 2517384 h 4106660"/>
              <a:gd name="connsiteX6" fmla="*/ 2287875 w 2352553"/>
              <a:gd name="connsiteY6" fmla="*/ 2517384 h 4106660"/>
              <a:gd name="connsiteX7" fmla="*/ 2287875 w 2352553"/>
              <a:gd name="connsiteY7" fmla="*/ 962278 h 4106660"/>
              <a:gd name="connsiteX8" fmla="*/ 1176603 w 2352553"/>
              <a:gd name="connsiteY8" fmla="*/ 0 h 4106660"/>
              <a:gd name="connsiteX9" fmla="*/ 2352553 w 2352553"/>
              <a:gd name="connsiteY9" fmla="*/ 930920 h 4106660"/>
              <a:gd name="connsiteX10" fmla="*/ 2352553 w 2352553"/>
              <a:gd name="connsiteY10" fmla="*/ 3006383 h 4106660"/>
              <a:gd name="connsiteX11" fmla="*/ 2320870 w 2352553"/>
              <a:gd name="connsiteY11" fmla="*/ 3006383 h 4106660"/>
              <a:gd name="connsiteX12" fmla="*/ 2320870 w 2352553"/>
              <a:gd name="connsiteY12" fmla="*/ 3006986 h 4106660"/>
              <a:gd name="connsiteX13" fmla="*/ 1876800 w 2352553"/>
              <a:gd name="connsiteY13" fmla="*/ 3006986 h 4106660"/>
              <a:gd name="connsiteX14" fmla="*/ 1422935 w 2352553"/>
              <a:gd name="connsiteY14" fmla="*/ 3461337 h 4106660"/>
              <a:gd name="connsiteX15" fmla="*/ 1422935 w 2352553"/>
              <a:gd name="connsiteY15" fmla="*/ 3560055 h 4106660"/>
              <a:gd name="connsiteX16" fmla="*/ 1834098 w 2352553"/>
              <a:gd name="connsiteY16" fmla="*/ 3560055 h 4106660"/>
              <a:gd name="connsiteX17" fmla="*/ 1176276 w 2352553"/>
              <a:gd name="connsiteY17" fmla="*/ 4106660 h 4106660"/>
              <a:gd name="connsiteX18" fmla="*/ 518454 w 2352553"/>
              <a:gd name="connsiteY18" fmla="*/ 3560055 h 4106660"/>
              <a:gd name="connsiteX19" fmla="*/ 933152 w 2352553"/>
              <a:gd name="connsiteY19" fmla="*/ 3560055 h 4106660"/>
              <a:gd name="connsiteX20" fmla="*/ 933152 w 2352553"/>
              <a:gd name="connsiteY20" fmla="*/ 3461337 h 4106660"/>
              <a:gd name="connsiteX21" fmla="*/ 478633 w 2352553"/>
              <a:gd name="connsiteY21" fmla="*/ 3006986 h 4106660"/>
              <a:gd name="connsiteX22" fmla="*/ 34563 w 2352553"/>
              <a:gd name="connsiteY22" fmla="*/ 3006986 h 4106660"/>
              <a:gd name="connsiteX23" fmla="*/ 34563 w 2352553"/>
              <a:gd name="connsiteY23" fmla="*/ 3006383 h 4106660"/>
              <a:gd name="connsiteX24" fmla="*/ 0 w 2352553"/>
              <a:gd name="connsiteY24" fmla="*/ 3006383 h 4106660"/>
              <a:gd name="connsiteX25" fmla="*/ 0 w 2352553"/>
              <a:gd name="connsiteY25" fmla="*/ 930920 h 4106660"/>
              <a:gd name="connsiteX26" fmla="*/ 12413 w 2352553"/>
              <a:gd name="connsiteY26" fmla="*/ 921121 h 4106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352553" h="4106660">
                <a:moveTo>
                  <a:pt x="1176603" y="82966"/>
                </a:moveTo>
                <a:lnTo>
                  <a:pt x="65331" y="962278"/>
                </a:lnTo>
                <a:lnTo>
                  <a:pt x="65331" y="2517384"/>
                </a:lnTo>
                <a:lnTo>
                  <a:pt x="478633" y="2517384"/>
                </a:lnTo>
                <a:cubicBezTo>
                  <a:pt x="756177" y="2517384"/>
                  <a:pt x="1004987" y="2638153"/>
                  <a:pt x="1178043" y="2828771"/>
                </a:cubicBezTo>
                <a:cubicBezTo>
                  <a:pt x="1351100" y="2638153"/>
                  <a:pt x="1599910" y="2517384"/>
                  <a:pt x="1876800" y="2517384"/>
                </a:cubicBezTo>
                <a:lnTo>
                  <a:pt x="2287875" y="2517384"/>
                </a:lnTo>
                <a:lnTo>
                  <a:pt x="2287875" y="962278"/>
                </a:lnTo>
                <a:close/>
                <a:moveTo>
                  <a:pt x="1176603" y="0"/>
                </a:moveTo>
                <a:lnTo>
                  <a:pt x="2352553" y="930920"/>
                </a:lnTo>
                <a:lnTo>
                  <a:pt x="2352553" y="3006383"/>
                </a:lnTo>
                <a:lnTo>
                  <a:pt x="2320870" y="3006383"/>
                </a:lnTo>
                <a:lnTo>
                  <a:pt x="2320870" y="3006986"/>
                </a:lnTo>
                <a:lnTo>
                  <a:pt x="1876800" y="3006986"/>
                </a:lnTo>
                <a:cubicBezTo>
                  <a:pt x="1626684" y="3006986"/>
                  <a:pt x="1422935" y="3210661"/>
                  <a:pt x="1422935" y="3461337"/>
                </a:cubicBezTo>
                <a:lnTo>
                  <a:pt x="1422935" y="3560055"/>
                </a:lnTo>
                <a:lnTo>
                  <a:pt x="1834098" y="3560055"/>
                </a:lnTo>
                <a:lnTo>
                  <a:pt x="1176276" y="4106660"/>
                </a:lnTo>
                <a:lnTo>
                  <a:pt x="518454" y="3560055"/>
                </a:lnTo>
                <a:lnTo>
                  <a:pt x="933152" y="3560055"/>
                </a:lnTo>
                <a:lnTo>
                  <a:pt x="933152" y="3461337"/>
                </a:lnTo>
                <a:cubicBezTo>
                  <a:pt x="933152" y="3210661"/>
                  <a:pt x="729402" y="3006986"/>
                  <a:pt x="478633" y="3006986"/>
                </a:cubicBezTo>
                <a:lnTo>
                  <a:pt x="34563" y="3006986"/>
                </a:lnTo>
                <a:lnTo>
                  <a:pt x="34563" y="3006383"/>
                </a:lnTo>
                <a:lnTo>
                  <a:pt x="0" y="3006383"/>
                </a:lnTo>
                <a:lnTo>
                  <a:pt x="0" y="930920"/>
                </a:lnTo>
                <a:lnTo>
                  <a:pt x="12413" y="921121"/>
                </a:lnTo>
                <a:close/>
              </a:path>
            </a:pathLst>
          </a:custGeom>
          <a:solidFill>
            <a:schemeClr val="accent3"/>
          </a:solidFill>
          <a:ln>
            <a:noFill/>
          </a:ln>
          <a:effectLst/>
        </p:spPr>
        <p:txBody>
          <a:bodyPr wrap="square" anchor="ctr">
            <a:noAutofit/>
          </a:bodyPr>
          <a:lstStyle/>
          <a:p>
            <a:endParaRPr lang="en-US" sz="6532" dirty="0">
              <a:latin typeface="Lato Light" panose="020F0502020204030203" pitchFamily="34" charset="0"/>
            </a:endParaRPr>
          </a:p>
        </p:txBody>
      </p:sp>
      <p:sp>
        <p:nvSpPr>
          <p:cNvPr id="9226" name="Freeform 10">
            <a:extLst>
              <a:ext uri="{FF2B5EF4-FFF2-40B4-BE49-F238E27FC236}">
                <a16:creationId xmlns:a16="http://schemas.microsoft.com/office/drawing/2014/main" id="{10ACBCB7-2479-2340-803E-A1676DFBD3C7}"/>
              </a:ext>
            </a:extLst>
          </p:cNvPr>
          <p:cNvSpPr>
            <a:spLocks noChangeArrowheads="1"/>
          </p:cNvSpPr>
          <p:nvPr/>
        </p:nvSpPr>
        <p:spPr bwMode="auto">
          <a:xfrm>
            <a:off x="4614268" y="9494468"/>
            <a:ext cx="6446117" cy="228600"/>
          </a:xfrm>
          <a:custGeom>
            <a:avLst/>
            <a:gdLst>
              <a:gd name="T0" fmla="*/ 9867 w 9868"/>
              <a:gd name="T1" fmla="*/ 579 h 580"/>
              <a:gd name="T2" fmla="*/ 0 w 9868"/>
              <a:gd name="T3" fmla="*/ 579 h 580"/>
              <a:gd name="T4" fmla="*/ 0 w 9868"/>
              <a:gd name="T5" fmla="*/ 0 h 580"/>
              <a:gd name="T6" fmla="*/ 9867 w 9868"/>
              <a:gd name="T7" fmla="*/ 0 h 580"/>
              <a:gd name="T8" fmla="*/ 9867 w 9868"/>
              <a:gd name="T9" fmla="*/ 579 h 580"/>
            </a:gdLst>
            <a:ahLst/>
            <a:cxnLst>
              <a:cxn ang="0">
                <a:pos x="T0" y="T1"/>
              </a:cxn>
              <a:cxn ang="0">
                <a:pos x="T2" y="T3"/>
              </a:cxn>
              <a:cxn ang="0">
                <a:pos x="T4" y="T5"/>
              </a:cxn>
              <a:cxn ang="0">
                <a:pos x="T6" y="T7"/>
              </a:cxn>
              <a:cxn ang="0">
                <a:pos x="T8" y="T9"/>
              </a:cxn>
            </a:cxnLst>
            <a:rect l="0" t="0" r="r" b="b"/>
            <a:pathLst>
              <a:path w="9868" h="580">
                <a:moveTo>
                  <a:pt x="9867" y="579"/>
                </a:moveTo>
                <a:lnTo>
                  <a:pt x="0" y="579"/>
                </a:lnTo>
                <a:lnTo>
                  <a:pt x="0" y="0"/>
                </a:lnTo>
                <a:lnTo>
                  <a:pt x="9867" y="0"/>
                </a:lnTo>
                <a:lnTo>
                  <a:pt x="9867" y="579"/>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17" name="Freeform 16">
            <a:extLst>
              <a:ext uri="{FF2B5EF4-FFF2-40B4-BE49-F238E27FC236}">
                <a16:creationId xmlns:a16="http://schemas.microsoft.com/office/drawing/2014/main" id="{4D2F22E0-AD07-DD48-ADA4-256756D6707C}"/>
              </a:ext>
            </a:extLst>
          </p:cNvPr>
          <p:cNvSpPr>
            <a:spLocks noChangeArrowheads="1"/>
          </p:cNvSpPr>
          <p:nvPr/>
        </p:nvSpPr>
        <p:spPr bwMode="auto">
          <a:xfrm>
            <a:off x="13317265" y="3177891"/>
            <a:ext cx="2352553" cy="4109539"/>
          </a:xfrm>
          <a:custGeom>
            <a:avLst/>
            <a:gdLst>
              <a:gd name="connsiteX0" fmla="*/ 1176603 w 2352553"/>
              <a:gd name="connsiteY0" fmla="*/ 82948 h 4109539"/>
              <a:gd name="connsiteX1" fmla="*/ 65331 w 2352553"/>
              <a:gd name="connsiteY1" fmla="*/ 962722 h 4109539"/>
              <a:gd name="connsiteX2" fmla="*/ 65331 w 2352553"/>
              <a:gd name="connsiteY2" fmla="*/ 2520263 h 4109539"/>
              <a:gd name="connsiteX3" fmla="*/ 478633 w 2352553"/>
              <a:gd name="connsiteY3" fmla="*/ 2520263 h 4109539"/>
              <a:gd name="connsiteX4" fmla="*/ 1178043 w 2352553"/>
              <a:gd name="connsiteY4" fmla="*/ 2832302 h 4109539"/>
              <a:gd name="connsiteX5" fmla="*/ 1876800 w 2352553"/>
              <a:gd name="connsiteY5" fmla="*/ 2520263 h 4109539"/>
              <a:gd name="connsiteX6" fmla="*/ 2287875 w 2352553"/>
              <a:gd name="connsiteY6" fmla="*/ 2520263 h 4109539"/>
              <a:gd name="connsiteX7" fmla="*/ 2287875 w 2352553"/>
              <a:gd name="connsiteY7" fmla="*/ 962722 h 4109539"/>
              <a:gd name="connsiteX8" fmla="*/ 1176603 w 2352553"/>
              <a:gd name="connsiteY8" fmla="*/ 0 h 4109539"/>
              <a:gd name="connsiteX9" fmla="*/ 2352553 w 2352553"/>
              <a:gd name="connsiteY9" fmla="*/ 930718 h 4109539"/>
              <a:gd name="connsiteX10" fmla="*/ 2352553 w 2352553"/>
              <a:gd name="connsiteY10" fmla="*/ 3006383 h 4109539"/>
              <a:gd name="connsiteX11" fmla="*/ 2320870 w 2352553"/>
              <a:gd name="connsiteY11" fmla="*/ 3006383 h 4109539"/>
              <a:gd name="connsiteX12" fmla="*/ 2320870 w 2352553"/>
              <a:gd name="connsiteY12" fmla="*/ 3009865 h 4109539"/>
              <a:gd name="connsiteX13" fmla="*/ 1876800 w 2352553"/>
              <a:gd name="connsiteY13" fmla="*/ 3009865 h 4109539"/>
              <a:gd name="connsiteX14" fmla="*/ 1422935 w 2352553"/>
              <a:gd name="connsiteY14" fmla="*/ 3464216 h 4109539"/>
              <a:gd name="connsiteX15" fmla="*/ 1422935 w 2352553"/>
              <a:gd name="connsiteY15" fmla="*/ 3562933 h 4109539"/>
              <a:gd name="connsiteX16" fmla="*/ 1834098 w 2352553"/>
              <a:gd name="connsiteY16" fmla="*/ 3562933 h 4109539"/>
              <a:gd name="connsiteX17" fmla="*/ 1176276 w 2352553"/>
              <a:gd name="connsiteY17" fmla="*/ 4109539 h 4109539"/>
              <a:gd name="connsiteX18" fmla="*/ 518454 w 2352553"/>
              <a:gd name="connsiteY18" fmla="*/ 3562933 h 4109539"/>
              <a:gd name="connsiteX19" fmla="*/ 933152 w 2352553"/>
              <a:gd name="connsiteY19" fmla="*/ 3562933 h 4109539"/>
              <a:gd name="connsiteX20" fmla="*/ 933152 w 2352553"/>
              <a:gd name="connsiteY20" fmla="*/ 3464216 h 4109539"/>
              <a:gd name="connsiteX21" fmla="*/ 478633 w 2352553"/>
              <a:gd name="connsiteY21" fmla="*/ 3009865 h 4109539"/>
              <a:gd name="connsiteX22" fmla="*/ 34563 w 2352553"/>
              <a:gd name="connsiteY22" fmla="*/ 3009865 h 4109539"/>
              <a:gd name="connsiteX23" fmla="*/ 34563 w 2352553"/>
              <a:gd name="connsiteY23" fmla="*/ 3006383 h 4109539"/>
              <a:gd name="connsiteX24" fmla="*/ 0 w 2352553"/>
              <a:gd name="connsiteY24" fmla="*/ 3006383 h 4109539"/>
              <a:gd name="connsiteX25" fmla="*/ 0 w 2352553"/>
              <a:gd name="connsiteY25" fmla="*/ 930718 h 4109539"/>
              <a:gd name="connsiteX26" fmla="*/ 12413 w 2352553"/>
              <a:gd name="connsiteY26" fmla="*/ 920921 h 4109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352553" h="4109539">
                <a:moveTo>
                  <a:pt x="1176603" y="82948"/>
                </a:moveTo>
                <a:lnTo>
                  <a:pt x="65331" y="962722"/>
                </a:lnTo>
                <a:lnTo>
                  <a:pt x="65331" y="2520263"/>
                </a:lnTo>
                <a:lnTo>
                  <a:pt x="478633" y="2520263"/>
                </a:lnTo>
                <a:cubicBezTo>
                  <a:pt x="756177" y="2520263"/>
                  <a:pt x="1004987" y="2641684"/>
                  <a:pt x="1178043" y="2832302"/>
                </a:cubicBezTo>
                <a:cubicBezTo>
                  <a:pt x="1351100" y="2641684"/>
                  <a:pt x="1599910" y="2520263"/>
                  <a:pt x="1876800" y="2520263"/>
                </a:cubicBezTo>
                <a:lnTo>
                  <a:pt x="2287875" y="2520263"/>
                </a:lnTo>
                <a:lnTo>
                  <a:pt x="2287875" y="962722"/>
                </a:lnTo>
                <a:close/>
                <a:moveTo>
                  <a:pt x="1176603" y="0"/>
                </a:moveTo>
                <a:lnTo>
                  <a:pt x="2352553" y="930718"/>
                </a:lnTo>
                <a:lnTo>
                  <a:pt x="2352553" y="3006383"/>
                </a:lnTo>
                <a:lnTo>
                  <a:pt x="2320870" y="3006383"/>
                </a:lnTo>
                <a:lnTo>
                  <a:pt x="2320870" y="3009865"/>
                </a:lnTo>
                <a:lnTo>
                  <a:pt x="1876800" y="3009865"/>
                </a:lnTo>
                <a:cubicBezTo>
                  <a:pt x="1626684" y="3009865"/>
                  <a:pt x="1422935" y="3214192"/>
                  <a:pt x="1422935" y="3464216"/>
                </a:cubicBezTo>
                <a:lnTo>
                  <a:pt x="1422935" y="3562933"/>
                </a:lnTo>
                <a:lnTo>
                  <a:pt x="1834098" y="3562933"/>
                </a:lnTo>
                <a:lnTo>
                  <a:pt x="1176276" y="4109539"/>
                </a:lnTo>
                <a:lnTo>
                  <a:pt x="518454" y="3562933"/>
                </a:lnTo>
                <a:lnTo>
                  <a:pt x="933152" y="3562933"/>
                </a:lnTo>
                <a:lnTo>
                  <a:pt x="933152" y="3464216"/>
                </a:lnTo>
                <a:cubicBezTo>
                  <a:pt x="933152" y="3214192"/>
                  <a:pt x="729402" y="3009865"/>
                  <a:pt x="478633" y="3009865"/>
                </a:cubicBezTo>
                <a:lnTo>
                  <a:pt x="34563" y="3009865"/>
                </a:lnTo>
                <a:lnTo>
                  <a:pt x="34563" y="3006383"/>
                </a:lnTo>
                <a:lnTo>
                  <a:pt x="0" y="3006383"/>
                </a:lnTo>
                <a:lnTo>
                  <a:pt x="0" y="930718"/>
                </a:lnTo>
                <a:lnTo>
                  <a:pt x="12413" y="920921"/>
                </a:lnTo>
                <a:close/>
              </a:path>
            </a:pathLst>
          </a:custGeom>
          <a:solidFill>
            <a:schemeClr val="accent2"/>
          </a:solidFill>
          <a:ln>
            <a:noFill/>
          </a:ln>
          <a:effectLst/>
        </p:spPr>
        <p:txBody>
          <a:bodyPr wrap="square" anchor="ctr">
            <a:noAutofit/>
          </a:bodyPr>
          <a:lstStyle/>
          <a:p>
            <a:endParaRPr lang="en-US" sz="6532" dirty="0">
              <a:latin typeface="Lato Light" panose="020F0502020204030203" pitchFamily="34" charset="0"/>
            </a:endParaRPr>
          </a:p>
        </p:txBody>
      </p:sp>
      <p:sp>
        <p:nvSpPr>
          <p:cNvPr id="18" name="Freeform 5">
            <a:extLst>
              <a:ext uri="{FF2B5EF4-FFF2-40B4-BE49-F238E27FC236}">
                <a16:creationId xmlns:a16="http://schemas.microsoft.com/office/drawing/2014/main" id="{EDA24056-405F-BC47-B768-CCE2753D337A}"/>
              </a:ext>
            </a:extLst>
          </p:cNvPr>
          <p:cNvSpPr>
            <a:spLocks noChangeArrowheads="1"/>
          </p:cNvSpPr>
          <p:nvPr/>
        </p:nvSpPr>
        <p:spPr bwMode="auto">
          <a:xfrm>
            <a:off x="16410708" y="4641085"/>
            <a:ext cx="6446117" cy="228600"/>
          </a:xfrm>
          <a:custGeom>
            <a:avLst/>
            <a:gdLst>
              <a:gd name="T0" fmla="*/ 9867 w 9868"/>
              <a:gd name="T1" fmla="*/ 580 h 581"/>
              <a:gd name="T2" fmla="*/ 0 w 9868"/>
              <a:gd name="T3" fmla="*/ 580 h 581"/>
              <a:gd name="T4" fmla="*/ 0 w 9868"/>
              <a:gd name="T5" fmla="*/ 0 h 581"/>
              <a:gd name="T6" fmla="*/ 9867 w 9868"/>
              <a:gd name="T7" fmla="*/ 0 h 581"/>
              <a:gd name="T8" fmla="*/ 9867 w 9868"/>
              <a:gd name="T9" fmla="*/ 580 h 581"/>
            </a:gdLst>
            <a:ahLst/>
            <a:cxnLst>
              <a:cxn ang="0">
                <a:pos x="T0" y="T1"/>
              </a:cxn>
              <a:cxn ang="0">
                <a:pos x="T2" y="T3"/>
              </a:cxn>
              <a:cxn ang="0">
                <a:pos x="T4" y="T5"/>
              </a:cxn>
              <a:cxn ang="0">
                <a:pos x="T6" y="T7"/>
              </a:cxn>
              <a:cxn ang="0">
                <a:pos x="T8" y="T9"/>
              </a:cxn>
            </a:cxnLst>
            <a:rect l="0" t="0" r="r" b="b"/>
            <a:pathLst>
              <a:path w="9868" h="581">
                <a:moveTo>
                  <a:pt x="9867" y="580"/>
                </a:moveTo>
                <a:lnTo>
                  <a:pt x="0" y="580"/>
                </a:lnTo>
                <a:lnTo>
                  <a:pt x="0" y="0"/>
                </a:lnTo>
                <a:lnTo>
                  <a:pt x="9867" y="0"/>
                </a:lnTo>
                <a:lnTo>
                  <a:pt x="9867" y="580"/>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19" name="Freeform 18">
            <a:extLst>
              <a:ext uri="{FF2B5EF4-FFF2-40B4-BE49-F238E27FC236}">
                <a16:creationId xmlns:a16="http://schemas.microsoft.com/office/drawing/2014/main" id="{947A7443-BFB2-B248-903D-43EF977E432D}"/>
              </a:ext>
            </a:extLst>
          </p:cNvPr>
          <p:cNvSpPr>
            <a:spLocks noChangeArrowheads="1"/>
          </p:cNvSpPr>
          <p:nvPr/>
        </p:nvSpPr>
        <p:spPr bwMode="auto">
          <a:xfrm>
            <a:off x="13317265" y="8034154"/>
            <a:ext cx="2352553" cy="4106660"/>
          </a:xfrm>
          <a:custGeom>
            <a:avLst/>
            <a:gdLst>
              <a:gd name="connsiteX0" fmla="*/ 1176603 w 2352553"/>
              <a:gd name="connsiteY0" fmla="*/ 82966 h 4106660"/>
              <a:gd name="connsiteX1" fmla="*/ 65331 w 2352553"/>
              <a:gd name="connsiteY1" fmla="*/ 962278 h 4106660"/>
              <a:gd name="connsiteX2" fmla="*/ 65331 w 2352553"/>
              <a:gd name="connsiteY2" fmla="*/ 2517384 h 4106660"/>
              <a:gd name="connsiteX3" fmla="*/ 478633 w 2352553"/>
              <a:gd name="connsiteY3" fmla="*/ 2517384 h 4106660"/>
              <a:gd name="connsiteX4" fmla="*/ 1178043 w 2352553"/>
              <a:gd name="connsiteY4" fmla="*/ 2828771 h 4106660"/>
              <a:gd name="connsiteX5" fmla="*/ 1876800 w 2352553"/>
              <a:gd name="connsiteY5" fmla="*/ 2517384 h 4106660"/>
              <a:gd name="connsiteX6" fmla="*/ 2287875 w 2352553"/>
              <a:gd name="connsiteY6" fmla="*/ 2517384 h 4106660"/>
              <a:gd name="connsiteX7" fmla="*/ 2287875 w 2352553"/>
              <a:gd name="connsiteY7" fmla="*/ 962278 h 4106660"/>
              <a:gd name="connsiteX8" fmla="*/ 1176603 w 2352553"/>
              <a:gd name="connsiteY8" fmla="*/ 0 h 4106660"/>
              <a:gd name="connsiteX9" fmla="*/ 2352553 w 2352553"/>
              <a:gd name="connsiteY9" fmla="*/ 930920 h 4106660"/>
              <a:gd name="connsiteX10" fmla="*/ 2352553 w 2352553"/>
              <a:gd name="connsiteY10" fmla="*/ 3006383 h 4106660"/>
              <a:gd name="connsiteX11" fmla="*/ 2320870 w 2352553"/>
              <a:gd name="connsiteY11" fmla="*/ 3006383 h 4106660"/>
              <a:gd name="connsiteX12" fmla="*/ 2320870 w 2352553"/>
              <a:gd name="connsiteY12" fmla="*/ 3006986 h 4106660"/>
              <a:gd name="connsiteX13" fmla="*/ 1876800 w 2352553"/>
              <a:gd name="connsiteY13" fmla="*/ 3006986 h 4106660"/>
              <a:gd name="connsiteX14" fmla="*/ 1422935 w 2352553"/>
              <a:gd name="connsiteY14" fmla="*/ 3461337 h 4106660"/>
              <a:gd name="connsiteX15" fmla="*/ 1422935 w 2352553"/>
              <a:gd name="connsiteY15" fmla="*/ 3560055 h 4106660"/>
              <a:gd name="connsiteX16" fmla="*/ 1834098 w 2352553"/>
              <a:gd name="connsiteY16" fmla="*/ 3560055 h 4106660"/>
              <a:gd name="connsiteX17" fmla="*/ 1176276 w 2352553"/>
              <a:gd name="connsiteY17" fmla="*/ 4106660 h 4106660"/>
              <a:gd name="connsiteX18" fmla="*/ 518454 w 2352553"/>
              <a:gd name="connsiteY18" fmla="*/ 3560055 h 4106660"/>
              <a:gd name="connsiteX19" fmla="*/ 933152 w 2352553"/>
              <a:gd name="connsiteY19" fmla="*/ 3560055 h 4106660"/>
              <a:gd name="connsiteX20" fmla="*/ 933152 w 2352553"/>
              <a:gd name="connsiteY20" fmla="*/ 3461337 h 4106660"/>
              <a:gd name="connsiteX21" fmla="*/ 478633 w 2352553"/>
              <a:gd name="connsiteY21" fmla="*/ 3006986 h 4106660"/>
              <a:gd name="connsiteX22" fmla="*/ 34563 w 2352553"/>
              <a:gd name="connsiteY22" fmla="*/ 3006986 h 4106660"/>
              <a:gd name="connsiteX23" fmla="*/ 34563 w 2352553"/>
              <a:gd name="connsiteY23" fmla="*/ 3006383 h 4106660"/>
              <a:gd name="connsiteX24" fmla="*/ 0 w 2352553"/>
              <a:gd name="connsiteY24" fmla="*/ 3006383 h 4106660"/>
              <a:gd name="connsiteX25" fmla="*/ 0 w 2352553"/>
              <a:gd name="connsiteY25" fmla="*/ 930920 h 4106660"/>
              <a:gd name="connsiteX26" fmla="*/ 12413 w 2352553"/>
              <a:gd name="connsiteY26" fmla="*/ 921121 h 4106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352553" h="4106660">
                <a:moveTo>
                  <a:pt x="1176603" y="82966"/>
                </a:moveTo>
                <a:lnTo>
                  <a:pt x="65331" y="962278"/>
                </a:lnTo>
                <a:lnTo>
                  <a:pt x="65331" y="2517384"/>
                </a:lnTo>
                <a:lnTo>
                  <a:pt x="478633" y="2517384"/>
                </a:lnTo>
                <a:cubicBezTo>
                  <a:pt x="756177" y="2517384"/>
                  <a:pt x="1004987" y="2638153"/>
                  <a:pt x="1178043" y="2828771"/>
                </a:cubicBezTo>
                <a:cubicBezTo>
                  <a:pt x="1351100" y="2638153"/>
                  <a:pt x="1599910" y="2517384"/>
                  <a:pt x="1876800" y="2517384"/>
                </a:cubicBezTo>
                <a:lnTo>
                  <a:pt x="2287875" y="2517384"/>
                </a:lnTo>
                <a:lnTo>
                  <a:pt x="2287875" y="962278"/>
                </a:lnTo>
                <a:close/>
                <a:moveTo>
                  <a:pt x="1176603" y="0"/>
                </a:moveTo>
                <a:lnTo>
                  <a:pt x="2352553" y="930920"/>
                </a:lnTo>
                <a:lnTo>
                  <a:pt x="2352553" y="3006383"/>
                </a:lnTo>
                <a:lnTo>
                  <a:pt x="2320870" y="3006383"/>
                </a:lnTo>
                <a:lnTo>
                  <a:pt x="2320870" y="3006986"/>
                </a:lnTo>
                <a:lnTo>
                  <a:pt x="1876800" y="3006986"/>
                </a:lnTo>
                <a:cubicBezTo>
                  <a:pt x="1626684" y="3006986"/>
                  <a:pt x="1422935" y="3210661"/>
                  <a:pt x="1422935" y="3461337"/>
                </a:cubicBezTo>
                <a:lnTo>
                  <a:pt x="1422935" y="3560055"/>
                </a:lnTo>
                <a:lnTo>
                  <a:pt x="1834098" y="3560055"/>
                </a:lnTo>
                <a:lnTo>
                  <a:pt x="1176276" y="4106660"/>
                </a:lnTo>
                <a:lnTo>
                  <a:pt x="518454" y="3560055"/>
                </a:lnTo>
                <a:lnTo>
                  <a:pt x="933152" y="3560055"/>
                </a:lnTo>
                <a:lnTo>
                  <a:pt x="933152" y="3461337"/>
                </a:lnTo>
                <a:cubicBezTo>
                  <a:pt x="933152" y="3210661"/>
                  <a:pt x="729402" y="3006986"/>
                  <a:pt x="478633" y="3006986"/>
                </a:cubicBezTo>
                <a:lnTo>
                  <a:pt x="34563" y="3006986"/>
                </a:lnTo>
                <a:lnTo>
                  <a:pt x="34563" y="3006383"/>
                </a:lnTo>
                <a:lnTo>
                  <a:pt x="0" y="3006383"/>
                </a:lnTo>
                <a:lnTo>
                  <a:pt x="0" y="930920"/>
                </a:lnTo>
                <a:lnTo>
                  <a:pt x="12413" y="921121"/>
                </a:lnTo>
                <a:close/>
              </a:path>
            </a:pathLst>
          </a:custGeom>
          <a:solidFill>
            <a:schemeClr val="accent4"/>
          </a:solidFill>
          <a:ln>
            <a:noFill/>
          </a:ln>
          <a:effectLst/>
        </p:spPr>
        <p:txBody>
          <a:bodyPr wrap="square" anchor="ctr">
            <a:noAutofit/>
          </a:bodyPr>
          <a:lstStyle/>
          <a:p>
            <a:endParaRPr lang="en-US" sz="6532" dirty="0">
              <a:latin typeface="Lato Light" panose="020F0502020204030203" pitchFamily="34" charset="0"/>
            </a:endParaRPr>
          </a:p>
        </p:txBody>
      </p:sp>
      <p:sp>
        <p:nvSpPr>
          <p:cNvPr id="20" name="Freeform 10">
            <a:extLst>
              <a:ext uri="{FF2B5EF4-FFF2-40B4-BE49-F238E27FC236}">
                <a16:creationId xmlns:a16="http://schemas.microsoft.com/office/drawing/2014/main" id="{3C91509F-694B-D74E-9EBB-4D0B8AF44B43}"/>
              </a:ext>
            </a:extLst>
          </p:cNvPr>
          <p:cNvSpPr>
            <a:spLocks noChangeArrowheads="1"/>
          </p:cNvSpPr>
          <p:nvPr/>
        </p:nvSpPr>
        <p:spPr bwMode="auto">
          <a:xfrm>
            <a:off x="16410708" y="9494468"/>
            <a:ext cx="6446117" cy="228600"/>
          </a:xfrm>
          <a:custGeom>
            <a:avLst/>
            <a:gdLst>
              <a:gd name="T0" fmla="*/ 9867 w 9868"/>
              <a:gd name="T1" fmla="*/ 579 h 580"/>
              <a:gd name="T2" fmla="*/ 0 w 9868"/>
              <a:gd name="T3" fmla="*/ 579 h 580"/>
              <a:gd name="T4" fmla="*/ 0 w 9868"/>
              <a:gd name="T5" fmla="*/ 0 h 580"/>
              <a:gd name="T6" fmla="*/ 9867 w 9868"/>
              <a:gd name="T7" fmla="*/ 0 h 580"/>
              <a:gd name="T8" fmla="*/ 9867 w 9868"/>
              <a:gd name="T9" fmla="*/ 579 h 580"/>
            </a:gdLst>
            <a:ahLst/>
            <a:cxnLst>
              <a:cxn ang="0">
                <a:pos x="T0" y="T1"/>
              </a:cxn>
              <a:cxn ang="0">
                <a:pos x="T2" y="T3"/>
              </a:cxn>
              <a:cxn ang="0">
                <a:pos x="T4" y="T5"/>
              </a:cxn>
              <a:cxn ang="0">
                <a:pos x="T6" y="T7"/>
              </a:cxn>
              <a:cxn ang="0">
                <a:pos x="T8" y="T9"/>
              </a:cxn>
            </a:cxnLst>
            <a:rect l="0" t="0" r="r" b="b"/>
            <a:pathLst>
              <a:path w="9868" h="580">
                <a:moveTo>
                  <a:pt x="9867" y="579"/>
                </a:moveTo>
                <a:lnTo>
                  <a:pt x="0" y="579"/>
                </a:lnTo>
                <a:lnTo>
                  <a:pt x="0" y="0"/>
                </a:lnTo>
                <a:lnTo>
                  <a:pt x="9867" y="0"/>
                </a:lnTo>
                <a:lnTo>
                  <a:pt x="9867" y="579"/>
                </a:ln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25" name="TextBox 24">
            <a:extLst>
              <a:ext uri="{FF2B5EF4-FFF2-40B4-BE49-F238E27FC236}">
                <a16:creationId xmlns:a16="http://schemas.microsoft.com/office/drawing/2014/main" id="{53FFBF58-10C6-7143-ABF8-D0D53A2FF296}"/>
              </a:ext>
            </a:extLst>
          </p:cNvPr>
          <p:cNvSpPr txBox="1"/>
          <p:nvPr/>
        </p:nvSpPr>
        <p:spPr>
          <a:xfrm>
            <a:off x="2063916" y="4092521"/>
            <a:ext cx="1266372" cy="1477328"/>
          </a:xfrm>
          <a:prstGeom prst="rect">
            <a:avLst/>
          </a:prstGeom>
          <a:noFill/>
        </p:spPr>
        <p:txBody>
          <a:bodyPr wrap="none" lIns="0" tIns="0" rIns="0" bIns="0" rtlCol="0" anchor="ctr" anchorCtr="0">
            <a:spAutoFit/>
          </a:bodyPr>
          <a:lstStyle/>
          <a:p>
            <a:pPr algn="ctr"/>
            <a:r>
              <a:rPr lang="en-US" sz="9600" b="1" dirty="0">
                <a:solidFill>
                  <a:schemeClr val="bg1"/>
                </a:solidFill>
                <a:latin typeface="Poppins" pitchFamily="2" charset="77"/>
                <a:ea typeface="League Spartan" charset="0"/>
                <a:cs typeface="Poppins" pitchFamily="2" charset="77"/>
              </a:rPr>
              <a:t>01</a:t>
            </a:r>
          </a:p>
        </p:txBody>
      </p:sp>
      <p:sp>
        <p:nvSpPr>
          <p:cNvPr id="26" name="TextBox 25">
            <a:extLst>
              <a:ext uri="{FF2B5EF4-FFF2-40B4-BE49-F238E27FC236}">
                <a16:creationId xmlns:a16="http://schemas.microsoft.com/office/drawing/2014/main" id="{D9BB8EBA-08F0-5746-A147-5C7C9F85CCDC}"/>
              </a:ext>
            </a:extLst>
          </p:cNvPr>
          <p:cNvSpPr txBox="1"/>
          <p:nvPr/>
        </p:nvSpPr>
        <p:spPr>
          <a:xfrm>
            <a:off x="13869973" y="4092521"/>
            <a:ext cx="1247136" cy="1477328"/>
          </a:xfrm>
          <a:prstGeom prst="rect">
            <a:avLst/>
          </a:prstGeom>
          <a:noFill/>
        </p:spPr>
        <p:txBody>
          <a:bodyPr wrap="none" lIns="0" tIns="0" rIns="0" bIns="0" rtlCol="0" anchor="ctr" anchorCtr="0">
            <a:spAutoFit/>
          </a:bodyPr>
          <a:lstStyle/>
          <a:p>
            <a:pPr algn="ctr"/>
            <a:r>
              <a:rPr lang="en-US" sz="9600" b="1" dirty="0">
                <a:solidFill>
                  <a:schemeClr val="bg1"/>
                </a:solidFill>
                <a:latin typeface="Poppins" pitchFamily="2" charset="77"/>
                <a:ea typeface="League Spartan" charset="0"/>
                <a:cs typeface="Poppins" pitchFamily="2" charset="77"/>
              </a:rPr>
              <a:t>02</a:t>
            </a:r>
          </a:p>
        </p:txBody>
      </p:sp>
      <p:sp>
        <p:nvSpPr>
          <p:cNvPr id="27" name="TextBox 26">
            <a:extLst>
              <a:ext uri="{FF2B5EF4-FFF2-40B4-BE49-F238E27FC236}">
                <a16:creationId xmlns:a16="http://schemas.microsoft.com/office/drawing/2014/main" id="{7A54965A-A005-C841-8C84-2FAEAC2E2272}"/>
              </a:ext>
            </a:extLst>
          </p:cNvPr>
          <p:cNvSpPr txBox="1"/>
          <p:nvPr/>
        </p:nvSpPr>
        <p:spPr>
          <a:xfrm>
            <a:off x="2073533" y="9005754"/>
            <a:ext cx="1247136" cy="1477328"/>
          </a:xfrm>
          <a:prstGeom prst="rect">
            <a:avLst/>
          </a:prstGeom>
          <a:noFill/>
        </p:spPr>
        <p:txBody>
          <a:bodyPr wrap="none" lIns="0" tIns="0" rIns="0" bIns="0" rtlCol="0" anchor="ctr" anchorCtr="0">
            <a:spAutoFit/>
          </a:bodyPr>
          <a:lstStyle/>
          <a:p>
            <a:pPr algn="ctr"/>
            <a:r>
              <a:rPr lang="en-US" sz="9600" b="1" dirty="0">
                <a:solidFill>
                  <a:schemeClr val="bg1"/>
                </a:solidFill>
                <a:latin typeface="Poppins" pitchFamily="2" charset="77"/>
                <a:ea typeface="League Spartan" charset="0"/>
                <a:cs typeface="Poppins" pitchFamily="2" charset="77"/>
              </a:rPr>
              <a:t>03</a:t>
            </a:r>
          </a:p>
        </p:txBody>
      </p:sp>
      <p:sp>
        <p:nvSpPr>
          <p:cNvPr id="28" name="TextBox 27">
            <a:extLst>
              <a:ext uri="{FF2B5EF4-FFF2-40B4-BE49-F238E27FC236}">
                <a16:creationId xmlns:a16="http://schemas.microsoft.com/office/drawing/2014/main" id="{35CFB280-4D66-C44C-AB6D-E6C41A0F2BE2}"/>
              </a:ext>
            </a:extLst>
          </p:cNvPr>
          <p:cNvSpPr txBox="1"/>
          <p:nvPr/>
        </p:nvSpPr>
        <p:spPr>
          <a:xfrm>
            <a:off x="13869973" y="9005754"/>
            <a:ext cx="1247136" cy="1477328"/>
          </a:xfrm>
          <a:prstGeom prst="rect">
            <a:avLst/>
          </a:prstGeom>
          <a:noFill/>
        </p:spPr>
        <p:txBody>
          <a:bodyPr wrap="none" lIns="0" tIns="0" rIns="0" bIns="0" rtlCol="0" anchor="ctr" anchorCtr="0">
            <a:spAutoFit/>
          </a:bodyPr>
          <a:lstStyle/>
          <a:p>
            <a:pPr algn="ctr"/>
            <a:r>
              <a:rPr lang="en-US" sz="9600" b="1" dirty="0">
                <a:solidFill>
                  <a:schemeClr val="bg1"/>
                </a:solidFill>
                <a:latin typeface="Poppins" pitchFamily="2" charset="77"/>
                <a:ea typeface="League Spartan" charset="0"/>
                <a:cs typeface="Poppins" pitchFamily="2" charset="77"/>
              </a:rPr>
              <a:t>04</a:t>
            </a:r>
          </a:p>
        </p:txBody>
      </p:sp>
      <p:sp>
        <p:nvSpPr>
          <p:cNvPr id="29" name="Subtitle 2">
            <a:extLst>
              <a:ext uri="{FF2B5EF4-FFF2-40B4-BE49-F238E27FC236}">
                <a16:creationId xmlns:a16="http://schemas.microsoft.com/office/drawing/2014/main" id="{406EC6F5-4E9D-104F-B04A-0395BDDE7553}"/>
              </a:ext>
            </a:extLst>
          </p:cNvPr>
          <p:cNvSpPr txBox="1">
            <a:spLocks/>
          </p:cNvSpPr>
          <p:nvPr/>
        </p:nvSpPr>
        <p:spPr>
          <a:xfrm>
            <a:off x="4614268" y="5074720"/>
            <a:ext cx="6446117" cy="933461"/>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0" name="TextBox 29">
            <a:extLst>
              <a:ext uri="{FF2B5EF4-FFF2-40B4-BE49-F238E27FC236}">
                <a16:creationId xmlns:a16="http://schemas.microsoft.com/office/drawing/2014/main" id="{37785DE3-9DDA-EA4A-9F37-AAA226C2BF66}"/>
              </a:ext>
            </a:extLst>
          </p:cNvPr>
          <p:cNvSpPr txBox="1"/>
          <p:nvPr/>
        </p:nvSpPr>
        <p:spPr>
          <a:xfrm>
            <a:off x="4614269" y="3851275"/>
            <a:ext cx="2140907"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YOUR TITLE</a:t>
            </a:r>
          </a:p>
        </p:txBody>
      </p:sp>
      <p:sp>
        <p:nvSpPr>
          <p:cNvPr id="33" name="Subtitle 2">
            <a:extLst>
              <a:ext uri="{FF2B5EF4-FFF2-40B4-BE49-F238E27FC236}">
                <a16:creationId xmlns:a16="http://schemas.microsoft.com/office/drawing/2014/main" id="{51D9FF57-391C-B143-A757-ABEB14ED79FE}"/>
              </a:ext>
            </a:extLst>
          </p:cNvPr>
          <p:cNvSpPr txBox="1">
            <a:spLocks/>
          </p:cNvSpPr>
          <p:nvPr/>
        </p:nvSpPr>
        <p:spPr>
          <a:xfrm>
            <a:off x="4614268" y="9907192"/>
            <a:ext cx="6446117"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4" name="TextBox 33">
            <a:extLst>
              <a:ext uri="{FF2B5EF4-FFF2-40B4-BE49-F238E27FC236}">
                <a16:creationId xmlns:a16="http://schemas.microsoft.com/office/drawing/2014/main" id="{4463A47D-76C1-8145-8314-D6D7332F97AC}"/>
              </a:ext>
            </a:extLst>
          </p:cNvPr>
          <p:cNvSpPr txBox="1"/>
          <p:nvPr/>
        </p:nvSpPr>
        <p:spPr>
          <a:xfrm>
            <a:off x="4614269" y="8683747"/>
            <a:ext cx="2140907"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YOUR TITLE</a:t>
            </a:r>
          </a:p>
        </p:txBody>
      </p:sp>
      <p:sp>
        <p:nvSpPr>
          <p:cNvPr id="36" name="Subtitle 2">
            <a:extLst>
              <a:ext uri="{FF2B5EF4-FFF2-40B4-BE49-F238E27FC236}">
                <a16:creationId xmlns:a16="http://schemas.microsoft.com/office/drawing/2014/main" id="{A050681F-1790-B643-8C92-E21EB3084E35}"/>
              </a:ext>
            </a:extLst>
          </p:cNvPr>
          <p:cNvSpPr txBox="1">
            <a:spLocks/>
          </p:cNvSpPr>
          <p:nvPr/>
        </p:nvSpPr>
        <p:spPr>
          <a:xfrm>
            <a:off x="16410708" y="5074720"/>
            <a:ext cx="6446117" cy="933461"/>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7" name="TextBox 36">
            <a:extLst>
              <a:ext uri="{FF2B5EF4-FFF2-40B4-BE49-F238E27FC236}">
                <a16:creationId xmlns:a16="http://schemas.microsoft.com/office/drawing/2014/main" id="{572086F9-803F-324C-81E3-45990FBE923C}"/>
              </a:ext>
            </a:extLst>
          </p:cNvPr>
          <p:cNvSpPr txBox="1"/>
          <p:nvPr/>
        </p:nvSpPr>
        <p:spPr>
          <a:xfrm>
            <a:off x="16410709" y="3851275"/>
            <a:ext cx="2140907"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YOUR TITLE</a:t>
            </a:r>
          </a:p>
        </p:txBody>
      </p:sp>
      <p:sp>
        <p:nvSpPr>
          <p:cNvPr id="39" name="Subtitle 2">
            <a:extLst>
              <a:ext uri="{FF2B5EF4-FFF2-40B4-BE49-F238E27FC236}">
                <a16:creationId xmlns:a16="http://schemas.microsoft.com/office/drawing/2014/main" id="{CCA8CD3E-6A10-0240-9D8C-CB00DA5DE86B}"/>
              </a:ext>
            </a:extLst>
          </p:cNvPr>
          <p:cNvSpPr txBox="1">
            <a:spLocks/>
          </p:cNvSpPr>
          <p:nvPr/>
        </p:nvSpPr>
        <p:spPr>
          <a:xfrm>
            <a:off x="16410708" y="9907192"/>
            <a:ext cx="6446117"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40" name="TextBox 39">
            <a:extLst>
              <a:ext uri="{FF2B5EF4-FFF2-40B4-BE49-F238E27FC236}">
                <a16:creationId xmlns:a16="http://schemas.microsoft.com/office/drawing/2014/main" id="{C5E82EF9-9E78-4C4F-B6ED-FAF1BF934E40}"/>
              </a:ext>
            </a:extLst>
          </p:cNvPr>
          <p:cNvSpPr txBox="1"/>
          <p:nvPr/>
        </p:nvSpPr>
        <p:spPr>
          <a:xfrm>
            <a:off x="16410709" y="8683747"/>
            <a:ext cx="2140907" cy="584775"/>
          </a:xfrm>
          <a:prstGeom prst="rect">
            <a:avLst/>
          </a:prstGeom>
          <a:noFill/>
        </p:spPr>
        <p:txBody>
          <a:bodyPr wrap="none" rtlCol="0" anchor="ctr" anchorCtr="0">
            <a:spAutoFit/>
          </a:bodyPr>
          <a:lstStyle/>
          <a:p>
            <a:r>
              <a:rPr lang="en-US" sz="3200" b="1" dirty="0">
                <a:solidFill>
                  <a:schemeClr val="bg1"/>
                </a:solidFill>
                <a:latin typeface="Poppins" pitchFamily="2" charset="77"/>
                <a:ea typeface="League Spartan" charset="0"/>
                <a:cs typeface="Poppins" pitchFamily="2" charset="77"/>
              </a:rPr>
              <a:t>YOUR TITLE</a:t>
            </a:r>
          </a:p>
        </p:txBody>
      </p:sp>
      <p:grpSp>
        <p:nvGrpSpPr>
          <p:cNvPr id="24" name="Grupo 23">
            <a:extLst>
              <a:ext uri="{FF2B5EF4-FFF2-40B4-BE49-F238E27FC236}">
                <a16:creationId xmlns:a16="http://schemas.microsoft.com/office/drawing/2014/main" id="{24950FC0-E059-8F4E-B9C4-62636977E948}"/>
              </a:ext>
            </a:extLst>
          </p:cNvPr>
          <p:cNvGrpSpPr/>
          <p:nvPr/>
        </p:nvGrpSpPr>
        <p:grpSpPr>
          <a:xfrm>
            <a:off x="819681" y="585946"/>
            <a:ext cx="10457537" cy="1307099"/>
            <a:chOff x="591081" y="585946"/>
            <a:chExt cx="10457537" cy="1307099"/>
          </a:xfrm>
        </p:grpSpPr>
        <p:sp>
          <p:nvSpPr>
            <p:cNvPr id="31" name="CuadroTexto 30">
              <a:extLst>
                <a:ext uri="{FF2B5EF4-FFF2-40B4-BE49-F238E27FC236}">
                  <a16:creationId xmlns:a16="http://schemas.microsoft.com/office/drawing/2014/main" id="{44093DE6-7C00-A64B-AAB5-7C7F296B7D49}"/>
                </a:ext>
              </a:extLst>
            </p:cNvPr>
            <p:cNvSpPr txBox="1"/>
            <p:nvPr/>
          </p:nvSpPr>
          <p:spPr>
            <a:xfrm>
              <a:off x="591081" y="585946"/>
              <a:ext cx="10457537" cy="1107996"/>
            </a:xfrm>
            <a:prstGeom prst="rect">
              <a:avLst/>
            </a:prstGeom>
            <a:noFill/>
          </p:spPr>
          <p:txBody>
            <a:bodyPr wrap="square" rtlCol="0">
              <a:spAutoFit/>
            </a:bodyPr>
            <a:lstStyle/>
            <a:p>
              <a:r>
                <a:rPr lang="en-US" sz="6600" dirty="0">
                  <a:solidFill>
                    <a:schemeClr val="bg1"/>
                  </a:solidFill>
                  <a:latin typeface="Montserrat" pitchFamily="2" charset="77"/>
                </a:rPr>
                <a:t>Your Title Goes Here</a:t>
              </a:r>
            </a:p>
          </p:txBody>
        </p:sp>
        <p:sp>
          <p:nvSpPr>
            <p:cNvPr id="32" name="Rectángulo 31">
              <a:extLst>
                <a:ext uri="{FF2B5EF4-FFF2-40B4-BE49-F238E27FC236}">
                  <a16:creationId xmlns:a16="http://schemas.microsoft.com/office/drawing/2014/main" id="{40010D96-26DC-BD4D-B6FC-3215C1C671E1}"/>
                </a:ext>
              </a:extLst>
            </p:cNvPr>
            <p:cNvSpPr/>
            <p:nvPr/>
          </p:nvSpPr>
          <p:spPr>
            <a:xfrm>
              <a:off x="778052" y="1693942"/>
              <a:ext cx="2253906" cy="19910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ángulo 34">
              <a:extLst>
                <a:ext uri="{FF2B5EF4-FFF2-40B4-BE49-F238E27FC236}">
                  <a16:creationId xmlns:a16="http://schemas.microsoft.com/office/drawing/2014/main" id="{0E4DC87C-9A82-674A-9BE4-792D29CF36C0}"/>
                </a:ext>
              </a:extLst>
            </p:cNvPr>
            <p:cNvSpPr/>
            <p:nvPr/>
          </p:nvSpPr>
          <p:spPr>
            <a:xfrm>
              <a:off x="3019707" y="1688215"/>
              <a:ext cx="2253906" cy="1991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ángulo 37">
              <a:extLst>
                <a:ext uri="{FF2B5EF4-FFF2-40B4-BE49-F238E27FC236}">
                  <a16:creationId xmlns:a16="http://schemas.microsoft.com/office/drawing/2014/main" id="{6EF29C33-81D1-E34C-BC8A-AF400A0C6F9A}"/>
                </a:ext>
              </a:extLst>
            </p:cNvPr>
            <p:cNvSpPr/>
            <p:nvPr/>
          </p:nvSpPr>
          <p:spPr>
            <a:xfrm>
              <a:off x="5196798" y="1692907"/>
              <a:ext cx="2253906" cy="19910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1825862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B315A3A-4E9D-9F44-8FAF-AD26629837E1}"/>
              </a:ext>
            </a:extLst>
          </p:cNvPr>
          <p:cNvGrpSpPr/>
          <p:nvPr/>
        </p:nvGrpSpPr>
        <p:grpSpPr>
          <a:xfrm>
            <a:off x="1520825" y="6610725"/>
            <a:ext cx="10112741" cy="2551949"/>
            <a:chOff x="7344158" y="7200757"/>
            <a:chExt cx="10112741" cy="2551949"/>
          </a:xfrm>
        </p:grpSpPr>
        <p:sp>
          <p:nvSpPr>
            <p:cNvPr id="3073" name="Freeform 1">
              <a:extLst>
                <a:ext uri="{FF2B5EF4-FFF2-40B4-BE49-F238E27FC236}">
                  <a16:creationId xmlns:a16="http://schemas.microsoft.com/office/drawing/2014/main" id="{3083EA2E-FB97-0D40-B23B-D2FB087AD066}"/>
                </a:ext>
              </a:extLst>
            </p:cNvPr>
            <p:cNvSpPr>
              <a:spLocks noChangeArrowheads="1"/>
            </p:cNvSpPr>
            <p:nvPr/>
          </p:nvSpPr>
          <p:spPr bwMode="auto">
            <a:xfrm>
              <a:off x="7491053" y="9254415"/>
              <a:ext cx="1595688" cy="498291"/>
            </a:xfrm>
            <a:custGeom>
              <a:avLst/>
              <a:gdLst>
                <a:gd name="T0" fmla="*/ 439 w 2443"/>
                <a:gd name="T1" fmla="*/ 764 h 765"/>
                <a:gd name="T2" fmla="*/ 0 w 2443"/>
                <a:gd name="T3" fmla="*/ 0 h 765"/>
                <a:gd name="T4" fmla="*/ 2442 w 2443"/>
                <a:gd name="T5" fmla="*/ 0 h 765"/>
                <a:gd name="T6" fmla="*/ 2004 w 2443"/>
                <a:gd name="T7" fmla="*/ 764 h 765"/>
                <a:gd name="T8" fmla="*/ 439 w 2443"/>
                <a:gd name="T9" fmla="*/ 764 h 765"/>
              </a:gdLst>
              <a:ahLst/>
              <a:cxnLst>
                <a:cxn ang="0">
                  <a:pos x="T0" y="T1"/>
                </a:cxn>
                <a:cxn ang="0">
                  <a:pos x="T2" y="T3"/>
                </a:cxn>
                <a:cxn ang="0">
                  <a:pos x="T4" y="T5"/>
                </a:cxn>
                <a:cxn ang="0">
                  <a:pos x="T6" y="T7"/>
                </a:cxn>
                <a:cxn ang="0">
                  <a:pos x="T8" y="T9"/>
                </a:cxn>
              </a:cxnLst>
              <a:rect l="0" t="0" r="r" b="b"/>
              <a:pathLst>
                <a:path w="2443" h="765">
                  <a:moveTo>
                    <a:pt x="439" y="764"/>
                  </a:moveTo>
                  <a:lnTo>
                    <a:pt x="0" y="0"/>
                  </a:lnTo>
                  <a:lnTo>
                    <a:pt x="2442" y="0"/>
                  </a:lnTo>
                  <a:lnTo>
                    <a:pt x="2004" y="764"/>
                  </a:lnTo>
                  <a:lnTo>
                    <a:pt x="439" y="764"/>
                  </a:lnTo>
                </a:path>
              </a:pathLst>
            </a:custGeom>
            <a:solidFill>
              <a:schemeClr val="accent2">
                <a:lumMod val="50000"/>
              </a:schemeClr>
            </a:solidFill>
            <a:ln>
              <a:noFill/>
            </a:ln>
            <a:effectLst/>
          </p:spPr>
          <p:txBody>
            <a:bodyPr wrap="none" anchor="ctr"/>
            <a:lstStyle/>
            <a:p>
              <a:endParaRPr lang="en-US" sz="6532" dirty="0">
                <a:latin typeface="Lato Light" panose="020F0502020204030203" pitchFamily="34" charset="0"/>
              </a:endParaRPr>
            </a:p>
          </p:txBody>
        </p:sp>
        <p:sp useBgFill="1">
          <p:nvSpPr>
            <p:cNvPr id="3074" name="Freeform 2">
              <a:extLst>
                <a:ext uri="{FF2B5EF4-FFF2-40B4-BE49-F238E27FC236}">
                  <a16:creationId xmlns:a16="http://schemas.microsoft.com/office/drawing/2014/main" id="{10179A06-046B-DF40-9D54-E7DDA84B8F7C}"/>
                </a:ext>
              </a:extLst>
            </p:cNvPr>
            <p:cNvSpPr>
              <a:spLocks noChangeArrowheads="1"/>
            </p:cNvSpPr>
            <p:nvPr/>
          </p:nvSpPr>
          <p:spPr bwMode="auto">
            <a:xfrm>
              <a:off x="7453610" y="7310209"/>
              <a:ext cx="9893838" cy="2108381"/>
            </a:xfrm>
            <a:custGeom>
              <a:avLst/>
              <a:gdLst>
                <a:gd name="T0" fmla="*/ 15146 w 15147"/>
                <a:gd name="T1" fmla="*/ 0 h 3230"/>
                <a:gd name="T2" fmla="*/ 0 w 15147"/>
                <a:gd name="T3" fmla="*/ 0 h 3230"/>
                <a:gd name="T4" fmla="*/ 0 w 15147"/>
                <a:gd name="T5" fmla="*/ 3229 h 3230"/>
                <a:gd name="T6" fmla="*/ 15146 w 15147"/>
                <a:gd name="T7" fmla="*/ 3229 h 3230"/>
                <a:gd name="T8" fmla="*/ 15146 w 15147"/>
                <a:gd name="T9" fmla="*/ 0 h 3230"/>
              </a:gdLst>
              <a:ahLst/>
              <a:cxnLst>
                <a:cxn ang="0">
                  <a:pos x="T0" y="T1"/>
                </a:cxn>
                <a:cxn ang="0">
                  <a:pos x="T2" y="T3"/>
                </a:cxn>
                <a:cxn ang="0">
                  <a:pos x="T4" y="T5"/>
                </a:cxn>
                <a:cxn ang="0">
                  <a:pos x="T6" y="T7"/>
                </a:cxn>
                <a:cxn ang="0">
                  <a:pos x="T8" y="T9"/>
                </a:cxn>
              </a:cxnLst>
              <a:rect l="0" t="0" r="r" b="b"/>
              <a:pathLst>
                <a:path w="15147" h="3230">
                  <a:moveTo>
                    <a:pt x="15146" y="0"/>
                  </a:moveTo>
                  <a:lnTo>
                    <a:pt x="0" y="0"/>
                  </a:lnTo>
                  <a:lnTo>
                    <a:pt x="0" y="3229"/>
                  </a:lnTo>
                  <a:lnTo>
                    <a:pt x="15146" y="3229"/>
                  </a:lnTo>
                  <a:lnTo>
                    <a:pt x="15146" y="0"/>
                  </a:ln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3075" name="Freeform 3">
              <a:extLst>
                <a:ext uri="{FF2B5EF4-FFF2-40B4-BE49-F238E27FC236}">
                  <a16:creationId xmlns:a16="http://schemas.microsoft.com/office/drawing/2014/main" id="{ACA12FB9-8BA4-EB42-834F-AF577C3B9584}"/>
                </a:ext>
              </a:extLst>
            </p:cNvPr>
            <p:cNvSpPr>
              <a:spLocks noChangeArrowheads="1"/>
            </p:cNvSpPr>
            <p:nvPr/>
          </p:nvSpPr>
          <p:spPr bwMode="auto">
            <a:xfrm>
              <a:off x="7344158" y="7200757"/>
              <a:ext cx="10112741" cy="2330166"/>
            </a:xfrm>
            <a:custGeom>
              <a:avLst/>
              <a:gdLst>
                <a:gd name="T0" fmla="*/ 15315 w 15484"/>
                <a:gd name="T1" fmla="*/ 3567 h 3568"/>
                <a:gd name="T2" fmla="*/ 15315 w 15484"/>
                <a:gd name="T3" fmla="*/ 3567 h 3568"/>
                <a:gd name="T4" fmla="*/ 15483 w 15484"/>
                <a:gd name="T5" fmla="*/ 3398 h 3568"/>
                <a:gd name="T6" fmla="*/ 15483 w 15484"/>
                <a:gd name="T7" fmla="*/ 169 h 3568"/>
                <a:gd name="T8" fmla="*/ 15483 w 15484"/>
                <a:gd name="T9" fmla="*/ 169 h 3568"/>
                <a:gd name="T10" fmla="*/ 15315 w 15484"/>
                <a:gd name="T11" fmla="*/ 0 h 3568"/>
                <a:gd name="T12" fmla="*/ 169 w 15484"/>
                <a:gd name="T13" fmla="*/ 0 h 3568"/>
                <a:gd name="T14" fmla="*/ 169 w 15484"/>
                <a:gd name="T15" fmla="*/ 0 h 3568"/>
                <a:gd name="T16" fmla="*/ 0 w 15484"/>
                <a:gd name="T17" fmla="*/ 169 h 3568"/>
                <a:gd name="T18" fmla="*/ 0 w 15484"/>
                <a:gd name="T19" fmla="*/ 3398 h 3568"/>
                <a:gd name="T20" fmla="*/ 0 w 15484"/>
                <a:gd name="T21" fmla="*/ 3398 h 3568"/>
                <a:gd name="T22" fmla="*/ 169 w 15484"/>
                <a:gd name="T23" fmla="*/ 3567 h 3568"/>
                <a:gd name="T24" fmla="*/ 15315 w 15484"/>
                <a:gd name="T25" fmla="*/ 3567 h 3568"/>
                <a:gd name="T26" fmla="*/ 15315 w 15484"/>
                <a:gd name="T27" fmla="*/ 3398 h 3568"/>
                <a:gd name="T28" fmla="*/ 169 w 15484"/>
                <a:gd name="T29" fmla="*/ 3398 h 3568"/>
                <a:gd name="T30" fmla="*/ 169 w 15484"/>
                <a:gd name="T31" fmla="*/ 169 h 3568"/>
                <a:gd name="T32" fmla="*/ 15315 w 15484"/>
                <a:gd name="T33" fmla="*/ 169 h 3568"/>
                <a:gd name="T34" fmla="*/ 15315 w 15484"/>
                <a:gd name="T35" fmla="*/ 3398 h 3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84" h="3568">
                  <a:moveTo>
                    <a:pt x="15315" y="3567"/>
                  </a:moveTo>
                  <a:lnTo>
                    <a:pt x="15315" y="3567"/>
                  </a:lnTo>
                  <a:cubicBezTo>
                    <a:pt x="15407" y="3567"/>
                    <a:pt x="15483" y="3492"/>
                    <a:pt x="15483" y="3398"/>
                  </a:cubicBezTo>
                  <a:lnTo>
                    <a:pt x="15483" y="169"/>
                  </a:lnTo>
                  <a:lnTo>
                    <a:pt x="15483" y="169"/>
                  </a:lnTo>
                  <a:cubicBezTo>
                    <a:pt x="15483" y="75"/>
                    <a:pt x="15407" y="0"/>
                    <a:pt x="15315" y="0"/>
                  </a:cubicBezTo>
                  <a:lnTo>
                    <a:pt x="169" y="0"/>
                  </a:lnTo>
                  <a:lnTo>
                    <a:pt x="169" y="0"/>
                  </a:lnTo>
                  <a:cubicBezTo>
                    <a:pt x="76" y="0"/>
                    <a:pt x="0" y="75"/>
                    <a:pt x="0" y="169"/>
                  </a:cubicBezTo>
                  <a:lnTo>
                    <a:pt x="0" y="3398"/>
                  </a:lnTo>
                  <a:lnTo>
                    <a:pt x="0" y="3398"/>
                  </a:lnTo>
                  <a:cubicBezTo>
                    <a:pt x="0" y="3492"/>
                    <a:pt x="76" y="3567"/>
                    <a:pt x="169" y="3567"/>
                  </a:cubicBezTo>
                  <a:lnTo>
                    <a:pt x="15315" y="3567"/>
                  </a:lnTo>
                  <a:close/>
                  <a:moveTo>
                    <a:pt x="15315" y="3398"/>
                  </a:moveTo>
                  <a:lnTo>
                    <a:pt x="169" y="3398"/>
                  </a:lnTo>
                  <a:lnTo>
                    <a:pt x="169" y="169"/>
                  </a:lnTo>
                  <a:lnTo>
                    <a:pt x="15315" y="169"/>
                  </a:lnTo>
                  <a:lnTo>
                    <a:pt x="15315" y="3398"/>
                  </a:lnTo>
                  <a:close/>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3076" name="Freeform 4">
              <a:extLst>
                <a:ext uri="{FF2B5EF4-FFF2-40B4-BE49-F238E27FC236}">
                  <a16:creationId xmlns:a16="http://schemas.microsoft.com/office/drawing/2014/main" id="{1F5BACBB-3762-4141-8974-318E7F4CC385}"/>
                </a:ext>
              </a:extLst>
            </p:cNvPr>
            <p:cNvSpPr>
              <a:spLocks noChangeArrowheads="1"/>
            </p:cNvSpPr>
            <p:nvPr/>
          </p:nvSpPr>
          <p:spPr bwMode="auto">
            <a:xfrm>
              <a:off x="7776204" y="7629924"/>
              <a:ext cx="1022506" cy="2122782"/>
            </a:xfrm>
            <a:custGeom>
              <a:avLst/>
              <a:gdLst>
                <a:gd name="T0" fmla="*/ 1565 w 1566"/>
                <a:gd name="T1" fmla="*/ 0 h 3252"/>
                <a:gd name="T2" fmla="*/ 782 w 1566"/>
                <a:gd name="T3" fmla="*/ 781 h 3252"/>
                <a:gd name="T4" fmla="*/ 0 w 1566"/>
                <a:gd name="T5" fmla="*/ 0 h 3252"/>
                <a:gd name="T6" fmla="*/ 0 w 1566"/>
                <a:gd name="T7" fmla="*/ 3251 h 3252"/>
                <a:gd name="T8" fmla="*/ 1565 w 1566"/>
                <a:gd name="T9" fmla="*/ 3251 h 3252"/>
                <a:gd name="T10" fmla="*/ 1565 w 1566"/>
                <a:gd name="T11" fmla="*/ 0 h 3252"/>
              </a:gdLst>
              <a:ahLst/>
              <a:cxnLst>
                <a:cxn ang="0">
                  <a:pos x="T0" y="T1"/>
                </a:cxn>
                <a:cxn ang="0">
                  <a:pos x="T2" y="T3"/>
                </a:cxn>
                <a:cxn ang="0">
                  <a:pos x="T4" y="T5"/>
                </a:cxn>
                <a:cxn ang="0">
                  <a:pos x="T6" y="T7"/>
                </a:cxn>
                <a:cxn ang="0">
                  <a:pos x="T8" y="T9"/>
                </a:cxn>
                <a:cxn ang="0">
                  <a:pos x="T10" y="T11"/>
                </a:cxn>
              </a:cxnLst>
              <a:rect l="0" t="0" r="r" b="b"/>
              <a:pathLst>
                <a:path w="1566" h="3252">
                  <a:moveTo>
                    <a:pt x="1565" y="0"/>
                  </a:moveTo>
                  <a:lnTo>
                    <a:pt x="782" y="781"/>
                  </a:lnTo>
                  <a:lnTo>
                    <a:pt x="0" y="0"/>
                  </a:lnTo>
                  <a:lnTo>
                    <a:pt x="0" y="3251"/>
                  </a:lnTo>
                  <a:lnTo>
                    <a:pt x="1565" y="3251"/>
                  </a:lnTo>
                  <a:lnTo>
                    <a:pt x="1565" y="0"/>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grpSp>
      <p:grpSp>
        <p:nvGrpSpPr>
          <p:cNvPr id="3" name="Group 2">
            <a:extLst>
              <a:ext uri="{FF2B5EF4-FFF2-40B4-BE49-F238E27FC236}">
                <a16:creationId xmlns:a16="http://schemas.microsoft.com/office/drawing/2014/main" id="{231B52EC-0F35-3E46-B9E2-3188F8467E95}"/>
              </a:ext>
            </a:extLst>
          </p:cNvPr>
          <p:cNvGrpSpPr/>
          <p:nvPr/>
        </p:nvGrpSpPr>
        <p:grpSpPr>
          <a:xfrm>
            <a:off x="1520825" y="3252763"/>
            <a:ext cx="10112741" cy="2551949"/>
            <a:chOff x="7344158" y="4294533"/>
            <a:chExt cx="10112741" cy="2551949"/>
          </a:xfrm>
        </p:grpSpPr>
        <p:sp>
          <p:nvSpPr>
            <p:cNvPr id="3077" name="Freeform 5">
              <a:extLst>
                <a:ext uri="{FF2B5EF4-FFF2-40B4-BE49-F238E27FC236}">
                  <a16:creationId xmlns:a16="http://schemas.microsoft.com/office/drawing/2014/main" id="{9FF7FAD2-6E67-664F-83B7-6C75FE25AD78}"/>
                </a:ext>
              </a:extLst>
            </p:cNvPr>
            <p:cNvSpPr>
              <a:spLocks noChangeArrowheads="1"/>
            </p:cNvSpPr>
            <p:nvPr/>
          </p:nvSpPr>
          <p:spPr bwMode="auto">
            <a:xfrm>
              <a:off x="7491053" y="6345309"/>
              <a:ext cx="1595688" cy="501173"/>
            </a:xfrm>
            <a:custGeom>
              <a:avLst/>
              <a:gdLst>
                <a:gd name="T0" fmla="*/ 439 w 2443"/>
                <a:gd name="T1" fmla="*/ 765 h 766"/>
                <a:gd name="T2" fmla="*/ 0 w 2443"/>
                <a:gd name="T3" fmla="*/ 0 h 766"/>
                <a:gd name="T4" fmla="*/ 2442 w 2443"/>
                <a:gd name="T5" fmla="*/ 0 h 766"/>
                <a:gd name="T6" fmla="*/ 2004 w 2443"/>
                <a:gd name="T7" fmla="*/ 765 h 766"/>
                <a:gd name="T8" fmla="*/ 439 w 2443"/>
                <a:gd name="T9" fmla="*/ 765 h 766"/>
              </a:gdLst>
              <a:ahLst/>
              <a:cxnLst>
                <a:cxn ang="0">
                  <a:pos x="T0" y="T1"/>
                </a:cxn>
                <a:cxn ang="0">
                  <a:pos x="T2" y="T3"/>
                </a:cxn>
                <a:cxn ang="0">
                  <a:pos x="T4" y="T5"/>
                </a:cxn>
                <a:cxn ang="0">
                  <a:pos x="T6" y="T7"/>
                </a:cxn>
                <a:cxn ang="0">
                  <a:pos x="T8" y="T9"/>
                </a:cxn>
              </a:cxnLst>
              <a:rect l="0" t="0" r="r" b="b"/>
              <a:pathLst>
                <a:path w="2443" h="766">
                  <a:moveTo>
                    <a:pt x="439" y="765"/>
                  </a:moveTo>
                  <a:lnTo>
                    <a:pt x="0" y="0"/>
                  </a:lnTo>
                  <a:lnTo>
                    <a:pt x="2442" y="0"/>
                  </a:lnTo>
                  <a:lnTo>
                    <a:pt x="2004" y="765"/>
                  </a:lnTo>
                  <a:lnTo>
                    <a:pt x="439" y="765"/>
                  </a:lnTo>
                </a:path>
              </a:pathLst>
            </a:custGeom>
            <a:solidFill>
              <a:schemeClr val="accent1">
                <a:lumMod val="50000"/>
              </a:schemeClr>
            </a:solidFill>
            <a:ln>
              <a:noFill/>
            </a:ln>
            <a:effectLst/>
          </p:spPr>
          <p:txBody>
            <a:bodyPr wrap="none" anchor="ctr"/>
            <a:lstStyle/>
            <a:p>
              <a:endParaRPr lang="en-US" sz="6532" dirty="0">
                <a:latin typeface="Lato Light" panose="020F0502020204030203" pitchFamily="34" charset="0"/>
              </a:endParaRPr>
            </a:p>
          </p:txBody>
        </p:sp>
        <p:sp useBgFill="1">
          <p:nvSpPr>
            <p:cNvPr id="3078" name="Freeform 6">
              <a:extLst>
                <a:ext uri="{FF2B5EF4-FFF2-40B4-BE49-F238E27FC236}">
                  <a16:creationId xmlns:a16="http://schemas.microsoft.com/office/drawing/2014/main" id="{3AA7EAB9-9051-4F48-84FF-112C14DE221D}"/>
                </a:ext>
              </a:extLst>
            </p:cNvPr>
            <p:cNvSpPr>
              <a:spLocks noChangeArrowheads="1"/>
            </p:cNvSpPr>
            <p:nvPr/>
          </p:nvSpPr>
          <p:spPr bwMode="auto">
            <a:xfrm>
              <a:off x="7453610" y="4403985"/>
              <a:ext cx="9893838" cy="2111261"/>
            </a:xfrm>
            <a:custGeom>
              <a:avLst/>
              <a:gdLst>
                <a:gd name="T0" fmla="*/ 15146 w 15147"/>
                <a:gd name="T1" fmla="*/ 0 h 3231"/>
                <a:gd name="T2" fmla="*/ 0 w 15147"/>
                <a:gd name="T3" fmla="*/ 0 h 3231"/>
                <a:gd name="T4" fmla="*/ 0 w 15147"/>
                <a:gd name="T5" fmla="*/ 3230 h 3231"/>
                <a:gd name="T6" fmla="*/ 15146 w 15147"/>
                <a:gd name="T7" fmla="*/ 3230 h 3231"/>
                <a:gd name="T8" fmla="*/ 15146 w 15147"/>
                <a:gd name="T9" fmla="*/ 0 h 3231"/>
              </a:gdLst>
              <a:ahLst/>
              <a:cxnLst>
                <a:cxn ang="0">
                  <a:pos x="T0" y="T1"/>
                </a:cxn>
                <a:cxn ang="0">
                  <a:pos x="T2" y="T3"/>
                </a:cxn>
                <a:cxn ang="0">
                  <a:pos x="T4" y="T5"/>
                </a:cxn>
                <a:cxn ang="0">
                  <a:pos x="T6" y="T7"/>
                </a:cxn>
                <a:cxn ang="0">
                  <a:pos x="T8" y="T9"/>
                </a:cxn>
              </a:cxnLst>
              <a:rect l="0" t="0" r="r" b="b"/>
              <a:pathLst>
                <a:path w="15147" h="3231">
                  <a:moveTo>
                    <a:pt x="15146" y="0"/>
                  </a:moveTo>
                  <a:lnTo>
                    <a:pt x="0" y="0"/>
                  </a:lnTo>
                  <a:lnTo>
                    <a:pt x="0" y="3230"/>
                  </a:lnTo>
                  <a:lnTo>
                    <a:pt x="15146" y="3230"/>
                  </a:lnTo>
                  <a:lnTo>
                    <a:pt x="15146" y="0"/>
                  </a:ln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3079" name="Freeform 7">
              <a:extLst>
                <a:ext uri="{FF2B5EF4-FFF2-40B4-BE49-F238E27FC236}">
                  <a16:creationId xmlns:a16="http://schemas.microsoft.com/office/drawing/2014/main" id="{9B3B8AB8-A307-6D4E-8164-AFDD76294A7C}"/>
                </a:ext>
              </a:extLst>
            </p:cNvPr>
            <p:cNvSpPr>
              <a:spLocks noChangeArrowheads="1"/>
            </p:cNvSpPr>
            <p:nvPr/>
          </p:nvSpPr>
          <p:spPr bwMode="auto">
            <a:xfrm>
              <a:off x="7344158" y="4294533"/>
              <a:ext cx="10112741" cy="2330164"/>
            </a:xfrm>
            <a:custGeom>
              <a:avLst/>
              <a:gdLst>
                <a:gd name="T0" fmla="*/ 15315 w 15484"/>
                <a:gd name="T1" fmla="*/ 3568 h 3569"/>
                <a:gd name="T2" fmla="*/ 15315 w 15484"/>
                <a:gd name="T3" fmla="*/ 3568 h 3569"/>
                <a:gd name="T4" fmla="*/ 15483 w 15484"/>
                <a:gd name="T5" fmla="*/ 3399 h 3569"/>
                <a:gd name="T6" fmla="*/ 15483 w 15484"/>
                <a:gd name="T7" fmla="*/ 169 h 3569"/>
                <a:gd name="T8" fmla="*/ 15483 w 15484"/>
                <a:gd name="T9" fmla="*/ 169 h 3569"/>
                <a:gd name="T10" fmla="*/ 15315 w 15484"/>
                <a:gd name="T11" fmla="*/ 0 h 3569"/>
                <a:gd name="T12" fmla="*/ 169 w 15484"/>
                <a:gd name="T13" fmla="*/ 0 h 3569"/>
                <a:gd name="T14" fmla="*/ 169 w 15484"/>
                <a:gd name="T15" fmla="*/ 0 h 3569"/>
                <a:gd name="T16" fmla="*/ 0 w 15484"/>
                <a:gd name="T17" fmla="*/ 169 h 3569"/>
                <a:gd name="T18" fmla="*/ 0 w 15484"/>
                <a:gd name="T19" fmla="*/ 3399 h 3569"/>
                <a:gd name="T20" fmla="*/ 0 w 15484"/>
                <a:gd name="T21" fmla="*/ 3399 h 3569"/>
                <a:gd name="T22" fmla="*/ 169 w 15484"/>
                <a:gd name="T23" fmla="*/ 3568 h 3569"/>
                <a:gd name="T24" fmla="*/ 15315 w 15484"/>
                <a:gd name="T25" fmla="*/ 3568 h 3569"/>
                <a:gd name="T26" fmla="*/ 15315 w 15484"/>
                <a:gd name="T27" fmla="*/ 3399 h 3569"/>
                <a:gd name="T28" fmla="*/ 169 w 15484"/>
                <a:gd name="T29" fmla="*/ 3399 h 3569"/>
                <a:gd name="T30" fmla="*/ 169 w 15484"/>
                <a:gd name="T31" fmla="*/ 169 h 3569"/>
                <a:gd name="T32" fmla="*/ 15315 w 15484"/>
                <a:gd name="T33" fmla="*/ 169 h 3569"/>
                <a:gd name="T34" fmla="*/ 15315 w 15484"/>
                <a:gd name="T35" fmla="*/ 3399 h 3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84" h="3569">
                  <a:moveTo>
                    <a:pt x="15315" y="3568"/>
                  </a:moveTo>
                  <a:lnTo>
                    <a:pt x="15315" y="3568"/>
                  </a:lnTo>
                  <a:cubicBezTo>
                    <a:pt x="15407" y="3568"/>
                    <a:pt x="15483" y="3492"/>
                    <a:pt x="15483" y="3399"/>
                  </a:cubicBezTo>
                  <a:lnTo>
                    <a:pt x="15483" y="169"/>
                  </a:lnTo>
                  <a:lnTo>
                    <a:pt x="15483" y="169"/>
                  </a:lnTo>
                  <a:cubicBezTo>
                    <a:pt x="15483" y="76"/>
                    <a:pt x="15407" y="0"/>
                    <a:pt x="15315" y="0"/>
                  </a:cubicBezTo>
                  <a:lnTo>
                    <a:pt x="169" y="0"/>
                  </a:lnTo>
                  <a:lnTo>
                    <a:pt x="169" y="0"/>
                  </a:lnTo>
                  <a:cubicBezTo>
                    <a:pt x="76" y="0"/>
                    <a:pt x="0" y="76"/>
                    <a:pt x="0" y="169"/>
                  </a:cubicBezTo>
                  <a:lnTo>
                    <a:pt x="0" y="3399"/>
                  </a:lnTo>
                  <a:lnTo>
                    <a:pt x="0" y="3399"/>
                  </a:lnTo>
                  <a:cubicBezTo>
                    <a:pt x="0" y="3492"/>
                    <a:pt x="76" y="3568"/>
                    <a:pt x="169" y="3568"/>
                  </a:cubicBezTo>
                  <a:lnTo>
                    <a:pt x="15315" y="3568"/>
                  </a:lnTo>
                  <a:close/>
                  <a:moveTo>
                    <a:pt x="15315" y="3399"/>
                  </a:moveTo>
                  <a:lnTo>
                    <a:pt x="169" y="3399"/>
                  </a:lnTo>
                  <a:lnTo>
                    <a:pt x="169" y="169"/>
                  </a:lnTo>
                  <a:lnTo>
                    <a:pt x="15315" y="169"/>
                  </a:lnTo>
                  <a:lnTo>
                    <a:pt x="15315" y="3399"/>
                  </a:lnTo>
                  <a:close/>
                </a:path>
              </a:pathLst>
            </a:custGeom>
            <a:solidFill>
              <a:schemeClr val="accent4">
                <a:lumMod val="20000"/>
                <a:lumOff val="80000"/>
              </a:schemeClr>
            </a:solidFill>
            <a:ln>
              <a:noFill/>
            </a:ln>
            <a:effectLst/>
          </p:spPr>
          <p:txBody>
            <a:bodyPr wrap="none" anchor="ctr"/>
            <a:lstStyle/>
            <a:p>
              <a:endParaRPr lang="en-US" sz="6532" dirty="0">
                <a:latin typeface="Lato Light" panose="020F0502020204030203" pitchFamily="34" charset="0"/>
              </a:endParaRPr>
            </a:p>
          </p:txBody>
        </p:sp>
        <p:sp>
          <p:nvSpPr>
            <p:cNvPr id="3080" name="Freeform 8">
              <a:extLst>
                <a:ext uri="{FF2B5EF4-FFF2-40B4-BE49-F238E27FC236}">
                  <a16:creationId xmlns:a16="http://schemas.microsoft.com/office/drawing/2014/main" id="{3A8F2736-34B0-0340-83AB-AB0D36B67C3D}"/>
                </a:ext>
              </a:extLst>
            </p:cNvPr>
            <p:cNvSpPr>
              <a:spLocks noChangeArrowheads="1"/>
            </p:cNvSpPr>
            <p:nvPr/>
          </p:nvSpPr>
          <p:spPr bwMode="auto">
            <a:xfrm>
              <a:off x="7776204" y="4723697"/>
              <a:ext cx="1022506" cy="2122784"/>
            </a:xfrm>
            <a:custGeom>
              <a:avLst/>
              <a:gdLst>
                <a:gd name="T0" fmla="*/ 1565 w 1566"/>
                <a:gd name="T1" fmla="*/ 0 h 3252"/>
                <a:gd name="T2" fmla="*/ 782 w 1566"/>
                <a:gd name="T3" fmla="*/ 781 h 3252"/>
                <a:gd name="T4" fmla="*/ 0 w 1566"/>
                <a:gd name="T5" fmla="*/ 0 h 3252"/>
                <a:gd name="T6" fmla="*/ 0 w 1566"/>
                <a:gd name="T7" fmla="*/ 3251 h 3252"/>
                <a:gd name="T8" fmla="*/ 1565 w 1566"/>
                <a:gd name="T9" fmla="*/ 3251 h 3252"/>
                <a:gd name="T10" fmla="*/ 1565 w 1566"/>
                <a:gd name="T11" fmla="*/ 0 h 3252"/>
              </a:gdLst>
              <a:ahLst/>
              <a:cxnLst>
                <a:cxn ang="0">
                  <a:pos x="T0" y="T1"/>
                </a:cxn>
                <a:cxn ang="0">
                  <a:pos x="T2" y="T3"/>
                </a:cxn>
                <a:cxn ang="0">
                  <a:pos x="T4" y="T5"/>
                </a:cxn>
                <a:cxn ang="0">
                  <a:pos x="T6" y="T7"/>
                </a:cxn>
                <a:cxn ang="0">
                  <a:pos x="T8" y="T9"/>
                </a:cxn>
                <a:cxn ang="0">
                  <a:pos x="T10" y="T11"/>
                </a:cxn>
              </a:cxnLst>
              <a:rect l="0" t="0" r="r" b="b"/>
              <a:pathLst>
                <a:path w="1566" h="3252">
                  <a:moveTo>
                    <a:pt x="1565" y="0"/>
                  </a:moveTo>
                  <a:lnTo>
                    <a:pt x="782" y="781"/>
                  </a:lnTo>
                  <a:lnTo>
                    <a:pt x="0" y="0"/>
                  </a:lnTo>
                  <a:lnTo>
                    <a:pt x="0" y="3251"/>
                  </a:lnTo>
                  <a:lnTo>
                    <a:pt x="1565" y="3251"/>
                  </a:lnTo>
                  <a:lnTo>
                    <a:pt x="1565" y="0"/>
                  </a:lnTo>
                </a:path>
              </a:pathLst>
            </a:custGeom>
            <a:solidFill>
              <a:schemeClr val="accent4">
                <a:lumMod val="20000"/>
                <a:lumOff val="80000"/>
              </a:schemeClr>
            </a:solidFill>
            <a:ln>
              <a:noFill/>
            </a:ln>
            <a:effectLst/>
          </p:spPr>
          <p:txBody>
            <a:bodyPr wrap="none" anchor="ctr"/>
            <a:lstStyle/>
            <a:p>
              <a:endParaRPr lang="en-US" sz="6532" dirty="0">
                <a:latin typeface="Lato Light" panose="020F0502020204030203" pitchFamily="34" charset="0"/>
              </a:endParaRPr>
            </a:p>
          </p:txBody>
        </p:sp>
      </p:grpSp>
      <p:grpSp>
        <p:nvGrpSpPr>
          <p:cNvPr id="14" name="Group 13">
            <a:extLst>
              <a:ext uri="{FF2B5EF4-FFF2-40B4-BE49-F238E27FC236}">
                <a16:creationId xmlns:a16="http://schemas.microsoft.com/office/drawing/2014/main" id="{C66B2E52-420B-FC42-A1CB-7BEDF6136328}"/>
              </a:ext>
            </a:extLst>
          </p:cNvPr>
          <p:cNvGrpSpPr/>
          <p:nvPr/>
        </p:nvGrpSpPr>
        <p:grpSpPr>
          <a:xfrm>
            <a:off x="1520825" y="9974920"/>
            <a:ext cx="10112741" cy="2551949"/>
            <a:chOff x="7344158" y="7200757"/>
            <a:chExt cx="10112741" cy="2551949"/>
          </a:xfrm>
        </p:grpSpPr>
        <p:sp>
          <p:nvSpPr>
            <p:cNvPr id="15" name="Freeform 1">
              <a:extLst>
                <a:ext uri="{FF2B5EF4-FFF2-40B4-BE49-F238E27FC236}">
                  <a16:creationId xmlns:a16="http://schemas.microsoft.com/office/drawing/2014/main" id="{BB3D4E8A-7C8B-B745-82F4-7ACA36CD2B51}"/>
                </a:ext>
              </a:extLst>
            </p:cNvPr>
            <p:cNvSpPr>
              <a:spLocks noChangeArrowheads="1"/>
            </p:cNvSpPr>
            <p:nvPr/>
          </p:nvSpPr>
          <p:spPr bwMode="auto">
            <a:xfrm>
              <a:off x="7491053" y="9254415"/>
              <a:ext cx="1595688" cy="498291"/>
            </a:xfrm>
            <a:custGeom>
              <a:avLst/>
              <a:gdLst>
                <a:gd name="T0" fmla="*/ 439 w 2443"/>
                <a:gd name="T1" fmla="*/ 764 h 765"/>
                <a:gd name="T2" fmla="*/ 0 w 2443"/>
                <a:gd name="T3" fmla="*/ 0 h 765"/>
                <a:gd name="T4" fmla="*/ 2442 w 2443"/>
                <a:gd name="T5" fmla="*/ 0 h 765"/>
                <a:gd name="T6" fmla="*/ 2004 w 2443"/>
                <a:gd name="T7" fmla="*/ 764 h 765"/>
                <a:gd name="T8" fmla="*/ 439 w 2443"/>
                <a:gd name="T9" fmla="*/ 764 h 765"/>
              </a:gdLst>
              <a:ahLst/>
              <a:cxnLst>
                <a:cxn ang="0">
                  <a:pos x="T0" y="T1"/>
                </a:cxn>
                <a:cxn ang="0">
                  <a:pos x="T2" y="T3"/>
                </a:cxn>
                <a:cxn ang="0">
                  <a:pos x="T4" y="T5"/>
                </a:cxn>
                <a:cxn ang="0">
                  <a:pos x="T6" y="T7"/>
                </a:cxn>
                <a:cxn ang="0">
                  <a:pos x="T8" y="T9"/>
                </a:cxn>
              </a:cxnLst>
              <a:rect l="0" t="0" r="r" b="b"/>
              <a:pathLst>
                <a:path w="2443" h="765">
                  <a:moveTo>
                    <a:pt x="439" y="764"/>
                  </a:moveTo>
                  <a:lnTo>
                    <a:pt x="0" y="0"/>
                  </a:lnTo>
                  <a:lnTo>
                    <a:pt x="2442" y="0"/>
                  </a:lnTo>
                  <a:lnTo>
                    <a:pt x="2004" y="764"/>
                  </a:lnTo>
                  <a:lnTo>
                    <a:pt x="439" y="764"/>
                  </a:lnTo>
                </a:path>
              </a:pathLst>
            </a:custGeom>
            <a:solidFill>
              <a:schemeClr val="accent3">
                <a:lumMod val="50000"/>
              </a:schemeClr>
            </a:solidFill>
            <a:ln>
              <a:noFill/>
            </a:ln>
            <a:effectLst/>
          </p:spPr>
          <p:txBody>
            <a:bodyPr wrap="none" anchor="ctr"/>
            <a:lstStyle/>
            <a:p>
              <a:endParaRPr lang="en-US" sz="6532" dirty="0">
                <a:latin typeface="Lato Light" panose="020F0502020204030203" pitchFamily="34" charset="0"/>
              </a:endParaRPr>
            </a:p>
          </p:txBody>
        </p:sp>
        <p:sp useBgFill="1">
          <p:nvSpPr>
            <p:cNvPr id="16" name="Freeform 2">
              <a:extLst>
                <a:ext uri="{FF2B5EF4-FFF2-40B4-BE49-F238E27FC236}">
                  <a16:creationId xmlns:a16="http://schemas.microsoft.com/office/drawing/2014/main" id="{5E9AFCBE-DE90-BD43-A669-38DB7ACECF52}"/>
                </a:ext>
              </a:extLst>
            </p:cNvPr>
            <p:cNvSpPr>
              <a:spLocks noChangeArrowheads="1"/>
            </p:cNvSpPr>
            <p:nvPr/>
          </p:nvSpPr>
          <p:spPr bwMode="auto">
            <a:xfrm>
              <a:off x="7453610" y="7310209"/>
              <a:ext cx="9893838" cy="2108381"/>
            </a:xfrm>
            <a:custGeom>
              <a:avLst/>
              <a:gdLst>
                <a:gd name="T0" fmla="*/ 15146 w 15147"/>
                <a:gd name="T1" fmla="*/ 0 h 3230"/>
                <a:gd name="T2" fmla="*/ 0 w 15147"/>
                <a:gd name="T3" fmla="*/ 0 h 3230"/>
                <a:gd name="T4" fmla="*/ 0 w 15147"/>
                <a:gd name="T5" fmla="*/ 3229 h 3230"/>
                <a:gd name="T6" fmla="*/ 15146 w 15147"/>
                <a:gd name="T7" fmla="*/ 3229 h 3230"/>
                <a:gd name="T8" fmla="*/ 15146 w 15147"/>
                <a:gd name="T9" fmla="*/ 0 h 3230"/>
              </a:gdLst>
              <a:ahLst/>
              <a:cxnLst>
                <a:cxn ang="0">
                  <a:pos x="T0" y="T1"/>
                </a:cxn>
                <a:cxn ang="0">
                  <a:pos x="T2" y="T3"/>
                </a:cxn>
                <a:cxn ang="0">
                  <a:pos x="T4" y="T5"/>
                </a:cxn>
                <a:cxn ang="0">
                  <a:pos x="T6" y="T7"/>
                </a:cxn>
                <a:cxn ang="0">
                  <a:pos x="T8" y="T9"/>
                </a:cxn>
              </a:cxnLst>
              <a:rect l="0" t="0" r="r" b="b"/>
              <a:pathLst>
                <a:path w="15147" h="3230">
                  <a:moveTo>
                    <a:pt x="15146" y="0"/>
                  </a:moveTo>
                  <a:lnTo>
                    <a:pt x="0" y="0"/>
                  </a:lnTo>
                  <a:lnTo>
                    <a:pt x="0" y="3229"/>
                  </a:lnTo>
                  <a:lnTo>
                    <a:pt x="15146" y="3229"/>
                  </a:lnTo>
                  <a:lnTo>
                    <a:pt x="15146" y="0"/>
                  </a:ln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7" name="Freeform 3">
              <a:extLst>
                <a:ext uri="{FF2B5EF4-FFF2-40B4-BE49-F238E27FC236}">
                  <a16:creationId xmlns:a16="http://schemas.microsoft.com/office/drawing/2014/main" id="{A983084F-5833-9944-85DA-3B22AD2B2559}"/>
                </a:ext>
              </a:extLst>
            </p:cNvPr>
            <p:cNvSpPr>
              <a:spLocks noChangeArrowheads="1"/>
            </p:cNvSpPr>
            <p:nvPr/>
          </p:nvSpPr>
          <p:spPr bwMode="auto">
            <a:xfrm>
              <a:off x="7344158" y="7200757"/>
              <a:ext cx="10112741" cy="2330166"/>
            </a:xfrm>
            <a:custGeom>
              <a:avLst/>
              <a:gdLst>
                <a:gd name="T0" fmla="*/ 15315 w 15484"/>
                <a:gd name="T1" fmla="*/ 3567 h 3568"/>
                <a:gd name="T2" fmla="*/ 15315 w 15484"/>
                <a:gd name="T3" fmla="*/ 3567 h 3568"/>
                <a:gd name="T4" fmla="*/ 15483 w 15484"/>
                <a:gd name="T5" fmla="*/ 3398 h 3568"/>
                <a:gd name="T6" fmla="*/ 15483 w 15484"/>
                <a:gd name="T7" fmla="*/ 169 h 3568"/>
                <a:gd name="T8" fmla="*/ 15483 w 15484"/>
                <a:gd name="T9" fmla="*/ 169 h 3568"/>
                <a:gd name="T10" fmla="*/ 15315 w 15484"/>
                <a:gd name="T11" fmla="*/ 0 h 3568"/>
                <a:gd name="T12" fmla="*/ 169 w 15484"/>
                <a:gd name="T13" fmla="*/ 0 h 3568"/>
                <a:gd name="T14" fmla="*/ 169 w 15484"/>
                <a:gd name="T15" fmla="*/ 0 h 3568"/>
                <a:gd name="T16" fmla="*/ 0 w 15484"/>
                <a:gd name="T17" fmla="*/ 169 h 3568"/>
                <a:gd name="T18" fmla="*/ 0 w 15484"/>
                <a:gd name="T19" fmla="*/ 3398 h 3568"/>
                <a:gd name="T20" fmla="*/ 0 w 15484"/>
                <a:gd name="T21" fmla="*/ 3398 h 3568"/>
                <a:gd name="T22" fmla="*/ 169 w 15484"/>
                <a:gd name="T23" fmla="*/ 3567 h 3568"/>
                <a:gd name="T24" fmla="*/ 15315 w 15484"/>
                <a:gd name="T25" fmla="*/ 3567 h 3568"/>
                <a:gd name="T26" fmla="*/ 15315 w 15484"/>
                <a:gd name="T27" fmla="*/ 3398 h 3568"/>
                <a:gd name="T28" fmla="*/ 169 w 15484"/>
                <a:gd name="T29" fmla="*/ 3398 h 3568"/>
                <a:gd name="T30" fmla="*/ 169 w 15484"/>
                <a:gd name="T31" fmla="*/ 169 h 3568"/>
                <a:gd name="T32" fmla="*/ 15315 w 15484"/>
                <a:gd name="T33" fmla="*/ 169 h 3568"/>
                <a:gd name="T34" fmla="*/ 15315 w 15484"/>
                <a:gd name="T35" fmla="*/ 3398 h 3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84" h="3568">
                  <a:moveTo>
                    <a:pt x="15315" y="3567"/>
                  </a:moveTo>
                  <a:lnTo>
                    <a:pt x="15315" y="3567"/>
                  </a:lnTo>
                  <a:cubicBezTo>
                    <a:pt x="15407" y="3567"/>
                    <a:pt x="15483" y="3492"/>
                    <a:pt x="15483" y="3398"/>
                  </a:cubicBezTo>
                  <a:lnTo>
                    <a:pt x="15483" y="169"/>
                  </a:lnTo>
                  <a:lnTo>
                    <a:pt x="15483" y="169"/>
                  </a:lnTo>
                  <a:cubicBezTo>
                    <a:pt x="15483" y="75"/>
                    <a:pt x="15407" y="0"/>
                    <a:pt x="15315" y="0"/>
                  </a:cubicBezTo>
                  <a:lnTo>
                    <a:pt x="169" y="0"/>
                  </a:lnTo>
                  <a:lnTo>
                    <a:pt x="169" y="0"/>
                  </a:lnTo>
                  <a:cubicBezTo>
                    <a:pt x="76" y="0"/>
                    <a:pt x="0" y="75"/>
                    <a:pt x="0" y="169"/>
                  </a:cubicBezTo>
                  <a:lnTo>
                    <a:pt x="0" y="3398"/>
                  </a:lnTo>
                  <a:lnTo>
                    <a:pt x="0" y="3398"/>
                  </a:lnTo>
                  <a:cubicBezTo>
                    <a:pt x="0" y="3492"/>
                    <a:pt x="76" y="3567"/>
                    <a:pt x="169" y="3567"/>
                  </a:cubicBezTo>
                  <a:lnTo>
                    <a:pt x="15315" y="3567"/>
                  </a:lnTo>
                  <a:close/>
                  <a:moveTo>
                    <a:pt x="15315" y="3398"/>
                  </a:moveTo>
                  <a:lnTo>
                    <a:pt x="169" y="3398"/>
                  </a:lnTo>
                  <a:lnTo>
                    <a:pt x="169" y="169"/>
                  </a:lnTo>
                  <a:lnTo>
                    <a:pt x="15315" y="169"/>
                  </a:lnTo>
                  <a:lnTo>
                    <a:pt x="15315" y="3398"/>
                  </a:lnTo>
                  <a:close/>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18" name="Freeform 4">
              <a:extLst>
                <a:ext uri="{FF2B5EF4-FFF2-40B4-BE49-F238E27FC236}">
                  <a16:creationId xmlns:a16="http://schemas.microsoft.com/office/drawing/2014/main" id="{3302533E-6634-DA4E-8723-ADA1BE8B04CF}"/>
                </a:ext>
              </a:extLst>
            </p:cNvPr>
            <p:cNvSpPr>
              <a:spLocks noChangeArrowheads="1"/>
            </p:cNvSpPr>
            <p:nvPr/>
          </p:nvSpPr>
          <p:spPr bwMode="auto">
            <a:xfrm>
              <a:off x="7776204" y="7629924"/>
              <a:ext cx="1022506" cy="2122782"/>
            </a:xfrm>
            <a:custGeom>
              <a:avLst/>
              <a:gdLst>
                <a:gd name="T0" fmla="*/ 1565 w 1566"/>
                <a:gd name="T1" fmla="*/ 0 h 3252"/>
                <a:gd name="T2" fmla="*/ 782 w 1566"/>
                <a:gd name="T3" fmla="*/ 781 h 3252"/>
                <a:gd name="T4" fmla="*/ 0 w 1566"/>
                <a:gd name="T5" fmla="*/ 0 h 3252"/>
                <a:gd name="T6" fmla="*/ 0 w 1566"/>
                <a:gd name="T7" fmla="*/ 3251 h 3252"/>
                <a:gd name="T8" fmla="*/ 1565 w 1566"/>
                <a:gd name="T9" fmla="*/ 3251 h 3252"/>
                <a:gd name="T10" fmla="*/ 1565 w 1566"/>
                <a:gd name="T11" fmla="*/ 0 h 3252"/>
              </a:gdLst>
              <a:ahLst/>
              <a:cxnLst>
                <a:cxn ang="0">
                  <a:pos x="T0" y="T1"/>
                </a:cxn>
                <a:cxn ang="0">
                  <a:pos x="T2" y="T3"/>
                </a:cxn>
                <a:cxn ang="0">
                  <a:pos x="T4" y="T5"/>
                </a:cxn>
                <a:cxn ang="0">
                  <a:pos x="T6" y="T7"/>
                </a:cxn>
                <a:cxn ang="0">
                  <a:pos x="T8" y="T9"/>
                </a:cxn>
                <a:cxn ang="0">
                  <a:pos x="T10" y="T11"/>
                </a:cxn>
              </a:cxnLst>
              <a:rect l="0" t="0" r="r" b="b"/>
              <a:pathLst>
                <a:path w="1566" h="3252">
                  <a:moveTo>
                    <a:pt x="1565" y="0"/>
                  </a:moveTo>
                  <a:lnTo>
                    <a:pt x="782" y="781"/>
                  </a:lnTo>
                  <a:lnTo>
                    <a:pt x="0" y="0"/>
                  </a:lnTo>
                  <a:lnTo>
                    <a:pt x="0" y="3251"/>
                  </a:lnTo>
                  <a:lnTo>
                    <a:pt x="1565" y="3251"/>
                  </a:lnTo>
                  <a:lnTo>
                    <a:pt x="1565" y="0"/>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grpSp>
      <p:grpSp>
        <p:nvGrpSpPr>
          <p:cNvPr id="19" name="Group 18">
            <a:extLst>
              <a:ext uri="{FF2B5EF4-FFF2-40B4-BE49-F238E27FC236}">
                <a16:creationId xmlns:a16="http://schemas.microsoft.com/office/drawing/2014/main" id="{D6BD712C-39F2-4644-8EF6-9BB151385DE8}"/>
              </a:ext>
            </a:extLst>
          </p:cNvPr>
          <p:cNvGrpSpPr/>
          <p:nvPr/>
        </p:nvGrpSpPr>
        <p:grpSpPr>
          <a:xfrm>
            <a:off x="12744084" y="6610725"/>
            <a:ext cx="10112741" cy="2551949"/>
            <a:chOff x="7344158" y="7200757"/>
            <a:chExt cx="10112741" cy="2551949"/>
          </a:xfrm>
        </p:grpSpPr>
        <p:sp>
          <p:nvSpPr>
            <p:cNvPr id="20" name="Freeform 1">
              <a:extLst>
                <a:ext uri="{FF2B5EF4-FFF2-40B4-BE49-F238E27FC236}">
                  <a16:creationId xmlns:a16="http://schemas.microsoft.com/office/drawing/2014/main" id="{4109E74D-BF28-D542-9A61-84DE63BF6B63}"/>
                </a:ext>
              </a:extLst>
            </p:cNvPr>
            <p:cNvSpPr>
              <a:spLocks noChangeArrowheads="1"/>
            </p:cNvSpPr>
            <p:nvPr/>
          </p:nvSpPr>
          <p:spPr bwMode="auto">
            <a:xfrm>
              <a:off x="7491053" y="9254415"/>
              <a:ext cx="1595688" cy="498291"/>
            </a:xfrm>
            <a:custGeom>
              <a:avLst/>
              <a:gdLst>
                <a:gd name="T0" fmla="*/ 439 w 2443"/>
                <a:gd name="T1" fmla="*/ 764 h 765"/>
                <a:gd name="T2" fmla="*/ 0 w 2443"/>
                <a:gd name="T3" fmla="*/ 0 h 765"/>
                <a:gd name="T4" fmla="*/ 2442 w 2443"/>
                <a:gd name="T5" fmla="*/ 0 h 765"/>
                <a:gd name="T6" fmla="*/ 2004 w 2443"/>
                <a:gd name="T7" fmla="*/ 764 h 765"/>
                <a:gd name="T8" fmla="*/ 439 w 2443"/>
                <a:gd name="T9" fmla="*/ 764 h 765"/>
              </a:gdLst>
              <a:ahLst/>
              <a:cxnLst>
                <a:cxn ang="0">
                  <a:pos x="T0" y="T1"/>
                </a:cxn>
                <a:cxn ang="0">
                  <a:pos x="T2" y="T3"/>
                </a:cxn>
                <a:cxn ang="0">
                  <a:pos x="T4" y="T5"/>
                </a:cxn>
                <a:cxn ang="0">
                  <a:pos x="T6" y="T7"/>
                </a:cxn>
                <a:cxn ang="0">
                  <a:pos x="T8" y="T9"/>
                </a:cxn>
              </a:cxnLst>
              <a:rect l="0" t="0" r="r" b="b"/>
              <a:pathLst>
                <a:path w="2443" h="765">
                  <a:moveTo>
                    <a:pt x="439" y="764"/>
                  </a:moveTo>
                  <a:lnTo>
                    <a:pt x="0" y="0"/>
                  </a:lnTo>
                  <a:lnTo>
                    <a:pt x="2442" y="0"/>
                  </a:lnTo>
                  <a:lnTo>
                    <a:pt x="2004" y="764"/>
                  </a:lnTo>
                  <a:lnTo>
                    <a:pt x="439" y="764"/>
                  </a:lnTo>
                </a:path>
              </a:pathLst>
            </a:custGeom>
            <a:solidFill>
              <a:schemeClr val="accent5">
                <a:lumMod val="50000"/>
              </a:schemeClr>
            </a:solidFill>
            <a:ln>
              <a:noFill/>
            </a:ln>
            <a:effectLst/>
          </p:spPr>
          <p:txBody>
            <a:bodyPr wrap="none" anchor="ctr"/>
            <a:lstStyle/>
            <a:p>
              <a:endParaRPr lang="en-US" sz="6532" dirty="0">
                <a:latin typeface="Lato Light" panose="020F0502020204030203" pitchFamily="34" charset="0"/>
              </a:endParaRPr>
            </a:p>
          </p:txBody>
        </p:sp>
        <p:sp useBgFill="1">
          <p:nvSpPr>
            <p:cNvPr id="21" name="Freeform 2">
              <a:extLst>
                <a:ext uri="{FF2B5EF4-FFF2-40B4-BE49-F238E27FC236}">
                  <a16:creationId xmlns:a16="http://schemas.microsoft.com/office/drawing/2014/main" id="{E8F191C5-609F-D34E-826A-4EA844F4DD5D}"/>
                </a:ext>
              </a:extLst>
            </p:cNvPr>
            <p:cNvSpPr>
              <a:spLocks noChangeArrowheads="1"/>
            </p:cNvSpPr>
            <p:nvPr/>
          </p:nvSpPr>
          <p:spPr bwMode="auto">
            <a:xfrm>
              <a:off x="7453610" y="7310209"/>
              <a:ext cx="9893838" cy="2108381"/>
            </a:xfrm>
            <a:custGeom>
              <a:avLst/>
              <a:gdLst>
                <a:gd name="T0" fmla="*/ 15146 w 15147"/>
                <a:gd name="T1" fmla="*/ 0 h 3230"/>
                <a:gd name="T2" fmla="*/ 0 w 15147"/>
                <a:gd name="T3" fmla="*/ 0 h 3230"/>
                <a:gd name="T4" fmla="*/ 0 w 15147"/>
                <a:gd name="T5" fmla="*/ 3229 h 3230"/>
                <a:gd name="T6" fmla="*/ 15146 w 15147"/>
                <a:gd name="T7" fmla="*/ 3229 h 3230"/>
                <a:gd name="T8" fmla="*/ 15146 w 15147"/>
                <a:gd name="T9" fmla="*/ 0 h 3230"/>
              </a:gdLst>
              <a:ahLst/>
              <a:cxnLst>
                <a:cxn ang="0">
                  <a:pos x="T0" y="T1"/>
                </a:cxn>
                <a:cxn ang="0">
                  <a:pos x="T2" y="T3"/>
                </a:cxn>
                <a:cxn ang="0">
                  <a:pos x="T4" y="T5"/>
                </a:cxn>
                <a:cxn ang="0">
                  <a:pos x="T6" y="T7"/>
                </a:cxn>
                <a:cxn ang="0">
                  <a:pos x="T8" y="T9"/>
                </a:cxn>
              </a:cxnLst>
              <a:rect l="0" t="0" r="r" b="b"/>
              <a:pathLst>
                <a:path w="15147" h="3230">
                  <a:moveTo>
                    <a:pt x="15146" y="0"/>
                  </a:moveTo>
                  <a:lnTo>
                    <a:pt x="0" y="0"/>
                  </a:lnTo>
                  <a:lnTo>
                    <a:pt x="0" y="3229"/>
                  </a:lnTo>
                  <a:lnTo>
                    <a:pt x="15146" y="3229"/>
                  </a:lnTo>
                  <a:lnTo>
                    <a:pt x="15146" y="0"/>
                  </a:ln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2" name="Freeform 3">
              <a:extLst>
                <a:ext uri="{FF2B5EF4-FFF2-40B4-BE49-F238E27FC236}">
                  <a16:creationId xmlns:a16="http://schemas.microsoft.com/office/drawing/2014/main" id="{3B8341E5-D705-DB4D-A284-ED10EB2A76B9}"/>
                </a:ext>
              </a:extLst>
            </p:cNvPr>
            <p:cNvSpPr>
              <a:spLocks noChangeArrowheads="1"/>
            </p:cNvSpPr>
            <p:nvPr/>
          </p:nvSpPr>
          <p:spPr bwMode="auto">
            <a:xfrm>
              <a:off x="7344158" y="7200757"/>
              <a:ext cx="10112741" cy="2330166"/>
            </a:xfrm>
            <a:custGeom>
              <a:avLst/>
              <a:gdLst>
                <a:gd name="T0" fmla="*/ 15315 w 15484"/>
                <a:gd name="T1" fmla="*/ 3567 h 3568"/>
                <a:gd name="T2" fmla="*/ 15315 w 15484"/>
                <a:gd name="T3" fmla="*/ 3567 h 3568"/>
                <a:gd name="T4" fmla="*/ 15483 w 15484"/>
                <a:gd name="T5" fmla="*/ 3398 h 3568"/>
                <a:gd name="T6" fmla="*/ 15483 w 15484"/>
                <a:gd name="T7" fmla="*/ 169 h 3568"/>
                <a:gd name="T8" fmla="*/ 15483 w 15484"/>
                <a:gd name="T9" fmla="*/ 169 h 3568"/>
                <a:gd name="T10" fmla="*/ 15315 w 15484"/>
                <a:gd name="T11" fmla="*/ 0 h 3568"/>
                <a:gd name="T12" fmla="*/ 169 w 15484"/>
                <a:gd name="T13" fmla="*/ 0 h 3568"/>
                <a:gd name="T14" fmla="*/ 169 w 15484"/>
                <a:gd name="T15" fmla="*/ 0 h 3568"/>
                <a:gd name="T16" fmla="*/ 0 w 15484"/>
                <a:gd name="T17" fmla="*/ 169 h 3568"/>
                <a:gd name="T18" fmla="*/ 0 w 15484"/>
                <a:gd name="T19" fmla="*/ 3398 h 3568"/>
                <a:gd name="T20" fmla="*/ 0 w 15484"/>
                <a:gd name="T21" fmla="*/ 3398 h 3568"/>
                <a:gd name="T22" fmla="*/ 169 w 15484"/>
                <a:gd name="T23" fmla="*/ 3567 h 3568"/>
                <a:gd name="T24" fmla="*/ 15315 w 15484"/>
                <a:gd name="T25" fmla="*/ 3567 h 3568"/>
                <a:gd name="T26" fmla="*/ 15315 w 15484"/>
                <a:gd name="T27" fmla="*/ 3398 h 3568"/>
                <a:gd name="T28" fmla="*/ 169 w 15484"/>
                <a:gd name="T29" fmla="*/ 3398 h 3568"/>
                <a:gd name="T30" fmla="*/ 169 w 15484"/>
                <a:gd name="T31" fmla="*/ 169 h 3568"/>
                <a:gd name="T32" fmla="*/ 15315 w 15484"/>
                <a:gd name="T33" fmla="*/ 169 h 3568"/>
                <a:gd name="T34" fmla="*/ 15315 w 15484"/>
                <a:gd name="T35" fmla="*/ 3398 h 3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84" h="3568">
                  <a:moveTo>
                    <a:pt x="15315" y="3567"/>
                  </a:moveTo>
                  <a:lnTo>
                    <a:pt x="15315" y="3567"/>
                  </a:lnTo>
                  <a:cubicBezTo>
                    <a:pt x="15407" y="3567"/>
                    <a:pt x="15483" y="3492"/>
                    <a:pt x="15483" y="3398"/>
                  </a:cubicBezTo>
                  <a:lnTo>
                    <a:pt x="15483" y="169"/>
                  </a:lnTo>
                  <a:lnTo>
                    <a:pt x="15483" y="169"/>
                  </a:lnTo>
                  <a:cubicBezTo>
                    <a:pt x="15483" y="75"/>
                    <a:pt x="15407" y="0"/>
                    <a:pt x="15315" y="0"/>
                  </a:cubicBezTo>
                  <a:lnTo>
                    <a:pt x="169" y="0"/>
                  </a:lnTo>
                  <a:lnTo>
                    <a:pt x="169" y="0"/>
                  </a:lnTo>
                  <a:cubicBezTo>
                    <a:pt x="76" y="0"/>
                    <a:pt x="0" y="75"/>
                    <a:pt x="0" y="169"/>
                  </a:cubicBezTo>
                  <a:lnTo>
                    <a:pt x="0" y="3398"/>
                  </a:lnTo>
                  <a:lnTo>
                    <a:pt x="0" y="3398"/>
                  </a:lnTo>
                  <a:cubicBezTo>
                    <a:pt x="0" y="3492"/>
                    <a:pt x="76" y="3567"/>
                    <a:pt x="169" y="3567"/>
                  </a:cubicBezTo>
                  <a:lnTo>
                    <a:pt x="15315" y="3567"/>
                  </a:lnTo>
                  <a:close/>
                  <a:moveTo>
                    <a:pt x="15315" y="3398"/>
                  </a:moveTo>
                  <a:lnTo>
                    <a:pt x="169" y="3398"/>
                  </a:lnTo>
                  <a:lnTo>
                    <a:pt x="169" y="169"/>
                  </a:lnTo>
                  <a:lnTo>
                    <a:pt x="15315" y="169"/>
                  </a:lnTo>
                  <a:lnTo>
                    <a:pt x="15315" y="3398"/>
                  </a:lnTo>
                  <a:close/>
                </a:path>
              </a:pathLst>
            </a:custGeom>
            <a:solidFill>
              <a:schemeClr val="accent5"/>
            </a:solidFill>
            <a:ln>
              <a:noFill/>
            </a:ln>
            <a:effectLst/>
          </p:spPr>
          <p:txBody>
            <a:bodyPr wrap="none" anchor="ctr"/>
            <a:lstStyle/>
            <a:p>
              <a:endParaRPr lang="en-US" sz="6532" dirty="0">
                <a:latin typeface="Lato Light" panose="020F0502020204030203" pitchFamily="34" charset="0"/>
              </a:endParaRPr>
            </a:p>
          </p:txBody>
        </p:sp>
        <p:sp>
          <p:nvSpPr>
            <p:cNvPr id="23" name="Freeform 4">
              <a:extLst>
                <a:ext uri="{FF2B5EF4-FFF2-40B4-BE49-F238E27FC236}">
                  <a16:creationId xmlns:a16="http://schemas.microsoft.com/office/drawing/2014/main" id="{C18B9C2C-E204-054E-BC67-0168804B97B1}"/>
                </a:ext>
              </a:extLst>
            </p:cNvPr>
            <p:cNvSpPr>
              <a:spLocks noChangeArrowheads="1"/>
            </p:cNvSpPr>
            <p:nvPr/>
          </p:nvSpPr>
          <p:spPr bwMode="auto">
            <a:xfrm>
              <a:off x="7776204" y="7629924"/>
              <a:ext cx="1022506" cy="2122782"/>
            </a:xfrm>
            <a:custGeom>
              <a:avLst/>
              <a:gdLst>
                <a:gd name="T0" fmla="*/ 1565 w 1566"/>
                <a:gd name="T1" fmla="*/ 0 h 3252"/>
                <a:gd name="T2" fmla="*/ 782 w 1566"/>
                <a:gd name="T3" fmla="*/ 781 h 3252"/>
                <a:gd name="T4" fmla="*/ 0 w 1566"/>
                <a:gd name="T5" fmla="*/ 0 h 3252"/>
                <a:gd name="T6" fmla="*/ 0 w 1566"/>
                <a:gd name="T7" fmla="*/ 3251 h 3252"/>
                <a:gd name="T8" fmla="*/ 1565 w 1566"/>
                <a:gd name="T9" fmla="*/ 3251 h 3252"/>
                <a:gd name="T10" fmla="*/ 1565 w 1566"/>
                <a:gd name="T11" fmla="*/ 0 h 3252"/>
              </a:gdLst>
              <a:ahLst/>
              <a:cxnLst>
                <a:cxn ang="0">
                  <a:pos x="T0" y="T1"/>
                </a:cxn>
                <a:cxn ang="0">
                  <a:pos x="T2" y="T3"/>
                </a:cxn>
                <a:cxn ang="0">
                  <a:pos x="T4" y="T5"/>
                </a:cxn>
                <a:cxn ang="0">
                  <a:pos x="T6" y="T7"/>
                </a:cxn>
                <a:cxn ang="0">
                  <a:pos x="T8" y="T9"/>
                </a:cxn>
                <a:cxn ang="0">
                  <a:pos x="T10" y="T11"/>
                </a:cxn>
              </a:cxnLst>
              <a:rect l="0" t="0" r="r" b="b"/>
              <a:pathLst>
                <a:path w="1566" h="3252">
                  <a:moveTo>
                    <a:pt x="1565" y="0"/>
                  </a:moveTo>
                  <a:lnTo>
                    <a:pt x="782" y="781"/>
                  </a:lnTo>
                  <a:lnTo>
                    <a:pt x="0" y="0"/>
                  </a:lnTo>
                  <a:lnTo>
                    <a:pt x="0" y="3251"/>
                  </a:lnTo>
                  <a:lnTo>
                    <a:pt x="1565" y="3251"/>
                  </a:lnTo>
                  <a:lnTo>
                    <a:pt x="1565" y="0"/>
                  </a:lnTo>
                </a:path>
              </a:pathLst>
            </a:custGeom>
            <a:solidFill>
              <a:schemeClr val="accent5"/>
            </a:solidFill>
            <a:ln>
              <a:noFill/>
            </a:ln>
            <a:effectLst/>
          </p:spPr>
          <p:txBody>
            <a:bodyPr wrap="none" anchor="ctr"/>
            <a:lstStyle/>
            <a:p>
              <a:endParaRPr lang="en-US" sz="6532" dirty="0">
                <a:latin typeface="Lato Light" panose="020F0502020204030203" pitchFamily="34" charset="0"/>
              </a:endParaRPr>
            </a:p>
          </p:txBody>
        </p:sp>
      </p:grpSp>
      <p:grpSp>
        <p:nvGrpSpPr>
          <p:cNvPr id="24" name="Group 23">
            <a:extLst>
              <a:ext uri="{FF2B5EF4-FFF2-40B4-BE49-F238E27FC236}">
                <a16:creationId xmlns:a16="http://schemas.microsoft.com/office/drawing/2014/main" id="{2842D656-481B-D64C-9BC9-DF8829A5018C}"/>
              </a:ext>
            </a:extLst>
          </p:cNvPr>
          <p:cNvGrpSpPr/>
          <p:nvPr/>
        </p:nvGrpSpPr>
        <p:grpSpPr>
          <a:xfrm>
            <a:off x="12744084" y="3252763"/>
            <a:ext cx="10112741" cy="2551949"/>
            <a:chOff x="7344158" y="4294533"/>
            <a:chExt cx="10112741" cy="2551949"/>
          </a:xfrm>
        </p:grpSpPr>
        <p:sp>
          <p:nvSpPr>
            <p:cNvPr id="25" name="Freeform 5">
              <a:extLst>
                <a:ext uri="{FF2B5EF4-FFF2-40B4-BE49-F238E27FC236}">
                  <a16:creationId xmlns:a16="http://schemas.microsoft.com/office/drawing/2014/main" id="{A9D08693-D346-CC49-8074-71490BE237CF}"/>
                </a:ext>
              </a:extLst>
            </p:cNvPr>
            <p:cNvSpPr>
              <a:spLocks noChangeArrowheads="1"/>
            </p:cNvSpPr>
            <p:nvPr/>
          </p:nvSpPr>
          <p:spPr bwMode="auto">
            <a:xfrm>
              <a:off x="7491053" y="6345309"/>
              <a:ext cx="1595688" cy="501173"/>
            </a:xfrm>
            <a:custGeom>
              <a:avLst/>
              <a:gdLst>
                <a:gd name="T0" fmla="*/ 439 w 2443"/>
                <a:gd name="T1" fmla="*/ 765 h 766"/>
                <a:gd name="T2" fmla="*/ 0 w 2443"/>
                <a:gd name="T3" fmla="*/ 0 h 766"/>
                <a:gd name="T4" fmla="*/ 2442 w 2443"/>
                <a:gd name="T5" fmla="*/ 0 h 766"/>
                <a:gd name="T6" fmla="*/ 2004 w 2443"/>
                <a:gd name="T7" fmla="*/ 765 h 766"/>
                <a:gd name="T8" fmla="*/ 439 w 2443"/>
                <a:gd name="T9" fmla="*/ 765 h 766"/>
              </a:gdLst>
              <a:ahLst/>
              <a:cxnLst>
                <a:cxn ang="0">
                  <a:pos x="T0" y="T1"/>
                </a:cxn>
                <a:cxn ang="0">
                  <a:pos x="T2" y="T3"/>
                </a:cxn>
                <a:cxn ang="0">
                  <a:pos x="T4" y="T5"/>
                </a:cxn>
                <a:cxn ang="0">
                  <a:pos x="T6" y="T7"/>
                </a:cxn>
                <a:cxn ang="0">
                  <a:pos x="T8" y="T9"/>
                </a:cxn>
              </a:cxnLst>
              <a:rect l="0" t="0" r="r" b="b"/>
              <a:pathLst>
                <a:path w="2443" h="766">
                  <a:moveTo>
                    <a:pt x="439" y="765"/>
                  </a:moveTo>
                  <a:lnTo>
                    <a:pt x="0" y="0"/>
                  </a:lnTo>
                  <a:lnTo>
                    <a:pt x="2442" y="0"/>
                  </a:lnTo>
                  <a:lnTo>
                    <a:pt x="2004" y="765"/>
                  </a:lnTo>
                  <a:lnTo>
                    <a:pt x="439" y="765"/>
                  </a:lnTo>
                </a:path>
              </a:pathLst>
            </a:custGeom>
            <a:solidFill>
              <a:schemeClr val="accent4">
                <a:lumMod val="50000"/>
              </a:schemeClr>
            </a:solidFill>
            <a:ln>
              <a:noFill/>
            </a:ln>
            <a:effectLst/>
          </p:spPr>
          <p:txBody>
            <a:bodyPr wrap="none" anchor="ctr"/>
            <a:lstStyle/>
            <a:p>
              <a:endParaRPr lang="en-US" sz="6532" dirty="0">
                <a:latin typeface="Lato Light" panose="020F0502020204030203" pitchFamily="34" charset="0"/>
              </a:endParaRPr>
            </a:p>
          </p:txBody>
        </p:sp>
        <p:sp useBgFill="1">
          <p:nvSpPr>
            <p:cNvPr id="26" name="Freeform 6">
              <a:extLst>
                <a:ext uri="{FF2B5EF4-FFF2-40B4-BE49-F238E27FC236}">
                  <a16:creationId xmlns:a16="http://schemas.microsoft.com/office/drawing/2014/main" id="{B30EAEEF-0C11-884C-ABD2-240E3E3A7CE6}"/>
                </a:ext>
              </a:extLst>
            </p:cNvPr>
            <p:cNvSpPr>
              <a:spLocks noChangeArrowheads="1"/>
            </p:cNvSpPr>
            <p:nvPr/>
          </p:nvSpPr>
          <p:spPr bwMode="auto">
            <a:xfrm>
              <a:off x="7453610" y="4403985"/>
              <a:ext cx="9893838" cy="2111261"/>
            </a:xfrm>
            <a:custGeom>
              <a:avLst/>
              <a:gdLst>
                <a:gd name="T0" fmla="*/ 15146 w 15147"/>
                <a:gd name="T1" fmla="*/ 0 h 3231"/>
                <a:gd name="T2" fmla="*/ 0 w 15147"/>
                <a:gd name="T3" fmla="*/ 0 h 3231"/>
                <a:gd name="T4" fmla="*/ 0 w 15147"/>
                <a:gd name="T5" fmla="*/ 3230 h 3231"/>
                <a:gd name="T6" fmla="*/ 15146 w 15147"/>
                <a:gd name="T7" fmla="*/ 3230 h 3231"/>
                <a:gd name="T8" fmla="*/ 15146 w 15147"/>
                <a:gd name="T9" fmla="*/ 0 h 3231"/>
              </a:gdLst>
              <a:ahLst/>
              <a:cxnLst>
                <a:cxn ang="0">
                  <a:pos x="T0" y="T1"/>
                </a:cxn>
                <a:cxn ang="0">
                  <a:pos x="T2" y="T3"/>
                </a:cxn>
                <a:cxn ang="0">
                  <a:pos x="T4" y="T5"/>
                </a:cxn>
                <a:cxn ang="0">
                  <a:pos x="T6" y="T7"/>
                </a:cxn>
                <a:cxn ang="0">
                  <a:pos x="T8" y="T9"/>
                </a:cxn>
              </a:cxnLst>
              <a:rect l="0" t="0" r="r" b="b"/>
              <a:pathLst>
                <a:path w="15147" h="3231">
                  <a:moveTo>
                    <a:pt x="15146" y="0"/>
                  </a:moveTo>
                  <a:lnTo>
                    <a:pt x="0" y="0"/>
                  </a:lnTo>
                  <a:lnTo>
                    <a:pt x="0" y="3230"/>
                  </a:lnTo>
                  <a:lnTo>
                    <a:pt x="15146" y="3230"/>
                  </a:lnTo>
                  <a:lnTo>
                    <a:pt x="15146" y="0"/>
                  </a:ln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7" name="Freeform 7">
              <a:extLst>
                <a:ext uri="{FF2B5EF4-FFF2-40B4-BE49-F238E27FC236}">
                  <a16:creationId xmlns:a16="http://schemas.microsoft.com/office/drawing/2014/main" id="{88060F17-B340-874B-9BD4-C6C244BA0416}"/>
                </a:ext>
              </a:extLst>
            </p:cNvPr>
            <p:cNvSpPr>
              <a:spLocks noChangeArrowheads="1"/>
            </p:cNvSpPr>
            <p:nvPr/>
          </p:nvSpPr>
          <p:spPr bwMode="auto">
            <a:xfrm>
              <a:off x="7344158" y="4294533"/>
              <a:ext cx="10112741" cy="2330164"/>
            </a:xfrm>
            <a:custGeom>
              <a:avLst/>
              <a:gdLst>
                <a:gd name="T0" fmla="*/ 15315 w 15484"/>
                <a:gd name="T1" fmla="*/ 3568 h 3569"/>
                <a:gd name="T2" fmla="*/ 15315 w 15484"/>
                <a:gd name="T3" fmla="*/ 3568 h 3569"/>
                <a:gd name="T4" fmla="*/ 15483 w 15484"/>
                <a:gd name="T5" fmla="*/ 3399 h 3569"/>
                <a:gd name="T6" fmla="*/ 15483 w 15484"/>
                <a:gd name="T7" fmla="*/ 169 h 3569"/>
                <a:gd name="T8" fmla="*/ 15483 w 15484"/>
                <a:gd name="T9" fmla="*/ 169 h 3569"/>
                <a:gd name="T10" fmla="*/ 15315 w 15484"/>
                <a:gd name="T11" fmla="*/ 0 h 3569"/>
                <a:gd name="T12" fmla="*/ 169 w 15484"/>
                <a:gd name="T13" fmla="*/ 0 h 3569"/>
                <a:gd name="T14" fmla="*/ 169 w 15484"/>
                <a:gd name="T15" fmla="*/ 0 h 3569"/>
                <a:gd name="T16" fmla="*/ 0 w 15484"/>
                <a:gd name="T17" fmla="*/ 169 h 3569"/>
                <a:gd name="T18" fmla="*/ 0 w 15484"/>
                <a:gd name="T19" fmla="*/ 3399 h 3569"/>
                <a:gd name="T20" fmla="*/ 0 w 15484"/>
                <a:gd name="T21" fmla="*/ 3399 h 3569"/>
                <a:gd name="T22" fmla="*/ 169 w 15484"/>
                <a:gd name="T23" fmla="*/ 3568 h 3569"/>
                <a:gd name="T24" fmla="*/ 15315 w 15484"/>
                <a:gd name="T25" fmla="*/ 3568 h 3569"/>
                <a:gd name="T26" fmla="*/ 15315 w 15484"/>
                <a:gd name="T27" fmla="*/ 3399 h 3569"/>
                <a:gd name="T28" fmla="*/ 169 w 15484"/>
                <a:gd name="T29" fmla="*/ 3399 h 3569"/>
                <a:gd name="T30" fmla="*/ 169 w 15484"/>
                <a:gd name="T31" fmla="*/ 169 h 3569"/>
                <a:gd name="T32" fmla="*/ 15315 w 15484"/>
                <a:gd name="T33" fmla="*/ 169 h 3569"/>
                <a:gd name="T34" fmla="*/ 15315 w 15484"/>
                <a:gd name="T35" fmla="*/ 3399 h 3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84" h="3569">
                  <a:moveTo>
                    <a:pt x="15315" y="3568"/>
                  </a:moveTo>
                  <a:lnTo>
                    <a:pt x="15315" y="3568"/>
                  </a:lnTo>
                  <a:cubicBezTo>
                    <a:pt x="15407" y="3568"/>
                    <a:pt x="15483" y="3492"/>
                    <a:pt x="15483" y="3399"/>
                  </a:cubicBezTo>
                  <a:lnTo>
                    <a:pt x="15483" y="169"/>
                  </a:lnTo>
                  <a:lnTo>
                    <a:pt x="15483" y="169"/>
                  </a:lnTo>
                  <a:cubicBezTo>
                    <a:pt x="15483" y="76"/>
                    <a:pt x="15407" y="0"/>
                    <a:pt x="15315" y="0"/>
                  </a:cubicBezTo>
                  <a:lnTo>
                    <a:pt x="169" y="0"/>
                  </a:lnTo>
                  <a:lnTo>
                    <a:pt x="169" y="0"/>
                  </a:lnTo>
                  <a:cubicBezTo>
                    <a:pt x="76" y="0"/>
                    <a:pt x="0" y="76"/>
                    <a:pt x="0" y="169"/>
                  </a:cubicBezTo>
                  <a:lnTo>
                    <a:pt x="0" y="3399"/>
                  </a:lnTo>
                  <a:lnTo>
                    <a:pt x="0" y="3399"/>
                  </a:lnTo>
                  <a:cubicBezTo>
                    <a:pt x="0" y="3492"/>
                    <a:pt x="76" y="3568"/>
                    <a:pt x="169" y="3568"/>
                  </a:cubicBezTo>
                  <a:lnTo>
                    <a:pt x="15315" y="3568"/>
                  </a:lnTo>
                  <a:close/>
                  <a:moveTo>
                    <a:pt x="15315" y="3399"/>
                  </a:moveTo>
                  <a:lnTo>
                    <a:pt x="169" y="3399"/>
                  </a:lnTo>
                  <a:lnTo>
                    <a:pt x="169" y="169"/>
                  </a:lnTo>
                  <a:lnTo>
                    <a:pt x="15315" y="169"/>
                  </a:lnTo>
                  <a:lnTo>
                    <a:pt x="15315" y="3399"/>
                  </a:lnTo>
                  <a:close/>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28" name="Freeform 8">
              <a:extLst>
                <a:ext uri="{FF2B5EF4-FFF2-40B4-BE49-F238E27FC236}">
                  <a16:creationId xmlns:a16="http://schemas.microsoft.com/office/drawing/2014/main" id="{4A6D3135-DE1B-C945-93DF-16FCD9AE5CDE}"/>
                </a:ext>
              </a:extLst>
            </p:cNvPr>
            <p:cNvSpPr>
              <a:spLocks noChangeArrowheads="1"/>
            </p:cNvSpPr>
            <p:nvPr/>
          </p:nvSpPr>
          <p:spPr bwMode="auto">
            <a:xfrm>
              <a:off x="7776204" y="4723697"/>
              <a:ext cx="1022506" cy="2122784"/>
            </a:xfrm>
            <a:custGeom>
              <a:avLst/>
              <a:gdLst>
                <a:gd name="T0" fmla="*/ 1565 w 1566"/>
                <a:gd name="T1" fmla="*/ 0 h 3252"/>
                <a:gd name="T2" fmla="*/ 782 w 1566"/>
                <a:gd name="T3" fmla="*/ 781 h 3252"/>
                <a:gd name="T4" fmla="*/ 0 w 1566"/>
                <a:gd name="T5" fmla="*/ 0 h 3252"/>
                <a:gd name="T6" fmla="*/ 0 w 1566"/>
                <a:gd name="T7" fmla="*/ 3251 h 3252"/>
                <a:gd name="T8" fmla="*/ 1565 w 1566"/>
                <a:gd name="T9" fmla="*/ 3251 h 3252"/>
                <a:gd name="T10" fmla="*/ 1565 w 1566"/>
                <a:gd name="T11" fmla="*/ 0 h 3252"/>
              </a:gdLst>
              <a:ahLst/>
              <a:cxnLst>
                <a:cxn ang="0">
                  <a:pos x="T0" y="T1"/>
                </a:cxn>
                <a:cxn ang="0">
                  <a:pos x="T2" y="T3"/>
                </a:cxn>
                <a:cxn ang="0">
                  <a:pos x="T4" y="T5"/>
                </a:cxn>
                <a:cxn ang="0">
                  <a:pos x="T6" y="T7"/>
                </a:cxn>
                <a:cxn ang="0">
                  <a:pos x="T8" y="T9"/>
                </a:cxn>
                <a:cxn ang="0">
                  <a:pos x="T10" y="T11"/>
                </a:cxn>
              </a:cxnLst>
              <a:rect l="0" t="0" r="r" b="b"/>
              <a:pathLst>
                <a:path w="1566" h="3252">
                  <a:moveTo>
                    <a:pt x="1565" y="0"/>
                  </a:moveTo>
                  <a:lnTo>
                    <a:pt x="782" y="781"/>
                  </a:lnTo>
                  <a:lnTo>
                    <a:pt x="0" y="0"/>
                  </a:lnTo>
                  <a:lnTo>
                    <a:pt x="0" y="3251"/>
                  </a:lnTo>
                  <a:lnTo>
                    <a:pt x="1565" y="3251"/>
                  </a:lnTo>
                  <a:lnTo>
                    <a:pt x="1565" y="0"/>
                  </a:ln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grpSp>
      <p:grpSp>
        <p:nvGrpSpPr>
          <p:cNvPr id="29" name="Group 28">
            <a:extLst>
              <a:ext uri="{FF2B5EF4-FFF2-40B4-BE49-F238E27FC236}">
                <a16:creationId xmlns:a16="http://schemas.microsoft.com/office/drawing/2014/main" id="{B47A184A-8DD6-8142-9333-F87A756BF234}"/>
              </a:ext>
            </a:extLst>
          </p:cNvPr>
          <p:cNvGrpSpPr/>
          <p:nvPr/>
        </p:nvGrpSpPr>
        <p:grpSpPr>
          <a:xfrm>
            <a:off x="12744084" y="9974920"/>
            <a:ext cx="10112741" cy="2551949"/>
            <a:chOff x="7344158" y="7200757"/>
            <a:chExt cx="10112741" cy="2551949"/>
          </a:xfrm>
        </p:grpSpPr>
        <p:sp>
          <p:nvSpPr>
            <p:cNvPr id="30" name="Freeform 1">
              <a:extLst>
                <a:ext uri="{FF2B5EF4-FFF2-40B4-BE49-F238E27FC236}">
                  <a16:creationId xmlns:a16="http://schemas.microsoft.com/office/drawing/2014/main" id="{AF286CB9-E189-B445-A9D5-9DCB0FBBE98A}"/>
                </a:ext>
              </a:extLst>
            </p:cNvPr>
            <p:cNvSpPr>
              <a:spLocks noChangeArrowheads="1"/>
            </p:cNvSpPr>
            <p:nvPr/>
          </p:nvSpPr>
          <p:spPr bwMode="auto">
            <a:xfrm>
              <a:off x="7491053" y="9254415"/>
              <a:ext cx="1595688" cy="498291"/>
            </a:xfrm>
            <a:custGeom>
              <a:avLst/>
              <a:gdLst>
                <a:gd name="T0" fmla="*/ 439 w 2443"/>
                <a:gd name="T1" fmla="*/ 764 h 765"/>
                <a:gd name="T2" fmla="*/ 0 w 2443"/>
                <a:gd name="T3" fmla="*/ 0 h 765"/>
                <a:gd name="T4" fmla="*/ 2442 w 2443"/>
                <a:gd name="T5" fmla="*/ 0 h 765"/>
                <a:gd name="T6" fmla="*/ 2004 w 2443"/>
                <a:gd name="T7" fmla="*/ 764 h 765"/>
                <a:gd name="T8" fmla="*/ 439 w 2443"/>
                <a:gd name="T9" fmla="*/ 764 h 765"/>
              </a:gdLst>
              <a:ahLst/>
              <a:cxnLst>
                <a:cxn ang="0">
                  <a:pos x="T0" y="T1"/>
                </a:cxn>
                <a:cxn ang="0">
                  <a:pos x="T2" y="T3"/>
                </a:cxn>
                <a:cxn ang="0">
                  <a:pos x="T4" y="T5"/>
                </a:cxn>
                <a:cxn ang="0">
                  <a:pos x="T6" y="T7"/>
                </a:cxn>
                <a:cxn ang="0">
                  <a:pos x="T8" y="T9"/>
                </a:cxn>
              </a:cxnLst>
              <a:rect l="0" t="0" r="r" b="b"/>
              <a:pathLst>
                <a:path w="2443" h="765">
                  <a:moveTo>
                    <a:pt x="439" y="764"/>
                  </a:moveTo>
                  <a:lnTo>
                    <a:pt x="0" y="0"/>
                  </a:lnTo>
                  <a:lnTo>
                    <a:pt x="2442" y="0"/>
                  </a:lnTo>
                  <a:lnTo>
                    <a:pt x="2004" y="764"/>
                  </a:lnTo>
                  <a:lnTo>
                    <a:pt x="439" y="764"/>
                  </a:lnTo>
                </a:path>
              </a:pathLst>
            </a:custGeom>
            <a:solidFill>
              <a:schemeClr val="accent6">
                <a:lumMod val="50000"/>
              </a:schemeClr>
            </a:solidFill>
            <a:ln>
              <a:noFill/>
            </a:ln>
            <a:effectLst/>
          </p:spPr>
          <p:txBody>
            <a:bodyPr wrap="none" anchor="ctr"/>
            <a:lstStyle/>
            <a:p>
              <a:endParaRPr lang="en-US" sz="6532" dirty="0">
                <a:latin typeface="Lato Light" panose="020F0502020204030203" pitchFamily="34" charset="0"/>
              </a:endParaRPr>
            </a:p>
          </p:txBody>
        </p:sp>
        <p:sp useBgFill="1">
          <p:nvSpPr>
            <p:cNvPr id="31" name="Freeform 2">
              <a:extLst>
                <a:ext uri="{FF2B5EF4-FFF2-40B4-BE49-F238E27FC236}">
                  <a16:creationId xmlns:a16="http://schemas.microsoft.com/office/drawing/2014/main" id="{C9021A76-9A14-DD4E-BE63-DA305B198278}"/>
                </a:ext>
              </a:extLst>
            </p:cNvPr>
            <p:cNvSpPr>
              <a:spLocks noChangeArrowheads="1"/>
            </p:cNvSpPr>
            <p:nvPr/>
          </p:nvSpPr>
          <p:spPr bwMode="auto">
            <a:xfrm>
              <a:off x="7453610" y="7310209"/>
              <a:ext cx="9893838" cy="2108381"/>
            </a:xfrm>
            <a:custGeom>
              <a:avLst/>
              <a:gdLst>
                <a:gd name="T0" fmla="*/ 15146 w 15147"/>
                <a:gd name="T1" fmla="*/ 0 h 3230"/>
                <a:gd name="T2" fmla="*/ 0 w 15147"/>
                <a:gd name="T3" fmla="*/ 0 h 3230"/>
                <a:gd name="T4" fmla="*/ 0 w 15147"/>
                <a:gd name="T5" fmla="*/ 3229 h 3230"/>
                <a:gd name="T6" fmla="*/ 15146 w 15147"/>
                <a:gd name="T7" fmla="*/ 3229 h 3230"/>
                <a:gd name="T8" fmla="*/ 15146 w 15147"/>
                <a:gd name="T9" fmla="*/ 0 h 3230"/>
              </a:gdLst>
              <a:ahLst/>
              <a:cxnLst>
                <a:cxn ang="0">
                  <a:pos x="T0" y="T1"/>
                </a:cxn>
                <a:cxn ang="0">
                  <a:pos x="T2" y="T3"/>
                </a:cxn>
                <a:cxn ang="0">
                  <a:pos x="T4" y="T5"/>
                </a:cxn>
                <a:cxn ang="0">
                  <a:pos x="T6" y="T7"/>
                </a:cxn>
                <a:cxn ang="0">
                  <a:pos x="T8" y="T9"/>
                </a:cxn>
              </a:cxnLst>
              <a:rect l="0" t="0" r="r" b="b"/>
              <a:pathLst>
                <a:path w="15147" h="3230">
                  <a:moveTo>
                    <a:pt x="15146" y="0"/>
                  </a:moveTo>
                  <a:lnTo>
                    <a:pt x="0" y="0"/>
                  </a:lnTo>
                  <a:lnTo>
                    <a:pt x="0" y="3229"/>
                  </a:lnTo>
                  <a:lnTo>
                    <a:pt x="15146" y="3229"/>
                  </a:lnTo>
                  <a:lnTo>
                    <a:pt x="15146" y="0"/>
                  </a:ln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32" name="Freeform 3">
              <a:extLst>
                <a:ext uri="{FF2B5EF4-FFF2-40B4-BE49-F238E27FC236}">
                  <a16:creationId xmlns:a16="http://schemas.microsoft.com/office/drawing/2014/main" id="{53652B84-2606-8042-AC7A-412932CD9E2F}"/>
                </a:ext>
              </a:extLst>
            </p:cNvPr>
            <p:cNvSpPr>
              <a:spLocks noChangeArrowheads="1"/>
            </p:cNvSpPr>
            <p:nvPr/>
          </p:nvSpPr>
          <p:spPr bwMode="auto">
            <a:xfrm>
              <a:off x="7344158" y="7200757"/>
              <a:ext cx="10112741" cy="2330166"/>
            </a:xfrm>
            <a:custGeom>
              <a:avLst/>
              <a:gdLst>
                <a:gd name="T0" fmla="*/ 15315 w 15484"/>
                <a:gd name="T1" fmla="*/ 3567 h 3568"/>
                <a:gd name="T2" fmla="*/ 15315 w 15484"/>
                <a:gd name="T3" fmla="*/ 3567 h 3568"/>
                <a:gd name="T4" fmla="*/ 15483 w 15484"/>
                <a:gd name="T5" fmla="*/ 3398 h 3568"/>
                <a:gd name="T6" fmla="*/ 15483 w 15484"/>
                <a:gd name="T7" fmla="*/ 169 h 3568"/>
                <a:gd name="T8" fmla="*/ 15483 w 15484"/>
                <a:gd name="T9" fmla="*/ 169 h 3568"/>
                <a:gd name="T10" fmla="*/ 15315 w 15484"/>
                <a:gd name="T11" fmla="*/ 0 h 3568"/>
                <a:gd name="T12" fmla="*/ 169 w 15484"/>
                <a:gd name="T13" fmla="*/ 0 h 3568"/>
                <a:gd name="T14" fmla="*/ 169 w 15484"/>
                <a:gd name="T15" fmla="*/ 0 h 3568"/>
                <a:gd name="T16" fmla="*/ 0 w 15484"/>
                <a:gd name="T17" fmla="*/ 169 h 3568"/>
                <a:gd name="T18" fmla="*/ 0 w 15484"/>
                <a:gd name="T19" fmla="*/ 3398 h 3568"/>
                <a:gd name="T20" fmla="*/ 0 w 15484"/>
                <a:gd name="T21" fmla="*/ 3398 h 3568"/>
                <a:gd name="T22" fmla="*/ 169 w 15484"/>
                <a:gd name="T23" fmla="*/ 3567 h 3568"/>
                <a:gd name="T24" fmla="*/ 15315 w 15484"/>
                <a:gd name="T25" fmla="*/ 3567 h 3568"/>
                <a:gd name="T26" fmla="*/ 15315 w 15484"/>
                <a:gd name="T27" fmla="*/ 3398 h 3568"/>
                <a:gd name="T28" fmla="*/ 169 w 15484"/>
                <a:gd name="T29" fmla="*/ 3398 h 3568"/>
                <a:gd name="T30" fmla="*/ 169 w 15484"/>
                <a:gd name="T31" fmla="*/ 169 h 3568"/>
                <a:gd name="T32" fmla="*/ 15315 w 15484"/>
                <a:gd name="T33" fmla="*/ 169 h 3568"/>
                <a:gd name="T34" fmla="*/ 15315 w 15484"/>
                <a:gd name="T35" fmla="*/ 3398 h 3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84" h="3568">
                  <a:moveTo>
                    <a:pt x="15315" y="3567"/>
                  </a:moveTo>
                  <a:lnTo>
                    <a:pt x="15315" y="3567"/>
                  </a:lnTo>
                  <a:cubicBezTo>
                    <a:pt x="15407" y="3567"/>
                    <a:pt x="15483" y="3492"/>
                    <a:pt x="15483" y="3398"/>
                  </a:cubicBezTo>
                  <a:lnTo>
                    <a:pt x="15483" y="169"/>
                  </a:lnTo>
                  <a:lnTo>
                    <a:pt x="15483" y="169"/>
                  </a:lnTo>
                  <a:cubicBezTo>
                    <a:pt x="15483" y="75"/>
                    <a:pt x="15407" y="0"/>
                    <a:pt x="15315" y="0"/>
                  </a:cubicBezTo>
                  <a:lnTo>
                    <a:pt x="169" y="0"/>
                  </a:lnTo>
                  <a:lnTo>
                    <a:pt x="169" y="0"/>
                  </a:lnTo>
                  <a:cubicBezTo>
                    <a:pt x="76" y="0"/>
                    <a:pt x="0" y="75"/>
                    <a:pt x="0" y="169"/>
                  </a:cubicBezTo>
                  <a:lnTo>
                    <a:pt x="0" y="3398"/>
                  </a:lnTo>
                  <a:lnTo>
                    <a:pt x="0" y="3398"/>
                  </a:lnTo>
                  <a:cubicBezTo>
                    <a:pt x="0" y="3492"/>
                    <a:pt x="76" y="3567"/>
                    <a:pt x="169" y="3567"/>
                  </a:cubicBezTo>
                  <a:lnTo>
                    <a:pt x="15315" y="3567"/>
                  </a:lnTo>
                  <a:close/>
                  <a:moveTo>
                    <a:pt x="15315" y="3398"/>
                  </a:moveTo>
                  <a:lnTo>
                    <a:pt x="169" y="3398"/>
                  </a:lnTo>
                  <a:lnTo>
                    <a:pt x="169" y="169"/>
                  </a:lnTo>
                  <a:lnTo>
                    <a:pt x="15315" y="169"/>
                  </a:lnTo>
                  <a:lnTo>
                    <a:pt x="15315" y="3398"/>
                  </a:lnTo>
                  <a:close/>
                </a:path>
              </a:pathLst>
            </a:custGeom>
            <a:solidFill>
              <a:schemeClr val="accent6"/>
            </a:solidFill>
            <a:ln>
              <a:noFill/>
            </a:ln>
            <a:effectLst/>
          </p:spPr>
          <p:txBody>
            <a:bodyPr wrap="none" anchor="ctr"/>
            <a:lstStyle/>
            <a:p>
              <a:endParaRPr lang="en-US" sz="6532" dirty="0">
                <a:latin typeface="Lato Light" panose="020F0502020204030203" pitchFamily="34" charset="0"/>
              </a:endParaRPr>
            </a:p>
          </p:txBody>
        </p:sp>
        <p:sp>
          <p:nvSpPr>
            <p:cNvPr id="33" name="Freeform 4">
              <a:extLst>
                <a:ext uri="{FF2B5EF4-FFF2-40B4-BE49-F238E27FC236}">
                  <a16:creationId xmlns:a16="http://schemas.microsoft.com/office/drawing/2014/main" id="{288C92C4-B47F-AE44-92CB-D326147E3B33}"/>
                </a:ext>
              </a:extLst>
            </p:cNvPr>
            <p:cNvSpPr>
              <a:spLocks noChangeArrowheads="1"/>
            </p:cNvSpPr>
            <p:nvPr/>
          </p:nvSpPr>
          <p:spPr bwMode="auto">
            <a:xfrm>
              <a:off x="7776204" y="7629924"/>
              <a:ext cx="1022506" cy="2122782"/>
            </a:xfrm>
            <a:custGeom>
              <a:avLst/>
              <a:gdLst>
                <a:gd name="T0" fmla="*/ 1565 w 1566"/>
                <a:gd name="T1" fmla="*/ 0 h 3252"/>
                <a:gd name="T2" fmla="*/ 782 w 1566"/>
                <a:gd name="T3" fmla="*/ 781 h 3252"/>
                <a:gd name="T4" fmla="*/ 0 w 1566"/>
                <a:gd name="T5" fmla="*/ 0 h 3252"/>
                <a:gd name="T6" fmla="*/ 0 w 1566"/>
                <a:gd name="T7" fmla="*/ 3251 h 3252"/>
                <a:gd name="T8" fmla="*/ 1565 w 1566"/>
                <a:gd name="T9" fmla="*/ 3251 h 3252"/>
                <a:gd name="T10" fmla="*/ 1565 w 1566"/>
                <a:gd name="T11" fmla="*/ 0 h 3252"/>
              </a:gdLst>
              <a:ahLst/>
              <a:cxnLst>
                <a:cxn ang="0">
                  <a:pos x="T0" y="T1"/>
                </a:cxn>
                <a:cxn ang="0">
                  <a:pos x="T2" y="T3"/>
                </a:cxn>
                <a:cxn ang="0">
                  <a:pos x="T4" y="T5"/>
                </a:cxn>
                <a:cxn ang="0">
                  <a:pos x="T6" y="T7"/>
                </a:cxn>
                <a:cxn ang="0">
                  <a:pos x="T8" y="T9"/>
                </a:cxn>
                <a:cxn ang="0">
                  <a:pos x="T10" y="T11"/>
                </a:cxn>
              </a:cxnLst>
              <a:rect l="0" t="0" r="r" b="b"/>
              <a:pathLst>
                <a:path w="1566" h="3252">
                  <a:moveTo>
                    <a:pt x="1565" y="0"/>
                  </a:moveTo>
                  <a:lnTo>
                    <a:pt x="782" y="781"/>
                  </a:lnTo>
                  <a:lnTo>
                    <a:pt x="0" y="0"/>
                  </a:lnTo>
                  <a:lnTo>
                    <a:pt x="0" y="3251"/>
                  </a:lnTo>
                  <a:lnTo>
                    <a:pt x="1565" y="3251"/>
                  </a:lnTo>
                  <a:lnTo>
                    <a:pt x="1565" y="0"/>
                  </a:lnTo>
                </a:path>
              </a:pathLst>
            </a:custGeom>
            <a:solidFill>
              <a:schemeClr val="accent6"/>
            </a:solidFill>
            <a:ln>
              <a:noFill/>
            </a:ln>
            <a:effectLst/>
          </p:spPr>
          <p:txBody>
            <a:bodyPr wrap="none" anchor="ctr"/>
            <a:lstStyle/>
            <a:p>
              <a:endParaRPr lang="en-US" sz="6532" dirty="0">
                <a:latin typeface="Lato Light" panose="020F0502020204030203" pitchFamily="34" charset="0"/>
              </a:endParaRPr>
            </a:p>
          </p:txBody>
        </p:sp>
      </p:grpSp>
      <p:sp>
        <p:nvSpPr>
          <p:cNvPr id="34" name="Subtitle 2">
            <a:extLst>
              <a:ext uri="{FF2B5EF4-FFF2-40B4-BE49-F238E27FC236}">
                <a16:creationId xmlns:a16="http://schemas.microsoft.com/office/drawing/2014/main" id="{7D667F03-4691-8140-9FB0-1BEE02B567F9}"/>
              </a:ext>
            </a:extLst>
          </p:cNvPr>
          <p:cNvSpPr txBox="1">
            <a:spLocks/>
          </p:cNvSpPr>
          <p:nvPr/>
        </p:nvSpPr>
        <p:spPr>
          <a:xfrm>
            <a:off x="4011000" y="4246831"/>
            <a:ext cx="7184795"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5" name="TextBox 34">
            <a:extLst>
              <a:ext uri="{FF2B5EF4-FFF2-40B4-BE49-F238E27FC236}">
                <a16:creationId xmlns:a16="http://schemas.microsoft.com/office/drawing/2014/main" id="{A363A6D5-4641-0247-9426-DD9EAE7743E4}"/>
              </a:ext>
            </a:extLst>
          </p:cNvPr>
          <p:cNvSpPr txBox="1"/>
          <p:nvPr/>
        </p:nvSpPr>
        <p:spPr>
          <a:xfrm>
            <a:off x="4011001" y="3656620"/>
            <a:ext cx="2448106"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38" name="Subtitle 2">
            <a:extLst>
              <a:ext uri="{FF2B5EF4-FFF2-40B4-BE49-F238E27FC236}">
                <a16:creationId xmlns:a16="http://schemas.microsoft.com/office/drawing/2014/main" id="{90FCC8DF-E291-E24D-AB6C-C37643D0214A}"/>
              </a:ext>
            </a:extLst>
          </p:cNvPr>
          <p:cNvSpPr txBox="1">
            <a:spLocks/>
          </p:cNvSpPr>
          <p:nvPr/>
        </p:nvSpPr>
        <p:spPr>
          <a:xfrm>
            <a:off x="15239984" y="4246831"/>
            <a:ext cx="7184795"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39" name="TextBox 38">
            <a:extLst>
              <a:ext uri="{FF2B5EF4-FFF2-40B4-BE49-F238E27FC236}">
                <a16:creationId xmlns:a16="http://schemas.microsoft.com/office/drawing/2014/main" id="{F0481E23-70C2-0345-BE95-65260433F840}"/>
              </a:ext>
            </a:extLst>
          </p:cNvPr>
          <p:cNvSpPr txBox="1"/>
          <p:nvPr/>
        </p:nvSpPr>
        <p:spPr>
          <a:xfrm>
            <a:off x="15239985" y="3656620"/>
            <a:ext cx="2448106"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41" name="Subtitle 2">
            <a:extLst>
              <a:ext uri="{FF2B5EF4-FFF2-40B4-BE49-F238E27FC236}">
                <a16:creationId xmlns:a16="http://schemas.microsoft.com/office/drawing/2014/main" id="{1218B748-998B-4A49-AAE8-0DC5933708BC}"/>
              </a:ext>
            </a:extLst>
          </p:cNvPr>
          <p:cNvSpPr txBox="1">
            <a:spLocks/>
          </p:cNvSpPr>
          <p:nvPr/>
        </p:nvSpPr>
        <p:spPr>
          <a:xfrm>
            <a:off x="4011000" y="7630103"/>
            <a:ext cx="7184795"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42" name="TextBox 41">
            <a:extLst>
              <a:ext uri="{FF2B5EF4-FFF2-40B4-BE49-F238E27FC236}">
                <a16:creationId xmlns:a16="http://schemas.microsoft.com/office/drawing/2014/main" id="{61230D44-F3AD-0B4C-B61C-867E2208307A}"/>
              </a:ext>
            </a:extLst>
          </p:cNvPr>
          <p:cNvSpPr txBox="1"/>
          <p:nvPr/>
        </p:nvSpPr>
        <p:spPr>
          <a:xfrm>
            <a:off x="4011001" y="7039892"/>
            <a:ext cx="2448106"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44" name="Subtitle 2">
            <a:extLst>
              <a:ext uri="{FF2B5EF4-FFF2-40B4-BE49-F238E27FC236}">
                <a16:creationId xmlns:a16="http://schemas.microsoft.com/office/drawing/2014/main" id="{9CA89A7E-3B03-9742-8391-5953C0BD5A29}"/>
              </a:ext>
            </a:extLst>
          </p:cNvPr>
          <p:cNvSpPr txBox="1">
            <a:spLocks/>
          </p:cNvSpPr>
          <p:nvPr/>
        </p:nvSpPr>
        <p:spPr>
          <a:xfrm>
            <a:off x="15239984" y="7630103"/>
            <a:ext cx="7184795"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45" name="TextBox 44">
            <a:extLst>
              <a:ext uri="{FF2B5EF4-FFF2-40B4-BE49-F238E27FC236}">
                <a16:creationId xmlns:a16="http://schemas.microsoft.com/office/drawing/2014/main" id="{A03C882E-37F6-3843-94F6-41FCD5B2FD6D}"/>
              </a:ext>
            </a:extLst>
          </p:cNvPr>
          <p:cNvSpPr txBox="1"/>
          <p:nvPr/>
        </p:nvSpPr>
        <p:spPr>
          <a:xfrm>
            <a:off x="15239985" y="7039892"/>
            <a:ext cx="2448106"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47" name="Subtitle 2">
            <a:extLst>
              <a:ext uri="{FF2B5EF4-FFF2-40B4-BE49-F238E27FC236}">
                <a16:creationId xmlns:a16="http://schemas.microsoft.com/office/drawing/2014/main" id="{314E866B-4B5A-124C-B7AA-C4D63D28DBF9}"/>
              </a:ext>
            </a:extLst>
          </p:cNvPr>
          <p:cNvSpPr txBox="1">
            <a:spLocks/>
          </p:cNvSpPr>
          <p:nvPr/>
        </p:nvSpPr>
        <p:spPr>
          <a:xfrm>
            <a:off x="4011000" y="10945201"/>
            <a:ext cx="7184795" cy="1454757"/>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a:p>
            <a:pPr algn="l">
              <a:lnSpc>
                <a:spcPts val="3500"/>
              </a:lnSpc>
            </a:pPr>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a:t>
            </a:r>
          </a:p>
        </p:txBody>
      </p:sp>
      <p:sp>
        <p:nvSpPr>
          <p:cNvPr id="48" name="TextBox 47">
            <a:extLst>
              <a:ext uri="{FF2B5EF4-FFF2-40B4-BE49-F238E27FC236}">
                <a16:creationId xmlns:a16="http://schemas.microsoft.com/office/drawing/2014/main" id="{5E9C6127-9C69-794C-A426-AFC7E2D1A085}"/>
              </a:ext>
            </a:extLst>
          </p:cNvPr>
          <p:cNvSpPr txBox="1"/>
          <p:nvPr/>
        </p:nvSpPr>
        <p:spPr>
          <a:xfrm>
            <a:off x="4011001" y="10354990"/>
            <a:ext cx="2448106"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50" name="Subtitle 2">
            <a:extLst>
              <a:ext uri="{FF2B5EF4-FFF2-40B4-BE49-F238E27FC236}">
                <a16:creationId xmlns:a16="http://schemas.microsoft.com/office/drawing/2014/main" id="{BA34825E-182B-CC4F-B907-019456243B05}"/>
              </a:ext>
            </a:extLst>
          </p:cNvPr>
          <p:cNvSpPr txBox="1">
            <a:spLocks/>
          </p:cNvSpPr>
          <p:nvPr/>
        </p:nvSpPr>
        <p:spPr>
          <a:xfrm>
            <a:off x="15239984" y="10945201"/>
            <a:ext cx="7184795" cy="943335"/>
          </a:xfrm>
          <a:prstGeom prst="rect">
            <a:avLst/>
          </a:prstGeom>
        </p:spPr>
        <p:txBody>
          <a:bodyPr vert="horz" wrap="square" lIns="91440" tIns="45720" rIns="91440" bIns="4572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dirty="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You can do whatever you want, go a impress your audience with an amazing presentation</a:t>
            </a:r>
          </a:p>
        </p:txBody>
      </p:sp>
      <p:sp>
        <p:nvSpPr>
          <p:cNvPr id="51" name="TextBox 50">
            <a:extLst>
              <a:ext uri="{FF2B5EF4-FFF2-40B4-BE49-F238E27FC236}">
                <a16:creationId xmlns:a16="http://schemas.microsoft.com/office/drawing/2014/main" id="{930A2375-BED1-0B48-B11A-CBC9EC9B4541}"/>
              </a:ext>
            </a:extLst>
          </p:cNvPr>
          <p:cNvSpPr txBox="1"/>
          <p:nvPr/>
        </p:nvSpPr>
        <p:spPr>
          <a:xfrm>
            <a:off x="15239985" y="10354990"/>
            <a:ext cx="2448106"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grpSp>
        <p:nvGrpSpPr>
          <p:cNvPr id="46" name="Grupo 45">
            <a:extLst>
              <a:ext uri="{FF2B5EF4-FFF2-40B4-BE49-F238E27FC236}">
                <a16:creationId xmlns:a16="http://schemas.microsoft.com/office/drawing/2014/main" id="{E758CD9E-A2A5-0445-9138-AD91536792F3}"/>
              </a:ext>
            </a:extLst>
          </p:cNvPr>
          <p:cNvGrpSpPr/>
          <p:nvPr/>
        </p:nvGrpSpPr>
        <p:grpSpPr>
          <a:xfrm>
            <a:off x="819681" y="585946"/>
            <a:ext cx="10457537" cy="1307099"/>
            <a:chOff x="591081" y="585946"/>
            <a:chExt cx="10457537" cy="1307099"/>
          </a:xfrm>
        </p:grpSpPr>
        <p:sp>
          <p:nvSpPr>
            <p:cNvPr id="49" name="CuadroTexto 48">
              <a:extLst>
                <a:ext uri="{FF2B5EF4-FFF2-40B4-BE49-F238E27FC236}">
                  <a16:creationId xmlns:a16="http://schemas.microsoft.com/office/drawing/2014/main" id="{C7BF22E6-6A68-4847-85BD-C5957314CE86}"/>
                </a:ext>
              </a:extLst>
            </p:cNvPr>
            <p:cNvSpPr txBox="1"/>
            <p:nvPr/>
          </p:nvSpPr>
          <p:spPr>
            <a:xfrm>
              <a:off x="591081" y="585946"/>
              <a:ext cx="10457537" cy="1107996"/>
            </a:xfrm>
            <a:prstGeom prst="rect">
              <a:avLst/>
            </a:prstGeom>
            <a:noFill/>
          </p:spPr>
          <p:txBody>
            <a:bodyPr wrap="square" rtlCol="0">
              <a:spAutoFit/>
            </a:bodyPr>
            <a:lstStyle/>
            <a:p>
              <a:r>
                <a:rPr lang="en-US" sz="6600" dirty="0">
                  <a:solidFill>
                    <a:schemeClr val="bg1"/>
                  </a:solidFill>
                  <a:latin typeface="Montserrat" pitchFamily="2" charset="77"/>
                </a:rPr>
                <a:t>Your Title Goes Here</a:t>
              </a:r>
            </a:p>
          </p:txBody>
        </p:sp>
        <p:sp>
          <p:nvSpPr>
            <p:cNvPr id="52" name="Rectángulo 51">
              <a:extLst>
                <a:ext uri="{FF2B5EF4-FFF2-40B4-BE49-F238E27FC236}">
                  <a16:creationId xmlns:a16="http://schemas.microsoft.com/office/drawing/2014/main" id="{C876CE5E-BC98-D342-A85C-4EE79AD2FF3F}"/>
                </a:ext>
              </a:extLst>
            </p:cNvPr>
            <p:cNvSpPr/>
            <p:nvPr/>
          </p:nvSpPr>
          <p:spPr>
            <a:xfrm>
              <a:off x="778052" y="1693942"/>
              <a:ext cx="2253906" cy="19910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ángulo 52">
              <a:extLst>
                <a:ext uri="{FF2B5EF4-FFF2-40B4-BE49-F238E27FC236}">
                  <a16:creationId xmlns:a16="http://schemas.microsoft.com/office/drawing/2014/main" id="{37C8610B-D975-AC46-A0F0-D5D1A63D0E0B}"/>
                </a:ext>
              </a:extLst>
            </p:cNvPr>
            <p:cNvSpPr/>
            <p:nvPr/>
          </p:nvSpPr>
          <p:spPr>
            <a:xfrm>
              <a:off x="3019707" y="1688215"/>
              <a:ext cx="2253906" cy="1991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ángulo 53">
              <a:extLst>
                <a:ext uri="{FF2B5EF4-FFF2-40B4-BE49-F238E27FC236}">
                  <a16:creationId xmlns:a16="http://schemas.microsoft.com/office/drawing/2014/main" id="{3B8D8779-4E19-C748-8A0A-239E595934B5}"/>
                </a:ext>
              </a:extLst>
            </p:cNvPr>
            <p:cNvSpPr/>
            <p:nvPr/>
          </p:nvSpPr>
          <p:spPr>
            <a:xfrm>
              <a:off x="5196798" y="1692907"/>
              <a:ext cx="2253906" cy="19910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9250397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Theme">
  <a:themeElements>
    <a:clrScheme name=" Communication Theme">
      <a:dk1>
        <a:srgbClr val="000000"/>
      </a:dk1>
      <a:lt1>
        <a:srgbClr val="FFFFFF"/>
      </a:lt1>
      <a:dk2>
        <a:srgbClr val="44546A"/>
      </a:dk2>
      <a:lt2>
        <a:srgbClr val="FFFFFF"/>
      </a:lt2>
      <a:accent1>
        <a:srgbClr val="1A1D30"/>
      </a:accent1>
      <a:accent2>
        <a:srgbClr val="E4298A"/>
      </a:accent2>
      <a:accent3>
        <a:srgbClr val="9E2290"/>
      </a:accent3>
      <a:accent4>
        <a:srgbClr val="7450DC"/>
      </a:accent4>
      <a:accent5>
        <a:srgbClr val="3D1F51"/>
      </a:accent5>
      <a:accent6>
        <a:srgbClr val="E7BB10"/>
      </a:accent6>
      <a:hlink>
        <a:srgbClr val="1A829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84815</TotalTime>
  <Words>1224</Words>
  <Application>Microsoft Office PowerPoint</Application>
  <PresentationFormat>Custom</PresentationFormat>
  <Paragraphs>156</Paragraphs>
  <Slides>14</Slides>
  <Notes>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Calibri</vt:lpstr>
      <vt:lpstr>Calibri Light</vt:lpstr>
      <vt:lpstr>Gill Sans</vt:lpstr>
      <vt:lpstr>Lato</vt:lpstr>
      <vt:lpstr>Lato Black</vt:lpstr>
      <vt:lpstr>Lato Light</vt:lpstr>
      <vt:lpstr>Montserrat</vt:lpstr>
      <vt:lpstr>Montserrat Black</vt:lpstr>
      <vt:lpstr>Poppins</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9944</cp:revision>
  <cp:lastPrinted>2019-09-18T23:04:43Z</cp:lastPrinted>
  <dcterms:created xsi:type="dcterms:W3CDTF">2014-11-12T21:47:38Z</dcterms:created>
  <dcterms:modified xsi:type="dcterms:W3CDTF">2025-05-09T20:39:50Z</dcterms:modified>
  <cp:category/>
</cp:coreProperties>
</file>