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1782" r:id="rId2"/>
    <p:sldId id="256" r:id="rId3"/>
    <p:sldId id="298" r:id="rId4"/>
    <p:sldId id="299" r:id="rId5"/>
    <p:sldId id="1773" r:id="rId6"/>
    <p:sldId id="1774" r:id="rId7"/>
    <p:sldId id="1775" r:id="rId8"/>
    <p:sldId id="1776" r:id="rId9"/>
    <p:sldId id="1777" r:id="rId10"/>
    <p:sldId id="1778" r:id="rId11"/>
    <p:sldId id="1779" r:id="rId12"/>
    <p:sldId id="1780" r:id="rId13"/>
    <p:sldId id="1781" r:id="rId14"/>
    <p:sldId id="1791" r:id="rId15"/>
  </p:sldIdLst>
  <p:sldSz cx="12192000" cy="6858000"/>
  <p:notesSz cx="6858000" cy="9144000"/>
  <p:custDataLst>
    <p:tags r:id="rId18"/>
  </p:custDataLst>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04F"/>
    <a:srgbClr val="004B6E"/>
    <a:srgbClr val="00A9D7"/>
    <a:srgbClr val="00CACE"/>
    <a:srgbClr val="00D4B2"/>
    <a:srgbClr val="910030"/>
    <a:srgbClr val="F02D40"/>
    <a:srgbClr val="FF7D00"/>
    <a:srgbClr val="030D28"/>
    <a:srgbClr val="6BCE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0A94BE6-F46F-4AA1-B7B8-55C4BFB6B6D9}" v="1" dt="2025-05-01T21:32:34.5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784" autoAdjust="0"/>
    <p:restoredTop sz="94660"/>
  </p:normalViewPr>
  <p:slideViewPr>
    <p:cSldViewPr snapToGrid="0">
      <p:cViewPr varScale="1">
        <p:scale>
          <a:sx n="112" d="100"/>
          <a:sy n="112" d="100"/>
        </p:scale>
        <p:origin x="240" y="108"/>
      </p:cViewPr>
      <p:guideLst/>
    </p:cSldViewPr>
  </p:slideViewPr>
  <p:notesTextViewPr>
    <p:cViewPr>
      <p:scale>
        <a:sx n="3" d="2"/>
        <a:sy n="3" d="2"/>
      </p:scale>
      <p:origin x="0" y="0"/>
    </p:cViewPr>
  </p:notesTextViewPr>
  <p:notesViewPr>
    <p:cSldViewPr snapToGrid="0">
      <p:cViewPr varScale="1">
        <p:scale>
          <a:sx n="88" d="100"/>
          <a:sy n="88" d="100"/>
        </p:scale>
        <p:origin x="3822"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40A94BE6-F46F-4AA1-B7B8-55C4BFB6B6D9}"/>
    <pc:docChg chg="addSld delSld modSld sldOrd">
      <pc:chgData name="Jolie Serrano Delgado" userId="d52b4219-5c60-4a0c-87ad-b1ec335c0c37" providerId="ADAL" clId="{40A94BE6-F46F-4AA1-B7B8-55C4BFB6B6D9}" dt="2025-05-01T21:32:57.249" v="7" actId="47"/>
      <pc:docMkLst>
        <pc:docMk/>
      </pc:docMkLst>
      <pc:sldChg chg="del">
        <pc:chgData name="Jolie Serrano Delgado" userId="d52b4219-5c60-4a0c-87ad-b1ec335c0c37" providerId="ADAL" clId="{40A94BE6-F46F-4AA1-B7B8-55C4BFB6B6D9}" dt="2025-05-01T21:32:41.856" v="4" actId="47"/>
        <pc:sldMkLst>
          <pc:docMk/>
          <pc:sldMk cId="1577584873" sldId="296"/>
        </pc:sldMkLst>
      </pc:sldChg>
      <pc:sldChg chg="modSp del mod">
        <pc:chgData name="Jolie Serrano Delgado" userId="d52b4219-5c60-4a0c-87ad-b1ec335c0c37" providerId="ADAL" clId="{40A94BE6-F46F-4AA1-B7B8-55C4BFB6B6D9}" dt="2025-05-01T21:32:57.249" v="7" actId="47"/>
        <pc:sldMkLst>
          <pc:docMk/>
          <pc:sldMk cId="0" sldId="1482"/>
        </pc:sldMkLst>
        <pc:spChg chg="mod">
          <ac:chgData name="Jolie Serrano Delgado" userId="d52b4219-5c60-4a0c-87ad-b1ec335c0c37" providerId="ADAL" clId="{40A94BE6-F46F-4AA1-B7B8-55C4BFB6B6D9}" dt="2025-05-01T21:32:50.981" v="5" actId="21"/>
          <ac:spMkLst>
            <pc:docMk/>
            <pc:sldMk cId="0" sldId="1482"/>
            <ac:spMk id="55309" creationId="{00000000-0000-0000-0000-000000000000}"/>
          </ac:spMkLst>
        </pc:spChg>
      </pc:sldChg>
      <pc:sldChg chg="del">
        <pc:chgData name="Jolie Serrano Delgado" userId="d52b4219-5c60-4a0c-87ad-b1ec335c0c37" providerId="ADAL" clId="{40A94BE6-F46F-4AA1-B7B8-55C4BFB6B6D9}" dt="2025-05-01T21:32:41.146" v="3" actId="47"/>
        <pc:sldMkLst>
          <pc:docMk/>
          <pc:sldMk cId="3313802975" sldId="1772"/>
        </pc:sldMkLst>
      </pc:sldChg>
      <pc:sldChg chg="modSp add mod">
        <pc:chgData name="Jolie Serrano Delgado" userId="d52b4219-5c60-4a0c-87ad-b1ec335c0c37" providerId="ADAL" clId="{40A94BE6-F46F-4AA1-B7B8-55C4BFB6B6D9}" dt="2025-05-01T21:32:55.482" v="6"/>
        <pc:sldMkLst>
          <pc:docMk/>
          <pc:sldMk cId="0" sldId="1782"/>
        </pc:sldMkLst>
        <pc:spChg chg="mod">
          <ac:chgData name="Jolie Serrano Delgado" userId="d52b4219-5c60-4a0c-87ad-b1ec335c0c37" providerId="ADAL" clId="{40A94BE6-F46F-4AA1-B7B8-55C4BFB6B6D9}" dt="2025-05-01T21:32:55.482" v="6"/>
          <ac:spMkLst>
            <pc:docMk/>
            <pc:sldMk cId="0" sldId="1782"/>
            <ac:spMk id="55309" creationId="{00000000-0000-0000-0000-000000000000}"/>
          </ac:spMkLst>
        </pc:spChg>
      </pc:sldChg>
      <pc:sldChg chg="add ord">
        <pc:chgData name="Jolie Serrano Delgado" userId="d52b4219-5c60-4a0c-87ad-b1ec335c0c37" providerId="ADAL" clId="{40A94BE6-F46F-4AA1-B7B8-55C4BFB6B6D9}" dt="2025-05-01T21:32:40.411" v="2"/>
        <pc:sldMkLst>
          <pc:docMk/>
          <pc:sldMk cId="3573392034" sldId="1791"/>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0FB946F-DFC9-45DE-A4F7-740A0664231B}" type="datetimeFigureOut">
              <a:rPr lang="es-CO" smtClean="0"/>
              <a:t>1/05/2025</a:t>
            </a:fld>
            <a:endParaRPr lang="es-CO"/>
          </a:p>
        </p:txBody>
      </p:sp>
      <p:sp>
        <p:nvSpPr>
          <p:cNvPr id="4" name="Marcador de pie de pá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D1EBF69-C6F0-4680-811B-5FD963E7431E}" type="slidenum">
              <a:rPr lang="es-CO" smtClean="0"/>
              <a:t>‹#›</a:t>
            </a:fld>
            <a:endParaRPr lang="es-CO"/>
          </a:p>
        </p:txBody>
      </p:sp>
    </p:spTree>
    <p:extLst>
      <p:ext uri="{BB962C8B-B14F-4D97-AF65-F5344CB8AC3E}">
        <p14:creationId xmlns:p14="http://schemas.microsoft.com/office/powerpoint/2010/main" val="41229464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A8DA30-62D6-41BB-A9A7-6BA238B1C9EB}" type="datetimeFigureOut">
              <a:rPr lang="en-US" smtClean="0"/>
              <a:t>5/1/2025</a:t>
            </a:fld>
            <a:endParaRPr lang="en-U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A13E6E-64DE-4C7E-B45B-D082734BF67E}" type="slidenum">
              <a:rPr lang="en-US" smtClean="0"/>
              <a:t>‹#›</a:t>
            </a:fld>
            <a:endParaRPr lang="en-US"/>
          </a:p>
        </p:txBody>
      </p:sp>
    </p:spTree>
    <p:extLst>
      <p:ext uri="{BB962C8B-B14F-4D97-AF65-F5344CB8AC3E}">
        <p14:creationId xmlns:p14="http://schemas.microsoft.com/office/powerpoint/2010/main" val="33395680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7A13E6E-64DE-4C7E-B45B-D082734BF67E}" type="slidenum">
              <a:rPr lang="en-US" smtClean="0"/>
              <a:t>5</a:t>
            </a:fld>
            <a:endParaRPr lang="en-US"/>
          </a:p>
        </p:txBody>
      </p:sp>
    </p:spTree>
    <p:extLst>
      <p:ext uri="{BB962C8B-B14F-4D97-AF65-F5344CB8AC3E}">
        <p14:creationId xmlns:p14="http://schemas.microsoft.com/office/powerpoint/2010/main" val="25111470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
        <p:nvSpPr>
          <p:cNvPr id="6" name="Rectángulo 5"/>
          <p:cNvSpPr/>
          <p:nvPr userDrawn="1"/>
        </p:nvSpPr>
        <p:spPr>
          <a:xfrm>
            <a:off x="0" y="0"/>
            <a:ext cx="12192000" cy="6858000"/>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524099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436880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5485136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0"/>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21124169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hyperlink" Target="https://slidesgratis.com/" TargetMode="External"/><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hyperlink" Target="http://free-powerpoint-templates-download.com/" TargetMode="External"/><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ángulo 3">
            <a:extLst>
              <a:ext uri="{FF2B5EF4-FFF2-40B4-BE49-F238E27FC236}">
                <a16:creationId xmlns:a16="http://schemas.microsoft.com/office/drawing/2014/main" id="{B53645EC-32A1-ABC1-5720-51220A621F43}"/>
              </a:ext>
            </a:extLst>
          </p:cNvPr>
          <p:cNvSpPr/>
          <p:nvPr userDrawn="1"/>
        </p:nvSpPr>
        <p:spPr>
          <a:xfrm>
            <a:off x="-2" y="-1028699"/>
            <a:ext cx="12192001" cy="1028700"/>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uadroTexto 4">
            <a:extLst>
              <a:ext uri="{FF2B5EF4-FFF2-40B4-BE49-F238E27FC236}">
                <a16:creationId xmlns:a16="http://schemas.microsoft.com/office/drawing/2014/main" id="{72106F5B-E4A7-D7B9-C92F-4240E4644A19}"/>
              </a:ext>
            </a:extLst>
          </p:cNvPr>
          <p:cNvSpPr txBox="1"/>
          <p:nvPr userDrawn="1"/>
        </p:nvSpPr>
        <p:spPr>
          <a:xfrm>
            <a:off x="1667686" y="-584998"/>
            <a:ext cx="2797729" cy="307777"/>
          </a:xfrm>
          <a:prstGeom prst="rect">
            <a:avLst/>
          </a:prstGeom>
          <a:noFill/>
        </p:spPr>
        <p:txBody>
          <a:bodyPr wrap="square" rtlCol="0">
            <a:spAutoFit/>
          </a:bodyPr>
          <a:lstStyle/>
          <a:p>
            <a:r>
              <a:rPr lang="en-US" sz="1400" dirty="0">
                <a:solidFill>
                  <a:schemeClr val="bg1"/>
                </a:solidFill>
                <a:hlinkClick r:id="rId6">
                  <a:extLst>
                    <a:ext uri="{A12FA001-AC4F-418D-AE19-62706E023703}">
                      <ahyp:hlinkClr xmlns:ahyp="http://schemas.microsoft.com/office/drawing/2018/hyperlinkcolor" val="tx"/>
                    </a:ext>
                  </a:extLst>
                </a:hlinkClick>
              </a:rPr>
              <a:t>http://ppthemes.com/</a:t>
            </a:r>
            <a:r>
              <a:rPr lang="en-US" sz="1400" dirty="0">
                <a:solidFill>
                  <a:schemeClr val="bg1"/>
                </a:solidFill>
              </a:rPr>
              <a:t> </a:t>
            </a:r>
          </a:p>
        </p:txBody>
      </p:sp>
      <p:pic>
        <p:nvPicPr>
          <p:cNvPr id="4" name="Imagen 5">
            <a:extLst>
              <a:ext uri="{FF2B5EF4-FFF2-40B4-BE49-F238E27FC236}">
                <a16:creationId xmlns:a16="http://schemas.microsoft.com/office/drawing/2014/main" id="{510A8823-A936-0D7C-9DC8-DE573EB8359B}"/>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8013720" y="-840152"/>
            <a:ext cx="1346496" cy="840153"/>
          </a:xfrm>
          <a:prstGeom prst="rect">
            <a:avLst/>
          </a:prstGeom>
        </p:spPr>
      </p:pic>
      <p:sp>
        <p:nvSpPr>
          <p:cNvPr id="5" name="CuadroTexto 6">
            <a:extLst>
              <a:ext uri="{FF2B5EF4-FFF2-40B4-BE49-F238E27FC236}">
                <a16:creationId xmlns:a16="http://schemas.microsoft.com/office/drawing/2014/main" id="{9F29542D-14B3-FF48-4897-12C440AD64BD}"/>
              </a:ext>
            </a:extLst>
          </p:cNvPr>
          <p:cNvSpPr txBox="1"/>
          <p:nvPr userDrawn="1"/>
        </p:nvSpPr>
        <p:spPr>
          <a:xfrm>
            <a:off x="9479280" y="-599780"/>
            <a:ext cx="3039291" cy="307777"/>
          </a:xfrm>
          <a:prstGeom prst="rect">
            <a:avLst/>
          </a:prstGeom>
          <a:noFill/>
        </p:spPr>
        <p:txBody>
          <a:bodyPr wrap="square" rtlCol="0">
            <a:spAutoFit/>
          </a:bodyPr>
          <a:lstStyle/>
          <a:p>
            <a:r>
              <a:rPr lang="en-US" sz="1400" dirty="0">
                <a:solidFill>
                  <a:schemeClr val="bg1"/>
                </a:solidFill>
                <a:hlinkClick r:id="rId8">
                  <a:extLst>
                    <a:ext uri="{A12FA001-AC4F-418D-AE19-62706E023703}">
                      <ahyp:hlinkClr xmlns:ahyp="http://schemas.microsoft.com/office/drawing/2018/hyperlinkcolor" val="tx"/>
                    </a:ext>
                  </a:extLst>
                </a:hlinkClick>
              </a:rPr>
              <a:t>https://slidesgratis.com/</a:t>
            </a:r>
            <a:r>
              <a:rPr lang="en-US" sz="1400" dirty="0">
                <a:solidFill>
                  <a:schemeClr val="bg1"/>
                </a:solidFill>
              </a:rPr>
              <a:t> </a:t>
            </a:r>
          </a:p>
        </p:txBody>
      </p:sp>
      <p:pic>
        <p:nvPicPr>
          <p:cNvPr id="6" name="Imagen 7">
            <a:extLst>
              <a:ext uri="{FF2B5EF4-FFF2-40B4-BE49-F238E27FC236}">
                <a16:creationId xmlns:a16="http://schemas.microsoft.com/office/drawing/2014/main" id="{FAD467C9-F963-A3C6-7069-61C60FFBF402}"/>
              </a:ext>
            </a:extLst>
          </p:cNvPr>
          <p:cNvPicPr>
            <a:picLocks noChangeAspect="1"/>
          </p:cNvPicPr>
          <p:nvPr userDrawn="1"/>
        </p:nvPicPr>
        <p:blipFill rotWithShape="1">
          <a:blip r:embed="rId9" cstate="hqprint">
            <a:extLst>
              <a:ext uri="{28A0092B-C50C-407E-A947-70E740481C1C}">
                <a14:useLocalDpi xmlns:a14="http://schemas.microsoft.com/office/drawing/2010/main" val="0"/>
              </a:ext>
            </a:extLst>
          </a:blip>
          <a:srcRect t="26389" r="12615" b="30833"/>
          <a:stretch/>
        </p:blipFill>
        <p:spPr>
          <a:xfrm>
            <a:off x="160251" y="-836315"/>
            <a:ext cx="1347182" cy="659494"/>
          </a:xfrm>
          <a:prstGeom prst="rect">
            <a:avLst/>
          </a:prstGeom>
        </p:spPr>
      </p:pic>
    </p:spTree>
    <p:extLst>
      <p:ext uri="{BB962C8B-B14F-4D97-AF65-F5344CB8AC3E}">
        <p14:creationId xmlns:p14="http://schemas.microsoft.com/office/powerpoint/2010/main" val="2284916533"/>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onts.google.com/specimen/Poppins" TargetMode="External"/><Relationship Id="rId2" Type="http://schemas.openxmlformats.org/officeDocument/2006/relationships/hyperlink" Target="https://fonts.google.com/specimen/Montserrat" TargetMode="External"/><Relationship Id="rId1" Type="http://schemas.openxmlformats.org/officeDocument/2006/relationships/slideLayout" Target="../slideLayouts/slideLayout3.xml"/><Relationship Id="rId4" Type="http://schemas.openxmlformats.org/officeDocument/2006/relationships/hyperlink" Target="https://free-powerpoint-templates-download.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hyperlink" Target="https://www.tiktok.com/@Ppthemes" TargetMode="External"/><Relationship Id="rId3" Type="http://schemas.openxmlformats.org/officeDocument/2006/relationships/hyperlink" Target="http://www.slidesgratis.com/" TargetMode="External"/><Relationship Id="rId7" Type="http://schemas.openxmlformats.org/officeDocument/2006/relationships/hyperlink" Target="https://www.youtube.com/@Ppthemes" TargetMode="External"/><Relationship Id="rId2" Type="http://schemas.openxmlformats.org/officeDocument/2006/relationships/hyperlink" Target="https://ppthemes.com/" TargetMode="External"/><Relationship Id="rId1" Type="http://schemas.openxmlformats.org/officeDocument/2006/relationships/slideLayout" Target="../slideLayouts/slideLayout4.xml"/><Relationship Id="rId6" Type="http://schemas.openxmlformats.org/officeDocument/2006/relationships/hyperlink" Target="https://www.facebook.com/ppthemess" TargetMode="External"/><Relationship Id="rId5" Type="http://schemas.openxmlformats.org/officeDocument/2006/relationships/hyperlink" Target="https://www.instagram.com/ppthemes/" TargetMode="External"/><Relationship Id="rId4" Type="http://schemas.openxmlformats.org/officeDocument/2006/relationships/hyperlink" Target="https://www.pptbundle.com/" TargetMode="External"/><Relationship Id="rId9" Type="http://schemas.openxmlformats.org/officeDocument/2006/relationships/hyperlink" Target="https://www.facebook.com/pptheme"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1588" y="-1"/>
            <a:ext cx="12188825" cy="6858000"/>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49333" y="1921125"/>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49333" y="2935273"/>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49333" y="3953389"/>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49333" y="4969918"/>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6590" y="1962568"/>
            <a:ext cx="7321229"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a:t>
            </a:r>
            <a:r>
              <a:rPr lang="en-US" sz="1400" b="1" dirty="0">
                <a:solidFill>
                  <a:schemeClr val="bg1"/>
                </a:solidFill>
                <a:hlinkClick r:id="rId2">
                  <a:extLst>
                    <a:ext uri="{A12FA001-AC4F-418D-AE19-62706E023703}">
                      <ahyp:hlinkClr xmlns:ahyp="http://schemas.microsoft.com/office/drawing/2018/hyperlinkcolor" val="tx"/>
                    </a:ext>
                  </a:extLst>
                </a:hlinkClick>
              </a:rPr>
              <a:t>Monserrat</a:t>
            </a:r>
            <a:r>
              <a:rPr lang="en-US" sz="1400" dirty="0">
                <a:solidFill>
                  <a:schemeClr val="bg1"/>
                </a:solidFill>
              </a:rPr>
              <a:t>  </a:t>
            </a:r>
            <a:r>
              <a:rPr lang="en-US" sz="1400" b="1" dirty="0">
                <a:solidFill>
                  <a:schemeClr val="bg1"/>
                </a:solidFill>
              </a:rPr>
              <a:t>and </a:t>
            </a:r>
            <a:r>
              <a:rPr lang="en-US" sz="1400" b="1" dirty="0">
                <a:solidFill>
                  <a:schemeClr val="bg1"/>
                </a:solidFill>
                <a:hlinkClick r:id="rId3">
                  <a:extLst>
                    <a:ext uri="{A12FA001-AC4F-418D-AE19-62706E023703}">
                      <ahyp:hlinkClr xmlns:ahyp="http://schemas.microsoft.com/office/drawing/2018/hyperlinkcolor" val="tx"/>
                    </a:ext>
                  </a:extLst>
                </a:hlinkClick>
              </a:rPr>
              <a:t>Poppins</a:t>
            </a:r>
            <a:r>
              <a:rPr lang="en-US" sz="1400" dirty="0">
                <a:solidFill>
                  <a:schemeClr val="bg1"/>
                </a:solidFill>
              </a:rPr>
              <a:t>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4"/>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6589" y="5001093"/>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7277" y="505959"/>
            <a:ext cx="3151825" cy="6000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9"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7425" y="1100323"/>
            <a:ext cx="1139528" cy="36504"/>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6590" y="4018749"/>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7277" y="1082954"/>
            <a:ext cx="6094413" cy="646203"/>
          </a:xfrm>
          <a:prstGeom prst="rect">
            <a:avLst/>
          </a:prstGeom>
        </p:spPr>
        <p:txBody>
          <a:bodyPr>
            <a:spAutoFit/>
          </a:bodyPr>
          <a:lstStyle/>
          <a:p>
            <a:r>
              <a:rPr lang="en-US" sz="3599" b="1" dirty="0">
                <a:solidFill>
                  <a:schemeClr val="accent4"/>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3012" y="3034908"/>
            <a:ext cx="7227593"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aphic 2">
            <a:extLst>
              <a:ext uri="{FF2B5EF4-FFF2-40B4-BE49-F238E27FC236}">
                <a16:creationId xmlns:a16="http://schemas.microsoft.com/office/drawing/2014/main" id="{749E5C44-5168-8AA7-A683-AEF0BA26748E}"/>
              </a:ext>
            </a:extLst>
          </p:cNvPr>
          <p:cNvGrpSpPr/>
          <p:nvPr/>
        </p:nvGrpSpPr>
        <p:grpSpPr>
          <a:xfrm>
            <a:off x="2344440" y="1775414"/>
            <a:ext cx="3121646" cy="3065262"/>
            <a:chOff x="4103860" y="2593346"/>
            <a:chExt cx="1575849" cy="1547386"/>
          </a:xfrm>
          <a:solidFill>
            <a:srgbClr val="FFFFFF"/>
          </a:solidFill>
        </p:grpSpPr>
        <p:sp>
          <p:nvSpPr>
            <p:cNvPr id="6" name="Freeform 5">
              <a:extLst>
                <a:ext uri="{FF2B5EF4-FFF2-40B4-BE49-F238E27FC236}">
                  <a16:creationId xmlns:a16="http://schemas.microsoft.com/office/drawing/2014/main" id="{C2D256E8-07AF-FEDE-952B-2679C41EAEF2}"/>
                </a:ext>
              </a:extLst>
            </p:cNvPr>
            <p:cNvSpPr/>
            <p:nvPr/>
          </p:nvSpPr>
          <p:spPr>
            <a:xfrm>
              <a:off x="5133536" y="3866798"/>
              <a:ext cx="410388" cy="273934"/>
            </a:xfrm>
            <a:custGeom>
              <a:avLst/>
              <a:gdLst>
                <a:gd name="connsiteX0" fmla="*/ 326587 w 410388"/>
                <a:gd name="connsiteY0" fmla="*/ 26402 h 273934"/>
                <a:gd name="connsiteX1" fmla="*/ 364665 w 410388"/>
                <a:gd name="connsiteY1" fmla="*/ 121288 h 273934"/>
                <a:gd name="connsiteX2" fmla="*/ 317067 w 410388"/>
                <a:gd name="connsiteY2" fmla="*/ 141783 h 273934"/>
                <a:gd name="connsiteX3" fmla="*/ 208449 w 410388"/>
                <a:gd name="connsiteY3" fmla="*/ 53350 h 273934"/>
                <a:gd name="connsiteX4" fmla="*/ 176463 w 410388"/>
                <a:gd name="connsiteY4" fmla="*/ 62838 h 273934"/>
                <a:gd name="connsiteX5" fmla="*/ 149142 w 410388"/>
                <a:gd name="connsiteY5" fmla="*/ 67108 h 273934"/>
                <a:gd name="connsiteX6" fmla="*/ 135529 w 410388"/>
                <a:gd name="connsiteY6" fmla="*/ 64262 h 273934"/>
                <a:gd name="connsiteX7" fmla="*/ 131055 w 410388"/>
                <a:gd name="connsiteY7" fmla="*/ 57430 h 273934"/>
                <a:gd name="connsiteX8" fmla="*/ 139813 w 410388"/>
                <a:gd name="connsiteY8" fmla="*/ 45949 h 273934"/>
                <a:gd name="connsiteX9" fmla="*/ 219778 w 410388"/>
                <a:gd name="connsiteY9" fmla="*/ 14257 h 273934"/>
                <a:gd name="connsiteX10" fmla="*/ 220729 w 410388"/>
                <a:gd name="connsiteY10" fmla="*/ 14257 h 273934"/>
                <a:gd name="connsiteX11" fmla="*/ 326587 w 410388"/>
                <a:gd name="connsiteY11" fmla="*/ 26402 h 273934"/>
                <a:gd name="connsiteX12" fmla="*/ 360095 w 410388"/>
                <a:gd name="connsiteY12" fmla="*/ -71 h 273934"/>
                <a:gd name="connsiteX13" fmla="*/ 356192 w 410388"/>
                <a:gd name="connsiteY13" fmla="*/ 594 h 273934"/>
                <a:gd name="connsiteX14" fmla="*/ 340390 w 410388"/>
                <a:gd name="connsiteY14" fmla="*/ 6856 h 273934"/>
                <a:gd name="connsiteX15" fmla="*/ 334583 w 410388"/>
                <a:gd name="connsiteY15" fmla="*/ 12454 h 273934"/>
                <a:gd name="connsiteX16" fmla="*/ 334583 w 410388"/>
                <a:gd name="connsiteY16" fmla="*/ 20614 h 273934"/>
                <a:gd name="connsiteX17" fmla="*/ 374184 w 410388"/>
                <a:gd name="connsiteY17" fmla="*/ 120054 h 273934"/>
                <a:gd name="connsiteX18" fmla="*/ 387893 w 410388"/>
                <a:gd name="connsiteY18" fmla="*/ 126032 h 273934"/>
                <a:gd name="connsiteX19" fmla="*/ 403695 w 410388"/>
                <a:gd name="connsiteY19" fmla="*/ 119769 h 273934"/>
                <a:gd name="connsiteX20" fmla="*/ 409502 w 410388"/>
                <a:gd name="connsiteY20" fmla="*/ 114171 h 273934"/>
                <a:gd name="connsiteX21" fmla="*/ 409502 w 410388"/>
                <a:gd name="connsiteY21" fmla="*/ 106106 h 273934"/>
                <a:gd name="connsiteX22" fmla="*/ 369901 w 410388"/>
                <a:gd name="connsiteY22" fmla="*/ 6761 h 273934"/>
                <a:gd name="connsiteX23" fmla="*/ 360095 w 410388"/>
                <a:gd name="connsiteY23" fmla="*/ -71 h 273934"/>
                <a:gd name="connsiteX24" fmla="*/ -29 w 410388"/>
                <a:gd name="connsiteY24" fmla="*/ 136374 h 273934"/>
                <a:gd name="connsiteX25" fmla="*/ 2541 w 410388"/>
                <a:gd name="connsiteY25" fmla="*/ 144060 h 273934"/>
                <a:gd name="connsiteX26" fmla="*/ 9776 w 410388"/>
                <a:gd name="connsiteY26" fmla="*/ 147761 h 273934"/>
                <a:gd name="connsiteX27" fmla="*/ 26625 w 410388"/>
                <a:gd name="connsiteY27" fmla="*/ 148994 h 273934"/>
                <a:gd name="connsiteX28" fmla="*/ 38049 w 410388"/>
                <a:gd name="connsiteY28" fmla="*/ 139505 h 273934"/>
                <a:gd name="connsiteX29" fmla="*/ 46521 w 410388"/>
                <a:gd name="connsiteY29" fmla="*/ 27731 h 273934"/>
                <a:gd name="connsiteX30" fmla="*/ 43951 w 410388"/>
                <a:gd name="connsiteY30" fmla="*/ 20045 h 273934"/>
                <a:gd name="connsiteX31" fmla="*/ 36716 w 410388"/>
                <a:gd name="connsiteY31" fmla="*/ 16345 h 273934"/>
                <a:gd name="connsiteX32" fmla="*/ 19771 w 410388"/>
                <a:gd name="connsiteY32" fmla="*/ 15111 h 273934"/>
                <a:gd name="connsiteX33" fmla="*/ 19010 w 410388"/>
                <a:gd name="connsiteY33" fmla="*/ 15111 h 273934"/>
                <a:gd name="connsiteX34" fmla="*/ 8443 w 410388"/>
                <a:gd name="connsiteY34" fmla="*/ 24600 h 273934"/>
                <a:gd name="connsiteX35" fmla="*/ 168562 w 410388"/>
                <a:gd name="connsiteY35" fmla="*/ 235909 h 273934"/>
                <a:gd name="connsiteX36" fmla="*/ 162089 w 410388"/>
                <a:gd name="connsiteY36" fmla="*/ 226420 h 273934"/>
                <a:gd name="connsiteX37" fmla="*/ 143377 w 410388"/>
                <a:gd name="connsiteY37" fmla="*/ 226584 h 273934"/>
                <a:gd name="connsiteX38" fmla="*/ 141336 w 410388"/>
                <a:gd name="connsiteY38" fmla="*/ 229267 h 273934"/>
                <a:gd name="connsiteX39" fmla="*/ 133625 w 410388"/>
                <a:gd name="connsiteY39" fmla="*/ 238755 h 273934"/>
                <a:gd name="connsiteX40" fmla="*/ 132673 w 410388"/>
                <a:gd name="connsiteY40" fmla="*/ 239989 h 273934"/>
                <a:gd name="connsiteX41" fmla="*/ 126010 w 410388"/>
                <a:gd name="connsiteY41" fmla="*/ 248054 h 273934"/>
                <a:gd name="connsiteX42" fmla="*/ 127087 w 410388"/>
                <a:gd name="connsiteY42" fmla="*/ 268825 h 273934"/>
                <a:gd name="connsiteX43" fmla="*/ 128675 w 410388"/>
                <a:gd name="connsiteY43" fmla="*/ 270067 h 273934"/>
                <a:gd name="connsiteX44" fmla="*/ 138195 w 410388"/>
                <a:gd name="connsiteY44" fmla="*/ 273863 h 273934"/>
                <a:gd name="connsiteX45" fmla="*/ 149808 w 410388"/>
                <a:gd name="connsiteY45" fmla="*/ 267126 h 273934"/>
                <a:gd name="connsiteX46" fmla="*/ 161041 w 410388"/>
                <a:gd name="connsiteY46" fmla="*/ 253462 h 273934"/>
                <a:gd name="connsiteX47" fmla="*/ 161041 w 410388"/>
                <a:gd name="connsiteY47" fmla="*/ 253462 h 273934"/>
                <a:gd name="connsiteX48" fmla="*/ 165040 w 410388"/>
                <a:gd name="connsiteY48" fmla="*/ 248528 h 273934"/>
                <a:gd name="connsiteX49" fmla="*/ 168562 w 410388"/>
                <a:gd name="connsiteY49" fmla="*/ 235909 h 273934"/>
                <a:gd name="connsiteX50" fmla="*/ 88598 w 410388"/>
                <a:gd name="connsiteY50" fmla="*/ 229551 h 273934"/>
                <a:gd name="connsiteX51" fmla="*/ 93358 w 410388"/>
                <a:gd name="connsiteY51" fmla="*/ 249477 h 273934"/>
                <a:gd name="connsiteX52" fmla="*/ 112202 w 410388"/>
                <a:gd name="connsiteY52" fmla="*/ 249139 h 273934"/>
                <a:gd name="connsiteX53" fmla="*/ 114110 w 410388"/>
                <a:gd name="connsiteY53" fmla="*/ 246631 h 273934"/>
                <a:gd name="connsiteX54" fmla="*/ 133625 w 410388"/>
                <a:gd name="connsiteY54" fmla="*/ 223384 h 273934"/>
                <a:gd name="connsiteX55" fmla="*/ 132710 w 410388"/>
                <a:gd name="connsiteY55" fmla="*/ 202739 h 273934"/>
                <a:gd name="connsiteX56" fmla="*/ 130960 w 410388"/>
                <a:gd name="connsiteY56" fmla="*/ 201371 h 273934"/>
                <a:gd name="connsiteX57" fmla="*/ 111981 w 410388"/>
                <a:gd name="connsiteY57" fmla="*/ 201762 h 273934"/>
                <a:gd name="connsiteX58" fmla="*/ 110112 w 410388"/>
                <a:gd name="connsiteY58" fmla="*/ 204217 h 273934"/>
                <a:gd name="connsiteX59" fmla="*/ 99450 w 410388"/>
                <a:gd name="connsiteY59" fmla="*/ 216932 h 273934"/>
                <a:gd name="connsiteX60" fmla="*/ 99450 w 410388"/>
                <a:gd name="connsiteY60" fmla="*/ 216932 h 273934"/>
                <a:gd name="connsiteX61" fmla="*/ 98308 w 410388"/>
                <a:gd name="connsiteY61" fmla="*/ 218355 h 273934"/>
                <a:gd name="connsiteX62" fmla="*/ 60039 w 410388"/>
                <a:gd name="connsiteY62" fmla="*/ 201086 h 273934"/>
                <a:gd name="connsiteX63" fmla="*/ 56326 w 410388"/>
                <a:gd name="connsiteY63" fmla="*/ 213042 h 273934"/>
                <a:gd name="connsiteX64" fmla="*/ 62705 w 410388"/>
                <a:gd name="connsiteY64" fmla="*/ 223004 h 273934"/>
                <a:gd name="connsiteX65" fmla="*/ 81551 w 410388"/>
                <a:gd name="connsiteY65" fmla="*/ 222786 h 273934"/>
                <a:gd name="connsiteX66" fmla="*/ 83552 w 410388"/>
                <a:gd name="connsiteY66" fmla="*/ 220158 h 273934"/>
                <a:gd name="connsiteX67" fmla="*/ 105066 w 410388"/>
                <a:gd name="connsiteY67" fmla="*/ 194918 h 273934"/>
                <a:gd name="connsiteX68" fmla="*/ 108779 w 410388"/>
                <a:gd name="connsiteY68" fmla="*/ 182868 h 273934"/>
                <a:gd name="connsiteX69" fmla="*/ 102401 w 410388"/>
                <a:gd name="connsiteY69" fmla="*/ 173379 h 273934"/>
                <a:gd name="connsiteX70" fmla="*/ 83423 w 410388"/>
                <a:gd name="connsiteY70" fmla="*/ 173771 h 273934"/>
                <a:gd name="connsiteX71" fmla="*/ 81553 w 410388"/>
                <a:gd name="connsiteY71" fmla="*/ 176226 h 273934"/>
                <a:gd name="connsiteX72" fmla="*/ 70891 w 410388"/>
                <a:gd name="connsiteY72" fmla="*/ 188941 h 273934"/>
                <a:gd name="connsiteX73" fmla="*/ 70891 w 410388"/>
                <a:gd name="connsiteY73" fmla="*/ 188941 h 273934"/>
                <a:gd name="connsiteX74" fmla="*/ 69844 w 410388"/>
                <a:gd name="connsiteY74" fmla="*/ 190364 h 273934"/>
                <a:gd name="connsiteX75" fmla="*/ 55470 w 410388"/>
                <a:gd name="connsiteY75" fmla="*/ 191597 h 273934"/>
                <a:gd name="connsiteX76" fmla="*/ 76793 w 410388"/>
                <a:gd name="connsiteY76" fmla="*/ 166548 h 273934"/>
                <a:gd name="connsiteX77" fmla="*/ 75878 w 410388"/>
                <a:gd name="connsiteY77" fmla="*/ 145903 h 273934"/>
                <a:gd name="connsiteX78" fmla="*/ 74128 w 410388"/>
                <a:gd name="connsiteY78" fmla="*/ 144535 h 273934"/>
                <a:gd name="connsiteX79" fmla="*/ 55150 w 410388"/>
                <a:gd name="connsiteY79" fmla="*/ 144926 h 273934"/>
                <a:gd name="connsiteX80" fmla="*/ 53280 w 410388"/>
                <a:gd name="connsiteY80" fmla="*/ 147381 h 273934"/>
                <a:gd name="connsiteX81" fmla="*/ 46331 w 410388"/>
                <a:gd name="connsiteY81" fmla="*/ 156300 h 273934"/>
                <a:gd name="connsiteX82" fmla="*/ 46331 w 410388"/>
                <a:gd name="connsiteY82" fmla="*/ 156300 h 273934"/>
                <a:gd name="connsiteX83" fmla="*/ 45189 w 410388"/>
                <a:gd name="connsiteY83" fmla="*/ 157723 h 273934"/>
                <a:gd name="connsiteX84" fmla="*/ 35669 w 410388"/>
                <a:gd name="connsiteY84" fmla="*/ 168825 h 273934"/>
                <a:gd name="connsiteX85" fmla="*/ 30719 w 410388"/>
                <a:gd name="connsiteY85" fmla="*/ 180780 h 273934"/>
                <a:gd name="connsiteX86" fmla="*/ 35479 w 410388"/>
                <a:gd name="connsiteY86" fmla="*/ 189035 h 273934"/>
                <a:gd name="connsiteX87" fmla="*/ 47569 w 410388"/>
                <a:gd name="connsiteY87" fmla="*/ 195108 h 273934"/>
                <a:gd name="connsiteX88" fmla="*/ 55755 w 410388"/>
                <a:gd name="connsiteY88" fmla="*/ 192072 h 273934"/>
                <a:gd name="connsiteX89" fmla="*/ 310594 w 410388"/>
                <a:gd name="connsiteY89" fmla="*/ 169774 h 273934"/>
                <a:gd name="connsiteX90" fmla="*/ 311248 w 410388"/>
                <a:gd name="connsiteY90" fmla="*/ 150059 h 273934"/>
                <a:gd name="connsiteX91" fmla="*/ 308595 w 410388"/>
                <a:gd name="connsiteY91" fmla="*/ 147855 h 273934"/>
                <a:gd name="connsiteX92" fmla="*/ 300884 w 410388"/>
                <a:gd name="connsiteY92" fmla="*/ 140739 h 273934"/>
                <a:gd name="connsiteX93" fmla="*/ 206640 w 410388"/>
                <a:gd name="connsiteY93" fmla="*/ 62838 h 273934"/>
                <a:gd name="connsiteX94" fmla="*/ 179034 w 410388"/>
                <a:gd name="connsiteY94" fmla="*/ 71378 h 273934"/>
                <a:gd name="connsiteX95" fmla="*/ 179034 w 410388"/>
                <a:gd name="connsiteY95" fmla="*/ 71378 h 273934"/>
                <a:gd name="connsiteX96" fmla="*/ 149047 w 410388"/>
                <a:gd name="connsiteY96" fmla="*/ 76027 h 273934"/>
                <a:gd name="connsiteX97" fmla="*/ 130008 w 410388"/>
                <a:gd name="connsiteY97" fmla="*/ 71662 h 273934"/>
                <a:gd name="connsiteX98" fmla="*/ 120488 w 410388"/>
                <a:gd name="connsiteY98" fmla="*/ 56101 h 273934"/>
                <a:gd name="connsiteX99" fmla="*/ 133625 w 410388"/>
                <a:gd name="connsiteY99" fmla="*/ 37124 h 273934"/>
                <a:gd name="connsiteX100" fmla="*/ 55660 w 410388"/>
                <a:gd name="connsiteY100" fmla="*/ 27636 h 273934"/>
                <a:gd name="connsiteX101" fmla="*/ 48044 w 410388"/>
                <a:gd name="connsiteY101" fmla="*/ 139600 h 273934"/>
                <a:gd name="connsiteX102" fmla="*/ 65180 w 410388"/>
                <a:gd name="connsiteY102" fmla="*/ 131440 h 273934"/>
                <a:gd name="connsiteX103" fmla="*/ 80506 w 410388"/>
                <a:gd name="connsiteY103" fmla="*/ 137418 h 273934"/>
                <a:gd name="connsiteX104" fmla="*/ 90025 w 410388"/>
                <a:gd name="connsiteY104" fmla="*/ 159906 h 273934"/>
                <a:gd name="connsiteX105" fmla="*/ 108398 w 410388"/>
                <a:gd name="connsiteY105" fmla="*/ 165599 h 273934"/>
                <a:gd name="connsiteX106" fmla="*/ 117918 w 410388"/>
                <a:gd name="connsiteY106" fmla="*/ 188087 h 273934"/>
                <a:gd name="connsiteX107" fmla="*/ 136290 w 410388"/>
                <a:gd name="connsiteY107" fmla="*/ 193780 h 273934"/>
                <a:gd name="connsiteX108" fmla="*/ 146381 w 410388"/>
                <a:gd name="connsiteY108" fmla="*/ 213326 h 273934"/>
                <a:gd name="connsiteX109" fmla="*/ 167419 w 410388"/>
                <a:gd name="connsiteY109" fmla="*/ 218450 h 273934"/>
                <a:gd name="connsiteX110" fmla="*/ 176082 w 410388"/>
                <a:gd name="connsiteY110" fmla="*/ 245682 h 273934"/>
                <a:gd name="connsiteX111" fmla="*/ 182841 w 410388"/>
                <a:gd name="connsiteY111" fmla="*/ 251090 h 273934"/>
                <a:gd name="connsiteX112" fmla="*/ 184365 w 410388"/>
                <a:gd name="connsiteY112" fmla="*/ 252324 h 273934"/>
                <a:gd name="connsiteX113" fmla="*/ 184365 w 410388"/>
                <a:gd name="connsiteY113" fmla="*/ 252324 h 273934"/>
                <a:gd name="connsiteX114" fmla="*/ 192456 w 410388"/>
                <a:gd name="connsiteY114" fmla="*/ 255076 h 273934"/>
                <a:gd name="connsiteX115" fmla="*/ 203118 w 410388"/>
                <a:gd name="connsiteY115" fmla="*/ 249288 h 273934"/>
                <a:gd name="connsiteX116" fmla="*/ 204736 w 410388"/>
                <a:gd name="connsiteY116" fmla="*/ 232967 h 273934"/>
                <a:gd name="connsiteX117" fmla="*/ 204260 w 410388"/>
                <a:gd name="connsiteY117" fmla="*/ 232493 h 273934"/>
                <a:gd name="connsiteX118" fmla="*/ 169609 w 410388"/>
                <a:gd name="connsiteY118" fmla="*/ 203173 h 273934"/>
                <a:gd name="connsiteX119" fmla="*/ 167610 w 410388"/>
                <a:gd name="connsiteY119" fmla="*/ 199378 h 273934"/>
                <a:gd name="connsiteX120" fmla="*/ 168943 w 410388"/>
                <a:gd name="connsiteY120" fmla="*/ 195393 h 273934"/>
                <a:gd name="connsiteX121" fmla="*/ 176749 w 410388"/>
                <a:gd name="connsiteY121" fmla="*/ 194729 h 273934"/>
                <a:gd name="connsiteX122" fmla="*/ 222157 w 410388"/>
                <a:gd name="connsiteY122" fmla="*/ 232683 h 273934"/>
                <a:gd name="connsiteX123" fmla="*/ 229868 w 410388"/>
                <a:gd name="connsiteY123" fmla="*/ 234770 h 273934"/>
                <a:gd name="connsiteX124" fmla="*/ 242243 w 410388"/>
                <a:gd name="connsiteY124" fmla="*/ 228318 h 273934"/>
                <a:gd name="connsiteX125" fmla="*/ 246051 w 410388"/>
                <a:gd name="connsiteY125" fmla="*/ 217406 h 273934"/>
                <a:gd name="connsiteX126" fmla="*/ 239197 w 410388"/>
                <a:gd name="connsiteY126" fmla="*/ 206399 h 273934"/>
                <a:gd name="connsiteX127" fmla="*/ 233866 w 410388"/>
                <a:gd name="connsiteY127" fmla="*/ 202035 h 273934"/>
                <a:gd name="connsiteX128" fmla="*/ 233866 w 410388"/>
                <a:gd name="connsiteY128" fmla="*/ 202035 h 273934"/>
                <a:gd name="connsiteX129" fmla="*/ 208735 w 410388"/>
                <a:gd name="connsiteY129" fmla="*/ 181634 h 273934"/>
                <a:gd name="connsiteX130" fmla="*/ 206640 w 410388"/>
                <a:gd name="connsiteY130" fmla="*/ 177934 h 273934"/>
                <a:gd name="connsiteX131" fmla="*/ 207878 w 410388"/>
                <a:gd name="connsiteY131" fmla="*/ 173854 h 273934"/>
                <a:gd name="connsiteX132" fmla="*/ 215684 w 410388"/>
                <a:gd name="connsiteY132" fmla="*/ 173000 h 273934"/>
                <a:gd name="connsiteX133" fmla="*/ 257189 w 410388"/>
                <a:gd name="connsiteY133" fmla="*/ 206684 h 273934"/>
                <a:gd name="connsiteX134" fmla="*/ 266709 w 410388"/>
                <a:gd name="connsiteY134" fmla="*/ 210385 h 273934"/>
                <a:gd name="connsiteX135" fmla="*/ 280512 w 410388"/>
                <a:gd name="connsiteY135" fmla="*/ 202889 h 273934"/>
                <a:gd name="connsiteX136" fmla="*/ 284701 w 410388"/>
                <a:gd name="connsiteY136" fmla="*/ 191787 h 273934"/>
                <a:gd name="connsiteX137" fmla="*/ 278037 w 410388"/>
                <a:gd name="connsiteY137" fmla="*/ 180970 h 273934"/>
                <a:gd name="connsiteX138" fmla="*/ 265852 w 410388"/>
                <a:gd name="connsiteY138" fmla="*/ 171482 h 273934"/>
                <a:gd name="connsiteX139" fmla="*/ 265852 w 410388"/>
                <a:gd name="connsiteY139" fmla="*/ 171482 h 273934"/>
                <a:gd name="connsiteX140" fmla="*/ 244242 w 410388"/>
                <a:gd name="connsiteY140" fmla="*/ 153928 h 273934"/>
                <a:gd name="connsiteX141" fmla="*/ 243386 w 410388"/>
                <a:gd name="connsiteY141" fmla="*/ 146053 h 273934"/>
                <a:gd name="connsiteX142" fmla="*/ 251287 w 410388"/>
                <a:gd name="connsiteY142" fmla="*/ 145294 h 273934"/>
                <a:gd name="connsiteX143" fmla="*/ 286509 w 410388"/>
                <a:gd name="connsiteY143" fmla="*/ 173759 h 273934"/>
                <a:gd name="connsiteX144" fmla="*/ 308319 w 410388"/>
                <a:gd name="connsiteY144" fmla="*/ 173663 h 273934"/>
                <a:gd name="connsiteX145" fmla="*/ 310879 w 410388"/>
                <a:gd name="connsiteY145" fmla="*/ 170248 h 2739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410388" h="273934">
                  <a:moveTo>
                    <a:pt x="326587" y="26402"/>
                  </a:moveTo>
                  <a:lnTo>
                    <a:pt x="364665" y="121288"/>
                  </a:lnTo>
                  <a:lnTo>
                    <a:pt x="317067" y="141783"/>
                  </a:lnTo>
                  <a:cubicBezTo>
                    <a:pt x="292221" y="120149"/>
                    <a:pt x="215017" y="53729"/>
                    <a:pt x="208449" y="53350"/>
                  </a:cubicBezTo>
                  <a:cubicBezTo>
                    <a:pt x="197554" y="55673"/>
                    <a:pt x="186859" y="58846"/>
                    <a:pt x="176463" y="62838"/>
                  </a:cubicBezTo>
                  <a:cubicBezTo>
                    <a:pt x="167568" y="65378"/>
                    <a:pt x="158391" y="66812"/>
                    <a:pt x="149142" y="67108"/>
                  </a:cubicBezTo>
                  <a:cubicBezTo>
                    <a:pt x="144430" y="67405"/>
                    <a:pt x="139725" y="66421"/>
                    <a:pt x="135529" y="64262"/>
                  </a:cubicBezTo>
                  <a:cubicBezTo>
                    <a:pt x="132907" y="62960"/>
                    <a:pt x="131196" y="60346"/>
                    <a:pt x="131055" y="57430"/>
                  </a:cubicBezTo>
                  <a:cubicBezTo>
                    <a:pt x="132155" y="52513"/>
                    <a:pt x="135353" y="48319"/>
                    <a:pt x="139813" y="45949"/>
                  </a:cubicBezTo>
                  <a:cubicBezTo>
                    <a:pt x="165657" y="33454"/>
                    <a:pt x="192383" y="22862"/>
                    <a:pt x="219778" y="14257"/>
                  </a:cubicBezTo>
                  <a:lnTo>
                    <a:pt x="220729" y="14257"/>
                  </a:lnTo>
                  <a:cubicBezTo>
                    <a:pt x="233676" y="13783"/>
                    <a:pt x="316496" y="25074"/>
                    <a:pt x="326587" y="26402"/>
                  </a:cubicBezTo>
                  <a:close/>
                  <a:moveTo>
                    <a:pt x="360095" y="-71"/>
                  </a:moveTo>
                  <a:cubicBezTo>
                    <a:pt x="358765" y="-90"/>
                    <a:pt x="357442" y="136"/>
                    <a:pt x="356192" y="594"/>
                  </a:cubicBezTo>
                  <a:lnTo>
                    <a:pt x="340390" y="6856"/>
                  </a:lnTo>
                  <a:cubicBezTo>
                    <a:pt x="337781" y="7873"/>
                    <a:pt x="335689" y="9889"/>
                    <a:pt x="334583" y="12454"/>
                  </a:cubicBezTo>
                  <a:cubicBezTo>
                    <a:pt x="333534" y="15074"/>
                    <a:pt x="333534" y="17995"/>
                    <a:pt x="334583" y="20614"/>
                  </a:cubicBezTo>
                  <a:lnTo>
                    <a:pt x="374184" y="120054"/>
                  </a:lnTo>
                  <a:cubicBezTo>
                    <a:pt x="376387" y="125407"/>
                    <a:pt x="382454" y="128052"/>
                    <a:pt x="387893" y="126032"/>
                  </a:cubicBezTo>
                  <a:lnTo>
                    <a:pt x="403695" y="119769"/>
                  </a:lnTo>
                  <a:cubicBezTo>
                    <a:pt x="406281" y="118718"/>
                    <a:pt x="408361" y="116713"/>
                    <a:pt x="409502" y="114171"/>
                  </a:cubicBezTo>
                  <a:cubicBezTo>
                    <a:pt x="410597" y="111593"/>
                    <a:pt x="410597" y="108684"/>
                    <a:pt x="409502" y="106106"/>
                  </a:cubicBezTo>
                  <a:lnTo>
                    <a:pt x="369901" y="6761"/>
                  </a:lnTo>
                  <a:cubicBezTo>
                    <a:pt x="368411" y="2646"/>
                    <a:pt x="364484" y="-89"/>
                    <a:pt x="360095" y="-71"/>
                  </a:cubicBezTo>
                  <a:close/>
                  <a:moveTo>
                    <a:pt x="-29" y="136374"/>
                  </a:moveTo>
                  <a:cubicBezTo>
                    <a:pt x="-268" y="139179"/>
                    <a:pt x="662" y="141959"/>
                    <a:pt x="2541" y="144060"/>
                  </a:cubicBezTo>
                  <a:cubicBezTo>
                    <a:pt x="4361" y="146206"/>
                    <a:pt x="6965" y="147538"/>
                    <a:pt x="9776" y="147761"/>
                  </a:cubicBezTo>
                  <a:lnTo>
                    <a:pt x="26625" y="148994"/>
                  </a:lnTo>
                  <a:cubicBezTo>
                    <a:pt x="32383" y="149436"/>
                    <a:pt x="37447" y="145230"/>
                    <a:pt x="38049" y="139505"/>
                  </a:cubicBezTo>
                  <a:lnTo>
                    <a:pt x="46521" y="27731"/>
                  </a:lnTo>
                  <a:cubicBezTo>
                    <a:pt x="46760" y="24926"/>
                    <a:pt x="45830" y="22146"/>
                    <a:pt x="43951" y="20045"/>
                  </a:cubicBezTo>
                  <a:cubicBezTo>
                    <a:pt x="42159" y="17864"/>
                    <a:pt x="39539" y="16524"/>
                    <a:pt x="36716" y="16345"/>
                  </a:cubicBezTo>
                  <a:lnTo>
                    <a:pt x="19771" y="15111"/>
                  </a:lnTo>
                  <a:lnTo>
                    <a:pt x="19010" y="15111"/>
                  </a:lnTo>
                  <a:cubicBezTo>
                    <a:pt x="13577" y="15128"/>
                    <a:pt x="9025" y="19215"/>
                    <a:pt x="8443" y="24600"/>
                  </a:cubicBezTo>
                  <a:close/>
                  <a:moveTo>
                    <a:pt x="168562" y="235909"/>
                  </a:moveTo>
                  <a:cubicBezTo>
                    <a:pt x="167567" y="232096"/>
                    <a:pt x="165280" y="228744"/>
                    <a:pt x="162089" y="226420"/>
                  </a:cubicBezTo>
                  <a:cubicBezTo>
                    <a:pt x="156876" y="221315"/>
                    <a:pt x="148498" y="221388"/>
                    <a:pt x="143377" y="226584"/>
                  </a:cubicBezTo>
                  <a:cubicBezTo>
                    <a:pt x="142584" y="227388"/>
                    <a:pt x="141899" y="228289"/>
                    <a:pt x="141336" y="229267"/>
                  </a:cubicBezTo>
                  <a:lnTo>
                    <a:pt x="133625" y="238755"/>
                  </a:lnTo>
                  <a:lnTo>
                    <a:pt x="132673" y="239989"/>
                  </a:lnTo>
                  <a:lnTo>
                    <a:pt x="126010" y="248054"/>
                  </a:lnTo>
                  <a:cubicBezTo>
                    <a:pt x="120553" y="254086"/>
                    <a:pt x="121035" y="263386"/>
                    <a:pt x="127087" y="268825"/>
                  </a:cubicBezTo>
                  <a:cubicBezTo>
                    <a:pt x="127587" y="269275"/>
                    <a:pt x="128118" y="269690"/>
                    <a:pt x="128675" y="270067"/>
                  </a:cubicBezTo>
                  <a:cubicBezTo>
                    <a:pt x="131309" y="272398"/>
                    <a:pt x="134675" y="273740"/>
                    <a:pt x="138195" y="273863"/>
                  </a:cubicBezTo>
                  <a:cubicBezTo>
                    <a:pt x="142900" y="273518"/>
                    <a:pt x="147184" y="271033"/>
                    <a:pt x="149808" y="267126"/>
                  </a:cubicBezTo>
                  <a:lnTo>
                    <a:pt x="161041" y="253462"/>
                  </a:lnTo>
                  <a:lnTo>
                    <a:pt x="161041" y="253462"/>
                  </a:lnTo>
                  <a:lnTo>
                    <a:pt x="165040" y="248528"/>
                  </a:lnTo>
                  <a:cubicBezTo>
                    <a:pt x="168119" y="245097"/>
                    <a:pt x="169421" y="240432"/>
                    <a:pt x="168562" y="235909"/>
                  </a:cubicBezTo>
                  <a:close/>
                  <a:moveTo>
                    <a:pt x="88598" y="229551"/>
                  </a:moveTo>
                  <a:cubicBezTo>
                    <a:pt x="83076" y="236288"/>
                    <a:pt x="84504" y="242266"/>
                    <a:pt x="93358" y="249477"/>
                  </a:cubicBezTo>
                  <a:cubicBezTo>
                    <a:pt x="98655" y="254571"/>
                    <a:pt x="107092" y="254419"/>
                    <a:pt x="112202" y="249139"/>
                  </a:cubicBezTo>
                  <a:cubicBezTo>
                    <a:pt x="112936" y="248381"/>
                    <a:pt x="113576" y="247539"/>
                    <a:pt x="114110" y="246631"/>
                  </a:cubicBezTo>
                  <a:lnTo>
                    <a:pt x="133625" y="223384"/>
                  </a:lnTo>
                  <a:cubicBezTo>
                    <a:pt x="139092" y="217431"/>
                    <a:pt x="138682" y="208188"/>
                    <a:pt x="132710" y="202739"/>
                  </a:cubicBezTo>
                  <a:cubicBezTo>
                    <a:pt x="132162" y="202239"/>
                    <a:pt x="131577" y="201782"/>
                    <a:pt x="130960" y="201371"/>
                  </a:cubicBezTo>
                  <a:cubicBezTo>
                    <a:pt x="125610" y="196255"/>
                    <a:pt x="117113" y="196430"/>
                    <a:pt x="111981" y="201762"/>
                  </a:cubicBezTo>
                  <a:cubicBezTo>
                    <a:pt x="111265" y="202506"/>
                    <a:pt x="110638" y="203330"/>
                    <a:pt x="110112" y="204217"/>
                  </a:cubicBezTo>
                  <a:lnTo>
                    <a:pt x="99450" y="216932"/>
                  </a:lnTo>
                  <a:lnTo>
                    <a:pt x="99450" y="216932"/>
                  </a:lnTo>
                  <a:lnTo>
                    <a:pt x="98308" y="218355"/>
                  </a:lnTo>
                  <a:close/>
                  <a:moveTo>
                    <a:pt x="60039" y="201086"/>
                  </a:moveTo>
                  <a:cubicBezTo>
                    <a:pt x="57065" y="204315"/>
                    <a:pt x="55703" y="208703"/>
                    <a:pt x="56326" y="213042"/>
                  </a:cubicBezTo>
                  <a:cubicBezTo>
                    <a:pt x="57171" y="217023"/>
                    <a:pt x="59438" y="220563"/>
                    <a:pt x="62705" y="223004"/>
                  </a:cubicBezTo>
                  <a:cubicBezTo>
                    <a:pt x="67970" y="228131"/>
                    <a:pt x="76407" y="228034"/>
                    <a:pt x="81551" y="222786"/>
                  </a:cubicBezTo>
                  <a:cubicBezTo>
                    <a:pt x="82325" y="221996"/>
                    <a:pt x="82998" y="221113"/>
                    <a:pt x="83552" y="220158"/>
                  </a:cubicBezTo>
                  <a:lnTo>
                    <a:pt x="105066" y="194918"/>
                  </a:lnTo>
                  <a:cubicBezTo>
                    <a:pt x="108080" y="191674"/>
                    <a:pt x="109447" y="187239"/>
                    <a:pt x="108779" y="182868"/>
                  </a:cubicBezTo>
                  <a:cubicBezTo>
                    <a:pt x="107787" y="179079"/>
                    <a:pt x="105540" y="175735"/>
                    <a:pt x="102401" y="173379"/>
                  </a:cubicBezTo>
                  <a:cubicBezTo>
                    <a:pt x="97052" y="168264"/>
                    <a:pt x="88555" y="168439"/>
                    <a:pt x="83423" y="173771"/>
                  </a:cubicBezTo>
                  <a:cubicBezTo>
                    <a:pt x="82707" y="174515"/>
                    <a:pt x="82079" y="175339"/>
                    <a:pt x="81553" y="176226"/>
                  </a:cubicBezTo>
                  <a:lnTo>
                    <a:pt x="70891" y="188941"/>
                  </a:lnTo>
                  <a:lnTo>
                    <a:pt x="70891" y="188941"/>
                  </a:lnTo>
                  <a:lnTo>
                    <a:pt x="69844" y="190364"/>
                  </a:lnTo>
                  <a:close/>
                  <a:moveTo>
                    <a:pt x="55470" y="191597"/>
                  </a:moveTo>
                  <a:lnTo>
                    <a:pt x="76793" y="166548"/>
                  </a:lnTo>
                  <a:cubicBezTo>
                    <a:pt x="82260" y="160595"/>
                    <a:pt x="81850" y="151352"/>
                    <a:pt x="75878" y="145903"/>
                  </a:cubicBezTo>
                  <a:cubicBezTo>
                    <a:pt x="75330" y="145403"/>
                    <a:pt x="74745" y="144946"/>
                    <a:pt x="74128" y="144535"/>
                  </a:cubicBezTo>
                  <a:cubicBezTo>
                    <a:pt x="68779" y="139419"/>
                    <a:pt x="60282" y="139594"/>
                    <a:pt x="55150" y="144926"/>
                  </a:cubicBezTo>
                  <a:cubicBezTo>
                    <a:pt x="54434" y="145670"/>
                    <a:pt x="53806" y="146494"/>
                    <a:pt x="53280" y="147381"/>
                  </a:cubicBezTo>
                  <a:lnTo>
                    <a:pt x="46331" y="156300"/>
                  </a:lnTo>
                  <a:lnTo>
                    <a:pt x="46331" y="156300"/>
                  </a:lnTo>
                  <a:lnTo>
                    <a:pt x="45189" y="157723"/>
                  </a:lnTo>
                  <a:lnTo>
                    <a:pt x="35669" y="168825"/>
                  </a:lnTo>
                  <a:cubicBezTo>
                    <a:pt x="32466" y="171979"/>
                    <a:pt x="30680" y="176292"/>
                    <a:pt x="30719" y="180780"/>
                  </a:cubicBezTo>
                  <a:cubicBezTo>
                    <a:pt x="31123" y="184059"/>
                    <a:pt x="32840" y="187037"/>
                    <a:pt x="35479" y="189035"/>
                  </a:cubicBezTo>
                  <a:cubicBezTo>
                    <a:pt x="38752" y="192298"/>
                    <a:pt x="42990" y="194427"/>
                    <a:pt x="47569" y="195108"/>
                  </a:cubicBezTo>
                  <a:cubicBezTo>
                    <a:pt x="50592" y="195207"/>
                    <a:pt x="53532" y="194116"/>
                    <a:pt x="55755" y="192072"/>
                  </a:cubicBezTo>
                  <a:close/>
                  <a:moveTo>
                    <a:pt x="310594" y="169774"/>
                  </a:moveTo>
                  <a:cubicBezTo>
                    <a:pt x="316236" y="164510"/>
                    <a:pt x="316529" y="155683"/>
                    <a:pt x="311248" y="150059"/>
                  </a:cubicBezTo>
                  <a:cubicBezTo>
                    <a:pt x="310458" y="149218"/>
                    <a:pt x="309567" y="148478"/>
                    <a:pt x="308595" y="147855"/>
                  </a:cubicBezTo>
                  <a:lnTo>
                    <a:pt x="300884" y="140739"/>
                  </a:lnTo>
                  <a:cubicBezTo>
                    <a:pt x="262234" y="107434"/>
                    <a:pt x="216731" y="69196"/>
                    <a:pt x="206640" y="62838"/>
                  </a:cubicBezTo>
                  <a:cubicBezTo>
                    <a:pt x="197294" y="65199"/>
                    <a:pt x="188079" y="68049"/>
                    <a:pt x="179034" y="71378"/>
                  </a:cubicBezTo>
                  <a:lnTo>
                    <a:pt x="179034" y="71378"/>
                  </a:lnTo>
                  <a:cubicBezTo>
                    <a:pt x="169266" y="74142"/>
                    <a:pt x="159196" y="75704"/>
                    <a:pt x="149047" y="76027"/>
                  </a:cubicBezTo>
                  <a:cubicBezTo>
                    <a:pt x="142414" y="76401"/>
                    <a:pt x="135811" y="74887"/>
                    <a:pt x="130008" y="71662"/>
                  </a:cubicBezTo>
                  <a:cubicBezTo>
                    <a:pt x="124123" y="68703"/>
                    <a:pt x="120433" y="62671"/>
                    <a:pt x="120488" y="56101"/>
                  </a:cubicBezTo>
                  <a:cubicBezTo>
                    <a:pt x="121688" y="48091"/>
                    <a:pt x="126538" y="41085"/>
                    <a:pt x="133625" y="37124"/>
                  </a:cubicBezTo>
                  <a:lnTo>
                    <a:pt x="55660" y="27636"/>
                  </a:lnTo>
                  <a:lnTo>
                    <a:pt x="48044" y="139600"/>
                  </a:lnTo>
                  <a:cubicBezTo>
                    <a:pt x="52336" y="134581"/>
                    <a:pt x="58565" y="131614"/>
                    <a:pt x="65180" y="131440"/>
                  </a:cubicBezTo>
                  <a:cubicBezTo>
                    <a:pt x="70829" y="131601"/>
                    <a:pt x="76247" y="133714"/>
                    <a:pt x="80506" y="137418"/>
                  </a:cubicBezTo>
                  <a:cubicBezTo>
                    <a:pt x="87453" y="142703"/>
                    <a:pt x="91075" y="151258"/>
                    <a:pt x="90025" y="159906"/>
                  </a:cubicBezTo>
                  <a:cubicBezTo>
                    <a:pt x="96693" y="159002"/>
                    <a:pt x="103420" y="161087"/>
                    <a:pt x="108398" y="165599"/>
                  </a:cubicBezTo>
                  <a:cubicBezTo>
                    <a:pt x="115345" y="170884"/>
                    <a:pt x="118967" y="179439"/>
                    <a:pt x="117918" y="188087"/>
                  </a:cubicBezTo>
                  <a:cubicBezTo>
                    <a:pt x="124585" y="187183"/>
                    <a:pt x="131312" y="189268"/>
                    <a:pt x="136290" y="193780"/>
                  </a:cubicBezTo>
                  <a:cubicBezTo>
                    <a:pt x="142430" y="198453"/>
                    <a:pt x="146135" y="205630"/>
                    <a:pt x="146381" y="213326"/>
                  </a:cubicBezTo>
                  <a:cubicBezTo>
                    <a:pt x="153811" y="211348"/>
                    <a:pt x="161741" y="213280"/>
                    <a:pt x="167419" y="218450"/>
                  </a:cubicBezTo>
                  <a:cubicBezTo>
                    <a:pt x="176055" y="224602"/>
                    <a:pt x="179583" y="235695"/>
                    <a:pt x="176082" y="245682"/>
                  </a:cubicBezTo>
                  <a:lnTo>
                    <a:pt x="182841" y="251090"/>
                  </a:lnTo>
                  <a:lnTo>
                    <a:pt x="184365" y="252324"/>
                  </a:lnTo>
                  <a:lnTo>
                    <a:pt x="184365" y="252324"/>
                  </a:lnTo>
                  <a:cubicBezTo>
                    <a:pt x="186738" y="254002"/>
                    <a:pt x="189549" y="254958"/>
                    <a:pt x="192456" y="255076"/>
                  </a:cubicBezTo>
                  <a:cubicBezTo>
                    <a:pt x="196705" y="254850"/>
                    <a:pt x="200623" y="252723"/>
                    <a:pt x="203118" y="249288"/>
                  </a:cubicBezTo>
                  <a:cubicBezTo>
                    <a:pt x="207783" y="243500"/>
                    <a:pt x="210638" y="239040"/>
                    <a:pt x="204736" y="232967"/>
                  </a:cubicBezTo>
                  <a:lnTo>
                    <a:pt x="204260" y="232493"/>
                  </a:lnTo>
                  <a:lnTo>
                    <a:pt x="169609" y="203173"/>
                  </a:lnTo>
                  <a:cubicBezTo>
                    <a:pt x="168480" y="202210"/>
                    <a:pt x="167764" y="200852"/>
                    <a:pt x="167610" y="199378"/>
                  </a:cubicBezTo>
                  <a:cubicBezTo>
                    <a:pt x="167508" y="197926"/>
                    <a:pt x="167987" y="196493"/>
                    <a:pt x="168943" y="195393"/>
                  </a:cubicBezTo>
                  <a:cubicBezTo>
                    <a:pt x="170935" y="193101"/>
                    <a:pt x="174396" y="192806"/>
                    <a:pt x="176749" y="194729"/>
                  </a:cubicBezTo>
                  <a:lnTo>
                    <a:pt x="222157" y="232683"/>
                  </a:lnTo>
                  <a:cubicBezTo>
                    <a:pt x="224507" y="234021"/>
                    <a:pt x="227161" y="234740"/>
                    <a:pt x="229868" y="234770"/>
                  </a:cubicBezTo>
                  <a:cubicBezTo>
                    <a:pt x="234763" y="234609"/>
                    <a:pt x="239319" y="232234"/>
                    <a:pt x="242243" y="228318"/>
                  </a:cubicBezTo>
                  <a:cubicBezTo>
                    <a:pt x="244915" y="225328"/>
                    <a:pt x="246285" y="221403"/>
                    <a:pt x="246051" y="217406"/>
                  </a:cubicBezTo>
                  <a:cubicBezTo>
                    <a:pt x="245335" y="212971"/>
                    <a:pt x="242866" y="209007"/>
                    <a:pt x="239197" y="206399"/>
                  </a:cubicBezTo>
                  <a:lnTo>
                    <a:pt x="233866" y="202035"/>
                  </a:lnTo>
                  <a:lnTo>
                    <a:pt x="233866" y="202035"/>
                  </a:lnTo>
                  <a:lnTo>
                    <a:pt x="208735" y="181634"/>
                  </a:lnTo>
                  <a:cubicBezTo>
                    <a:pt x="207568" y="180730"/>
                    <a:pt x="206813" y="179397"/>
                    <a:pt x="206640" y="177934"/>
                  </a:cubicBezTo>
                  <a:cubicBezTo>
                    <a:pt x="206507" y="176465"/>
                    <a:pt x="206951" y="175003"/>
                    <a:pt x="207878" y="173854"/>
                  </a:cubicBezTo>
                  <a:cubicBezTo>
                    <a:pt x="209863" y="171593"/>
                    <a:pt x="213254" y="171222"/>
                    <a:pt x="215684" y="173000"/>
                  </a:cubicBezTo>
                  <a:lnTo>
                    <a:pt x="257189" y="206684"/>
                  </a:lnTo>
                  <a:cubicBezTo>
                    <a:pt x="259836" y="208980"/>
                    <a:pt x="263201" y="210288"/>
                    <a:pt x="266709" y="210385"/>
                  </a:cubicBezTo>
                  <a:cubicBezTo>
                    <a:pt x="272178" y="209984"/>
                    <a:pt x="277209" y="207253"/>
                    <a:pt x="280512" y="202889"/>
                  </a:cubicBezTo>
                  <a:cubicBezTo>
                    <a:pt x="283306" y="199874"/>
                    <a:pt x="284809" y="195890"/>
                    <a:pt x="284701" y="191787"/>
                  </a:cubicBezTo>
                  <a:cubicBezTo>
                    <a:pt x="284035" y="187433"/>
                    <a:pt x="281632" y="183532"/>
                    <a:pt x="278037" y="180970"/>
                  </a:cubicBezTo>
                  <a:lnTo>
                    <a:pt x="265852" y="171482"/>
                  </a:lnTo>
                  <a:lnTo>
                    <a:pt x="265852" y="171482"/>
                  </a:lnTo>
                  <a:lnTo>
                    <a:pt x="244242" y="153928"/>
                  </a:lnTo>
                  <a:cubicBezTo>
                    <a:pt x="241871" y="151964"/>
                    <a:pt x="241492" y="148478"/>
                    <a:pt x="243386" y="146053"/>
                  </a:cubicBezTo>
                  <a:cubicBezTo>
                    <a:pt x="245408" y="143765"/>
                    <a:pt x="248864" y="143433"/>
                    <a:pt x="251287" y="145294"/>
                  </a:cubicBezTo>
                  <a:lnTo>
                    <a:pt x="286509" y="173759"/>
                  </a:lnTo>
                  <a:cubicBezTo>
                    <a:pt x="292558" y="179735"/>
                    <a:pt x="302323" y="179692"/>
                    <a:pt x="308319" y="173663"/>
                  </a:cubicBezTo>
                  <a:cubicBezTo>
                    <a:pt x="309327" y="172649"/>
                    <a:pt x="310189" y="171499"/>
                    <a:pt x="310879" y="170248"/>
                  </a:cubicBezTo>
                  <a:close/>
                </a:path>
              </a:pathLst>
            </a:custGeom>
            <a:solidFill>
              <a:srgbClr val="FFFFFF"/>
            </a:solidFill>
            <a:ln w="9509" cap="flat">
              <a:noFill/>
              <a:prstDash val="solid"/>
              <a:miter/>
            </a:ln>
          </p:spPr>
          <p:txBody>
            <a:bodyPr rtlCol="0" anchor="ctr"/>
            <a:lstStyle/>
            <a:p>
              <a:endParaRPr lang="en-US"/>
            </a:p>
          </p:txBody>
        </p:sp>
        <p:sp>
          <p:nvSpPr>
            <p:cNvPr id="7" name="Freeform 6">
              <a:extLst>
                <a:ext uri="{FF2B5EF4-FFF2-40B4-BE49-F238E27FC236}">
                  <a16:creationId xmlns:a16="http://schemas.microsoft.com/office/drawing/2014/main" id="{1AC1F547-D875-78E1-B169-C903FAEA4009}"/>
                </a:ext>
              </a:extLst>
            </p:cNvPr>
            <p:cNvSpPr/>
            <p:nvPr/>
          </p:nvSpPr>
          <p:spPr>
            <a:xfrm>
              <a:off x="5333674" y="2752374"/>
              <a:ext cx="346035" cy="288830"/>
            </a:xfrm>
            <a:custGeom>
              <a:avLst/>
              <a:gdLst>
                <a:gd name="connsiteX0" fmla="*/ 46484 w 346035"/>
                <a:gd name="connsiteY0" fmla="*/ 235243 h 288830"/>
                <a:gd name="connsiteX1" fmla="*/ 46484 w 346035"/>
                <a:gd name="connsiteY1" fmla="*/ 157343 h 288830"/>
                <a:gd name="connsiteX2" fmla="*/ 57717 w 346035"/>
                <a:gd name="connsiteY2" fmla="*/ 145957 h 288830"/>
                <a:gd name="connsiteX3" fmla="*/ 57813 w 346035"/>
                <a:gd name="connsiteY3" fmla="*/ 145956 h 288830"/>
                <a:gd name="connsiteX4" fmla="*/ 76852 w 346035"/>
                <a:gd name="connsiteY4" fmla="*/ 145956 h 288830"/>
                <a:gd name="connsiteX5" fmla="*/ 88180 w 346035"/>
                <a:gd name="connsiteY5" fmla="*/ 157247 h 288830"/>
                <a:gd name="connsiteX6" fmla="*/ 88180 w 346035"/>
                <a:gd name="connsiteY6" fmla="*/ 157343 h 288830"/>
                <a:gd name="connsiteX7" fmla="*/ 88180 w 346035"/>
                <a:gd name="connsiteY7" fmla="*/ 235243 h 288830"/>
                <a:gd name="connsiteX8" fmla="*/ 76852 w 346035"/>
                <a:gd name="connsiteY8" fmla="*/ 246535 h 288830"/>
                <a:gd name="connsiteX9" fmla="*/ 57813 w 346035"/>
                <a:gd name="connsiteY9" fmla="*/ 246535 h 288830"/>
                <a:gd name="connsiteX10" fmla="*/ 46484 w 346035"/>
                <a:gd name="connsiteY10" fmla="*/ 235243 h 288830"/>
                <a:gd name="connsiteX11" fmla="*/ 127020 w 346035"/>
                <a:gd name="connsiteY11" fmla="*/ 118345 h 288830"/>
                <a:gd name="connsiteX12" fmla="*/ 115596 w 346035"/>
                <a:gd name="connsiteY12" fmla="*/ 129731 h 288830"/>
                <a:gd name="connsiteX13" fmla="*/ 115596 w 346035"/>
                <a:gd name="connsiteY13" fmla="*/ 235243 h 288830"/>
                <a:gd name="connsiteX14" fmla="*/ 126924 w 346035"/>
                <a:gd name="connsiteY14" fmla="*/ 246535 h 288830"/>
                <a:gd name="connsiteX15" fmla="*/ 127020 w 346035"/>
                <a:gd name="connsiteY15" fmla="*/ 246535 h 288830"/>
                <a:gd name="connsiteX16" fmla="*/ 146059 w 346035"/>
                <a:gd name="connsiteY16" fmla="*/ 246535 h 288830"/>
                <a:gd name="connsiteX17" fmla="*/ 157482 w 346035"/>
                <a:gd name="connsiteY17" fmla="*/ 235339 h 288830"/>
                <a:gd name="connsiteX18" fmla="*/ 157482 w 346035"/>
                <a:gd name="connsiteY18" fmla="*/ 235243 h 288830"/>
                <a:gd name="connsiteX19" fmla="*/ 157482 w 346035"/>
                <a:gd name="connsiteY19" fmla="*/ 129731 h 288830"/>
                <a:gd name="connsiteX20" fmla="*/ 146059 w 346035"/>
                <a:gd name="connsiteY20" fmla="*/ 118345 h 288830"/>
                <a:gd name="connsiteX21" fmla="*/ 196132 w 346035"/>
                <a:gd name="connsiteY21" fmla="*/ 94719 h 288830"/>
                <a:gd name="connsiteX22" fmla="*/ 184804 w 346035"/>
                <a:gd name="connsiteY22" fmla="*/ 106010 h 288830"/>
                <a:gd name="connsiteX23" fmla="*/ 184804 w 346035"/>
                <a:gd name="connsiteY23" fmla="*/ 235243 h 288830"/>
                <a:gd name="connsiteX24" fmla="*/ 196132 w 346035"/>
                <a:gd name="connsiteY24" fmla="*/ 246535 h 288830"/>
                <a:gd name="connsiteX25" fmla="*/ 215171 w 346035"/>
                <a:gd name="connsiteY25" fmla="*/ 246535 h 288830"/>
                <a:gd name="connsiteX26" fmla="*/ 226594 w 346035"/>
                <a:gd name="connsiteY26" fmla="*/ 235339 h 288830"/>
                <a:gd name="connsiteX27" fmla="*/ 226594 w 346035"/>
                <a:gd name="connsiteY27" fmla="*/ 235243 h 288830"/>
                <a:gd name="connsiteX28" fmla="*/ 226595 w 346035"/>
                <a:gd name="connsiteY28" fmla="*/ 105915 h 288830"/>
                <a:gd name="connsiteX29" fmla="*/ 215267 w 346035"/>
                <a:gd name="connsiteY29" fmla="*/ 94623 h 288830"/>
                <a:gd name="connsiteX30" fmla="*/ 215171 w 346035"/>
                <a:gd name="connsiteY30" fmla="*/ 94624 h 288830"/>
                <a:gd name="connsiteX31" fmla="*/ 265529 w 346035"/>
                <a:gd name="connsiteY31" fmla="*/ 70238 h 288830"/>
                <a:gd name="connsiteX32" fmla="*/ 254106 w 346035"/>
                <a:gd name="connsiteY32" fmla="*/ 81624 h 288830"/>
                <a:gd name="connsiteX33" fmla="*/ 254106 w 346035"/>
                <a:gd name="connsiteY33" fmla="*/ 235243 h 288830"/>
                <a:gd name="connsiteX34" fmla="*/ 265434 w 346035"/>
                <a:gd name="connsiteY34" fmla="*/ 246535 h 288830"/>
                <a:gd name="connsiteX35" fmla="*/ 265530 w 346035"/>
                <a:gd name="connsiteY35" fmla="*/ 246535 h 288830"/>
                <a:gd name="connsiteX36" fmla="*/ 284569 w 346035"/>
                <a:gd name="connsiteY36" fmla="*/ 246535 h 288830"/>
                <a:gd name="connsiteX37" fmla="*/ 295897 w 346035"/>
                <a:gd name="connsiteY37" fmla="*/ 235243 h 288830"/>
                <a:gd name="connsiteX38" fmla="*/ 295897 w 346035"/>
                <a:gd name="connsiteY38" fmla="*/ 81624 h 288830"/>
                <a:gd name="connsiteX39" fmla="*/ 284569 w 346035"/>
                <a:gd name="connsiteY39" fmla="*/ 70238 h 288830"/>
                <a:gd name="connsiteX40" fmla="*/ 51720 w 346035"/>
                <a:gd name="connsiteY40" fmla="*/ 115403 h 288830"/>
                <a:gd name="connsiteX41" fmla="*/ 257057 w 346035"/>
                <a:gd name="connsiteY41" fmla="*/ 38357 h 288830"/>
                <a:gd name="connsiteX42" fmla="*/ 262769 w 346035"/>
                <a:gd name="connsiteY42" fmla="*/ 49174 h 288830"/>
                <a:gd name="connsiteX43" fmla="*/ 284664 w 346035"/>
                <a:gd name="connsiteY43" fmla="*/ 14825 h 288830"/>
                <a:gd name="connsiteX44" fmla="*/ 243825 w 346035"/>
                <a:gd name="connsiteY44" fmla="*/ 13117 h 288830"/>
                <a:gd name="connsiteX45" fmla="*/ 250013 w 346035"/>
                <a:gd name="connsiteY45" fmla="*/ 24788 h 288830"/>
                <a:gd name="connsiteX46" fmla="*/ 49245 w 346035"/>
                <a:gd name="connsiteY46" fmla="*/ 100222 h 288830"/>
                <a:gd name="connsiteX47" fmla="*/ 345970 w 346035"/>
                <a:gd name="connsiteY47" fmla="*/ 268168 h 288830"/>
                <a:gd name="connsiteX48" fmla="*/ 310747 w 346035"/>
                <a:gd name="connsiteY48" fmla="*/ 247863 h 288830"/>
                <a:gd name="connsiteX49" fmla="*/ 310747 w 346035"/>
                <a:gd name="connsiteY49" fmla="*/ 260483 h 288830"/>
                <a:gd name="connsiteX50" fmla="*/ 28112 w 346035"/>
                <a:gd name="connsiteY50" fmla="*/ 260483 h 288830"/>
                <a:gd name="connsiteX51" fmla="*/ 28112 w 346035"/>
                <a:gd name="connsiteY51" fmla="*/ 35415 h 288830"/>
                <a:gd name="connsiteX52" fmla="*/ 40963 w 346035"/>
                <a:gd name="connsiteY52" fmla="*/ 35415 h 288830"/>
                <a:gd name="connsiteX53" fmla="*/ 20401 w 346035"/>
                <a:gd name="connsiteY53" fmla="*/ -72 h 288830"/>
                <a:gd name="connsiteX54" fmla="*/ -66 w 346035"/>
                <a:gd name="connsiteY54" fmla="*/ 35415 h 288830"/>
                <a:gd name="connsiteX55" fmla="*/ 12785 w 346035"/>
                <a:gd name="connsiteY55" fmla="*/ 35415 h 288830"/>
                <a:gd name="connsiteX56" fmla="*/ 12785 w 346035"/>
                <a:gd name="connsiteY56" fmla="*/ 276139 h 288830"/>
                <a:gd name="connsiteX57" fmla="*/ 310747 w 346035"/>
                <a:gd name="connsiteY57" fmla="*/ 276139 h 288830"/>
                <a:gd name="connsiteX58" fmla="*/ 310747 w 346035"/>
                <a:gd name="connsiteY58" fmla="*/ 288759 h 2888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346035" h="288830">
                  <a:moveTo>
                    <a:pt x="46484" y="235243"/>
                  </a:moveTo>
                  <a:lnTo>
                    <a:pt x="46484" y="157343"/>
                  </a:lnTo>
                  <a:cubicBezTo>
                    <a:pt x="46432" y="151107"/>
                    <a:pt x="51461" y="146009"/>
                    <a:pt x="57717" y="145957"/>
                  </a:cubicBezTo>
                  <a:cubicBezTo>
                    <a:pt x="57749" y="145957"/>
                    <a:pt x="57781" y="145956"/>
                    <a:pt x="57813" y="145956"/>
                  </a:cubicBezTo>
                  <a:lnTo>
                    <a:pt x="76852" y="145956"/>
                  </a:lnTo>
                  <a:cubicBezTo>
                    <a:pt x="83108" y="145956"/>
                    <a:pt x="88180" y="151011"/>
                    <a:pt x="88180" y="157247"/>
                  </a:cubicBezTo>
                  <a:cubicBezTo>
                    <a:pt x="88180" y="157279"/>
                    <a:pt x="88180" y="157311"/>
                    <a:pt x="88180" y="157343"/>
                  </a:cubicBezTo>
                  <a:lnTo>
                    <a:pt x="88180" y="235243"/>
                  </a:lnTo>
                  <a:cubicBezTo>
                    <a:pt x="88180" y="241479"/>
                    <a:pt x="83108" y="246535"/>
                    <a:pt x="76852" y="246535"/>
                  </a:cubicBezTo>
                  <a:lnTo>
                    <a:pt x="57813" y="246535"/>
                  </a:lnTo>
                  <a:cubicBezTo>
                    <a:pt x="51556" y="246535"/>
                    <a:pt x="46484" y="241479"/>
                    <a:pt x="46484" y="235243"/>
                  </a:cubicBezTo>
                  <a:close/>
                  <a:moveTo>
                    <a:pt x="127020" y="118345"/>
                  </a:moveTo>
                  <a:cubicBezTo>
                    <a:pt x="120711" y="118345"/>
                    <a:pt x="115596" y="123443"/>
                    <a:pt x="115596" y="129731"/>
                  </a:cubicBezTo>
                  <a:lnTo>
                    <a:pt x="115596" y="235243"/>
                  </a:lnTo>
                  <a:cubicBezTo>
                    <a:pt x="115596" y="241479"/>
                    <a:pt x="120668" y="246535"/>
                    <a:pt x="126924" y="246535"/>
                  </a:cubicBezTo>
                  <a:cubicBezTo>
                    <a:pt x="126956" y="246535"/>
                    <a:pt x="126988" y="246535"/>
                    <a:pt x="127020" y="246535"/>
                  </a:cubicBezTo>
                  <a:lnTo>
                    <a:pt x="146059" y="246535"/>
                  </a:lnTo>
                  <a:cubicBezTo>
                    <a:pt x="152315" y="246587"/>
                    <a:pt x="157430" y="241574"/>
                    <a:pt x="157482" y="235339"/>
                  </a:cubicBezTo>
                  <a:cubicBezTo>
                    <a:pt x="157482" y="235307"/>
                    <a:pt x="157482" y="235275"/>
                    <a:pt x="157482" y="235243"/>
                  </a:cubicBezTo>
                  <a:lnTo>
                    <a:pt x="157482" y="129731"/>
                  </a:lnTo>
                  <a:cubicBezTo>
                    <a:pt x="157482" y="123443"/>
                    <a:pt x="152368" y="118345"/>
                    <a:pt x="146059" y="118345"/>
                  </a:cubicBezTo>
                  <a:close/>
                  <a:moveTo>
                    <a:pt x="196132" y="94719"/>
                  </a:moveTo>
                  <a:cubicBezTo>
                    <a:pt x="189875" y="94719"/>
                    <a:pt x="184804" y="99774"/>
                    <a:pt x="184804" y="106010"/>
                  </a:cubicBezTo>
                  <a:lnTo>
                    <a:pt x="184804" y="235243"/>
                  </a:lnTo>
                  <a:cubicBezTo>
                    <a:pt x="184804" y="241479"/>
                    <a:pt x="189876" y="246535"/>
                    <a:pt x="196132" y="246535"/>
                  </a:cubicBezTo>
                  <a:lnTo>
                    <a:pt x="215171" y="246535"/>
                  </a:lnTo>
                  <a:cubicBezTo>
                    <a:pt x="221427" y="246587"/>
                    <a:pt x="226541" y="241574"/>
                    <a:pt x="226594" y="235339"/>
                  </a:cubicBezTo>
                  <a:cubicBezTo>
                    <a:pt x="226594" y="235307"/>
                    <a:pt x="226594" y="235275"/>
                    <a:pt x="226594" y="235243"/>
                  </a:cubicBezTo>
                  <a:lnTo>
                    <a:pt x="226595" y="105915"/>
                  </a:lnTo>
                  <a:cubicBezTo>
                    <a:pt x="226595" y="99679"/>
                    <a:pt x="221523" y="94623"/>
                    <a:pt x="215267" y="94623"/>
                  </a:cubicBezTo>
                  <a:cubicBezTo>
                    <a:pt x="215235" y="94623"/>
                    <a:pt x="215203" y="94623"/>
                    <a:pt x="215171" y="94624"/>
                  </a:cubicBezTo>
                  <a:close/>
                  <a:moveTo>
                    <a:pt x="265529" y="70238"/>
                  </a:moveTo>
                  <a:cubicBezTo>
                    <a:pt x="259220" y="70238"/>
                    <a:pt x="254106" y="75336"/>
                    <a:pt x="254106" y="81624"/>
                  </a:cubicBezTo>
                  <a:lnTo>
                    <a:pt x="254106" y="235243"/>
                  </a:lnTo>
                  <a:cubicBezTo>
                    <a:pt x="254106" y="241479"/>
                    <a:pt x="259178" y="246535"/>
                    <a:pt x="265434" y="246535"/>
                  </a:cubicBezTo>
                  <a:cubicBezTo>
                    <a:pt x="265466" y="246535"/>
                    <a:pt x="265498" y="246535"/>
                    <a:pt x="265530" y="246535"/>
                  </a:cubicBezTo>
                  <a:lnTo>
                    <a:pt x="284569" y="246535"/>
                  </a:lnTo>
                  <a:cubicBezTo>
                    <a:pt x="290825" y="246535"/>
                    <a:pt x="295897" y="241479"/>
                    <a:pt x="295897" y="235243"/>
                  </a:cubicBezTo>
                  <a:lnTo>
                    <a:pt x="295897" y="81624"/>
                  </a:lnTo>
                  <a:cubicBezTo>
                    <a:pt x="295897" y="75373"/>
                    <a:pt x="290840" y="70290"/>
                    <a:pt x="284569" y="70238"/>
                  </a:cubicBezTo>
                  <a:close/>
                  <a:moveTo>
                    <a:pt x="51720" y="115403"/>
                  </a:moveTo>
                  <a:cubicBezTo>
                    <a:pt x="124238" y="102168"/>
                    <a:pt x="193785" y="76072"/>
                    <a:pt x="257057" y="38357"/>
                  </a:cubicBezTo>
                  <a:lnTo>
                    <a:pt x="262769" y="49174"/>
                  </a:lnTo>
                  <a:lnTo>
                    <a:pt x="284664" y="14825"/>
                  </a:lnTo>
                  <a:lnTo>
                    <a:pt x="243825" y="13117"/>
                  </a:lnTo>
                  <a:lnTo>
                    <a:pt x="250013" y="24788"/>
                  </a:lnTo>
                  <a:cubicBezTo>
                    <a:pt x="188162" y="61714"/>
                    <a:pt x="120160" y="87265"/>
                    <a:pt x="49245" y="100222"/>
                  </a:cubicBezTo>
                  <a:close/>
                  <a:moveTo>
                    <a:pt x="345970" y="268168"/>
                  </a:moveTo>
                  <a:lnTo>
                    <a:pt x="310747" y="247863"/>
                  </a:lnTo>
                  <a:lnTo>
                    <a:pt x="310747" y="260483"/>
                  </a:lnTo>
                  <a:lnTo>
                    <a:pt x="28112" y="260483"/>
                  </a:lnTo>
                  <a:lnTo>
                    <a:pt x="28112" y="35415"/>
                  </a:lnTo>
                  <a:lnTo>
                    <a:pt x="40963" y="35415"/>
                  </a:lnTo>
                  <a:lnTo>
                    <a:pt x="20401" y="-72"/>
                  </a:lnTo>
                  <a:lnTo>
                    <a:pt x="-66" y="35415"/>
                  </a:lnTo>
                  <a:lnTo>
                    <a:pt x="12785" y="35415"/>
                  </a:lnTo>
                  <a:lnTo>
                    <a:pt x="12785" y="276139"/>
                  </a:lnTo>
                  <a:lnTo>
                    <a:pt x="310747" y="276139"/>
                  </a:lnTo>
                  <a:lnTo>
                    <a:pt x="310747" y="288759"/>
                  </a:lnTo>
                  <a:close/>
                </a:path>
              </a:pathLst>
            </a:custGeom>
            <a:solidFill>
              <a:srgbClr val="FFFFFF"/>
            </a:solidFill>
            <a:ln w="9509"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BF8C0573-D498-9499-68FA-2296B0CC3FB9}"/>
                </a:ext>
              </a:extLst>
            </p:cNvPr>
            <p:cNvSpPr/>
            <p:nvPr/>
          </p:nvSpPr>
          <p:spPr>
            <a:xfrm>
              <a:off x="4137366" y="2593346"/>
              <a:ext cx="491895" cy="258965"/>
            </a:xfrm>
            <a:custGeom>
              <a:avLst/>
              <a:gdLst>
                <a:gd name="connsiteX0" fmla="*/ 356998 w 491895"/>
                <a:gd name="connsiteY0" fmla="*/ 243689 h 258965"/>
                <a:gd name="connsiteX1" fmla="*/ 334531 w 491895"/>
                <a:gd name="connsiteY1" fmla="*/ 251280 h 258965"/>
                <a:gd name="connsiteX2" fmla="*/ 170700 w 491895"/>
                <a:gd name="connsiteY2" fmla="*/ 251280 h 258965"/>
                <a:gd name="connsiteX3" fmla="*/ 148234 w 491895"/>
                <a:gd name="connsiteY3" fmla="*/ 243689 h 258965"/>
                <a:gd name="connsiteX4" fmla="*/ 138714 w 491895"/>
                <a:gd name="connsiteY4" fmla="*/ 204217 h 258965"/>
                <a:gd name="connsiteX5" fmla="*/ 184979 w 491895"/>
                <a:gd name="connsiteY5" fmla="*/ 173948 h 258965"/>
                <a:gd name="connsiteX6" fmla="*/ 208017 w 491895"/>
                <a:gd name="connsiteY6" fmla="*/ 164460 h 258965"/>
                <a:gd name="connsiteX7" fmla="*/ 221168 w 491895"/>
                <a:gd name="connsiteY7" fmla="*/ 142436 h 258965"/>
                <a:gd name="connsiteX8" fmla="*/ 215823 w 491895"/>
                <a:gd name="connsiteY8" fmla="*/ 133527 h 258965"/>
                <a:gd name="connsiteX9" fmla="*/ 187264 w 491895"/>
                <a:gd name="connsiteY9" fmla="*/ 56386 h 258965"/>
                <a:gd name="connsiteX10" fmla="*/ 234862 w 491895"/>
                <a:gd name="connsiteY10" fmla="*/ 2206 h 258965"/>
                <a:gd name="connsiteX11" fmla="*/ 270751 w 491895"/>
                <a:gd name="connsiteY11" fmla="*/ 2206 h 258965"/>
                <a:gd name="connsiteX12" fmla="*/ 318348 w 491895"/>
                <a:gd name="connsiteY12" fmla="*/ 56386 h 258965"/>
                <a:gd name="connsiteX13" fmla="*/ 289790 w 491895"/>
                <a:gd name="connsiteY13" fmla="*/ 133527 h 258965"/>
                <a:gd name="connsiteX14" fmla="*/ 288374 w 491895"/>
                <a:gd name="connsiteY14" fmla="*/ 158984 h 258965"/>
                <a:gd name="connsiteX15" fmla="*/ 297500 w 491895"/>
                <a:gd name="connsiteY15" fmla="*/ 164460 h 258965"/>
                <a:gd name="connsiteX16" fmla="*/ 320633 w 491895"/>
                <a:gd name="connsiteY16" fmla="*/ 173948 h 258965"/>
                <a:gd name="connsiteX17" fmla="*/ 366803 w 491895"/>
                <a:gd name="connsiteY17" fmla="*/ 204217 h 258965"/>
                <a:gd name="connsiteX18" fmla="*/ 365135 w 491895"/>
                <a:gd name="connsiteY18" fmla="*/ 238797 h 258965"/>
                <a:gd name="connsiteX19" fmla="*/ 356998 w 491895"/>
                <a:gd name="connsiteY19" fmla="*/ 243689 h 258965"/>
                <a:gd name="connsiteX20" fmla="*/ 487320 w 491895"/>
                <a:gd name="connsiteY20" fmla="*/ 220822 h 258965"/>
                <a:gd name="connsiteX21" fmla="*/ 455144 w 491895"/>
                <a:gd name="connsiteY21" fmla="*/ 199757 h 258965"/>
                <a:gd name="connsiteX22" fmla="*/ 439151 w 491895"/>
                <a:gd name="connsiteY22" fmla="*/ 193305 h 258965"/>
                <a:gd name="connsiteX23" fmla="*/ 430004 w 491895"/>
                <a:gd name="connsiteY23" fmla="*/ 177963 h 258965"/>
                <a:gd name="connsiteX24" fmla="*/ 433725 w 491895"/>
                <a:gd name="connsiteY24" fmla="*/ 171766 h 258965"/>
                <a:gd name="connsiteX25" fmla="*/ 453716 w 491895"/>
                <a:gd name="connsiteY25" fmla="*/ 118156 h 258965"/>
                <a:gd name="connsiteX26" fmla="*/ 420493 w 491895"/>
                <a:gd name="connsiteY26" fmla="*/ 80202 h 258965"/>
                <a:gd name="connsiteX27" fmla="*/ 408022 w 491895"/>
                <a:gd name="connsiteY27" fmla="*/ 78589 h 258965"/>
                <a:gd name="connsiteX28" fmla="*/ 395552 w 491895"/>
                <a:gd name="connsiteY28" fmla="*/ 80202 h 258965"/>
                <a:gd name="connsiteX29" fmla="*/ 362424 w 491895"/>
                <a:gd name="connsiteY29" fmla="*/ 118156 h 258965"/>
                <a:gd name="connsiteX30" fmla="*/ 382415 w 491895"/>
                <a:gd name="connsiteY30" fmla="*/ 171766 h 258965"/>
                <a:gd name="connsiteX31" fmla="*/ 383206 w 491895"/>
                <a:gd name="connsiteY31" fmla="*/ 189596 h 258965"/>
                <a:gd name="connsiteX32" fmla="*/ 376989 w 491895"/>
                <a:gd name="connsiteY32" fmla="*/ 193305 h 258965"/>
                <a:gd name="connsiteX33" fmla="*/ 375751 w 491895"/>
                <a:gd name="connsiteY33" fmla="*/ 193779 h 258965"/>
                <a:gd name="connsiteX34" fmla="*/ 380321 w 491895"/>
                <a:gd name="connsiteY34" fmla="*/ 198049 h 258965"/>
                <a:gd name="connsiteX35" fmla="*/ 388793 w 491895"/>
                <a:gd name="connsiteY35" fmla="*/ 226515 h 258965"/>
                <a:gd name="connsiteX36" fmla="*/ 368231 w 491895"/>
                <a:gd name="connsiteY36" fmla="*/ 251659 h 258965"/>
                <a:gd name="connsiteX37" fmla="*/ 359378 w 491895"/>
                <a:gd name="connsiteY37" fmla="*/ 255265 h 258965"/>
                <a:gd name="connsiteX38" fmla="*/ 408022 w 491895"/>
                <a:gd name="connsiteY38" fmla="*/ 258871 h 258965"/>
                <a:gd name="connsiteX39" fmla="*/ 465140 w 491895"/>
                <a:gd name="connsiteY39" fmla="*/ 253557 h 258965"/>
                <a:gd name="connsiteX40" fmla="*/ 480752 w 491895"/>
                <a:gd name="connsiteY40" fmla="*/ 248338 h 258965"/>
                <a:gd name="connsiteX41" fmla="*/ 490717 w 491895"/>
                <a:gd name="connsiteY41" fmla="*/ 226321 h 258965"/>
                <a:gd name="connsiteX42" fmla="*/ 487320 w 491895"/>
                <a:gd name="connsiteY42" fmla="*/ 220822 h 258965"/>
                <a:gd name="connsiteX43" fmla="*/ 114249 w 491895"/>
                <a:gd name="connsiteY43" fmla="*/ 226230 h 258965"/>
                <a:gd name="connsiteX44" fmla="*/ 124435 w 491895"/>
                <a:gd name="connsiteY44" fmla="*/ 197765 h 258965"/>
                <a:gd name="connsiteX45" fmla="*/ 134811 w 491895"/>
                <a:gd name="connsiteY45" fmla="*/ 188276 h 258965"/>
                <a:gd name="connsiteX46" fmla="*/ 128338 w 491895"/>
                <a:gd name="connsiteY46" fmla="*/ 185809 h 258965"/>
                <a:gd name="connsiteX47" fmla="*/ 118217 w 491895"/>
                <a:gd name="connsiteY47" fmla="*/ 168858 h 258965"/>
                <a:gd name="connsiteX48" fmla="*/ 122341 w 491895"/>
                <a:gd name="connsiteY48" fmla="*/ 161993 h 258965"/>
                <a:gd name="connsiteX49" fmla="*/ 144521 w 491895"/>
                <a:gd name="connsiteY49" fmla="*/ 102595 h 258965"/>
                <a:gd name="connsiteX50" fmla="*/ 107776 w 491895"/>
                <a:gd name="connsiteY50" fmla="*/ 60845 h 258965"/>
                <a:gd name="connsiteX51" fmla="*/ 80169 w 491895"/>
                <a:gd name="connsiteY51" fmla="*/ 60845 h 258965"/>
                <a:gd name="connsiteX52" fmla="*/ 43424 w 491895"/>
                <a:gd name="connsiteY52" fmla="*/ 102595 h 258965"/>
                <a:gd name="connsiteX53" fmla="*/ 65604 w 491895"/>
                <a:gd name="connsiteY53" fmla="*/ 161993 h 258965"/>
                <a:gd name="connsiteX54" fmla="*/ 66495 w 491895"/>
                <a:gd name="connsiteY54" fmla="*/ 181698 h 258965"/>
                <a:gd name="connsiteX55" fmla="*/ 59607 w 491895"/>
                <a:gd name="connsiteY55" fmla="*/ 185809 h 258965"/>
                <a:gd name="connsiteX56" fmla="*/ 41805 w 491895"/>
                <a:gd name="connsiteY56" fmla="*/ 193020 h 258965"/>
                <a:gd name="connsiteX57" fmla="*/ 6202 w 491895"/>
                <a:gd name="connsiteY57" fmla="*/ 216267 h 258965"/>
                <a:gd name="connsiteX58" fmla="*/ 13532 w 491895"/>
                <a:gd name="connsiteY58" fmla="*/ 246725 h 258965"/>
                <a:gd name="connsiteX59" fmla="*/ 30858 w 491895"/>
                <a:gd name="connsiteY59" fmla="*/ 252608 h 258965"/>
                <a:gd name="connsiteX60" fmla="*/ 93972 w 491895"/>
                <a:gd name="connsiteY60" fmla="*/ 258396 h 258965"/>
                <a:gd name="connsiteX61" fmla="*/ 145473 w 491895"/>
                <a:gd name="connsiteY61" fmla="*/ 254790 h 258965"/>
                <a:gd name="connsiteX62" fmla="*/ 135954 w 491895"/>
                <a:gd name="connsiteY62" fmla="*/ 251185 h 258965"/>
                <a:gd name="connsiteX63" fmla="*/ 114439 w 491895"/>
                <a:gd name="connsiteY63" fmla="*/ 226230 h 258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491895" h="258965">
                  <a:moveTo>
                    <a:pt x="356998" y="243689"/>
                  </a:moveTo>
                  <a:cubicBezTo>
                    <a:pt x="349790" y="246980"/>
                    <a:pt x="342261" y="249524"/>
                    <a:pt x="334531" y="251280"/>
                  </a:cubicBezTo>
                  <a:cubicBezTo>
                    <a:pt x="280393" y="261400"/>
                    <a:pt x="224838" y="261400"/>
                    <a:pt x="170700" y="251280"/>
                  </a:cubicBezTo>
                  <a:cubicBezTo>
                    <a:pt x="162966" y="249538"/>
                    <a:pt x="155436" y="246994"/>
                    <a:pt x="148234" y="243689"/>
                  </a:cubicBezTo>
                  <a:cubicBezTo>
                    <a:pt x="126910" y="233631"/>
                    <a:pt x="126624" y="216267"/>
                    <a:pt x="138714" y="204217"/>
                  </a:cubicBezTo>
                  <a:cubicBezTo>
                    <a:pt x="152251" y="191520"/>
                    <a:pt x="167907" y="181276"/>
                    <a:pt x="184979" y="173948"/>
                  </a:cubicBezTo>
                  <a:cubicBezTo>
                    <a:pt x="192500" y="170438"/>
                    <a:pt x="200306" y="167591"/>
                    <a:pt x="208017" y="164460"/>
                  </a:cubicBezTo>
                  <a:cubicBezTo>
                    <a:pt x="217750" y="161998"/>
                    <a:pt x="223638" y="152137"/>
                    <a:pt x="221168" y="142436"/>
                  </a:cubicBezTo>
                  <a:cubicBezTo>
                    <a:pt x="220296" y="139010"/>
                    <a:pt x="218438" y="135914"/>
                    <a:pt x="215823" y="133527"/>
                  </a:cubicBezTo>
                  <a:cubicBezTo>
                    <a:pt x="195475" y="113194"/>
                    <a:pt x="185044" y="85020"/>
                    <a:pt x="187264" y="56386"/>
                  </a:cubicBezTo>
                  <a:cubicBezTo>
                    <a:pt x="188406" y="25548"/>
                    <a:pt x="206303" y="8943"/>
                    <a:pt x="234862" y="2206"/>
                  </a:cubicBezTo>
                  <a:cubicBezTo>
                    <a:pt x="246631" y="-831"/>
                    <a:pt x="258982" y="-831"/>
                    <a:pt x="270751" y="2206"/>
                  </a:cubicBezTo>
                  <a:cubicBezTo>
                    <a:pt x="299309" y="9228"/>
                    <a:pt x="317206" y="25548"/>
                    <a:pt x="318348" y="56386"/>
                  </a:cubicBezTo>
                  <a:cubicBezTo>
                    <a:pt x="320607" y="85025"/>
                    <a:pt x="310171" y="113215"/>
                    <a:pt x="289790" y="133527"/>
                  </a:cubicBezTo>
                  <a:cubicBezTo>
                    <a:pt x="282346" y="140167"/>
                    <a:pt x="281712" y="151565"/>
                    <a:pt x="288374" y="158984"/>
                  </a:cubicBezTo>
                  <a:cubicBezTo>
                    <a:pt x="290796" y="161681"/>
                    <a:pt x="293976" y="163589"/>
                    <a:pt x="297500" y="164460"/>
                  </a:cubicBezTo>
                  <a:cubicBezTo>
                    <a:pt x="305307" y="167401"/>
                    <a:pt x="313112" y="170248"/>
                    <a:pt x="320633" y="173948"/>
                  </a:cubicBezTo>
                  <a:cubicBezTo>
                    <a:pt x="337688" y="181255"/>
                    <a:pt x="353317" y="191501"/>
                    <a:pt x="366803" y="204217"/>
                  </a:cubicBezTo>
                  <a:cubicBezTo>
                    <a:pt x="375923" y="214225"/>
                    <a:pt x="375176" y="229707"/>
                    <a:pt x="365135" y="238797"/>
                  </a:cubicBezTo>
                  <a:cubicBezTo>
                    <a:pt x="362768" y="240940"/>
                    <a:pt x="360004" y="242602"/>
                    <a:pt x="356998" y="243689"/>
                  </a:cubicBezTo>
                  <a:close/>
                  <a:moveTo>
                    <a:pt x="487320" y="220822"/>
                  </a:moveTo>
                  <a:cubicBezTo>
                    <a:pt x="477918" y="211974"/>
                    <a:pt x="467026" y="204843"/>
                    <a:pt x="455144" y="199757"/>
                  </a:cubicBezTo>
                  <a:cubicBezTo>
                    <a:pt x="449909" y="197385"/>
                    <a:pt x="444482" y="195392"/>
                    <a:pt x="439151" y="193305"/>
                  </a:cubicBezTo>
                  <a:cubicBezTo>
                    <a:pt x="432375" y="191586"/>
                    <a:pt x="428279" y="184717"/>
                    <a:pt x="430004" y="177963"/>
                  </a:cubicBezTo>
                  <a:cubicBezTo>
                    <a:pt x="430612" y="175580"/>
                    <a:pt x="431906" y="173426"/>
                    <a:pt x="433725" y="171766"/>
                  </a:cubicBezTo>
                  <a:cubicBezTo>
                    <a:pt x="447956" y="157684"/>
                    <a:pt x="455265" y="138084"/>
                    <a:pt x="453716" y="118156"/>
                  </a:cubicBezTo>
                  <a:cubicBezTo>
                    <a:pt x="452860" y="96712"/>
                    <a:pt x="440294" y="85326"/>
                    <a:pt x="420493" y="80202"/>
                  </a:cubicBezTo>
                  <a:cubicBezTo>
                    <a:pt x="416408" y="79208"/>
                    <a:pt x="412226" y="78667"/>
                    <a:pt x="408022" y="78589"/>
                  </a:cubicBezTo>
                  <a:cubicBezTo>
                    <a:pt x="403819" y="78677"/>
                    <a:pt x="399638" y="79217"/>
                    <a:pt x="395552" y="80202"/>
                  </a:cubicBezTo>
                  <a:cubicBezTo>
                    <a:pt x="375846" y="85041"/>
                    <a:pt x="363185" y="96427"/>
                    <a:pt x="362424" y="118156"/>
                  </a:cubicBezTo>
                  <a:cubicBezTo>
                    <a:pt x="360901" y="138080"/>
                    <a:pt x="368206" y="157670"/>
                    <a:pt x="382415" y="171766"/>
                  </a:cubicBezTo>
                  <a:cubicBezTo>
                    <a:pt x="387573" y="176472"/>
                    <a:pt x="387927" y="184454"/>
                    <a:pt x="383206" y="189596"/>
                  </a:cubicBezTo>
                  <a:cubicBezTo>
                    <a:pt x="381540" y="191409"/>
                    <a:pt x="379379" y="192699"/>
                    <a:pt x="376989" y="193305"/>
                  </a:cubicBezTo>
                  <a:lnTo>
                    <a:pt x="375751" y="193779"/>
                  </a:lnTo>
                  <a:cubicBezTo>
                    <a:pt x="377369" y="195108"/>
                    <a:pt x="378798" y="196531"/>
                    <a:pt x="380321" y="198049"/>
                  </a:cubicBezTo>
                  <a:cubicBezTo>
                    <a:pt x="387480" y="205681"/>
                    <a:pt x="390619" y="216226"/>
                    <a:pt x="388793" y="226515"/>
                  </a:cubicBezTo>
                  <a:cubicBezTo>
                    <a:pt x="386529" y="237768"/>
                    <a:pt x="378832" y="247179"/>
                    <a:pt x="368231" y="251659"/>
                  </a:cubicBezTo>
                  <a:cubicBezTo>
                    <a:pt x="365470" y="252988"/>
                    <a:pt x="362424" y="254126"/>
                    <a:pt x="359378" y="255265"/>
                  </a:cubicBezTo>
                  <a:cubicBezTo>
                    <a:pt x="375477" y="257698"/>
                    <a:pt x="391739" y="258903"/>
                    <a:pt x="408022" y="258871"/>
                  </a:cubicBezTo>
                  <a:cubicBezTo>
                    <a:pt x="427197" y="259125"/>
                    <a:pt x="446344" y="257344"/>
                    <a:pt x="465140" y="253557"/>
                  </a:cubicBezTo>
                  <a:cubicBezTo>
                    <a:pt x="470507" y="252348"/>
                    <a:pt x="475738" y="250600"/>
                    <a:pt x="480752" y="248338"/>
                  </a:cubicBezTo>
                  <a:cubicBezTo>
                    <a:pt x="489603" y="245001"/>
                    <a:pt x="494065" y="235144"/>
                    <a:pt x="490717" y="226321"/>
                  </a:cubicBezTo>
                  <a:cubicBezTo>
                    <a:pt x="489946" y="224289"/>
                    <a:pt x="488793" y="222423"/>
                    <a:pt x="487320" y="220822"/>
                  </a:cubicBezTo>
                  <a:close/>
                  <a:moveTo>
                    <a:pt x="114249" y="226230"/>
                  </a:moveTo>
                  <a:cubicBezTo>
                    <a:pt x="112682" y="215644"/>
                    <a:pt x="116500" y="204973"/>
                    <a:pt x="124435" y="197765"/>
                  </a:cubicBezTo>
                  <a:cubicBezTo>
                    <a:pt x="127708" y="194406"/>
                    <a:pt x="131173" y="191238"/>
                    <a:pt x="134811" y="188276"/>
                  </a:cubicBezTo>
                  <a:lnTo>
                    <a:pt x="128338" y="185809"/>
                  </a:lnTo>
                  <a:cubicBezTo>
                    <a:pt x="120847" y="183914"/>
                    <a:pt x="116315" y="176325"/>
                    <a:pt x="118217" y="168858"/>
                  </a:cubicBezTo>
                  <a:cubicBezTo>
                    <a:pt x="118889" y="166218"/>
                    <a:pt x="120323" y="163831"/>
                    <a:pt x="122341" y="161993"/>
                  </a:cubicBezTo>
                  <a:cubicBezTo>
                    <a:pt x="138070" y="146365"/>
                    <a:pt x="146171" y="124671"/>
                    <a:pt x="144521" y="102595"/>
                  </a:cubicBezTo>
                  <a:cubicBezTo>
                    <a:pt x="143569" y="78874"/>
                    <a:pt x="129671" y="66254"/>
                    <a:pt x="107776" y="60845"/>
                  </a:cubicBezTo>
                  <a:cubicBezTo>
                    <a:pt x="98715" y="58568"/>
                    <a:pt x="89230" y="58568"/>
                    <a:pt x="80169" y="60845"/>
                  </a:cubicBezTo>
                  <a:cubicBezTo>
                    <a:pt x="58274" y="66254"/>
                    <a:pt x="44280" y="78874"/>
                    <a:pt x="43424" y="102595"/>
                  </a:cubicBezTo>
                  <a:cubicBezTo>
                    <a:pt x="41774" y="124671"/>
                    <a:pt x="49875" y="146364"/>
                    <a:pt x="65604" y="161993"/>
                  </a:cubicBezTo>
                  <a:cubicBezTo>
                    <a:pt x="71309" y="167189"/>
                    <a:pt x="71708" y="176012"/>
                    <a:pt x="66495" y="181698"/>
                  </a:cubicBezTo>
                  <a:cubicBezTo>
                    <a:pt x="64651" y="183710"/>
                    <a:pt x="62256" y="185139"/>
                    <a:pt x="59607" y="185809"/>
                  </a:cubicBezTo>
                  <a:cubicBezTo>
                    <a:pt x="53609" y="188086"/>
                    <a:pt x="47612" y="190269"/>
                    <a:pt x="41805" y="193020"/>
                  </a:cubicBezTo>
                  <a:cubicBezTo>
                    <a:pt x="28643" y="198594"/>
                    <a:pt x="16586" y="206466"/>
                    <a:pt x="6202" y="216267"/>
                  </a:cubicBezTo>
                  <a:cubicBezTo>
                    <a:pt x="-3317" y="225756"/>
                    <a:pt x="-2842" y="238945"/>
                    <a:pt x="13532" y="246725"/>
                  </a:cubicBezTo>
                  <a:cubicBezTo>
                    <a:pt x="19099" y="249249"/>
                    <a:pt x="24903" y="251220"/>
                    <a:pt x="30858" y="252608"/>
                  </a:cubicBezTo>
                  <a:cubicBezTo>
                    <a:pt x="51638" y="256711"/>
                    <a:pt x="72790" y="258650"/>
                    <a:pt x="93972" y="258396"/>
                  </a:cubicBezTo>
                  <a:cubicBezTo>
                    <a:pt x="111202" y="258374"/>
                    <a:pt x="128410" y="257169"/>
                    <a:pt x="145473" y="254790"/>
                  </a:cubicBezTo>
                  <a:cubicBezTo>
                    <a:pt x="142332" y="253652"/>
                    <a:pt x="139285" y="252513"/>
                    <a:pt x="135954" y="251185"/>
                  </a:cubicBezTo>
                  <a:cubicBezTo>
                    <a:pt x="125208" y="246751"/>
                    <a:pt x="117220" y="237486"/>
                    <a:pt x="114439" y="226230"/>
                  </a:cubicBezTo>
                  <a:close/>
                </a:path>
              </a:pathLst>
            </a:custGeom>
            <a:solidFill>
              <a:srgbClr val="FFFFFF"/>
            </a:solidFill>
            <a:ln w="9509"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B825FD48-5744-0855-5547-58DF6815596E}"/>
                </a:ext>
              </a:extLst>
            </p:cNvPr>
            <p:cNvSpPr/>
            <p:nvPr/>
          </p:nvSpPr>
          <p:spPr>
            <a:xfrm>
              <a:off x="4103860" y="3646476"/>
              <a:ext cx="321250" cy="287217"/>
            </a:xfrm>
            <a:custGeom>
              <a:avLst/>
              <a:gdLst>
                <a:gd name="connsiteX0" fmla="*/ 218390 w 321250"/>
                <a:gd name="connsiteY0" fmla="*/ 38547 h 287217"/>
                <a:gd name="connsiteX1" fmla="*/ 199351 w 321250"/>
                <a:gd name="connsiteY1" fmla="*/ 38547 h 287217"/>
                <a:gd name="connsiteX2" fmla="*/ 178694 w 321250"/>
                <a:gd name="connsiteY2" fmla="*/ 18051 h 287217"/>
                <a:gd name="connsiteX3" fmla="*/ 142520 w 321250"/>
                <a:gd name="connsiteY3" fmla="*/ 18051 h 287217"/>
                <a:gd name="connsiteX4" fmla="*/ 121862 w 321250"/>
                <a:gd name="connsiteY4" fmla="*/ 38547 h 287217"/>
                <a:gd name="connsiteX5" fmla="*/ 102823 w 321250"/>
                <a:gd name="connsiteY5" fmla="*/ 38547 h 287217"/>
                <a:gd name="connsiteX6" fmla="*/ 137855 w 321250"/>
                <a:gd name="connsiteY6" fmla="*/ -72 h 287217"/>
                <a:gd name="connsiteX7" fmla="*/ 183549 w 321250"/>
                <a:gd name="connsiteY7" fmla="*/ -72 h 287217"/>
                <a:gd name="connsiteX8" fmla="*/ 218391 w 321250"/>
                <a:gd name="connsiteY8" fmla="*/ 38547 h 287217"/>
                <a:gd name="connsiteX9" fmla="*/ 48562 w 321250"/>
                <a:gd name="connsiteY9" fmla="*/ 159999 h 287217"/>
                <a:gd name="connsiteX10" fmla="*/ 129573 w 321250"/>
                <a:gd name="connsiteY10" fmla="*/ 159999 h 287217"/>
                <a:gd name="connsiteX11" fmla="*/ 129573 w 321250"/>
                <a:gd name="connsiteY11" fmla="*/ 148424 h 287217"/>
                <a:gd name="connsiteX12" fmla="*/ 144801 w 321250"/>
                <a:gd name="connsiteY12" fmla="*/ 132674 h 287217"/>
                <a:gd name="connsiteX13" fmla="*/ 144900 w 321250"/>
                <a:gd name="connsiteY13" fmla="*/ 132673 h 287217"/>
                <a:gd name="connsiteX14" fmla="*/ 176314 w 321250"/>
                <a:gd name="connsiteY14" fmla="*/ 132673 h 287217"/>
                <a:gd name="connsiteX15" fmla="*/ 191545 w 321250"/>
                <a:gd name="connsiteY15" fmla="*/ 148418 h 287217"/>
                <a:gd name="connsiteX16" fmla="*/ 191545 w 321250"/>
                <a:gd name="connsiteY16" fmla="*/ 148424 h 287217"/>
                <a:gd name="connsiteX17" fmla="*/ 191545 w 321250"/>
                <a:gd name="connsiteY17" fmla="*/ 159999 h 287217"/>
                <a:gd name="connsiteX18" fmla="*/ 272557 w 321250"/>
                <a:gd name="connsiteY18" fmla="*/ 159999 h 287217"/>
                <a:gd name="connsiteX19" fmla="*/ 321107 w 321250"/>
                <a:gd name="connsiteY19" fmla="*/ 114455 h 287217"/>
                <a:gd name="connsiteX20" fmla="*/ 321107 w 321250"/>
                <a:gd name="connsiteY20" fmla="*/ 89310 h 287217"/>
                <a:gd name="connsiteX21" fmla="*/ 283695 w 321250"/>
                <a:gd name="connsiteY21" fmla="*/ 46612 h 287217"/>
                <a:gd name="connsiteX22" fmla="*/ 37424 w 321250"/>
                <a:gd name="connsiteY22" fmla="*/ 46612 h 287217"/>
                <a:gd name="connsiteX23" fmla="*/ 12 w 321250"/>
                <a:gd name="connsiteY23" fmla="*/ 89310 h 287217"/>
                <a:gd name="connsiteX24" fmla="*/ 12 w 321250"/>
                <a:gd name="connsiteY24" fmla="*/ 114455 h 287217"/>
                <a:gd name="connsiteX25" fmla="*/ 48562 w 321250"/>
                <a:gd name="connsiteY25" fmla="*/ 160000 h 287217"/>
                <a:gd name="connsiteX26" fmla="*/ 272557 w 321250"/>
                <a:gd name="connsiteY26" fmla="*/ 173283 h 287217"/>
                <a:gd name="connsiteX27" fmla="*/ 191545 w 321250"/>
                <a:gd name="connsiteY27" fmla="*/ 173283 h 287217"/>
                <a:gd name="connsiteX28" fmla="*/ 191545 w 321250"/>
                <a:gd name="connsiteY28" fmla="*/ 184764 h 287217"/>
                <a:gd name="connsiteX29" fmla="*/ 176314 w 321250"/>
                <a:gd name="connsiteY29" fmla="*/ 200610 h 287217"/>
                <a:gd name="connsiteX30" fmla="*/ 144900 w 321250"/>
                <a:gd name="connsiteY30" fmla="*/ 200610 h 287217"/>
                <a:gd name="connsiteX31" fmla="*/ 129573 w 321250"/>
                <a:gd name="connsiteY31" fmla="*/ 184770 h 287217"/>
                <a:gd name="connsiteX32" fmla="*/ 129573 w 321250"/>
                <a:gd name="connsiteY32" fmla="*/ 184765 h 287217"/>
                <a:gd name="connsiteX33" fmla="*/ 129573 w 321250"/>
                <a:gd name="connsiteY33" fmla="*/ 173283 h 287217"/>
                <a:gd name="connsiteX34" fmla="*/ 48562 w 321250"/>
                <a:gd name="connsiteY34" fmla="*/ 173283 h 287217"/>
                <a:gd name="connsiteX35" fmla="*/ 12 w 321250"/>
                <a:gd name="connsiteY35" fmla="*/ 144818 h 287217"/>
                <a:gd name="connsiteX36" fmla="*/ 12 w 321250"/>
                <a:gd name="connsiteY36" fmla="*/ 244447 h 287217"/>
                <a:gd name="connsiteX37" fmla="*/ 37424 w 321250"/>
                <a:gd name="connsiteY37" fmla="*/ 287145 h 287217"/>
                <a:gd name="connsiteX38" fmla="*/ 283695 w 321250"/>
                <a:gd name="connsiteY38" fmla="*/ 287145 h 287217"/>
                <a:gd name="connsiteX39" fmla="*/ 321106 w 321250"/>
                <a:gd name="connsiteY39" fmla="*/ 244447 h 287217"/>
                <a:gd name="connsiteX40" fmla="*/ 321107 w 321250"/>
                <a:gd name="connsiteY40" fmla="*/ 144818 h 287217"/>
                <a:gd name="connsiteX41" fmla="*/ 272557 w 321250"/>
                <a:gd name="connsiteY41" fmla="*/ 173283 h 287217"/>
                <a:gd name="connsiteX42" fmla="*/ 175552 w 321250"/>
                <a:gd name="connsiteY42" fmla="*/ 144818 h 287217"/>
                <a:gd name="connsiteX43" fmla="*/ 145566 w 321250"/>
                <a:gd name="connsiteY43" fmla="*/ 144818 h 287217"/>
                <a:gd name="connsiteX44" fmla="*/ 140330 w 321250"/>
                <a:gd name="connsiteY44" fmla="*/ 150891 h 287217"/>
                <a:gd name="connsiteX45" fmla="*/ 140330 w 321250"/>
                <a:gd name="connsiteY45" fmla="*/ 183816 h 287217"/>
                <a:gd name="connsiteX46" fmla="*/ 145566 w 321250"/>
                <a:gd name="connsiteY46" fmla="*/ 189888 h 287217"/>
                <a:gd name="connsiteX47" fmla="*/ 175552 w 321250"/>
                <a:gd name="connsiteY47" fmla="*/ 189888 h 287217"/>
                <a:gd name="connsiteX48" fmla="*/ 180883 w 321250"/>
                <a:gd name="connsiteY48" fmla="*/ 183816 h 287217"/>
                <a:gd name="connsiteX49" fmla="*/ 180883 w 321250"/>
                <a:gd name="connsiteY49" fmla="*/ 150891 h 287217"/>
                <a:gd name="connsiteX50" fmla="*/ 175800 w 321250"/>
                <a:gd name="connsiteY50" fmla="*/ 144462 h 287217"/>
                <a:gd name="connsiteX51" fmla="*/ 175552 w 321250"/>
                <a:gd name="connsiteY51" fmla="*/ 144438 h 2872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321250" h="287217">
                  <a:moveTo>
                    <a:pt x="218390" y="38547"/>
                  </a:moveTo>
                  <a:lnTo>
                    <a:pt x="199351" y="38547"/>
                  </a:lnTo>
                  <a:cubicBezTo>
                    <a:pt x="198649" y="27494"/>
                    <a:pt x="189786" y="18701"/>
                    <a:pt x="178694" y="18051"/>
                  </a:cubicBezTo>
                  <a:lnTo>
                    <a:pt x="142520" y="18051"/>
                  </a:lnTo>
                  <a:cubicBezTo>
                    <a:pt x="131409" y="18659"/>
                    <a:pt x="122523" y="27475"/>
                    <a:pt x="121862" y="38547"/>
                  </a:cubicBezTo>
                  <a:lnTo>
                    <a:pt x="102823" y="38547"/>
                  </a:lnTo>
                  <a:cubicBezTo>
                    <a:pt x="102406" y="18461"/>
                    <a:pt x="117764" y="1531"/>
                    <a:pt x="137855" y="-72"/>
                  </a:cubicBezTo>
                  <a:lnTo>
                    <a:pt x="183549" y="-72"/>
                  </a:lnTo>
                  <a:cubicBezTo>
                    <a:pt x="203564" y="1626"/>
                    <a:pt x="218814" y="18529"/>
                    <a:pt x="218391" y="38547"/>
                  </a:cubicBezTo>
                  <a:close/>
                  <a:moveTo>
                    <a:pt x="48562" y="159999"/>
                  </a:moveTo>
                  <a:lnTo>
                    <a:pt x="129573" y="159999"/>
                  </a:lnTo>
                  <a:lnTo>
                    <a:pt x="129573" y="148424"/>
                  </a:lnTo>
                  <a:cubicBezTo>
                    <a:pt x="129415" y="139883"/>
                    <a:pt x="136232" y="132832"/>
                    <a:pt x="144801" y="132674"/>
                  </a:cubicBezTo>
                  <a:cubicBezTo>
                    <a:pt x="144834" y="132674"/>
                    <a:pt x="144867" y="132673"/>
                    <a:pt x="144900" y="132673"/>
                  </a:cubicBezTo>
                  <a:lnTo>
                    <a:pt x="176314" y="132673"/>
                  </a:lnTo>
                  <a:cubicBezTo>
                    <a:pt x="184882" y="132828"/>
                    <a:pt x="191702" y="139878"/>
                    <a:pt x="191545" y="148418"/>
                  </a:cubicBezTo>
                  <a:cubicBezTo>
                    <a:pt x="191545" y="148420"/>
                    <a:pt x="191545" y="148422"/>
                    <a:pt x="191545" y="148424"/>
                  </a:cubicBezTo>
                  <a:lnTo>
                    <a:pt x="191545" y="159999"/>
                  </a:lnTo>
                  <a:lnTo>
                    <a:pt x="272557" y="159999"/>
                  </a:lnTo>
                  <a:cubicBezTo>
                    <a:pt x="297779" y="158793"/>
                    <a:pt x="318372" y="139475"/>
                    <a:pt x="321107" y="114455"/>
                  </a:cubicBezTo>
                  <a:lnTo>
                    <a:pt x="321107" y="89310"/>
                  </a:lnTo>
                  <a:cubicBezTo>
                    <a:pt x="322470" y="67268"/>
                    <a:pt x="305791" y="48233"/>
                    <a:pt x="283695" y="46612"/>
                  </a:cubicBezTo>
                  <a:lnTo>
                    <a:pt x="37424" y="46612"/>
                  </a:lnTo>
                  <a:cubicBezTo>
                    <a:pt x="15327" y="48233"/>
                    <a:pt x="-1351" y="67268"/>
                    <a:pt x="12" y="89310"/>
                  </a:cubicBezTo>
                  <a:lnTo>
                    <a:pt x="12" y="114455"/>
                  </a:lnTo>
                  <a:cubicBezTo>
                    <a:pt x="2747" y="139475"/>
                    <a:pt x="23339" y="158793"/>
                    <a:pt x="48562" y="160000"/>
                  </a:cubicBezTo>
                  <a:close/>
                  <a:moveTo>
                    <a:pt x="272557" y="173283"/>
                  </a:moveTo>
                  <a:lnTo>
                    <a:pt x="191545" y="173283"/>
                  </a:lnTo>
                  <a:lnTo>
                    <a:pt x="191545" y="184764"/>
                  </a:lnTo>
                  <a:cubicBezTo>
                    <a:pt x="191705" y="193323"/>
                    <a:pt x="184900" y="200403"/>
                    <a:pt x="176314" y="200610"/>
                  </a:cubicBezTo>
                  <a:lnTo>
                    <a:pt x="144900" y="200610"/>
                  </a:lnTo>
                  <a:cubicBezTo>
                    <a:pt x="136279" y="200455"/>
                    <a:pt x="129417" y="193363"/>
                    <a:pt x="129573" y="184770"/>
                  </a:cubicBezTo>
                  <a:cubicBezTo>
                    <a:pt x="129573" y="184768"/>
                    <a:pt x="129573" y="184766"/>
                    <a:pt x="129573" y="184765"/>
                  </a:cubicBezTo>
                  <a:lnTo>
                    <a:pt x="129573" y="173283"/>
                  </a:lnTo>
                  <a:lnTo>
                    <a:pt x="48562" y="173283"/>
                  </a:lnTo>
                  <a:cubicBezTo>
                    <a:pt x="28515" y="172850"/>
                    <a:pt x="10132" y="162072"/>
                    <a:pt x="12" y="144818"/>
                  </a:cubicBezTo>
                  <a:lnTo>
                    <a:pt x="12" y="244447"/>
                  </a:lnTo>
                  <a:cubicBezTo>
                    <a:pt x="-1351" y="266490"/>
                    <a:pt x="15327" y="285524"/>
                    <a:pt x="37424" y="287145"/>
                  </a:cubicBezTo>
                  <a:lnTo>
                    <a:pt x="283695" y="287145"/>
                  </a:lnTo>
                  <a:cubicBezTo>
                    <a:pt x="305791" y="285524"/>
                    <a:pt x="322470" y="266490"/>
                    <a:pt x="321106" y="244447"/>
                  </a:cubicBezTo>
                  <a:lnTo>
                    <a:pt x="321107" y="144818"/>
                  </a:lnTo>
                  <a:cubicBezTo>
                    <a:pt x="310986" y="162072"/>
                    <a:pt x="292604" y="172850"/>
                    <a:pt x="272557" y="173283"/>
                  </a:cubicBezTo>
                  <a:close/>
                  <a:moveTo>
                    <a:pt x="175552" y="144818"/>
                  </a:moveTo>
                  <a:lnTo>
                    <a:pt x="145566" y="144818"/>
                  </a:lnTo>
                  <a:cubicBezTo>
                    <a:pt x="142446" y="145070"/>
                    <a:pt x="140111" y="147778"/>
                    <a:pt x="140330" y="150891"/>
                  </a:cubicBezTo>
                  <a:lnTo>
                    <a:pt x="140330" y="183816"/>
                  </a:lnTo>
                  <a:cubicBezTo>
                    <a:pt x="140111" y="186928"/>
                    <a:pt x="142446" y="189636"/>
                    <a:pt x="145566" y="189888"/>
                  </a:cubicBezTo>
                  <a:lnTo>
                    <a:pt x="175552" y="189888"/>
                  </a:lnTo>
                  <a:cubicBezTo>
                    <a:pt x="178686" y="189636"/>
                    <a:pt x="181048" y="186944"/>
                    <a:pt x="180883" y="183816"/>
                  </a:cubicBezTo>
                  <a:lnTo>
                    <a:pt x="180883" y="150891"/>
                  </a:lnTo>
                  <a:cubicBezTo>
                    <a:pt x="181261" y="147716"/>
                    <a:pt x="178984" y="144838"/>
                    <a:pt x="175800" y="144462"/>
                  </a:cubicBezTo>
                  <a:cubicBezTo>
                    <a:pt x="175717" y="144452"/>
                    <a:pt x="175635" y="144444"/>
                    <a:pt x="175552" y="144438"/>
                  </a:cubicBezTo>
                  <a:close/>
                </a:path>
              </a:pathLst>
            </a:custGeom>
            <a:solidFill>
              <a:srgbClr val="FFFFFF"/>
            </a:solidFill>
            <a:ln w="9509" cap="flat">
              <a:noFill/>
              <a:prstDash val="solid"/>
              <a:miter/>
            </a:ln>
          </p:spPr>
          <p:txBody>
            <a:bodyPr rtlCol="0" anchor="ctr"/>
            <a:lstStyle/>
            <a:p>
              <a:endParaRPr lang="en-US"/>
            </a:p>
          </p:txBody>
        </p:sp>
      </p:grpSp>
      <p:grpSp>
        <p:nvGrpSpPr>
          <p:cNvPr id="10" name="Graphic 2">
            <a:extLst>
              <a:ext uri="{FF2B5EF4-FFF2-40B4-BE49-F238E27FC236}">
                <a16:creationId xmlns:a16="http://schemas.microsoft.com/office/drawing/2014/main" id="{60DF197D-4658-0AF6-E84E-D38A4F5E386F}"/>
              </a:ext>
            </a:extLst>
          </p:cNvPr>
          <p:cNvGrpSpPr/>
          <p:nvPr/>
        </p:nvGrpSpPr>
        <p:grpSpPr>
          <a:xfrm>
            <a:off x="742949" y="740413"/>
            <a:ext cx="10993205" cy="4902200"/>
            <a:chOff x="3321050" y="2190750"/>
            <a:chExt cx="5549519" cy="2474697"/>
          </a:xfrm>
        </p:grpSpPr>
        <p:sp>
          <p:nvSpPr>
            <p:cNvPr id="11" name="Freeform 10">
              <a:extLst>
                <a:ext uri="{FF2B5EF4-FFF2-40B4-BE49-F238E27FC236}">
                  <a16:creationId xmlns:a16="http://schemas.microsoft.com/office/drawing/2014/main" id="{42A2264B-0C8F-1E24-E3E0-C68DF587DADE}"/>
                </a:ext>
              </a:extLst>
            </p:cNvPr>
            <p:cNvSpPr/>
            <p:nvPr/>
          </p:nvSpPr>
          <p:spPr>
            <a:xfrm>
              <a:off x="3321050" y="2355375"/>
              <a:ext cx="1740745" cy="451747"/>
            </a:xfrm>
            <a:custGeom>
              <a:avLst/>
              <a:gdLst>
                <a:gd name="connsiteX0" fmla="*/ 0 w 1740745"/>
                <a:gd name="connsiteY0" fmla="*/ 0 h 451747"/>
                <a:gd name="connsiteX1" fmla="*/ 1740746 w 1740745"/>
                <a:gd name="connsiteY1" fmla="*/ 0 h 451747"/>
                <a:gd name="connsiteX2" fmla="*/ 1740746 w 1740745"/>
                <a:gd name="connsiteY2" fmla="*/ 451748 h 451747"/>
                <a:gd name="connsiteX3" fmla="*/ 0 w 1740745"/>
                <a:gd name="connsiteY3" fmla="*/ 451748 h 451747"/>
              </a:gdLst>
              <a:ahLst/>
              <a:cxnLst>
                <a:cxn ang="0">
                  <a:pos x="connsiteX0" y="connsiteY0"/>
                </a:cxn>
                <a:cxn ang="0">
                  <a:pos x="connsiteX1" y="connsiteY1"/>
                </a:cxn>
                <a:cxn ang="0">
                  <a:pos x="connsiteX2" y="connsiteY2"/>
                </a:cxn>
                <a:cxn ang="0">
                  <a:pos x="connsiteX3" y="connsiteY3"/>
                </a:cxn>
              </a:cxnLst>
              <a:rect l="l" t="t" r="r" b="b"/>
              <a:pathLst>
                <a:path w="1740745" h="451747">
                  <a:moveTo>
                    <a:pt x="0" y="0"/>
                  </a:moveTo>
                  <a:lnTo>
                    <a:pt x="1740746" y="0"/>
                  </a:lnTo>
                  <a:lnTo>
                    <a:pt x="1740746" y="451748"/>
                  </a:lnTo>
                  <a:lnTo>
                    <a:pt x="0" y="451748"/>
                  </a:lnTo>
                  <a:close/>
                </a:path>
              </a:pathLst>
            </a:custGeom>
            <a:solidFill>
              <a:schemeClr val="accent5">
                <a:lumMod val="20000"/>
                <a:lumOff val="80000"/>
              </a:schemeClr>
            </a:solidFill>
            <a:ln w="9509"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9F2818A3-9E0E-44E5-C325-AEA18C7043EC}"/>
                </a:ext>
              </a:extLst>
            </p:cNvPr>
            <p:cNvSpPr/>
            <p:nvPr/>
          </p:nvSpPr>
          <p:spPr>
            <a:xfrm>
              <a:off x="3321050" y="3203647"/>
              <a:ext cx="1740745" cy="451747"/>
            </a:xfrm>
            <a:custGeom>
              <a:avLst/>
              <a:gdLst>
                <a:gd name="connsiteX0" fmla="*/ 0 w 1740745"/>
                <a:gd name="connsiteY0" fmla="*/ 0 h 451747"/>
                <a:gd name="connsiteX1" fmla="*/ 1740746 w 1740745"/>
                <a:gd name="connsiteY1" fmla="*/ 0 h 451747"/>
                <a:gd name="connsiteX2" fmla="*/ 1740746 w 1740745"/>
                <a:gd name="connsiteY2" fmla="*/ 451748 h 451747"/>
                <a:gd name="connsiteX3" fmla="*/ 0 w 1740745"/>
                <a:gd name="connsiteY3" fmla="*/ 451748 h 451747"/>
              </a:gdLst>
              <a:ahLst/>
              <a:cxnLst>
                <a:cxn ang="0">
                  <a:pos x="connsiteX0" y="connsiteY0"/>
                </a:cxn>
                <a:cxn ang="0">
                  <a:pos x="connsiteX1" y="connsiteY1"/>
                </a:cxn>
                <a:cxn ang="0">
                  <a:pos x="connsiteX2" y="connsiteY2"/>
                </a:cxn>
                <a:cxn ang="0">
                  <a:pos x="connsiteX3" y="connsiteY3"/>
                </a:cxn>
              </a:cxnLst>
              <a:rect l="l" t="t" r="r" b="b"/>
              <a:pathLst>
                <a:path w="1740745" h="451747">
                  <a:moveTo>
                    <a:pt x="0" y="0"/>
                  </a:moveTo>
                  <a:lnTo>
                    <a:pt x="1740746" y="0"/>
                  </a:lnTo>
                  <a:lnTo>
                    <a:pt x="1740746" y="451748"/>
                  </a:lnTo>
                  <a:lnTo>
                    <a:pt x="0" y="451748"/>
                  </a:lnTo>
                  <a:close/>
                </a:path>
              </a:pathLst>
            </a:custGeom>
            <a:solidFill>
              <a:schemeClr val="accent1">
                <a:lumMod val="20000"/>
                <a:lumOff val="80000"/>
              </a:schemeClr>
            </a:solidFill>
            <a:ln w="9509"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AB36C8BB-CD34-9658-4129-10C7598FDB71}"/>
                </a:ext>
              </a:extLst>
            </p:cNvPr>
            <p:cNvSpPr/>
            <p:nvPr/>
          </p:nvSpPr>
          <p:spPr>
            <a:xfrm>
              <a:off x="3321050" y="4051920"/>
              <a:ext cx="1740745" cy="451747"/>
            </a:xfrm>
            <a:custGeom>
              <a:avLst/>
              <a:gdLst>
                <a:gd name="connsiteX0" fmla="*/ 0 w 1740745"/>
                <a:gd name="connsiteY0" fmla="*/ 0 h 451747"/>
                <a:gd name="connsiteX1" fmla="*/ 1740746 w 1740745"/>
                <a:gd name="connsiteY1" fmla="*/ 0 h 451747"/>
                <a:gd name="connsiteX2" fmla="*/ 1740746 w 1740745"/>
                <a:gd name="connsiteY2" fmla="*/ 451748 h 451747"/>
                <a:gd name="connsiteX3" fmla="*/ 0 w 1740745"/>
                <a:gd name="connsiteY3" fmla="*/ 451748 h 451747"/>
              </a:gdLst>
              <a:ahLst/>
              <a:cxnLst>
                <a:cxn ang="0">
                  <a:pos x="connsiteX0" y="connsiteY0"/>
                </a:cxn>
                <a:cxn ang="0">
                  <a:pos x="connsiteX1" y="connsiteY1"/>
                </a:cxn>
                <a:cxn ang="0">
                  <a:pos x="connsiteX2" y="connsiteY2"/>
                </a:cxn>
                <a:cxn ang="0">
                  <a:pos x="connsiteX3" y="connsiteY3"/>
                </a:cxn>
              </a:cxnLst>
              <a:rect l="l" t="t" r="r" b="b"/>
              <a:pathLst>
                <a:path w="1740745" h="451747">
                  <a:moveTo>
                    <a:pt x="0" y="0"/>
                  </a:moveTo>
                  <a:lnTo>
                    <a:pt x="1740746" y="0"/>
                  </a:lnTo>
                  <a:lnTo>
                    <a:pt x="1740746" y="451748"/>
                  </a:lnTo>
                  <a:lnTo>
                    <a:pt x="0" y="451748"/>
                  </a:lnTo>
                  <a:close/>
                </a:path>
              </a:pathLst>
            </a:custGeom>
            <a:solidFill>
              <a:schemeClr val="tx2">
                <a:lumMod val="20000"/>
                <a:lumOff val="80000"/>
              </a:schemeClr>
            </a:solidFill>
            <a:ln w="9509"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43CD0802-2945-BC9C-F0D3-1AC49E581744}"/>
                </a:ext>
              </a:extLst>
            </p:cNvPr>
            <p:cNvSpPr/>
            <p:nvPr/>
          </p:nvSpPr>
          <p:spPr>
            <a:xfrm>
              <a:off x="7129823" y="3623988"/>
              <a:ext cx="1740745" cy="451747"/>
            </a:xfrm>
            <a:custGeom>
              <a:avLst/>
              <a:gdLst>
                <a:gd name="connsiteX0" fmla="*/ 0 w 1740745"/>
                <a:gd name="connsiteY0" fmla="*/ 0 h 451747"/>
                <a:gd name="connsiteX1" fmla="*/ 1740746 w 1740745"/>
                <a:gd name="connsiteY1" fmla="*/ 0 h 451747"/>
                <a:gd name="connsiteX2" fmla="*/ 1740746 w 1740745"/>
                <a:gd name="connsiteY2" fmla="*/ 451748 h 451747"/>
                <a:gd name="connsiteX3" fmla="*/ 0 w 1740745"/>
                <a:gd name="connsiteY3" fmla="*/ 451748 h 451747"/>
              </a:gdLst>
              <a:ahLst/>
              <a:cxnLst>
                <a:cxn ang="0">
                  <a:pos x="connsiteX0" y="connsiteY0"/>
                </a:cxn>
                <a:cxn ang="0">
                  <a:pos x="connsiteX1" y="connsiteY1"/>
                </a:cxn>
                <a:cxn ang="0">
                  <a:pos x="connsiteX2" y="connsiteY2"/>
                </a:cxn>
                <a:cxn ang="0">
                  <a:pos x="connsiteX3" y="connsiteY3"/>
                </a:cxn>
              </a:cxnLst>
              <a:rect l="l" t="t" r="r" b="b"/>
              <a:pathLst>
                <a:path w="1740745" h="451747">
                  <a:moveTo>
                    <a:pt x="0" y="0"/>
                  </a:moveTo>
                  <a:lnTo>
                    <a:pt x="1740746" y="0"/>
                  </a:lnTo>
                  <a:lnTo>
                    <a:pt x="1740746" y="451748"/>
                  </a:lnTo>
                  <a:lnTo>
                    <a:pt x="0" y="451748"/>
                  </a:lnTo>
                  <a:close/>
                </a:path>
              </a:pathLst>
            </a:custGeom>
            <a:solidFill>
              <a:schemeClr val="accent6">
                <a:lumMod val="20000"/>
                <a:lumOff val="80000"/>
              </a:schemeClr>
            </a:solidFill>
            <a:ln w="9509"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9C9375B4-3555-8E31-0944-7C0B29E32A6E}"/>
                </a:ext>
              </a:extLst>
            </p:cNvPr>
            <p:cNvSpPr/>
            <p:nvPr/>
          </p:nvSpPr>
          <p:spPr>
            <a:xfrm>
              <a:off x="7129823" y="2775716"/>
              <a:ext cx="1740745" cy="451747"/>
            </a:xfrm>
            <a:custGeom>
              <a:avLst/>
              <a:gdLst>
                <a:gd name="connsiteX0" fmla="*/ 0 w 1740745"/>
                <a:gd name="connsiteY0" fmla="*/ 0 h 451747"/>
                <a:gd name="connsiteX1" fmla="*/ 1740746 w 1740745"/>
                <a:gd name="connsiteY1" fmla="*/ 0 h 451747"/>
                <a:gd name="connsiteX2" fmla="*/ 1740746 w 1740745"/>
                <a:gd name="connsiteY2" fmla="*/ 451748 h 451747"/>
                <a:gd name="connsiteX3" fmla="*/ 0 w 1740745"/>
                <a:gd name="connsiteY3" fmla="*/ 451748 h 451747"/>
              </a:gdLst>
              <a:ahLst/>
              <a:cxnLst>
                <a:cxn ang="0">
                  <a:pos x="connsiteX0" y="connsiteY0"/>
                </a:cxn>
                <a:cxn ang="0">
                  <a:pos x="connsiteX1" y="connsiteY1"/>
                </a:cxn>
                <a:cxn ang="0">
                  <a:pos x="connsiteX2" y="connsiteY2"/>
                </a:cxn>
                <a:cxn ang="0">
                  <a:pos x="connsiteX3" y="connsiteY3"/>
                </a:cxn>
              </a:cxnLst>
              <a:rect l="l" t="t" r="r" b="b"/>
              <a:pathLst>
                <a:path w="1740745" h="451747">
                  <a:moveTo>
                    <a:pt x="0" y="0"/>
                  </a:moveTo>
                  <a:lnTo>
                    <a:pt x="1740746" y="0"/>
                  </a:lnTo>
                  <a:lnTo>
                    <a:pt x="1740746" y="451748"/>
                  </a:lnTo>
                  <a:lnTo>
                    <a:pt x="0" y="451748"/>
                  </a:lnTo>
                  <a:close/>
                </a:path>
              </a:pathLst>
            </a:custGeom>
            <a:solidFill>
              <a:schemeClr val="accent3">
                <a:lumMod val="20000"/>
                <a:lumOff val="80000"/>
              </a:schemeClr>
            </a:solidFill>
            <a:ln w="9509"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1C2DF541-D836-4EF0-D22A-1D5D731C1710}"/>
                </a:ext>
              </a:extLst>
            </p:cNvPr>
            <p:cNvSpPr/>
            <p:nvPr/>
          </p:nvSpPr>
          <p:spPr>
            <a:xfrm>
              <a:off x="6375303" y="2774387"/>
              <a:ext cx="940246" cy="451747"/>
            </a:xfrm>
            <a:custGeom>
              <a:avLst/>
              <a:gdLst>
                <a:gd name="connsiteX0" fmla="*/ 182966 w 940246"/>
                <a:gd name="connsiteY0" fmla="*/ 2752 h 451747"/>
                <a:gd name="connsiteX1" fmla="*/ 0 w 940246"/>
                <a:gd name="connsiteY1" fmla="*/ 227250 h 451747"/>
                <a:gd name="connsiteX2" fmla="*/ 182966 w 940246"/>
                <a:gd name="connsiteY2" fmla="*/ 451748 h 451747"/>
                <a:gd name="connsiteX3" fmla="*/ 940246 w 940246"/>
                <a:gd name="connsiteY3" fmla="*/ 451748 h 451747"/>
                <a:gd name="connsiteX4" fmla="*/ 785363 w 940246"/>
                <a:gd name="connsiteY4" fmla="*/ 224403 h 451747"/>
                <a:gd name="connsiteX5" fmla="*/ 937391 w 940246"/>
                <a:gd name="connsiteY5" fmla="*/ 0 h 451747"/>
                <a:gd name="connsiteX6" fmla="*/ 182966 w 940246"/>
                <a:gd name="connsiteY6" fmla="*/ 2752 h 4517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0246" h="451747">
                  <a:moveTo>
                    <a:pt x="182966" y="2752"/>
                  </a:moveTo>
                  <a:lnTo>
                    <a:pt x="0" y="227250"/>
                  </a:lnTo>
                  <a:lnTo>
                    <a:pt x="182966" y="451748"/>
                  </a:lnTo>
                  <a:lnTo>
                    <a:pt x="940246" y="451748"/>
                  </a:lnTo>
                  <a:lnTo>
                    <a:pt x="785363" y="224403"/>
                  </a:lnTo>
                  <a:lnTo>
                    <a:pt x="937391" y="0"/>
                  </a:lnTo>
                  <a:lnTo>
                    <a:pt x="182966" y="2752"/>
                  </a:lnTo>
                  <a:close/>
                </a:path>
              </a:pathLst>
            </a:custGeom>
            <a:solidFill>
              <a:schemeClr val="accent2">
                <a:lumMod val="50000"/>
              </a:schemeClr>
            </a:solidFill>
            <a:ln w="9509"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49E76E20-49F4-7322-8486-B6920ED8A0D3}"/>
                </a:ext>
              </a:extLst>
            </p:cNvPr>
            <p:cNvSpPr/>
            <p:nvPr/>
          </p:nvSpPr>
          <p:spPr>
            <a:xfrm>
              <a:off x="6375303" y="3622660"/>
              <a:ext cx="940246" cy="451747"/>
            </a:xfrm>
            <a:custGeom>
              <a:avLst/>
              <a:gdLst>
                <a:gd name="connsiteX0" fmla="*/ 182966 w 940246"/>
                <a:gd name="connsiteY0" fmla="*/ 2752 h 451747"/>
                <a:gd name="connsiteX1" fmla="*/ 0 w 940246"/>
                <a:gd name="connsiteY1" fmla="*/ 227250 h 451747"/>
                <a:gd name="connsiteX2" fmla="*/ 182966 w 940246"/>
                <a:gd name="connsiteY2" fmla="*/ 451748 h 451747"/>
                <a:gd name="connsiteX3" fmla="*/ 940246 w 940246"/>
                <a:gd name="connsiteY3" fmla="*/ 451748 h 451747"/>
                <a:gd name="connsiteX4" fmla="*/ 785363 w 940246"/>
                <a:gd name="connsiteY4" fmla="*/ 224403 h 451747"/>
                <a:gd name="connsiteX5" fmla="*/ 937391 w 940246"/>
                <a:gd name="connsiteY5" fmla="*/ 0 h 451747"/>
                <a:gd name="connsiteX6" fmla="*/ 182966 w 940246"/>
                <a:gd name="connsiteY6" fmla="*/ 2752 h 4517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0246" h="451747">
                  <a:moveTo>
                    <a:pt x="182966" y="2752"/>
                  </a:moveTo>
                  <a:lnTo>
                    <a:pt x="0" y="227250"/>
                  </a:lnTo>
                  <a:lnTo>
                    <a:pt x="182966" y="451748"/>
                  </a:lnTo>
                  <a:lnTo>
                    <a:pt x="940246" y="451748"/>
                  </a:lnTo>
                  <a:lnTo>
                    <a:pt x="785363" y="224403"/>
                  </a:lnTo>
                  <a:lnTo>
                    <a:pt x="937391" y="0"/>
                  </a:lnTo>
                  <a:lnTo>
                    <a:pt x="182966" y="2752"/>
                  </a:lnTo>
                  <a:close/>
                </a:path>
              </a:pathLst>
            </a:custGeom>
            <a:solidFill>
              <a:schemeClr val="accent6"/>
            </a:solidFill>
            <a:ln w="9509"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4FD5FE5E-D2DC-6787-8EFD-D9E1C233D799}"/>
                </a:ext>
              </a:extLst>
            </p:cNvPr>
            <p:cNvSpPr/>
            <p:nvPr/>
          </p:nvSpPr>
          <p:spPr>
            <a:xfrm>
              <a:off x="4906912" y="4051920"/>
              <a:ext cx="940246" cy="451747"/>
            </a:xfrm>
            <a:custGeom>
              <a:avLst/>
              <a:gdLst>
                <a:gd name="connsiteX0" fmla="*/ 757281 w 940246"/>
                <a:gd name="connsiteY0" fmla="*/ 448901 h 451747"/>
                <a:gd name="connsiteX1" fmla="*/ 940246 w 940246"/>
                <a:gd name="connsiteY1" fmla="*/ 224498 h 451747"/>
                <a:gd name="connsiteX2" fmla="*/ 757281 w 940246"/>
                <a:gd name="connsiteY2" fmla="*/ 0 h 451747"/>
                <a:gd name="connsiteX3" fmla="*/ 0 w 940246"/>
                <a:gd name="connsiteY3" fmla="*/ 0 h 451747"/>
                <a:gd name="connsiteX4" fmla="*/ 154883 w 940246"/>
                <a:gd name="connsiteY4" fmla="*/ 227250 h 451747"/>
                <a:gd name="connsiteX5" fmla="*/ 2856 w 940246"/>
                <a:gd name="connsiteY5" fmla="*/ 451748 h 451747"/>
                <a:gd name="connsiteX6" fmla="*/ 757281 w 940246"/>
                <a:gd name="connsiteY6" fmla="*/ 448901 h 4517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0246" h="451747">
                  <a:moveTo>
                    <a:pt x="757281" y="448901"/>
                  </a:moveTo>
                  <a:lnTo>
                    <a:pt x="940246" y="224498"/>
                  </a:lnTo>
                  <a:lnTo>
                    <a:pt x="757281" y="0"/>
                  </a:lnTo>
                  <a:lnTo>
                    <a:pt x="0" y="0"/>
                  </a:lnTo>
                  <a:lnTo>
                    <a:pt x="154883" y="227250"/>
                  </a:lnTo>
                  <a:lnTo>
                    <a:pt x="2856" y="451748"/>
                  </a:lnTo>
                  <a:lnTo>
                    <a:pt x="757281" y="448901"/>
                  </a:lnTo>
                  <a:close/>
                </a:path>
              </a:pathLst>
            </a:custGeom>
            <a:solidFill>
              <a:schemeClr val="tx2"/>
            </a:solidFill>
            <a:ln w="9509"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A8A3689B-CD64-CFF6-87D7-E9E03F5E4183}"/>
                </a:ext>
              </a:extLst>
            </p:cNvPr>
            <p:cNvSpPr/>
            <p:nvPr/>
          </p:nvSpPr>
          <p:spPr>
            <a:xfrm>
              <a:off x="4906912" y="3203647"/>
              <a:ext cx="940246" cy="451747"/>
            </a:xfrm>
            <a:custGeom>
              <a:avLst/>
              <a:gdLst>
                <a:gd name="connsiteX0" fmla="*/ 757281 w 940246"/>
                <a:gd name="connsiteY0" fmla="*/ 448901 h 451747"/>
                <a:gd name="connsiteX1" fmla="*/ 940246 w 940246"/>
                <a:gd name="connsiteY1" fmla="*/ 224498 h 451747"/>
                <a:gd name="connsiteX2" fmla="*/ 757281 w 940246"/>
                <a:gd name="connsiteY2" fmla="*/ 0 h 451747"/>
                <a:gd name="connsiteX3" fmla="*/ 0 w 940246"/>
                <a:gd name="connsiteY3" fmla="*/ 0 h 451747"/>
                <a:gd name="connsiteX4" fmla="*/ 154883 w 940246"/>
                <a:gd name="connsiteY4" fmla="*/ 227250 h 451747"/>
                <a:gd name="connsiteX5" fmla="*/ 2856 w 940246"/>
                <a:gd name="connsiteY5" fmla="*/ 451748 h 451747"/>
                <a:gd name="connsiteX6" fmla="*/ 757281 w 940246"/>
                <a:gd name="connsiteY6" fmla="*/ 448901 h 4517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0246" h="451747">
                  <a:moveTo>
                    <a:pt x="757281" y="448901"/>
                  </a:moveTo>
                  <a:lnTo>
                    <a:pt x="940246" y="224498"/>
                  </a:lnTo>
                  <a:lnTo>
                    <a:pt x="757281" y="0"/>
                  </a:lnTo>
                  <a:lnTo>
                    <a:pt x="0" y="0"/>
                  </a:lnTo>
                  <a:lnTo>
                    <a:pt x="154883" y="227250"/>
                  </a:lnTo>
                  <a:lnTo>
                    <a:pt x="2856" y="451748"/>
                  </a:lnTo>
                  <a:lnTo>
                    <a:pt x="757281" y="448901"/>
                  </a:lnTo>
                  <a:close/>
                </a:path>
              </a:pathLst>
            </a:custGeom>
            <a:solidFill>
              <a:schemeClr val="accent1"/>
            </a:solidFill>
            <a:ln w="9509"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B430C848-84A1-8B0A-254E-F628898CF94A}"/>
                </a:ext>
              </a:extLst>
            </p:cNvPr>
            <p:cNvSpPr/>
            <p:nvPr/>
          </p:nvSpPr>
          <p:spPr>
            <a:xfrm>
              <a:off x="4906912" y="2355375"/>
              <a:ext cx="940246" cy="451747"/>
            </a:xfrm>
            <a:custGeom>
              <a:avLst/>
              <a:gdLst>
                <a:gd name="connsiteX0" fmla="*/ 757281 w 940246"/>
                <a:gd name="connsiteY0" fmla="*/ 448901 h 451747"/>
                <a:gd name="connsiteX1" fmla="*/ 940246 w 940246"/>
                <a:gd name="connsiteY1" fmla="*/ 224498 h 451747"/>
                <a:gd name="connsiteX2" fmla="*/ 757281 w 940246"/>
                <a:gd name="connsiteY2" fmla="*/ 0 h 451747"/>
                <a:gd name="connsiteX3" fmla="*/ 0 w 940246"/>
                <a:gd name="connsiteY3" fmla="*/ 0 h 451747"/>
                <a:gd name="connsiteX4" fmla="*/ 154883 w 940246"/>
                <a:gd name="connsiteY4" fmla="*/ 227250 h 451747"/>
                <a:gd name="connsiteX5" fmla="*/ 2856 w 940246"/>
                <a:gd name="connsiteY5" fmla="*/ 451748 h 451747"/>
                <a:gd name="connsiteX6" fmla="*/ 757281 w 940246"/>
                <a:gd name="connsiteY6" fmla="*/ 448901 h 4517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0246" h="451747">
                  <a:moveTo>
                    <a:pt x="757281" y="448901"/>
                  </a:moveTo>
                  <a:lnTo>
                    <a:pt x="940246" y="224498"/>
                  </a:lnTo>
                  <a:lnTo>
                    <a:pt x="757281" y="0"/>
                  </a:lnTo>
                  <a:lnTo>
                    <a:pt x="0" y="0"/>
                  </a:lnTo>
                  <a:lnTo>
                    <a:pt x="154883" y="227250"/>
                  </a:lnTo>
                  <a:lnTo>
                    <a:pt x="2856" y="451748"/>
                  </a:lnTo>
                  <a:lnTo>
                    <a:pt x="757281" y="448901"/>
                  </a:lnTo>
                  <a:close/>
                </a:path>
              </a:pathLst>
            </a:custGeom>
            <a:solidFill>
              <a:schemeClr val="accent4">
                <a:lumMod val="50000"/>
              </a:schemeClr>
            </a:solidFill>
            <a:ln w="9509"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B8E25A6D-F680-23F7-70C3-9A59C5F38DCC}"/>
                </a:ext>
              </a:extLst>
            </p:cNvPr>
            <p:cNvSpPr/>
            <p:nvPr/>
          </p:nvSpPr>
          <p:spPr>
            <a:xfrm>
              <a:off x="5984906" y="3001637"/>
              <a:ext cx="707493" cy="389123"/>
            </a:xfrm>
            <a:custGeom>
              <a:avLst/>
              <a:gdLst>
                <a:gd name="connsiteX0" fmla="*/ 390397 w 707493"/>
                <a:gd name="connsiteY0" fmla="*/ 0 h 389123"/>
                <a:gd name="connsiteX1" fmla="*/ 0 w 707493"/>
                <a:gd name="connsiteY1" fmla="*/ 0 h 389123"/>
                <a:gd name="connsiteX2" fmla="*/ 0 w 707493"/>
                <a:gd name="connsiteY2" fmla="*/ 0 h 389123"/>
                <a:gd name="connsiteX3" fmla="*/ 317192 w 707493"/>
                <a:gd name="connsiteY3" fmla="*/ 389124 h 389123"/>
                <a:gd name="connsiteX4" fmla="*/ 707493 w 707493"/>
                <a:gd name="connsiteY4" fmla="*/ 389124 h 389123"/>
                <a:gd name="connsiteX5" fmla="*/ 390397 w 707493"/>
                <a:gd name="connsiteY5" fmla="*/ 0 h 389123"/>
                <a:gd name="connsiteX6" fmla="*/ 390397 w 707493"/>
                <a:gd name="connsiteY6" fmla="*/ 0 h 389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07493" h="389123">
                  <a:moveTo>
                    <a:pt x="390397" y="0"/>
                  </a:moveTo>
                  <a:lnTo>
                    <a:pt x="0" y="0"/>
                  </a:lnTo>
                  <a:lnTo>
                    <a:pt x="0" y="0"/>
                  </a:lnTo>
                  <a:lnTo>
                    <a:pt x="317192" y="389124"/>
                  </a:lnTo>
                  <a:lnTo>
                    <a:pt x="707493" y="389124"/>
                  </a:lnTo>
                  <a:lnTo>
                    <a:pt x="390397" y="0"/>
                  </a:lnTo>
                  <a:lnTo>
                    <a:pt x="390397" y="0"/>
                  </a:lnTo>
                  <a:close/>
                </a:path>
              </a:pathLst>
            </a:custGeom>
            <a:solidFill>
              <a:schemeClr val="accent2">
                <a:lumMod val="75000"/>
              </a:schemeClr>
            </a:solidFill>
            <a:ln w="9509"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CFC9546F-4871-287A-4DA5-0B6CF046FBB6}"/>
                </a:ext>
              </a:extLst>
            </p:cNvPr>
            <p:cNvSpPr/>
            <p:nvPr/>
          </p:nvSpPr>
          <p:spPr>
            <a:xfrm>
              <a:off x="5984906" y="2612514"/>
              <a:ext cx="707493" cy="389123"/>
            </a:xfrm>
            <a:custGeom>
              <a:avLst/>
              <a:gdLst>
                <a:gd name="connsiteX0" fmla="*/ 707493 w 707493"/>
                <a:gd name="connsiteY0" fmla="*/ 0 h 389123"/>
                <a:gd name="connsiteX1" fmla="*/ 317192 w 707493"/>
                <a:gd name="connsiteY1" fmla="*/ 0 h 389123"/>
                <a:gd name="connsiteX2" fmla="*/ 0 w 707493"/>
                <a:gd name="connsiteY2" fmla="*/ 389124 h 389123"/>
                <a:gd name="connsiteX3" fmla="*/ 390397 w 707493"/>
                <a:gd name="connsiteY3" fmla="*/ 389124 h 389123"/>
                <a:gd name="connsiteX4" fmla="*/ 707493 w 707493"/>
                <a:gd name="connsiteY4" fmla="*/ 0 h 3891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7493" h="389123">
                  <a:moveTo>
                    <a:pt x="707493" y="0"/>
                  </a:moveTo>
                  <a:lnTo>
                    <a:pt x="317192" y="0"/>
                  </a:lnTo>
                  <a:lnTo>
                    <a:pt x="0" y="389124"/>
                  </a:lnTo>
                  <a:lnTo>
                    <a:pt x="390397" y="389124"/>
                  </a:lnTo>
                  <a:lnTo>
                    <a:pt x="707493" y="0"/>
                  </a:lnTo>
                  <a:close/>
                </a:path>
              </a:pathLst>
            </a:custGeom>
            <a:solidFill>
              <a:schemeClr val="accent2"/>
            </a:solidFill>
            <a:ln w="9509"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BEFD2852-CA92-9F41-8430-BDA51924566C}"/>
                </a:ext>
              </a:extLst>
            </p:cNvPr>
            <p:cNvSpPr/>
            <p:nvPr/>
          </p:nvSpPr>
          <p:spPr>
            <a:xfrm>
              <a:off x="5530062" y="3428146"/>
              <a:ext cx="707493" cy="389028"/>
            </a:xfrm>
            <a:custGeom>
              <a:avLst/>
              <a:gdLst>
                <a:gd name="connsiteX0" fmla="*/ 0 w 707493"/>
                <a:gd name="connsiteY0" fmla="*/ 389029 h 389028"/>
                <a:gd name="connsiteX1" fmla="*/ 390302 w 707493"/>
                <a:gd name="connsiteY1" fmla="*/ 389029 h 389028"/>
                <a:gd name="connsiteX2" fmla="*/ 707493 w 707493"/>
                <a:gd name="connsiteY2" fmla="*/ 0 h 389028"/>
                <a:gd name="connsiteX3" fmla="*/ 317096 w 707493"/>
                <a:gd name="connsiteY3" fmla="*/ 0 h 389028"/>
                <a:gd name="connsiteX4" fmla="*/ 0 w 707493"/>
                <a:gd name="connsiteY4" fmla="*/ 389029 h 3890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7493" h="389028">
                  <a:moveTo>
                    <a:pt x="0" y="389029"/>
                  </a:moveTo>
                  <a:lnTo>
                    <a:pt x="390302" y="389029"/>
                  </a:lnTo>
                  <a:lnTo>
                    <a:pt x="707493" y="0"/>
                  </a:lnTo>
                  <a:lnTo>
                    <a:pt x="317096" y="0"/>
                  </a:lnTo>
                  <a:lnTo>
                    <a:pt x="0" y="389029"/>
                  </a:lnTo>
                  <a:close/>
                </a:path>
              </a:pathLst>
            </a:custGeom>
            <a:solidFill>
              <a:schemeClr val="accent1">
                <a:lumMod val="75000"/>
              </a:schemeClr>
            </a:solidFill>
            <a:ln w="9509"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BC5CB062-660F-46AC-2B69-A90D1752AD27}"/>
                </a:ext>
              </a:extLst>
            </p:cNvPr>
            <p:cNvSpPr/>
            <p:nvPr/>
          </p:nvSpPr>
          <p:spPr>
            <a:xfrm>
              <a:off x="5530062" y="3039022"/>
              <a:ext cx="707493" cy="389123"/>
            </a:xfrm>
            <a:custGeom>
              <a:avLst/>
              <a:gdLst>
                <a:gd name="connsiteX0" fmla="*/ 390302 w 707493"/>
                <a:gd name="connsiteY0" fmla="*/ 0 h 389123"/>
                <a:gd name="connsiteX1" fmla="*/ 0 w 707493"/>
                <a:gd name="connsiteY1" fmla="*/ 0 h 389123"/>
                <a:gd name="connsiteX2" fmla="*/ 317096 w 707493"/>
                <a:gd name="connsiteY2" fmla="*/ 389124 h 389123"/>
                <a:gd name="connsiteX3" fmla="*/ 317096 w 707493"/>
                <a:gd name="connsiteY3" fmla="*/ 389124 h 389123"/>
                <a:gd name="connsiteX4" fmla="*/ 707493 w 707493"/>
                <a:gd name="connsiteY4" fmla="*/ 389124 h 389123"/>
                <a:gd name="connsiteX5" fmla="*/ 707493 w 707493"/>
                <a:gd name="connsiteY5" fmla="*/ 389124 h 389123"/>
                <a:gd name="connsiteX6" fmla="*/ 390302 w 707493"/>
                <a:gd name="connsiteY6" fmla="*/ 0 h 389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07493" h="389123">
                  <a:moveTo>
                    <a:pt x="390302" y="0"/>
                  </a:moveTo>
                  <a:lnTo>
                    <a:pt x="0" y="0"/>
                  </a:lnTo>
                  <a:lnTo>
                    <a:pt x="317096" y="389124"/>
                  </a:lnTo>
                  <a:lnTo>
                    <a:pt x="317096" y="389124"/>
                  </a:lnTo>
                  <a:lnTo>
                    <a:pt x="707493" y="389124"/>
                  </a:lnTo>
                  <a:lnTo>
                    <a:pt x="707493" y="389124"/>
                  </a:lnTo>
                  <a:lnTo>
                    <a:pt x="390302" y="0"/>
                  </a:lnTo>
                  <a:close/>
                </a:path>
              </a:pathLst>
            </a:custGeom>
            <a:solidFill>
              <a:schemeClr val="accent1">
                <a:lumMod val="60000"/>
                <a:lumOff val="40000"/>
              </a:schemeClr>
            </a:solidFill>
            <a:ln w="9509"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A22B79B7-29DC-8EF8-4C00-F6D96DA655A0}"/>
                </a:ext>
              </a:extLst>
            </p:cNvPr>
            <p:cNvSpPr/>
            <p:nvPr/>
          </p:nvSpPr>
          <p:spPr>
            <a:xfrm>
              <a:off x="5530062" y="2190750"/>
              <a:ext cx="707493" cy="389123"/>
            </a:xfrm>
            <a:custGeom>
              <a:avLst/>
              <a:gdLst>
                <a:gd name="connsiteX0" fmla="*/ 707493 w 707493"/>
                <a:gd name="connsiteY0" fmla="*/ 389124 h 389123"/>
                <a:gd name="connsiteX1" fmla="*/ 390302 w 707493"/>
                <a:gd name="connsiteY1" fmla="*/ 0 h 389123"/>
                <a:gd name="connsiteX2" fmla="*/ 0 w 707493"/>
                <a:gd name="connsiteY2" fmla="*/ 0 h 389123"/>
                <a:gd name="connsiteX3" fmla="*/ 317096 w 707493"/>
                <a:gd name="connsiteY3" fmla="*/ 389124 h 389123"/>
                <a:gd name="connsiteX4" fmla="*/ 317096 w 707493"/>
                <a:gd name="connsiteY4" fmla="*/ 389124 h 389123"/>
                <a:gd name="connsiteX5" fmla="*/ 707493 w 707493"/>
                <a:gd name="connsiteY5" fmla="*/ 389124 h 389123"/>
                <a:gd name="connsiteX6" fmla="*/ 707493 w 707493"/>
                <a:gd name="connsiteY6" fmla="*/ 389124 h 389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07493" h="389123">
                  <a:moveTo>
                    <a:pt x="707493" y="389124"/>
                  </a:moveTo>
                  <a:lnTo>
                    <a:pt x="390302" y="0"/>
                  </a:lnTo>
                  <a:lnTo>
                    <a:pt x="0" y="0"/>
                  </a:lnTo>
                  <a:lnTo>
                    <a:pt x="317096" y="389124"/>
                  </a:lnTo>
                  <a:lnTo>
                    <a:pt x="317096" y="389124"/>
                  </a:lnTo>
                  <a:lnTo>
                    <a:pt x="707493" y="389124"/>
                  </a:lnTo>
                  <a:lnTo>
                    <a:pt x="707493" y="389124"/>
                  </a:lnTo>
                  <a:close/>
                </a:path>
              </a:pathLst>
            </a:custGeom>
            <a:solidFill>
              <a:schemeClr val="accent4"/>
            </a:solidFill>
            <a:ln w="9509"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397135CD-8B59-E9C4-08FC-0F2BA8A93308}"/>
                </a:ext>
              </a:extLst>
            </p:cNvPr>
            <p:cNvSpPr/>
            <p:nvPr/>
          </p:nvSpPr>
          <p:spPr>
            <a:xfrm>
              <a:off x="5530062" y="2579873"/>
              <a:ext cx="707493" cy="389028"/>
            </a:xfrm>
            <a:custGeom>
              <a:avLst/>
              <a:gdLst>
                <a:gd name="connsiteX0" fmla="*/ 390302 w 707493"/>
                <a:gd name="connsiteY0" fmla="*/ 389029 h 389028"/>
                <a:gd name="connsiteX1" fmla="*/ 707493 w 707493"/>
                <a:gd name="connsiteY1" fmla="*/ 0 h 389028"/>
                <a:gd name="connsiteX2" fmla="*/ 317096 w 707493"/>
                <a:gd name="connsiteY2" fmla="*/ 0 h 389028"/>
                <a:gd name="connsiteX3" fmla="*/ 0 w 707493"/>
                <a:gd name="connsiteY3" fmla="*/ 389029 h 389028"/>
                <a:gd name="connsiteX4" fmla="*/ 390302 w 707493"/>
                <a:gd name="connsiteY4" fmla="*/ 389029 h 3890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7493" h="389028">
                  <a:moveTo>
                    <a:pt x="390302" y="389029"/>
                  </a:moveTo>
                  <a:lnTo>
                    <a:pt x="707493" y="0"/>
                  </a:lnTo>
                  <a:lnTo>
                    <a:pt x="317096" y="0"/>
                  </a:lnTo>
                  <a:lnTo>
                    <a:pt x="0" y="389029"/>
                  </a:lnTo>
                  <a:lnTo>
                    <a:pt x="390302" y="389029"/>
                  </a:lnTo>
                  <a:close/>
                </a:path>
              </a:pathLst>
            </a:custGeom>
            <a:solidFill>
              <a:schemeClr val="accent4">
                <a:lumMod val="75000"/>
              </a:schemeClr>
            </a:solidFill>
            <a:ln w="9509"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58735C2D-2887-3043-553D-B3D3A1A65431}"/>
                </a:ext>
              </a:extLst>
            </p:cNvPr>
            <p:cNvSpPr/>
            <p:nvPr/>
          </p:nvSpPr>
          <p:spPr>
            <a:xfrm>
              <a:off x="5984906" y="3460786"/>
              <a:ext cx="707493" cy="389123"/>
            </a:xfrm>
            <a:custGeom>
              <a:avLst/>
              <a:gdLst>
                <a:gd name="connsiteX0" fmla="*/ 707493 w 707493"/>
                <a:gd name="connsiteY0" fmla="*/ 0 h 389123"/>
                <a:gd name="connsiteX1" fmla="*/ 317192 w 707493"/>
                <a:gd name="connsiteY1" fmla="*/ 0 h 389123"/>
                <a:gd name="connsiteX2" fmla="*/ 0 w 707493"/>
                <a:gd name="connsiteY2" fmla="*/ 389124 h 389123"/>
                <a:gd name="connsiteX3" fmla="*/ 390397 w 707493"/>
                <a:gd name="connsiteY3" fmla="*/ 389124 h 389123"/>
                <a:gd name="connsiteX4" fmla="*/ 707493 w 707493"/>
                <a:gd name="connsiteY4" fmla="*/ 0 h 3891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7493" h="389123">
                  <a:moveTo>
                    <a:pt x="707493" y="0"/>
                  </a:moveTo>
                  <a:lnTo>
                    <a:pt x="317192" y="0"/>
                  </a:lnTo>
                  <a:lnTo>
                    <a:pt x="0" y="389124"/>
                  </a:lnTo>
                  <a:lnTo>
                    <a:pt x="390397" y="389124"/>
                  </a:lnTo>
                  <a:lnTo>
                    <a:pt x="707493" y="0"/>
                  </a:lnTo>
                  <a:close/>
                </a:path>
              </a:pathLst>
            </a:custGeom>
            <a:solidFill>
              <a:schemeClr val="accent6">
                <a:lumMod val="40000"/>
                <a:lumOff val="60000"/>
              </a:schemeClr>
            </a:solidFill>
            <a:ln w="9509"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BACC6B43-9B58-6206-19A8-A4321D5938D3}"/>
                </a:ext>
              </a:extLst>
            </p:cNvPr>
            <p:cNvSpPr/>
            <p:nvPr/>
          </p:nvSpPr>
          <p:spPr>
            <a:xfrm>
              <a:off x="5984906" y="3849910"/>
              <a:ext cx="707493" cy="389123"/>
            </a:xfrm>
            <a:custGeom>
              <a:avLst/>
              <a:gdLst>
                <a:gd name="connsiteX0" fmla="*/ 0 w 707493"/>
                <a:gd name="connsiteY0" fmla="*/ 0 h 389123"/>
                <a:gd name="connsiteX1" fmla="*/ 317192 w 707493"/>
                <a:gd name="connsiteY1" fmla="*/ 389124 h 389123"/>
                <a:gd name="connsiteX2" fmla="*/ 707493 w 707493"/>
                <a:gd name="connsiteY2" fmla="*/ 389124 h 389123"/>
                <a:gd name="connsiteX3" fmla="*/ 390397 w 707493"/>
                <a:gd name="connsiteY3" fmla="*/ 0 h 389123"/>
                <a:gd name="connsiteX4" fmla="*/ 0 w 707493"/>
                <a:gd name="connsiteY4" fmla="*/ 0 h 3891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7493" h="389123">
                  <a:moveTo>
                    <a:pt x="0" y="0"/>
                  </a:moveTo>
                  <a:lnTo>
                    <a:pt x="317192" y="389124"/>
                  </a:lnTo>
                  <a:lnTo>
                    <a:pt x="707493" y="389124"/>
                  </a:lnTo>
                  <a:lnTo>
                    <a:pt x="390397" y="0"/>
                  </a:lnTo>
                  <a:lnTo>
                    <a:pt x="0" y="0"/>
                  </a:lnTo>
                  <a:close/>
                </a:path>
              </a:pathLst>
            </a:custGeom>
            <a:solidFill>
              <a:schemeClr val="accent6">
                <a:lumMod val="60000"/>
                <a:lumOff val="40000"/>
              </a:schemeClr>
            </a:solidFill>
            <a:ln w="9509"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2421D5F6-88F5-86B5-E4C1-F8E057412395}"/>
                </a:ext>
              </a:extLst>
            </p:cNvPr>
            <p:cNvSpPr/>
            <p:nvPr/>
          </p:nvSpPr>
          <p:spPr>
            <a:xfrm>
              <a:off x="5530062" y="4277746"/>
              <a:ext cx="706350" cy="387700"/>
            </a:xfrm>
            <a:custGeom>
              <a:avLst/>
              <a:gdLst>
                <a:gd name="connsiteX0" fmla="*/ 0 w 706350"/>
                <a:gd name="connsiteY0" fmla="*/ 387700 h 387700"/>
                <a:gd name="connsiteX1" fmla="*/ 390302 w 706350"/>
                <a:gd name="connsiteY1" fmla="*/ 387700 h 387700"/>
                <a:gd name="connsiteX2" fmla="*/ 706351 w 706350"/>
                <a:gd name="connsiteY2" fmla="*/ 0 h 387700"/>
                <a:gd name="connsiteX3" fmla="*/ 315954 w 706350"/>
                <a:gd name="connsiteY3" fmla="*/ 0 h 387700"/>
                <a:gd name="connsiteX4" fmla="*/ 0 w 706350"/>
                <a:gd name="connsiteY4" fmla="*/ 387700 h 3877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6350" h="387700">
                  <a:moveTo>
                    <a:pt x="0" y="387700"/>
                  </a:moveTo>
                  <a:lnTo>
                    <a:pt x="390302" y="387700"/>
                  </a:lnTo>
                  <a:lnTo>
                    <a:pt x="706351" y="0"/>
                  </a:lnTo>
                  <a:lnTo>
                    <a:pt x="315954" y="0"/>
                  </a:lnTo>
                  <a:lnTo>
                    <a:pt x="0" y="387700"/>
                  </a:lnTo>
                  <a:close/>
                </a:path>
              </a:pathLst>
            </a:custGeom>
            <a:solidFill>
              <a:schemeClr val="tx2">
                <a:lumMod val="40000"/>
                <a:lumOff val="60000"/>
              </a:schemeClr>
            </a:solidFill>
            <a:ln w="9509"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7C43A55A-77CA-C92E-CBEF-10A1401ABC46}"/>
                </a:ext>
              </a:extLst>
            </p:cNvPr>
            <p:cNvSpPr/>
            <p:nvPr/>
          </p:nvSpPr>
          <p:spPr>
            <a:xfrm>
              <a:off x="5530062" y="3887294"/>
              <a:ext cx="707493" cy="390451"/>
            </a:xfrm>
            <a:custGeom>
              <a:avLst/>
              <a:gdLst>
                <a:gd name="connsiteX0" fmla="*/ 390302 w 707493"/>
                <a:gd name="connsiteY0" fmla="*/ 0 h 390451"/>
                <a:gd name="connsiteX1" fmla="*/ 0 w 707493"/>
                <a:gd name="connsiteY1" fmla="*/ 0 h 390451"/>
                <a:gd name="connsiteX2" fmla="*/ 317096 w 707493"/>
                <a:gd name="connsiteY2" fmla="*/ 389124 h 390451"/>
                <a:gd name="connsiteX3" fmla="*/ 315954 w 707493"/>
                <a:gd name="connsiteY3" fmla="*/ 390452 h 390451"/>
                <a:gd name="connsiteX4" fmla="*/ 706351 w 707493"/>
                <a:gd name="connsiteY4" fmla="*/ 390452 h 390451"/>
                <a:gd name="connsiteX5" fmla="*/ 707493 w 707493"/>
                <a:gd name="connsiteY5" fmla="*/ 389124 h 390451"/>
                <a:gd name="connsiteX6" fmla="*/ 390302 w 707493"/>
                <a:gd name="connsiteY6" fmla="*/ 0 h 390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07493" h="390451">
                  <a:moveTo>
                    <a:pt x="390302" y="0"/>
                  </a:moveTo>
                  <a:lnTo>
                    <a:pt x="0" y="0"/>
                  </a:lnTo>
                  <a:lnTo>
                    <a:pt x="317096" y="389124"/>
                  </a:lnTo>
                  <a:lnTo>
                    <a:pt x="315954" y="390452"/>
                  </a:lnTo>
                  <a:lnTo>
                    <a:pt x="706351" y="390452"/>
                  </a:lnTo>
                  <a:lnTo>
                    <a:pt x="707493" y="389124"/>
                  </a:lnTo>
                  <a:lnTo>
                    <a:pt x="390302" y="0"/>
                  </a:lnTo>
                  <a:close/>
                </a:path>
              </a:pathLst>
            </a:custGeom>
            <a:solidFill>
              <a:schemeClr val="tx2">
                <a:lumMod val="60000"/>
                <a:lumOff val="40000"/>
              </a:schemeClr>
            </a:solidFill>
            <a:ln w="9509" cap="flat">
              <a:noFill/>
              <a:prstDash val="solid"/>
              <a:miter/>
            </a:ln>
          </p:spPr>
          <p:txBody>
            <a:bodyPr rtlCol="0" anchor="ctr"/>
            <a:lstStyle/>
            <a:p>
              <a:endParaRPr lang="en-US"/>
            </a:p>
          </p:txBody>
        </p:sp>
      </p:grpSp>
      <p:grpSp>
        <p:nvGrpSpPr>
          <p:cNvPr id="31" name="Graphic 2">
            <a:extLst>
              <a:ext uri="{FF2B5EF4-FFF2-40B4-BE49-F238E27FC236}">
                <a16:creationId xmlns:a16="http://schemas.microsoft.com/office/drawing/2014/main" id="{807FC7C8-F65C-5876-C0C8-62593029B008}"/>
              </a:ext>
            </a:extLst>
          </p:cNvPr>
          <p:cNvGrpSpPr/>
          <p:nvPr/>
        </p:nvGrpSpPr>
        <p:grpSpPr>
          <a:xfrm>
            <a:off x="4475698" y="1215389"/>
            <a:ext cx="3628750" cy="3901121"/>
            <a:chOff x="5179748" y="2443618"/>
            <a:chExt cx="1831842" cy="1969339"/>
          </a:xfrm>
          <a:solidFill>
            <a:schemeClr val="bg1"/>
          </a:solidFill>
        </p:grpSpPr>
        <p:sp>
          <p:nvSpPr>
            <p:cNvPr id="32" name="Freeform 31">
              <a:extLst>
                <a:ext uri="{FF2B5EF4-FFF2-40B4-BE49-F238E27FC236}">
                  <a16:creationId xmlns:a16="http://schemas.microsoft.com/office/drawing/2014/main" id="{FB3DFC67-4EAF-2713-3F9C-594AD4528839}"/>
                </a:ext>
              </a:extLst>
            </p:cNvPr>
            <p:cNvSpPr/>
            <p:nvPr/>
          </p:nvSpPr>
          <p:spPr>
            <a:xfrm>
              <a:off x="6715489" y="2838814"/>
              <a:ext cx="271107" cy="323937"/>
            </a:xfrm>
            <a:custGeom>
              <a:avLst/>
              <a:gdLst>
                <a:gd name="connsiteX0" fmla="*/ 181991 w 271107"/>
                <a:gd name="connsiteY0" fmla="*/ 312575 h 323937"/>
                <a:gd name="connsiteX1" fmla="*/ 170663 w 271107"/>
                <a:gd name="connsiteY1" fmla="*/ 323866 h 323937"/>
                <a:gd name="connsiteX2" fmla="*/ 102122 w 271107"/>
                <a:gd name="connsiteY2" fmla="*/ 323866 h 323937"/>
                <a:gd name="connsiteX3" fmla="*/ 90794 w 271107"/>
                <a:gd name="connsiteY3" fmla="*/ 312575 h 323937"/>
                <a:gd name="connsiteX4" fmla="*/ 90794 w 271107"/>
                <a:gd name="connsiteY4" fmla="*/ 312575 h 323937"/>
                <a:gd name="connsiteX5" fmla="*/ 102122 w 271107"/>
                <a:gd name="connsiteY5" fmla="*/ 301283 h 323937"/>
                <a:gd name="connsiteX6" fmla="*/ 170663 w 271107"/>
                <a:gd name="connsiteY6" fmla="*/ 301283 h 323937"/>
                <a:gd name="connsiteX7" fmla="*/ 181991 w 271107"/>
                <a:gd name="connsiteY7" fmla="*/ 312575 h 323937"/>
                <a:gd name="connsiteX8" fmla="*/ 181991 w 271107"/>
                <a:gd name="connsiteY8" fmla="*/ 283065 h 323937"/>
                <a:gd name="connsiteX9" fmla="*/ 170663 w 271107"/>
                <a:gd name="connsiteY9" fmla="*/ 271774 h 323937"/>
                <a:gd name="connsiteX10" fmla="*/ 102122 w 271107"/>
                <a:gd name="connsiteY10" fmla="*/ 271774 h 323937"/>
                <a:gd name="connsiteX11" fmla="*/ 90794 w 271107"/>
                <a:gd name="connsiteY11" fmla="*/ 283065 h 323937"/>
                <a:gd name="connsiteX12" fmla="*/ 90794 w 271107"/>
                <a:gd name="connsiteY12" fmla="*/ 283065 h 323937"/>
                <a:gd name="connsiteX13" fmla="*/ 102122 w 271107"/>
                <a:gd name="connsiteY13" fmla="*/ 294357 h 323937"/>
                <a:gd name="connsiteX14" fmla="*/ 170663 w 271107"/>
                <a:gd name="connsiteY14" fmla="*/ 294357 h 323937"/>
                <a:gd name="connsiteX15" fmla="*/ 181991 w 271107"/>
                <a:gd name="connsiteY15" fmla="*/ 283065 h 323937"/>
                <a:gd name="connsiteX16" fmla="*/ 147245 w 271107"/>
                <a:gd name="connsiteY16" fmla="*/ 159715 h 323937"/>
                <a:gd name="connsiteX17" fmla="*/ 125635 w 271107"/>
                <a:gd name="connsiteY17" fmla="*/ 159715 h 323937"/>
                <a:gd name="connsiteX18" fmla="*/ 125635 w 271107"/>
                <a:gd name="connsiteY18" fmla="*/ 265512 h 323937"/>
                <a:gd name="connsiteX19" fmla="*/ 147245 w 271107"/>
                <a:gd name="connsiteY19" fmla="*/ 265512 h 323937"/>
                <a:gd name="connsiteX20" fmla="*/ 98695 w 271107"/>
                <a:gd name="connsiteY20" fmla="*/ 116163 h 323937"/>
                <a:gd name="connsiteX21" fmla="*/ 83617 w 271107"/>
                <a:gd name="connsiteY21" fmla="*/ 133679 h 323937"/>
                <a:gd name="connsiteX22" fmla="*/ 98695 w 271107"/>
                <a:gd name="connsiteY22" fmla="*/ 148708 h 323937"/>
                <a:gd name="connsiteX23" fmla="*/ 115069 w 271107"/>
                <a:gd name="connsiteY23" fmla="*/ 148708 h 323937"/>
                <a:gd name="connsiteX24" fmla="*/ 115069 w 271107"/>
                <a:gd name="connsiteY24" fmla="*/ 132483 h 323937"/>
                <a:gd name="connsiteX25" fmla="*/ 98695 w 271107"/>
                <a:gd name="connsiteY25" fmla="*/ 116163 h 323937"/>
                <a:gd name="connsiteX26" fmla="*/ 190654 w 271107"/>
                <a:gd name="connsiteY26" fmla="*/ 132483 h 323937"/>
                <a:gd name="connsiteX27" fmla="*/ 175575 w 271107"/>
                <a:gd name="connsiteY27" fmla="*/ 114967 h 323937"/>
                <a:gd name="connsiteX28" fmla="*/ 158002 w 271107"/>
                <a:gd name="connsiteY28" fmla="*/ 129996 h 323937"/>
                <a:gd name="connsiteX29" fmla="*/ 158002 w 271107"/>
                <a:gd name="connsiteY29" fmla="*/ 132483 h 323937"/>
                <a:gd name="connsiteX30" fmla="*/ 158002 w 271107"/>
                <a:gd name="connsiteY30" fmla="*/ 148708 h 323937"/>
                <a:gd name="connsiteX31" fmla="*/ 174280 w 271107"/>
                <a:gd name="connsiteY31" fmla="*/ 148708 h 323937"/>
                <a:gd name="connsiteX32" fmla="*/ 190559 w 271107"/>
                <a:gd name="connsiteY32" fmla="*/ 132483 h 323937"/>
                <a:gd name="connsiteX33" fmla="*/ 226543 w 271107"/>
                <a:gd name="connsiteY33" fmla="*/ 103068 h 323937"/>
                <a:gd name="connsiteX34" fmla="*/ 136488 w 271107"/>
                <a:gd name="connsiteY34" fmla="*/ 42911 h 323937"/>
                <a:gd name="connsiteX35" fmla="*/ 46433 w 271107"/>
                <a:gd name="connsiteY35" fmla="*/ 103068 h 323937"/>
                <a:gd name="connsiteX36" fmla="*/ 56524 w 271107"/>
                <a:gd name="connsiteY36" fmla="*/ 166072 h 323937"/>
                <a:gd name="connsiteX37" fmla="*/ 84130 w 271107"/>
                <a:gd name="connsiteY37" fmla="*/ 218164 h 323937"/>
                <a:gd name="connsiteX38" fmla="*/ 92793 w 271107"/>
                <a:gd name="connsiteY38" fmla="*/ 253556 h 323937"/>
                <a:gd name="connsiteX39" fmla="*/ 108500 w 271107"/>
                <a:gd name="connsiteY39" fmla="*/ 265132 h 323937"/>
                <a:gd name="connsiteX40" fmla="*/ 115069 w 271107"/>
                <a:gd name="connsiteY40" fmla="*/ 265132 h 323937"/>
                <a:gd name="connsiteX41" fmla="*/ 115069 w 271107"/>
                <a:gd name="connsiteY41" fmla="*/ 159335 h 323937"/>
                <a:gd name="connsiteX42" fmla="*/ 98695 w 271107"/>
                <a:gd name="connsiteY42" fmla="*/ 159335 h 323937"/>
                <a:gd name="connsiteX43" fmla="*/ 71755 w 271107"/>
                <a:gd name="connsiteY43" fmla="*/ 132483 h 323937"/>
                <a:gd name="connsiteX44" fmla="*/ 98695 w 271107"/>
                <a:gd name="connsiteY44" fmla="*/ 105630 h 323937"/>
                <a:gd name="connsiteX45" fmla="*/ 125731 w 271107"/>
                <a:gd name="connsiteY45" fmla="*/ 132103 h 323937"/>
                <a:gd name="connsiteX46" fmla="*/ 125731 w 271107"/>
                <a:gd name="connsiteY46" fmla="*/ 132103 h 323937"/>
                <a:gd name="connsiteX47" fmla="*/ 125731 w 271107"/>
                <a:gd name="connsiteY47" fmla="*/ 148708 h 323937"/>
                <a:gd name="connsiteX48" fmla="*/ 147340 w 271107"/>
                <a:gd name="connsiteY48" fmla="*/ 148708 h 323937"/>
                <a:gd name="connsiteX49" fmla="*/ 147340 w 271107"/>
                <a:gd name="connsiteY49" fmla="*/ 132103 h 323937"/>
                <a:gd name="connsiteX50" fmla="*/ 147340 w 271107"/>
                <a:gd name="connsiteY50" fmla="*/ 132103 h 323937"/>
                <a:gd name="connsiteX51" fmla="*/ 174658 w 271107"/>
                <a:gd name="connsiteY51" fmla="*/ 105633 h 323937"/>
                <a:gd name="connsiteX52" fmla="*/ 201215 w 271107"/>
                <a:gd name="connsiteY52" fmla="*/ 132862 h 323937"/>
                <a:gd name="connsiteX53" fmla="*/ 174280 w 271107"/>
                <a:gd name="connsiteY53" fmla="*/ 159335 h 323937"/>
                <a:gd name="connsiteX54" fmla="*/ 158002 w 271107"/>
                <a:gd name="connsiteY54" fmla="*/ 159335 h 323937"/>
                <a:gd name="connsiteX55" fmla="*/ 158002 w 271107"/>
                <a:gd name="connsiteY55" fmla="*/ 265132 h 323937"/>
                <a:gd name="connsiteX56" fmla="*/ 164571 w 271107"/>
                <a:gd name="connsiteY56" fmla="*/ 265132 h 323937"/>
                <a:gd name="connsiteX57" fmla="*/ 180182 w 271107"/>
                <a:gd name="connsiteY57" fmla="*/ 253556 h 323937"/>
                <a:gd name="connsiteX58" fmla="*/ 188845 w 271107"/>
                <a:gd name="connsiteY58" fmla="*/ 218164 h 323937"/>
                <a:gd name="connsiteX59" fmla="*/ 216547 w 271107"/>
                <a:gd name="connsiteY59" fmla="*/ 166072 h 323937"/>
                <a:gd name="connsiteX60" fmla="*/ 226448 w 271107"/>
                <a:gd name="connsiteY60" fmla="*/ 103068 h 323937"/>
                <a:gd name="connsiteX61" fmla="*/ 146293 w 271107"/>
                <a:gd name="connsiteY61" fmla="*/ 9417 h 323937"/>
                <a:gd name="connsiteX62" fmla="*/ 136773 w 271107"/>
                <a:gd name="connsiteY62" fmla="*/ -72 h 323937"/>
                <a:gd name="connsiteX63" fmla="*/ 136773 w 271107"/>
                <a:gd name="connsiteY63" fmla="*/ -72 h 323937"/>
                <a:gd name="connsiteX64" fmla="*/ 127254 w 271107"/>
                <a:gd name="connsiteY64" fmla="*/ 9417 h 323937"/>
                <a:gd name="connsiteX65" fmla="*/ 127254 w 271107"/>
                <a:gd name="connsiteY65" fmla="*/ 27635 h 323937"/>
                <a:gd name="connsiteX66" fmla="*/ 136773 w 271107"/>
                <a:gd name="connsiteY66" fmla="*/ 37123 h 323937"/>
                <a:gd name="connsiteX67" fmla="*/ 136773 w 271107"/>
                <a:gd name="connsiteY67" fmla="*/ 37123 h 323937"/>
                <a:gd name="connsiteX68" fmla="*/ 146293 w 271107"/>
                <a:gd name="connsiteY68" fmla="*/ 27635 h 323937"/>
                <a:gd name="connsiteX69" fmla="*/ 201221 w 271107"/>
                <a:gd name="connsiteY69" fmla="*/ 25547 h 323937"/>
                <a:gd name="connsiteX70" fmla="*/ 197912 w 271107"/>
                <a:gd name="connsiteY70" fmla="*/ 12540 h 323937"/>
                <a:gd name="connsiteX71" fmla="*/ 197222 w 271107"/>
                <a:gd name="connsiteY71" fmla="*/ 12168 h 323937"/>
                <a:gd name="connsiteX72" fmla="*/ 197223 w 271107"/>
                <a:gd name="connsiteY72" fmla="*/ 12168 h 323937"/>
                <a:gd name="connsiteX73" fmla="*/ 184203 w 271107"/>
                <a:gd name="connsiteY73" fmla="*/ 15584 h 323937"/>
                <a:gd name="connsiteX74" fmla="*/ 183895 w 271107"/>
                <a:gd name="connsiteY74" fmla="*/ 16154 h 323937"/>
                <a:gd name="connsiteX75" fmla="*/ 175137 w 271107"/>
                <a:gd name="connsiteY75" fmla="*/ 32189 h 323937"/>
                <a:gd name="connsiteX76" fmla="*/ 178446 w 271107"/>
                <a:gd name="connsiteY76" fmla="*/ 45196 h 323937"/>
                <a:gd name="connsiteX77" fmla="*/ 179135 w 271107"/>
                <a:gd name="connsiteY77" fmla="*/ 45568 h 323937"/>
                <a:gd name="connsiteX78" fmla="*/ 179135 w 271107"/>
                <a:gd name="connsiteY78" fmla="*/ 45568 h 323937"/>
                <a:gd name="connsiteX79" fmla="*/ 192558 w 271107"/>
                <a:gd name="connsiteY79" fmla="*/ 41583 h 323937"/>
                <a:gd name="connsiteX80" fmla="*/ 241488 w 271107"/>
                <a:gd name="connsiteY80" fmla="*/ 57429 h 323937"/>
                <a:gd name="connsiteX81" fmla="*/ 242879 w 271107"/>
                <a:gd name="connsiteY81" fmla="*/ 44082 h 323937"/>
                <a:gd name="connsiteX82" fmla="*/ 242345 w 271107"/>
                <a:gd name="connsiteY82" fmla="*/ 43481 h 323937"/>
                <a:gd name="connsiteX83" fmla="*/ 242345 w 271107"/>
                <a:gd name="connsiteY83" fmla="*/ 43481 h 323937"/>
                <a:gd name="connsiteX84" fmla="*/ 228954 w 271107"/>
                <a:gd name="connsiteY84" fmla="*/ 42095 h 323937"/>
                <a:gd name="connsiteX85" fmla="*/ 228351 w 271107"/>
                <a:gd name="connsiteY85" fmla="*/ 42626 h 323937"/>
                <a:gd name="connsiteX86" fmla="*/ 214643 w 271107"/>
                <a:gd name="connsiteY86" fmla="*/ 54772 h 323937"/>
                <a:gd name="connsiteX87" fmla="*/ 213253 w 271107"/>
                <a:gd name="connsiteY87" fmla="*/ 68119 h 323937"/>
                <a:gd name="connsiteX88" fmla="*/ 213786 w 271107"/>
                <a:gd name="connsiteY88" fmla="*/ 68720 h 323937"/>
                <a:gd name="connsiteX89" fmla="*/ 213786 w 271107"/>
                <a:gd name="connsiteY89" fmla="*/ 68720 h 323937"/>
                <a:gd name="connsiteX90" fmla="*/ 227187 w 271107"/>
                <a:gd name="connsiteY90" fmla="*/ 70009 h 323937"/>
                <a:gd name="connsiteX91" fmla="*/ 227780 w 271107"/>
                <a:gd name="connsiteY91" fmla="*/ 69479 h 323937"/>
                <a:gd name="connsiteX92" fmla="*/ 262812 w 271107"/>
                <a:gd name="connsiteY92" fmla="*/ 105820 h 323937"/>
                <a:gd name="connsiteX93" fmla="*/ 270952 w 271107"/>
                <a:gd name="connsiteY93" fmla="*/ 95132 h 323937"/>
                <a:gd name="connsiteX94" fmla="*/ 270809 w 271107"/>
                <a:gd name="connsiteY94" fmla="*/ 94339 h 323937"/>
                <a:gd name="connsiteX95" fmla="*/ 270809 w 271107"/>
                <a:gd name="connsiteY95" fmla="*/ 94339 h 323937"/>
                <a:gd name="connsiteX96" fmla="*/ 260006 w 271107"/>
                <a:gd name="connsiteY96" fmla="*/ 86330 h 323937"/>
                <a:gd name="connsiteX97" fmla="*/ 259290 w 271107"/>
                <a:gd name="connsiteY97" fmla="*/ 86463 h 323937"/>
                <a:gd name="connsiteX98" fmla="*/ 241298 w 271107"/>
                <a:gd name="connsiteY98" fmla="*/ 89690 h 323937"/>
                <a:gd name="connsiteX99" fmla="*/ 233158 w 271107"/>
                <a:gd name="connsiteY99" fmla="*/ 100378 h 323937"/>
                <a:gd name="connsiteX100" fmla="*/ 233302 w 271107"/>
                <a:gd name="connsiteY100" fmla="*/ 101171 h 323937"/>
                <a:gd name="connsiteX101" fmla="*/ 233302 w 271107"/>
                <a:gd name="connsiteY101" fmla="*/ 101171 h 323937"/>
                <a:gd name="connsiteX102" fmla="*/ 244104 w 271107"/>
                <a:gd name="connsiteY102" fmla="*/ 109179 h 323937"/>
                <a:gd name="connsiteX103" fmla="*/ 244820 w 271107"/>
                <a:gd name="connsiteY103" fmla="*/ 109046 h 323937"/>
                <a:gd name="connsiteX104" fmla="*/ 258433 w 271107"/>
                <a:gd name="connsiteY104" fmla="*/ 158671 h 323937"/>
                <a:gd name="connsiteX105" fmla="*/ 269911 w 271107"/>
                <a:gd name="connsiteY105" fmla="*/ 151658 h 323937"/>
                <a:gd name="connsiteX106" fmla="*/ 270047 w 271107"/>
                <a:gd name="connsiteY106" fmla="*/ 150985 h 323937"/>
                <a:gd name="connsiteX107" fmla="*/ 270047 w 271107"/>
                <a:gd name="connsiteY107" fmla="*/ 150985 h 323937"/>
                <a:gd name="connsiteX108" fmla="*/ 263011 w 271107"/>
                <a:gd name="connsiteY108" fmla="*/ 139545 h 323937"/>
                <a:gd name="connsiteX109" fmla="*/ 262336 w 271107"/>
                <a:gd name="connsiteY109" fmla="*/ 139409 h 323937"/>
                <a:gd name="connsiteX110" fmla="*/ 244439 w 271107"/>
                <a:gd name="connsiteY110" fmla="*/ 135709 h 323937"/>
                <a:gd name="connsiteX111" fmla="*/ 232730 w 271107"/>
                <a:gd name="connsiteY111" fmla="*/ 143395 h 323937"/>
                <a:gd name="connsiteX112" fmla="*/ 232730 w 271107"/>
                <a:gd name="connsiteY112" fmla="*/ 143395 h 323937"/>
                <a:gd name="connsiteX113" fmla="*/ 239653 w 271107"/>
                <a:gd name="connsiteY113" fmla="*/ 154904 h 323937"/>
                <a:gd name="connsiteX114" fmla="*/ 240441 w 271107"/>
                <a:gd name="connsiteY114" fmla="*/ 155065 h 323937"/>
                <a:gd name="connsiteX115" fmla="*/ 78704 w 271107"/>
                <a:gd name="connsiteY115" fmla="*/ 41583 h 323937"/>
                <a:gd name="connsiteX116" fmla="*/ 91437 w 271107"/>
                <a:gd name="connsiteY116" fmla="*/ 45940 h 323937"/>
                <a:gd name="connsiteX117" fmla="*/ 92127 w 271107"/>
                <a:gd name="connsiteY117" fmla="*/ 45568 h 323937"/>
                <a:gd name="connsiteX118" fmla="*/ 92127 w 271107"/>
                <a:gd name="connsiteY118" fmla="*/ 45568 h 323937"/>
                <a:gd name="connsiteX119" fmla="*/ 96125 w 271107"/>
                <a:gd name="connsiteY119" fmla="*/ 32189 h 323937"/>
                <a:gd name="connsiteX120" fmla="*/ 87367 w 271107"/>
                <a:gd name="connsiteY120" fmla="*/ 16154 h 323937"/>
                <a:gd name="connsiteX121" fmla="*/ 74634 w 271107"/>
                <a:gd name="connsiteY121" fmla="*/ 11797 h 323937"/>
                <a:gd name="connsiteX122" fmla="*/ 73944 w 271107"/>
                <a:gd name="connsiteY122" fmla="*/ 12168 h 323937"/>
                <a:gd name="connsiteX123" fmla="*/ 73944 w 271107"/>
                <a:gd name="connsiteY123" fmla="*/ 12168 h 323937"/>
                <a:gd name="connsiteX124" fmla="*/ 69573 w 271107"/>
                <a:gd name="connsiteY124" fmla="*/ 24860 h 323937"/>
                <a:gd name="connsiteX125" fmla="*/ 69946 w 271107"/>
                <a:gd name="connsiteY125" fmla="*/ 25547 h 323937"/>
                <a:gd name="connsiteX126" fmla="*/ 43196 w 271107"/>
                <a:gd name="connsiteY126" fmla="*/ 69479 h 323937"/>
                <a:gd name="connsiteX127" fmla="*/ 56656 w 271107"/>
                <a:gd name="connsiteY127" fmla="*/ 69208 h 323937"/>
                <a:gd name="connsiteX128" fmla="*/ 57095 w 271107"/>
                <a:gd name="connsiteY128" fmla="*/ 68720 h 323937"/>
                <a:gd name="connsiteX129" fmla="*/ 57095 w 271107"/>
                <a:gd name="connsiteY129" fmla="*/ 68720 h 323937"/>
                <a:gd name="connsiteX130" fmla="*/ 56333 w 271107"/>
                <a:gd name="connsiteY130" fmla="*/ 54772 h 323937"/>
                <a:gd name="connsiteX131" fmla="*/ 42625 w 271107"/>
                <a:gd name="connsiteY131" fmla="*/ 42627 h 323937"/>
                <a:gd name="connsiteX132" fmla="*/ 29164 w 271107"/>
                <a:gd name="connsiteY132" fmla="*/ 42880 h 323937"/>
                <a:gd name="connsiteX133" fmla="*/ 28631 w 271107"/>
                <a:gd name="connsiteY133" fmla="*/ 43481 h 323937"/>
                <a:gd name="connsiteX134" fmla="*/ 28631 w 271107"/>
                <a:gd name="connsiteY134" fmla="*/ 43481 h 323937"/>
                <a:gd name="connsiteX135" fmla="*/ 28885 w 271107"/>
                <a:gd name="connsiteY135" fmla="*/ 56897 h 323937"/>
                <a:gd name="connsiteX136" fmla="*/ 29488 w 271107"/>
                <a:gd name="connsiteY136" fmla="*/ 57429 h 323937"/>
                <a:gd name="connsiteX137" fmla="*/ 26156 w 271107"/>
                <a:gd name="connsiteY137" fmla="*/ 109046 h 323937"/>
                <a:gd name="connsiteX138" fmla="*/ 37541 w 271107"/>
                <a:gd name="connsiteY138" fmla="*/ 101885 h 323937"/>
                <a:gd name="connsiteX139" fmla="*/ 37675 w 271107"/>
                <a:gd name="connsiteY139" fmla="*/ 101171 h 323937"/>
                <a:gd name="connsiteX140" fmla="*/ 37675 w 271107"/>
                <a:gd name="connsiteY140" fmla="*/ 101171 h 323937"/>
                <a:gd name="connsiteX141" fmla="*/ 30474 w 271107"/>
                <a:gd name="connsiteY141" fmla="*/ 89833 h 323937"/>
                <a:gd name="connsiteX142" fmla="*/ 29678 w 271107"/>
                <a:gd name="connsiteY142" fmla="*/ 89690 h 323937"/>
                <a:gd name="connsiteX143" fmla="*/ 11686 w 271107"/>
                <a:gd name="connsiteY143" fmla="*/ 86463 h 323937"/>
                <a:gd name="connsiteX144" fmla="*/ 301 w 271107"/>
                <a:gd name="connsiteY144" fmla="*/ 93625 h 323937"/>
                <a:gd name="connsiteX145" fmla="*/ 168 w 271107"/>
                <a:gd name="connsiteY145" fmla="*/ 94339 h 323937"/>
                <a:gd name="connsiteX146" fmla="*/ 168 w 271107"/>
                <a:gd name="connsiteY146" fmla="*/ 94339 h 323937"/>
                <a:gd name="connsiteX147" fmla="*/ 7368 w 271107"/>
                <a:gd name="connsiteY147" fmla="*/ 105677 h 323937"/>
                <a:gd name="connsiteX148" fmla="*/ 8164 w 271107"/>
                <a:gd name="connsiteY148" fmla="*/ 105820 h 323937"/>
                <a:gd name="connsiteX149" fmla="*/ 30440 w 271107"/>
                <a:gd name="connsiteY149" fmla="*/ 155065 h 323937"/>
                <a:gd name="connsiteX150" fmla="*/ 38313 w 271107"/>
                <a:gd name="connsiteY150" fmla="*/ 144181 h 323937"/>
                <a:gd name="connsiteX151" fmla="*/ 38151 w 271107"/>
                <a:gd name="connsiteY151" fmla="*/ 143395 h 323937"/>
                <a:gd name="connsiteX152" fmla="*/ 38151 w 271107"/>
                <a:gd name="connsiteY152" fmla="*/ 143395 h 323937"/>
                <a:gd name="connsiteX153" fmla="*/ 27212 w 271107"/>
                <a:gd name="connsiteY153" fmla="*/ 135573 h 323937"/>
                <a:gd name="connsiteX154" fmla="*/ 26537 w 271107"/>
                <a:gd name="connsiteY154" fmla="*/ 135709 h 323937"/>
                <a:gd name="connsiteX155" fmla="*/ 8545 w 271107"/>
                <a:gd name="connsiteY155" fmla="*/ 139409 h 323937"/>
                <a:gd name="connsiteX156" fmla="*/ 698 w 271107"/>
                <a:gd name="connsiteY156" fmla="*/ 150313 h 323937"/>
                <a:gd name="connsiteX157" fmla="*/ 834 w 271107"/>
                <a:gd name="connsiteY157" fmla="*/ 150985 h 323937"/>
                <a:gd name="connsiteX158" fmla="*/ 834 w 271107"/>
                <a:gd name="connsiteY158" fmla="*/ 150985 h 323937"/>
                <a:gd name="connsiteX159" fmla="*/ 11754 w 271107"/>
                <a:gd name="connsiteY159" fmla="*/ 158833 h 323937"/>
                <a:gd name="connsiteX160" fmla="*/ 12543 w 271107"/>
                <a:gd name="connsiteY160" fmla="*/ 158671 h 323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Lst>
              <a:rect l="l" t="t" r="r" b="b"/>
              <a:pathLst>
                <a:path w="271107" h="323937">
                  <a:moveTo>
                    <a:pt x="181991" y="312575"/>
                  </a:moveTo>
                  <a:cubicBezTo>
                    <a:pt x="181991" y="318811"/>
                    <a:pt x="176919" y="323866"/>
                    <a:pt x="170663" y="323866"/>
                  </a:cubicBezTo>
                  <a:lnTo>
                    <a:pt x="102122" y="323866"/>
                  </a:lnTo>
                  <a:cubicBezTo>
                    <a:pt x="95865" y="323866"/>
                    <a:pt x="90794" y="318811"/>
                    <a:pt x="90794" y="312575"/>
                  </a:cubicBezTo>
                  <a:lnTo>
                    <a:pt x="90794" y="312575"/>
                  </a:lnTo>
                  <a:cubicBezTo>
                    <a:pt x="90794" y="306339"/>
                    <a:pt x="95866" y="301283"/>
                    <a:pt x="102122" y="301283"/>
                  </a:cubicBezTo>
                  <a:lnTo>
                    <a:pt x="170663" y="301283"/>
                  </a:lnTo>
                  <a:cubicBezTo>
                    <a:pt x="176919" y="301283"/>
                    <a:pt x="181991" y="306339"/>
                    <a:pt x="181991" y="312575"/>
                  </a:cubicBezTo>
                  <a:close/>
                  <a:moveTo>
                    <a:pt x="181991" y="283065"/>
                  </a:moveTo>
                  <a:cubicBezTo>
                    <a:pt x="181991" y="276829"/>
                    <a:pt x="176919" y="271774"/>
                    <a:pt x="170663" y="271774"/>
                  </a:cubicBezTo>
                  <a:lnTo>
                    <a:pt x="102122" y="271774"/>
                  </a:lnTo>
                  <a:cubicBezTo>
                    <a:pt x="95865" y="271774"/>
                    <a:pt x="90794" y="276829"/>
                    <a:pt x="90794" y="283065"/>
                  </a:cubicBezTo>
                  <a:lnTo>
                    <a:pt x="90794" y="283065"/>
                  </a:lnTo>
                  <a:cubicBezTo>
                    <a:pt x="90794" y="289301"/>
                    <a:pt x="95866" y="294357"/>
                    <a:pt x="102122" y="294357"/>
                  </a:cubicBezTo>
                  <a:lnTo>
                    <a:pt x="170663" y="294357"/>
                  </a:lnTo>
                  <a:cubicBezTo>
                    <a:pt x="176919" y="294357"/>
                    <a:pt x="181991" y="289301"/>
                    <a:pt x="181991" y="283065"/>
                  </a:cubicBezTo>
                  <a:close/>
                  <a:moveTo>
                    <a:pt x="147245" y="159715"/>
                  </a:moveTo>
                  <a:lnTo>
                    <a:pt x="125635" y="159715"/>
                  </a:lnTo>
                  <a:lnTo>
                    <a:pt x="125635" y="265512"/>
                  </a:lnTo>
                  <a:lnTo>
                    <a:pt x="147245" y="265512"/>
                  </a:lnTo>
                  <a:close/>
                  <a:moveTo>
                    <a:pt x="98695" y="116163"/>
                  </a:moveTo>
                  <a:cubicBezTo>
                    <a:pt x="89678" y="116849"/>
                    <a:pt x="82928" y="124692"/>
                    <a:pt x="83617" y="133679"/>
                  </a:cubicBezTo>
                  <a:cubicBezTo>
                    <a:pt x="84232" y="141711"/>
                    <a:pt x="90636" y="148094"/>
                    <a:pt x="98695" y="148708"/>
                  </a:cubicBezTo>
                  <a:lnTo>
                    <a:pt x="115069" y="148708"/>
                  </a:lnTo>
                  <a:lnTo>
                    <a:pt x="115069" y="132483"/>
                  </a:lnTo>
                  <a:cubicBezTo>
                    <a:pt x="115069" y="123469"/>
                    <a:pt x="107738" y="116163"/>
                    <a:pt x="98695" y="116163"/>
                  </a:cubicBezTo>
                  <a:close/>
                  <a:moveTo>
                    <a:pt x="190654" y="132483"/>
                  </a:moveTo>
                  <a:cubicBezTo>
                    <a:pt x="191343" y="123496"/>
                    <a:pt x="184592" y="115653"/>
                    <a:pt x="175575" y="114967"/>
                  </a:cubicBezTo>
                  <a:cubicBezTo>
                    <a:pt x="166559" y="114280"/>
                    <a:pt x="158691" y="121009"/>
                    <a:pt x="158002" y="129996"/>
                  </a:cubicBezTo>
                  <a:cubicBezTo>
                    <a:pt x="157939" y="130824"/>
                    <a:pt x="157939" y="131655"/>
                    <a:pt x="158002" y="132483"/>
                  </a:cubicBezTo>
                  <a:lnTo>
                    <a:pt x="158002" y="148708"/>
                  </a:lnTo>
                  <a:lnTo>
                    <a:pt x="174280" y="148708"/>
                  </a:lnTo>
                  <a:cubicBezTo>
                    <a:pt x="183249" y="148656"/>
                    <a:pt x="190507" y="141422"/>
                    <a:pt x="190559" y="132483"/>
                  </a:cubicBezTo>
                  <a:close/>
                  <a:moveTo>
                    <a:pt x="226543" y="103068"/>
                  </a:moveTo>
                  <a:cubicBezTo>
                    <a:pt x="219213" y="74603"/>
                    <a:pt x="184657" y="43006"/>
                    <a:pt x="136488" y="42911"/>
                  </a:cubicBezTo>
                  <a:cubicBezTo>
                    <a:pt x="88319" y="42816"/>
                    <a:pt x="53763" y="74223"/>
                    <a:pt x="46433" y="103068"/>
                  </a:cubicBezTo>
                  <a:cubicBezTo>
                    <a:pt x="41662" y="124585"/>
                    <a:pt x="45268" y="147105"/>
                    <a:pt x="56524" y="166072"/>
                  </a:cubicBezTo>
                  <a:cubicBezTo>
                    <a:pt x="66043" y="184385"/>
                    <a:pt x="75563" y="199377"/>
                    <a:pt x="84130" y="218164"/>
                  </a:cubicBezTo>
                  <a:cubicBezTo>
                    <a:pt x="88111" y="229669"/>
                    <a:pt x="91011" y="241517"/>
                    <a:pt x="92793" y="253556"/>
                  </a:cubicBezTo>
                  <a:cubicBezTo>
                    <a:pt x="94697" y="262096"/>
                    <a:pt x="98029" y="265037"/>
                    <a:pt x="108500" y="265132"/>
                  </a:cubicBezTo>
                  <a:lnTo>
                    <a:pt x="115069" y="265132"/>
                  </a:lnTo>
                  <a:lnTo>
                    <a:pt x="115069" y="159335"/>
                  </a:lnTo>
                  <a:lnTo>
                    <a:pt x="98695" y="159335"/>
                  </a:lnTo>
                  <a:cubicBezTo>
                    <a:pt x="83816" y="159335"/>
                    <a:pt x="71755" y="147313"/>
                    <a:pt x="71755" y="132483"/>
                  </a:cubicBezTo>
                  <a:cubicBezTo>
                    <a:pt x="71755" y="117653"/>
                    <a:pt x="83816" y="105630"/>
                    <a:pt x="98695" y="105630"/>
                  </a:cubicBezTo>
                  <a:cubicBezTo>
                    <a:pt x="113442" y="105628"/>
                    <a:pt x="125471" y="117406"/>
                    <a:pt x="125731" y="132103"/>
                  </a:cubicBezTo>
                  <a:lnTo>
                    <a:pt x="125731" y="132103"/>
                  </a:lnTo>
                  <a:lnTo>
                    <a:pt x="125731" y="148708"/>
                  </a:lnTo>
                  <a:lnTo>
                    <a:pt x="147340" y="148708"/>
                  </a:lnTo>
                  <a:lnTo>
                    <a:pt x="147340" y="132103"/>
                  </a:lnTo>
                  <a:lnTo>
                    <a:pt x="147340" y="132103"/>
                  </a:lnTo>
                  <a:cubicBezTo>
                    <a:pt x="147550" y="117274"/>
                    <a:pt x="159781" y="105423"/>
                    <a:pt x="174658" y="105633"/>
                  </a:cubicBezTo>
                  <a:cubicBezTo>
                    <a:pt x="189536" y="105843"/>
                    <a:pt x="201425" y="118033"/>
                    <a:pt x="201215" y="132862"/>
                  </a:cubicBezTo>
                  <a:cubicBezTo>
                    <a:pt x="201007" y="147542"/>
                    <a:pt x="189009" y="159334"/>
                    <a:pt x="174280" y="159335"/>
                  </a:cubicBezTo>
                  <a:lnTo>
                    <a:pt x="158002" y="159335"/>
                  </a:lnTo>
                  <a:lnTo>
                    <a:pt x="158002" y="265132"/>
                  </a:lnTo>
                  <a:lnTo>
                    <a:pt x="164571" y="265132"/>
                  </a:lnTo>
                  <a:cubicBezTo>
                    <a:pt x="174947" y="265132"/>
                    <a:pt x="178278" y="262096"/>
                    <a:pt x="180182" y="253556"/>
                  </a:cubicBezTo>
                  <a:cubicBezTo>
                    <a:pt x="182056" y="241535"/>
                    <a:pt x="184954" y="229695"/>
                    <a:pt x="188845" y="218164"/>
                  </a:cubicBezTo>
                  <a:cubicBezTo>
                    <a:pt x="197032" y="199187"/>
                    <a:pt x="206932" y="184385"/>
                    <a:pt x="216547" y="166072"/>
                  </a:cubicBezTo>
                  <a:cubicBezTo>
                    <a:pt x="227701" y="147067"/>
                    <a:pt x="231237" y="124563"/>
                    <a:pt x="226448" y="103068"/>
                  </a:cubicBezTo>
                  <a:close/>
                  <a:moveTo>
                    <a:pt x="146293" y="9417"/>
                  </a:moveTo>
                  <a:cubicBezTo>
                    <a:pt x="146293" y="4176"/>
                    <a:pt x="142031" y="-72"/>
                    <a:pt x="136773" y="-72"/>
                  </a:cubicBezTo>
                  <a:lnTo>
                    <a:pt x="136773" y="-72"/>
                  </a:lnTo>
                  <a:cubicBezTo>
                    <a:pt x="131516" y="-72"/>
                    <a:pt x="127254" y="4176"/>
                    <a:pt x="127254" y="9417"/>
                  </a:cubicBezTo>
                  <a:lnTo>
                    <a:pt x="127254" y="27635"/>
                  </a:lnTo>
                  <a:cubicBezTo>
                    <a:pt x="127254" y="32875"/>
                    <a:pt x="131516" y="37123"/>
                    <a:pt x="136773" y="37123"/>
                  </a:cubicBezTo>
                  <a:lnTo>
                    <a:pt x="136773" y="37123"/>
                  </a:lnTo>
                  <a:cubicBezTo>
                    <a:pt x="142031" y="37123"/>
                    <a:pt x="146293" y="32875"/>
                    <a:pt x="146293" y="27635"/>
                  </a:cubicBezTo>
                  <a:close/>
                  <a:moveTo>
                    <a:pt x="201221" y="25547"/>
                  </a:moveTo>
                  <a:cubicBezTo>
                    <a:pt x="203910" y="21045"/>
                    <a:pt x="202429" y="15221"/>
                    <a:pt x="197912" y="12540"/>
                  </a:cubicBezTo>
                  <a:cubicBezTo>
                    <a:pt x="197687" y="12407"/>
                    <a:pt x="197457" y="12283"/>
                    <a:pt x="197222" y="12168"/>
                  </a:cubicBezTo>
                  <a:lnTo>
                    <a:pt x="197223" y="12168"/>
                  </a:lnTo>
                  <a:cubicBezTo>
                    <a:pt x="192681" y="9528"/>
                    <a:pt x="186852" y="11057"/>
                    <a:pt x="184203" y="15584"/>
                  </a:cubicBezTo>
                  <a:cubicBezTo>
                    <a:pt x="184094" y="15770"/>
                    <a:pt x="183991" y="15960"/>
                    <a:pt x="183895" y="16154"/>
                  </a:cubicBezTo>
                  <a:lnTo>
                    <a:pt x="175137" y="32189"/>
                  </a:lnTo>
                  <a:cubicBezTo>
                    <a:pt x="172447" y="36692"/>
                    <a:pt x="173929" y="42515"/>
                    <a:pt x="178446" y="45196"/>
                  </a:cubicBezTo>
                  <a:cubicBezTo>
                    <a:pt x="178671" y="45330"/>
                    <a:pt x="178900" y="45454"/>
                    <a:pt x="179135" y="45568"/>
                  </a:cubicBezTo>
                  <a:lnTo>
                    <a:pt x="179135" y="45568"/>
                  </a:lnTo>
                  <a:cubicBezTo>
                    <a:pt x="183952" y="48108"/>
                    <a:pt x="189921" y="46336"/>
                    <a:pt x="192558" y="41583"/>
                  </a:cubicBezTo>
                  <a:close/>
                  <a:moveTo>
                    <a:pt x="241488" y="57429"/>
                  </a:moveTo>
                  <a:cubicBezTo>
                    <a:pt x="245570" y="54126"/>
                    <a:pt x="246192" y="48150"/>
                    <a:pt x="242879" y="44082"/>
                  </a:cubicBezTo>
                  <a:cubicBezTo>
                    <a:pt x="242709" y="43874"/>
                    <a:pt x="242531" y="43673"/>
                    <a:pt x="242345" y="43481"/>
                  </a:cubicBezTo>
                  <a:lnTo>
                    <a:pt x="242345" y="43481"/>
                  </a:lnTo>
                  <a:cubicBezTo>
                    <a:pt x="239031" y="39412"/>
                    <a:pt x="233036" y="38792"/>
                    <a:pt x="228954" y="42095"/>
                  </a:cubicBezTo>
                  <a:cubicBezTo>
                    <a:pt x="228746" y="42264"/>
                    <a:pt x="228545" y="42441"/>
                    <a:pt x="228351" y="42626"/>
                  </a:cubicBezTo>
                  <a:lnTo>
                    <a:pt x="214643" y="54772"/>
                  </a:lnTo>
                  <a:cubicBezTo>
                    <a:pt x="210561" y="58075"/>
                    <a:pt x="209939" y="64051"/>
                    <a:pt x="213253" y="68119"/>
                  </a:cubicBezTo>
                  <a:cubicBezTo>
                    <a:pt x="213422" y="68327"/>
                    <a:pt x="213600" y="68527"/>
                    <a:pt x="213786" y="68720"/>
                  </a:cubicBezTo>
                  <a:lnTo>
                    <a:pt x="213786" y="68720"/>
                  </a:lnTo>
                  <a:cubicBezTo>
                    <a:pt x="217130" y="72764"/>
                    <a:pt x="223129" y="73342"/>
                    <a:pt x="227187" y="70009"/>
                  </a:cubicBezTo>
                  <a:cubicBezTo>
                    <a:pt x="227392" y="69841"/>
                    <a:pt x="227590" y="69664"/>
                    <a:pt x="227780" y="69479"/>
                  </a:cubicBezTo>
                  <a:close/>
                  <a:moveTo>
                    <a:pt x="262812" y="105820"/>
                  </a:moveTo>
                  <a:cubicBezTo>
                    <a:pt x="268021" y="105109"/>
                    <a:pt x="271666" y="100324"/>
                    <a:pt x="270952" y="95132"/>
                  </a:cubicBezTo>
                  <a:cubicBezTo>
                    <a:pt x="270915" y="94866"/>
                    <a:pt x="270867" y="94601"/>
                    <a:pt x="270809" y="94339"/>
                  </a:cubicBezTo>
                  <a:lnTo>
                    <a:pt x="270809" y="94339"/>
                  </a:lnTo>
                  <a:cubicBezTo>
                    <a:pt x="270044" y="89154"/>
                    <a:pt x="265208" y="85569"/>
                    <a:pt x="260006" y="86330"/>
                  </a:cubicBezTo>
                  <a:cubicBezTo>
                    <a:pt x="259766" y="86366"/>
                    <a:pt x="259527" y="86410"/>
                    <a:pt x="259290" y="86463"/>
                  </a:cubicBezTo>
                  <a:lnTo>
                    <a:pt x="241298" y="89690"/>
                  </a:lnTo>
                  <a:cubicBezTo>
                    <a:pt x="236089" y="90400"/>
                    <a:pt x="232445" y="95186"/>
                    <a:pt x="233158" y="100378"/>
                  </a:cubicBezTo>
                  <a:cubicBezTo>
                    <a:pt x="233195" y="100644"/>
                    <a:pt x="233243" y="100908"/>
                    <a:pt x="233302" y="101171"/>
                  </a:cubicBezTo>
                  <a:lnTo>
                    <a:pt x="233302" y="101171"/>
                  </a:lnTo>
                  <a:cubicBezTo>
                    <a:pt x="234066" y="106355"/>
                    <a:pt x="238902" y="109941"/>
                    <a:pt x="244104" y="109179"/>
                  </a:cubicBezTo>
                  <a:cubicBezTo>
                    <a:pt x="244344" y="109144"/>
                    <a:pt x="244583" y="109100"/>
                    <a:pt x="244820" y="109046"/>
                  </a:cubicBezTo>
                  <a:close/>
                  <a:moveTo>
                    <a:pt x="258433" y="158671"/>
                  </a:moveTo>
                  <a:cubicBezTo>
                    <a:pt x="263546" y="159893"/>
                    <a:pt x="268684" y="156754"/>
                    <a:pt x="269911" y="151658"/>
                  </a:cubicBezTo>
                  <a:cubicBezTo>
                    <a:pt x="269964" y="151435"/>
                    <a:pt x="270010" y="151211"/>
                    <a:pt x="270047" y="150985"/>
                  </a:cubicBezTo>
                  <a:lnTo>
                    <a:pt x="270047" y="150985"/>
                  </a:lnTo>
                  <a:cubicBezTo>
                    <a:pt x="271274" y="145890"/>
                    <a:pt x="268123" y="140768"/>
                    <a:pt x="263011" y="139545"/>
                  </a:cubicBezTo>
                  <a:cubicBezTo>
                    <a:pt x="262788" y="139492"/>
                    <a:pt x="262563" y="139447"/>
                    <a:pt x="262336" y="139409"/>
                  </a:cubicBezTo>
                  <a:lnTo>
                    <a:pt x="244439" y="135709"/>
                  </a:lnTo>
                  <a:cubicBezTo>
                    <a:pt x="239086" y="134656"/>
                    <a:pt x="233874" y="138077"/>
                    <a:pt x="232730" y="143395"/>
                  </a:cubicBezTo>
                  <a:lnTo>
                    <a:pt x="232730" y="143395"/>
                  </a:lnTo>
                  <a:cubicBezTo>
                    <a:pt x="231453" y="148478"/>
                    <a:pt x="234552" y="153631"/>
                    <a:pt x="239653" y="154904"/>
                  </a:cubicBezTo>
                  <a:cubicBezTo>
                    <a:pt x="239913" y="154969"/>
                    <a:pt x="240176" y="155023"/>
                    <a:pt x="240441" y="155065"/>
                  </a:cubicBezTo>
                  <a:close/>
                  <a:moveTo>
                    <a:pt x="78704" y="41583"/>
                  </a:moveTo>
                  <a:cubicBezTo>
                    <a:pt x="81013" y="46291"/>
                    <a:pt x="86714" y="48241"/>
                    <a:pt x="91437" y="45940"/>
                  </a:cubicBezTo>
                  <a:cubicBezTo>
                    <a:pt x="91672" y="45825"/>
                    <a:pt x="91902" y="45701"/>
                    <a:pt x="92127" y="45568"/>
                  </a:cubicBezTo>
                  <a:lnTo>
                    <a:pt x="92127" y="45568"/>
                  </a:lnTo>
                  <a:cubicBezTo>
                    <a:pt x="96895" y="42940"/>
                    <a:pt x="98673" y="36990"/>
                    <a:pt x="96125" y="32189"/>
                  </a:cubicBezTo>
                  <a:lnTo>
                    <a:pt x="87367" y="16154"/>
                  </a:lnTo>
                  <a:cubicBezTo>
                    <a:pt x="85058" y="11446"/>
                    <a:pt x="79357" y="9495"/>
                    <a:pt x="74634" y="11797"/>
                  </a:cubicBezTo>
                  <a:cubicBezTo>
                    <a:pt x="74399" y="11911"/>
                    <a:pt x="74169" y="12035"/>
                    <a:pt x="73944" y="12168"/>
                  </a:cubicBezTo>
                  <a:lnTo>
                    <a:pt x="73944" y="12168"/>
                  </a:lnTo>
                  <a:cubicBezTo>
                    <a:pt x="69221" y="14470"/>
                    <a:pt x="67264" y="20152"/>
                    <a:pt x="69573" y="24860"/>
                  </a:cubicBezTo>
                  <a:cubicBezTo>
                    <a:pt x="69688" y="25094"/>
                    <a:pt x="69812" y="25323"/>
                    <a:pt x="69946" y="25547"/>
                  </a:cubicBezTo>
                  <a:close/>
                  <a:moveTo>
                    <a:pt x="43196" y="69479"/>
                  </a:moveTo>
                  <a:cubicBezTo>
                    <a:pt x="46988" y="73109"/>
                    <a:pt x="53014" y="72988"/>
                    <a:pt x="56656" y="69208"/>
                  </a:cubicBezTo>
                  <a:cubicBezTo>
                    <a:pt x="56808" y="69050"/>
                    <a:pt x="56954" y="68888"/>
                    <a:pt x="57095" y="68720"/>
                  </a:cubicBezTo>
                  <a:lnTo>
                    <a:pt x="57095" y="68720"/>
                  </a:lnTo>
                  <a:cubicBezTo>
                    <a:pt x="60701" y="64642"/>
                    <a:pt x="60362" y="58436"/>
                    <a:pt x="56333" y="54772"/>
                  </a:cubicBezTo>
                  <a:lnTo>
                    <a:pt x="42625" y="42627"/>
                  </a:lnTo>
                  <a:cubicBezTo>
                    <a:pt x="38838" y="38992"/>
                    <a:pt x="32812" y="39105"/>
                    <a:pt x="29164" y="42880"/>
                  </a:cubicBezTo>
                  <a:cubicBezTo>
                    <a:pt x="28978" y="43072"/>
                    <a:pt x="28800" y="43273"/>
                    <a:pt x="28631" y="43481"/>
                  </a:cubicBezTo>
                  <a:lnTo>
                    <a:pt x="28631" y="43481"/>
                  </a:lnTo>
                  <a:cubicBezTo>
                    <a:pt x="24984" y="47255"/>
                    <a:pt x="25098" y="53262"/>
                    <a:pt x="28885" y="56897"/>
                  </a:cubicBezTo>
                  <a:cubicBezTo>
                    <a:pt x="29078" y="57083"/>
                    <a:pt x="29279" y="57260"/>
                    <a:pt x="29488" y="57429"/>
                  </a:cubicBezTo>
                  <a:close/>
                  <a:moveTo>
                    <a:pt x="26156" y="109046"/>
                  </a:moveTo>
                  <a:cubicBezTo>
                    <a:pt x="31284" y="110202"/>
                    <a:pt x="36381" y="106996"/>
                    <a:pt x="37541" y="101885"/>
                  </a:cubicBezTo>
                  <a:cubicBezTo>
                    <a:pt x="37595" y="101648"/>
                    <a:pt x="37640" y="101410"/>
                    <a:pt x="37675" y="101171"/>
                  </a:cubicBezTo>
                  <a:lnTo>
                    <a:pt x="37675" y="101171"/>
                  </a:lnTo>
                  <a:cubicBezTo>
                    <a:pt x="38827" y="96058"/>
                    <a:pt x="35603" y="90982"/>
                    <a:pt x="30474" y="89833"/>
                  </a:cubicBezTo>
                  <a:cubicBezTo>
                    <a:pt x="30211" y="89774"/>
                    <a:pt x="29946" y="89726"/>
                    <a:pt x="29678" y="89690"/>
                  </a:cubicBezTo>
                  <a:lnTo>
                    <a:pt x="11686" y="86463"/>
                  </a:lnTo>
                  <a:cubicBezTo>
                    <a:pt x="6558" y="85307"/>
                    <a:pt x="1461" y="88514"/>
                    <a:pt x="301" y="93625"/>
                  </a:cubicBezTo>
                  <a:cubicBezTo>
                    <a:pt x="247" y="93861"/>
                    <a:pt x="203" y="94099"/>
                    <a:pt x="168" y="94339"/>
                  </a:cubicBezTo>
                  <a:lnTo>
                    <a:pt x="168" y="94339"/>
                  </a:lnTo>
                  <a:cubicBezTo>
                    <a:pt x="-985" y="99452"/>
                    <a:pt x="2239" y="104528"/>
                    <a:pt x="7368" y="105677"/>
                  </a:cubicBezTo>
                  <a:cubicBezTo>
                    <a:pt x="7631" y="105736"/>
                    <a:pt x="7897" y="105784"/>
                    <a:pt x="8164" y="105820"/>
                  </a:cubicBezTo>
                  <a:close/>
                  <a:moveTo>
                    <a:pt x="30440" y="155065"/>
                  </a:moveTo>
                  <a:cubicBezTo>
                    <a:pt x="35629" y="154227"/>
                    <a:pt x="39154" y="149353"/>
                    <a:pt x="38313" y="144181"/>
                  </a:cubicBezTo>
                  <a:cubicBezTo>
                    <a:pt x="38270" y="143916"/>
                    <a:pt x="38216" y="143654"/>
                    <a:pt x="38151" y="143395"/>
                  </a:cubicBezTo>
                  <a:lnTo>
                    <a:pt x="38151" y="143395"/>
                  </a:lnTo>
                  <a:cubicBezTo>
                    <a:pt x="37297" y="138224"/>
                    <a:pt x="32399" y="134722"/>
                    <a:pt x="27212" y="135573"/>
                  </a:cubicBezTo>
                  <a:cubicBezTo>
                    <a:pt x="26985" y="135610"/>
                    <a:pt x="26760" y="135655"/>
                    <a:pt x="26537" y="135709"/>
                  </a:cubicBezTo>
                  <a:lnTo>
                    <a:pt x="8545" y="139409"/>
                  </a:lnTo>
                  <a:cubicBezTo>
                    <a:pt x="3357" y="140260"/>
                    <a:pt x="-156" y="145142"/>
                    <a:pt x="698" y="150313"/>
                  </a:cubicBezTo>
                  <a:cubicBezTo>
                    <a:pt x="735" y="150539"/>
                    <a:pt x="781" y="150763"/>
                    <a:pt x="834" y="150985"/>
                  </a:cubicBezTo>
                  <a:lnTo>
                    <a:pt x="834" y="150985"/>
                  </a:lnTo>
                  <a:cubicBezTo>
                    <a:pt x="1676" y="156158"/>
                    <a:pt x="6565" y="159672"/>
                    <a:pt x="11754" y="158833"/>
                  </a:cubicBezTo>
                  <a:cubicBezTo>
                    <a:pt x="12019" y="158790"/>
                    <a:pt x="12283" y="158736"/>
                    <a:pt x="12543" y="158671"/>
                  </a:cubicBezTo>
                  <a:close/>
                </a:path>
              </a:pathLst>
            </a:custGeom>
            <a:grpFill/>
            <a:ln w="9509"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7C79AAEC-5338-E416-2595-6D3169661A78}"/>
                </a:ext>
              </a:extLst>
            </p:cNvPr>
            <p:cNvSpPr/>
            <p:nvPr/>
          </p:nvSpPr>
          <p:spPr>
            <a:xfrm>
              <a:off x="5240826" y="4164263"/>
              <a:ext cx="373191" cy="248694"/>
            </a:xfrm>
            <a:custGeom>
              <a:avLst/>
              <a:gdLst>
                <a:gd name="connsiteX0" fmla="*/ 297071 w 373191"/>
                <a:gd name="connsiteY0" fmla="*/ 24125 h 248694"/>
                <a:gd name="connsiteX1" fmla="*/ 331532 w 373191"/>
                <a:gd name="connsiteY1" fmla="*/ 110281 h 248694"/>
                <a:gd name="connsiteX2" fmla="*/ 288218 w 373191"/>
                <a:gd name="connsiteY2" fmla="*/ 129258 h 248694"/>
                <a:gd name="connsiteX3" fmla="*/ 189405 w 373191"/>
                <a:gd name="connsiteY3" fmla="*/ 48795 h 248694"/>
                <a:gd name="connsiteX4" fmla="*/ 160180 w 373191"/>
                <a:gd name="connsiteY4" fmla="*/ 57240 h 248694"/>
                <a:gd name="connsiteX5" fmla="*/ 135429 w 373191"/>
                <a:gd name="connsiteY5" fmla="*/ 61130 h 248694"/>
                <a:gd name="connsiteX6" fmla="*/ 123054 w 373191"/>
                <a:gd name="connsiteY6" fmla="*/ 58474 h 248694"/>
                <a:gd name="connsiteX7" fmla="*/ 118961 w 373191"/>
                <a:gd name="connsiteY7" fmla="*/ 52306 h 248694"/>
                <a:gd name="connsiteX8" fmla="*/ 126862 w 373191"/>
                <a:gd name="connsiteY8" fmla="*/ 41869 h 248694"/>
                <a:gd name="connsiteX9" fmla="*/ 199591 w 373191"/>
                <a:gd name="connsiteY9" fmla="*/ 13403 h 248694"/>
                <a:gd name="connsiteX10" fmla="*/ 200543 w 373191"/>
                <a:gd name="connsiteY10" fmla="*/ 13403 h 248694"/>
                <a:gd name="connsiteX11" fmla="*/ 297071 w 373191"/>
                <a:gd name="connsiteY11" fmla="*/ 24125 h 248694"/>
                <a:gd name="connsiteX12" fmla="*/ 327534 w 373191"/>
                <a:gd name="connsiteY12" fmla="*/ -71 h 248694"/>
                <a:gd name="connsiteX13" fmla="*/ 324012 w 373191"/>
                <a:gd name="connsiteY13" fmla="*/ 594 h 248694"/>
                <a:gd name="connsiteX14" fmla="*/ 309637 w 373191"/>
                <a:gd name="connsiteY14" fmla="*/ 6286 h 248694"/>
                <a:gd name="connsiteX15" fmla="*/ 304140 w 373191"/>
                <a:gd name="connsiteY15" fmla="*/ 18535 h 248694"/>
                <a:gd name="connsiteX16" fmla="*/ 304211 w 373191"/>
                <a:gd name="connsiteY16" fmla="*/ 18716 h 248694"/>
                <a:gd name="connsiteX17" fmla="*/ 340195 w 373191"/>
                <a:gd name="connsiteY17" fmla="*/ 109237 h 248694"/>
                <a:gd name="connsiteX18" fmla="*/ 352484 w 373191"/>
                <a:gd name="connsiteY18" fmla="*/ 114717 h 248694"/>
                <a:gd name="connsiteX19" fmla="*/ 352666 w 373191"/>
                <a:gd name="connsiteY19" fmla="*/ 114645 h 248694"/>
                <a:gd name="connsiteX20" fmla="*/ 367040 w 373191"/>
                <a:gd name="connsiteY20" fmla="*/ 109047 h 248694"/>
                <a:gd name="connsiteX21" fmla="*/ 372371 w 373191"/>
                <a:gd name="connsiteY21" fmla="*/ 103923 h 248694"/>
                <a:gd name="connsiteX22" fmla="*/ 372371 w 373191"/>
                <a:gd name="connsiteY22" fmla="*/ 96522 h 248694"/>
                <a:gd name="connsiteX23" fmla="*/ 336387 w 373191"/>
                <a:gd name="connsiteY23" fmla="*/ 6002 h 248694"/>
                <a:gd name="connsiteX24" fmla="*/ 327534 w 373191"/>
                <a:gd name="connsiteY24" fmla="*/ -71 h 248694"/>
                <a:gd name="connsiteX25" fmla="*/ -34 w 373191"/>
                <a:gd name="connsiteY25" fmla="*/ 124134 h 248694"/>
                <a:gd name="connsiteX26" fmla="*/ 8677 w 373191"/>
                <a:gd name="connsiteY26" fmla="*/ 134365 h 248694"/>
                <a:gd name="connsiteX27" fmla="*/ 8915 w 373191"/>
                <a:gd name="connsiteY27" fmla="*/ 134382 h 248694"/>
                <a:gd name="connsiteX28" fmla="*/ 24241 w 373191"/>
                <a:gd name="connsiteY28" fmla="*/ 135615 h 248694"/>
                <a:gd name="connsiteX29" fmla="*/ 34592 w 373191"/>
                <a:gd name="connsiteY29" fmla="*/ 127035 h 248694"/>
                <a:gd name="connsiteX30" fmla="*/ 34618 w 373191"/>
                <a:gd name="connsiteY30" fmla="*/ 126696 h 248694"/>
                <a:gd name="connsiteX31" fmla="*/ 42233 w 373191"/>
                <a:gd name="connsiteY31" fmla="*/ 24979 h 248694"/>
                <a:gd name="connsiteX32" fmla="*/ 33631 w 373191"/>
                <a:gd name="connsiteY32" fmla="*/ 14656 h 248694"/>
                <a:gd name="connsiteX33" fmla="*/ 33380 w 373191"/>
                <a:gd name="connsiteY33" fmla="*/ 14636 h 248694"/>
                <a:gd name="connsiteX34" fmla="*/ 18053 w 373191"/>
                <a:gd name="connsiteY34" fmla="*/ 13498 h 248694"/>
                <a:gd name="connsiteX35" fmla="*/ 17292 w 373191"/>
                <a:gd name="connsiteY35" fmla="*/ 13498 h 248694"/>
                <a:gd name="connsiteX36" fmla="*/ 7772 w 373191"/>
                <a:gd name="connsiteY36" fmla="*/ 22417 h 248694"/>
                <a:gd name="connsiteX37" fmla="*/ 153326 w 373191"/>
                <a:gd name="connsiteY37" fmla="*/ 214654 h 248694"/>
                <a:gd name="connsiteX38" fmla="*/ 147519 w 373191"/>
                <a:gd name="connsiteY38" fmla="*/ 205640 h 248694"/>
                <a:gd name="connsiteX39" fmla="*/ 130422 w 373191"/>
                <a:gd name="connsiteY39" fmla="*/ 205731 h 248694"/>
                <a:gd name="connsiteX40" fmla="*/ 128480 w 373191"/>
                <a:gd name="connsiteY40" fmla="*/ 208297 h 248694"/>
                <a:gd name="connsiteX41" fmla="*/ 121436 w 373191"/>
                <a:gd name="connsiteY41" fmla="*/ 216647 h 248694"/>
                <a:gd name="connsiteX42" fmla="*/ 120579 w 373191"/>
                <a:gd name="connsiteY42" fmla="*/ 217785 h 248694"/>
                <a:gd name="connsiteX43" fmla="*/ 114582 w 373191"/>
                <a:gd name="connsiteY43" fmla="*/ 225186 h 248694"/>
                <a:gd name="connsiteX44" fmla="*/ 117629 w 373191"/>
                <a:gd name="connsiteY44" fmla="*/ 245763 h 248694"/>
                <a:gd name="connsiteX45" fmla="*/ 125339 w 373191"/>
                <a:gd name="connsiteY45" fmla="*/ 248623 h 248694"/>
                <a:gd name="connsiteX46" fmla="*/ 135905 w 373191"/>
                <a:gd name="connsiteY46" fmla="*/ 242550 h 248694"/>
                <a:gd name="connsiteX47" fmla="*/ 146091 w 373191"/>
                <a:gd name="connsiteY47" fmla="*/ 230121 h 248694"/>
                <a:gd name="connsiteX48" fmla="*/ 146091 w 373191"/>
                <a:gd name="connsiteY48" fmla="*/ 230121 h 248694"/>
                <a:gd name="connsiteX49" fmla="*/ 149804 w 373191"/>
                <a:gd name="connsiteY49" fmla="*/ 225661 h 248694"/>
                <a:gd name="connsiteX50" fmla="*/ 153326 w 373191"/>
                <a:gd name="connsiteY50" fmla="*/ 214654 h 248694"/>
                <a:gd name="connsiteX51" fmla="*/ 80597 w 373191"/>
                <a:gd name="connsiteY51" fmla="*/ 208866 h 248694"/>
                <a:gd name="connsiteX52" fmla="*/ 84881 w 373191"/>
                <a:gd name="connsiteY52" fmla="*/ 226989 h 248694"/>
                <a:gd name="connsiteX53" fmla="*/ 101978 w 373191"/>
                <a:gd name="connsiteY53" fmla="*/ 226898 h 248694"/>
                <a:gd name="connsiteX54" fmla="*/ 103920 w 373191"/>
                <a:gd name="connsiteY54" fmla="*/ 224332 h 248694"/>
                <a:gd name="connsiteX55" fmla="*/ 121626 w 373191"/>
                <a:gd name="connsiteY55" fmla="*/ 203268 h 248694"/>
                <a:gd name="connsiteX56" fmla="*/ 120677 w 373191"/>
                <a:gd name="connsiteY56" fmla="*/ 184371 h 248694"/>
                <a:gd name="connsiteX57" fmla="*/ 119246 w 373191"/>
                <a:gd name="connsiteY57" fmla="*/ 183247 h 248694"/>
                <a:gd name="connsiteX58" fmla="*/ 102149 w 373191"/>
                <a:gd name="connsiteY58" fmla="*/ 183339 h 248694"/>
                <a:gd name="connsiteX59" fmla="*/ 100207 w 373191"/>
                <a:gd name="connsiteY59" fmla="*/ 185904 h 248694"/>
                <a:gd name="connsiteX60" fmla="*/ 90688 w 373191"/>
                <a:gd name="connsiteY60" fmla="*/ 197385 h 248694"/>
                <a:gd name="connsiteX61" fmla="*/ 90688 w 373191"/>
                <a:gd name="connsiteY61" fmla="*/ 197385 h 248694"/>
                <a:gd name="connsiteX62" fmla="*/ 89641 w 373191"/>
                <a:gd name="connsiteY62" fmla="*/ 198619 h 248694"/>
                <a:gd name="connsiteX63" fmla="*/ 54894 w 373191"/>
                <a:gd name="connsiteY63" fmla="*/ 183152 h 248694"/>
                <a:gd name="connsiteX64" fmla="*/ 51467 w 373191"/>
                <a:gd name="connsiteY64" fmla="*/ 194159 h 248694"/>
                <a:gd name="connsiteX65" fmla="*/ 57274 w 373191"/>
                <a:gd name="connsiteY65" fmla="*/ 203173 h 248694"/>
                <a:gd name="connsiteX66" fmla="*/ 74371 w 373191"/>
                <a:gd name="connsiteY66" fmla="*/ 203082 h 248694"/>
                <a:gd name="connsiteX67" fmla="*/ 76313 w 373191"/>
                <a:gd name="connsiteY67" fmla="*/ 200516 h 248694"/>
                <a:gd name="connsiteX68" fmla="*/ 95923 w 373191"/>
                <a:gd name="connsiteY68" fmla="*/ 177649 h 248694"/>
                <a:gd name="connsiteX69" fmla="*/ 99350 w 373191"/>
                <a:gd name="connsiteY69" fmla="*/ 166642 h 248694"/>
                <a:gd name="connsiteX70" fmla="*/ 93543 w 373191"/>
                <a:gd name="connsiteY70" fmla="*/ 157628 h 248694"/>
                <a:gd name="connsiteX71" fmla="*/ 76312 w 373191"/>
                <a:gd name="connsiteY71" fmla="*/ 157825 h 248694"/>
                <a:gd name="connsiteX72" fmla="*/ 74504 w 373191"/>
                <a:gd name="connsiteY72" fmla="*/ 160190 h 248694"/>
                <a:gd name="connsiteX73" fmla="*/ 64985 w 373191"/>
                <a:gd name="connsiteY73" fmla="*/ 171766 h 248694"/>
                <a:gd name="connsiteX74" fmla="*/ 64985 w 373191"/>
                <a:gd name="connsiteY74" fmla="*/ 171766 h 248694"/>
                <a:gd name="connsiteX75" fmla="*/ 63938 w 373191"/>
                <a:gd name="connsiteY75" fmla="*/ 173000 h 248694"/>
                <a:gd name="connsiteX76" fmla="*/ 50705 w 373191"/>
                <a:gd name="connsiteY76" fmla="*/ 174802 h 248694"/>
                <a:gd name="connsiteX77" fmla="*/ 69744 w 373191"/>
                <a:gd name="connsiteY77" fmla="*/ 151935 h 248694"/>
                <a:gd name="connsiteX78" fmla="*/ 68931 w 373191"/>
                <a:gd name="connsiteY78" fmla="*/ 133301 h 248694"/>
                <a:gd name="connsiteX79" fmla="*/ 67269 w 373191"/>
                <a:gd name="connsiteY79" fmla="*/ 132009 h 248694"/>
                <a:gd name="connsiteX80" fmla="*/ 50038 w 373191"/>
                <a:gd name="connsiteY80" fmla="*/ 132206 h 248694"/>
                <a:gd name="connsiteX81" fmla="*/ 48230 w 373191"/>
                <a:gd name="connsiteY81" fmla="*/ 134571 h 248694"/>
                <a:gd name="connsiteX82" fmla="*/ 41947 w 373191"/>
                <a:gd name="connsiteY82" fmla="*/ 142637 h 248694"/>
                <a:gd name="connsiteX83" fmla="*/ 41947 w 373191"/>
                <a:gd name="connsiteY83" fmla="*/ 142637 h 248694"/>
                <a:gd name="connsiteX84" fmla="*/ 40995 w 373191"/>
                <a:gd name="connsiteY84" fmla="*/ 143870 h 248694"/>
                <a:gd name="connsiteX85" fmla="*/ 32142 w 373191"/>
                <a:gd name="connsiteY85" fmla="*/ 154118 h 248694"/>
                <a:gd name="connsiteX86" fmla="*/ 27668 w 373191"/>
                <a:gd name="connsiteY86" fmla="*/ 164935 h 248694"/>
                <a:gd name="connsiteX87" fmla="*/ 31952 w 373191"/>
                <a:gd name="connsiteY87" fmla="*/ 172431 h 248694"/>
                <a:gd name="connsiteX88" fmla="*/ 42995 w 373191"/>
                <a:gd name="connsiteY88" fmla="*/ 178029 h 248694"/>
                <a:gd name="connsiteX89" fmla="*/ 50706 w 373191"/>
                <a:gd name="connsiteY89" fmla="*/ 174803 h 248694"/>
                <a:gd name="connsiteX90" fmla="*/ 282792 w 373191"/>
                <a:gd name="connsiteY90" fmla="*/ 154877 h 248694"/>
                <a:gd name="connsiteX91" fmla="*/ 283501 w 373191"/>
                <a:gd name="connsiteY91" fmla="*/ 137044 h 248694"/>
                <a:gd name="connsiteX92" fmla="*/ 280983 w 373191"/>
                <a:gd name="connsiteY92" fmla="*/ 134951 h 248694"/>
                <a:gd name="connsiteX93" fmla="*/ 274034 w 373191"/>
                <a:gd name="connsiteY93" fmla="*/ 128498 h 248694"/>
                <a:gd name="connsiteX94" fmla="*/ 188358 w 373191"/>
                <a:gd name="connsiteY94" fmla="*/ 57619 h 248694"/>
                <a:gd name="connsiteX95" fmla="*/ 163227 w 373191"/>
                <a:gd name="connsiteY95" fmla="*/ 65400 h 248694"/>
                <a:gd name="connsiteX96" fmla="*/ 163227 w 373191"/>
                <a:gd name="connsiteY96" fmla="*/ 65400 h 248694"/>
                <a:gd name="connsiteX97" fmla="*/ 135905 w 373191"/>
                <a:gd name="connsiteY97" fmla="*/ 69860 h 248694"/>
                <a:gd name="connsiteX98" fmla="*/ 118675 w 373191"/>
                <a:gd name="connsiteY98" fmla="*/ 65780 h 248694"/>
                <a:gd name="connsiteX99" fmla="*/ 110393 w 373191"/>
                <a:gd name="connsiteY99" fmla="*/ 51642 h 248694"/>
                <a:gd name="connsiteX100" fmla="*/ 122388 w 373191"/>
                <a:gd name="connsiteY100" fmla="*/ 34088 h 248694"/>
                <a:gd name="connsiteX101" fmla="*/ 51372 w 373191"/>
                <a:gd name="connsiteY101" fmla="*/ 25358 h 248694"/>
                <a:gd name="connsiteX102" fmla="*/ 43661 w 373191"/>
                <a:gd name="connsiteY102" fmla="*/ 126791 h 248694"/>
                <a:gd name="connsiteX103" fmla="*/ 72351 w 373191"/>
                <a:gd name="connsiteY103" fmla="*/ 124174 h 248694"/>
                <a:gd name="connsiteX104" fmla="*/ 73172 w 373191"/>
                <a:gd name="connsiteY104" fmla="*/ 124893 h 248694"/>
                <a:gd name="connsiteX105" fmla="*/ 82215 w 373191"/>
                <a:gd name="connsiteY105" fmla="*/ 145293 h 248694"/>
                <a:gd name="connsiteX106" fmla="*/ 98970 w 373191"/>
                <a:gd name="connsiteY106" fmla="*/ 150512 h 248694"/>
                <a:gd name="connsiteX107" fmla="*/ 107918 w 373191"/>
                <a:gd name="connsiteY107" fmla="*/ 170912 h 248694"/>
                <a:gd name="connsiteX108" fmla="*/ 124673 w 373191"/>
                <a:gd name="connsiteY108" fmla="*/ 176130 h 248694"/>
                <a:gd name="connsiteX109" fmla="*/ 134192 w 373191"/>
                <a:gd name="connsiteY109" fmla="*/ 193874 h 248694"/>
                <a:gd name="connsiteX110" fmla="*/ 153231 w 373191"/>
                <a:gd name="connsiteY110" fmla="*/ 198523 h 248694"/>
                <a:gd name="connsiteX111" fmla="*/ 161132 w 373191"/>
                <a:gd name="connsiteY111" fmla="*/ 223288 h 248694"/>
                <a:gd name="connsiteX112" fmla="*/ 167225 w 373191"/>
                <a:gd name="connsiteY112" fmla="*/ 228318 h 248694"/>
                <a:gd name="connsiteX113" fmla="*/ 168653 w 373191"/>
                <a:gd name="connsiteY113" fmla="*/ 229361 h 248694"/>
                <a:gd name="connsiteX114" fmla="*/ 168653 w 373191"/>
                <a:gd name="connsiteY114" fmla="*/ 229361 h 248694"/>
                <a:gd name="connsiteX115" fmla="*/ 176173 w 373191"/>
                <a:gd name="connsiteY115" fmla="*/ 231828 h 248694"/>
                <a:gd name="connsiteX116" fmla="*/ 185693 w 373191"/>
                <a:gd name="connsiteY116" fmla="*/ 226610 h 248694"/>
                <a:gd name="connsiteX117" fmla="*/ 187216 w 373191"/>
                <a:gd name="connsiteY117" fmla="*/ 211808 h 248694"/>
                <a:gd name="connsiteX118" fmla="*/ 187216 w 373191"/>
                <a:gd name="connsiteY118" fmla="*/ 211808 h 248694"/>
                <a:gd name="connsiteX119" fmla="*/ 154945 w 373191"/>
                <a:gd name="connsiteY119" fmla="*/ 185240 h 248694"/>
                <a:gd name="connsiteX120" fmla="*/ 153136 w 373191"/>
                <a:gd name="connsiteY120" fmla="*/ 181824 h 248694"/>
                <a:gd name="connsiteX121" fmla="*/ 154278 w 373191"/>
                <a:gd name="connsiteY121" fmla="*/ 178123 h 248694"/>
                <a:gd name="connsiteX122" fmla="*/ 161513 w 373191"/>
                <a:gd name="connsiteY122" fmla="*/ 177554 h 248694"/>
                <a:gd name="connsiteX123" fmla="*/ 202733 w 373191"/>
                <a:gd name="connsiteY123" fmla="*/ 212377 h 248694"/>
                <a:gd name="connsiteX124" fmla="*/ 209777 w 373191"/>
                <a:gd name="connsiteY124" fmla="*/ 214369 h 248694"/>
                <a:gd name="connsiteX125" fmla="*/ 221010 w 373191"/>
                <a:gd name="connsiteY125" fmla="*/ 208487 h 248694"/>
                <a:gd name="connsiteX126" fmla="*/ 224437 w 373191"/>
                <a:gd name="connsiteY126" fmla="*/ 198524 h 248694"/>
                <a:gd name="connsiteX127" fmla="*/ 218249 w 373191"/>
                <a:gd name="connsiteY127" fmla="*/ 188466 h 248694"/>
                <a:gd name="connsiteX128" fmla="*/ 213395 w 373191"/>
                <a:gd name="connsiteY128" fmla="*/ 184481 h 248694"/>
                <a:gd name="connsiteX129" fmla="*/ 213395 w 373191"/>
                <a:gd name="connsiteY129" fmla="*/ 184481 h 248694"/>
                <a:gd name="connsiteX130" fmla="*/ 190453 w 373191"/>
                <a:gd name="connsiteY130" fmla="*/ 165504 h 248694"/>
                <a:gd name="connsiteX131" fmla="*/ 188644 w 373191"/>
                <a:gd name="connsiteY131" fmla="*/ 162088 h 248694"/>
                <a:gd name="connsiteX132" fmla="*/ 189786 w 373191"/>
                <a:gd name="connsiteY132" fmla="*/ 158387 h 248694"/>
                <a:gd name="connsiteX133" fmla="*/ 196926 w 373191"/>
                <a:gd name="connsiteY133" fmla="*/ 157723 h 248694"/>
                <a:gd name="connsiteX134" fmla="*/ 235004 w 373191"/>
                <a:gd name="connsiteY134" fmla="*/ 188276 h 248694"/>
                <a:gd name="connsiteX135" fmla="*/ 243762 w 373191"/>
                <a:gd name="connsiteY135" fmla="*/ 191692 h 248694"/>
                <a:gd name="connsiteX136" fmla="*/ 256423 w 373191"/>
                <a:gd name="connsiteY136" fmla="*/ 184765 h 248694"/>
                <a:gd name="connsiteX137" fmla="*/ 260136 w 373191"/>
                <a:gd name="connsiteY137" fmla="*/ 175277 h 248694"/>
                <a:gd name="connsiteX138" fmla="*/ 254138 w 373191"/>
                <a:gd name="connsiteY138" fmla="*/ 165788 h 248694"/>
                <a:gd name="connsiteX139" fmla="*/ 243000 w 373191"/>
                <a:gd name="connsiteY139" fmla="*/ 156774 h 248694"/>
                <a:gd name="connsiteX140" fmla="*/ 243000 w 373191"/>
                <a:gd name="connsiteY140" fmla="*/ 156774 h 248694"/>
                <a:gd name="connsiteX141" fmla="*/ 223295 w 373191"/>
                <a:gd name="connsiteY141" fmla="*/ 140739 h 248694"/>
                <a:gd name="connsiteX142" fmla="*/ 222533 w 373191"/>
                <a:gd name="connsiteY142" fmla="*/ 133717 h 248694"/>
                <a:gd name="connsiteX143" fmla="*/ 229673 w 373191"/>
                <a:gd name="connsiteY143" fmla="*/ 132958 h 248694"/>
                <a:gd name="connsiteX144" fmla="*/ 261754 w 373191"/>
                <a:gd name="connsiteY144" fmla="*/ 158957 h 248694"/>
                <a:gd name="connsiteX145" fmla="*/ 281461 w 373191"/>
                <a:gd name="connsiteY145" fmla="*/ 157152 h 248694"/>
                <a:gd name="connsiteX146" fmla="*/ 282792 w 373191"/>
                <a:gd name="connsiteY146" fmla="*/ 155256 h 2486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Lst>
              <a:rect l="l" t="t" r="r" b="b"/>
              <a:pathLst>
                <a:path w="373191" h="248694">
                  <a:moveTo>
                    <a:pt x="297071" y="24125"/>
                  </a:moveTo>
                  <a:lnTo>
                    <a:pt x="331532" y="110281"/>
                  </a:lnTo>
                  <a:lnTo>
                    <a:pt x="288218" y="129258"/>
                  </a:lnTo>
                  <a:cubicBezTo>
                    <a:pt x="265562" y="109616"/>
                    <a:pt x="195307" y="49175"/>
                    <a:pt x="189405" y="48795"/>
                  </a:cubicBezTo>
                  <a:cubicBezTo>
                    <a:pt x="179456" y="50841"/>
                    <a:pt x="169684" y="53665"/>
                    <a:pt x="160180" y="57240"/>
                  </a:cubicBezTo>
                  <a:cubicBezTo>
                    <a:pt x="152114" y="59510"/>
                    <a:pt x="143805" y="60816"/>
                    <a:pt x="135429" y="61130"/>
                  </a:cubicBezTo>
                  <a:cubicBezTo>
                    <a:pt x="131134" y="61440"/>
                    <a:pt x="126840" y="60518"/>
                    <a:pt x="123054" y="58474"/>
                  </a:cubicBezTo>
                  <a:cubicBezTo>
                    <a:pt x="120610" y="57376"/>
                    <a:pt x="119018" y="54977"/>
                    <a:pt x="118961" y="52306"/>
                  </a:cubicBezTo>
                  <a:cubicBezTo>
                    <a:pt x="119905" y="47828"/>
                    <a:pt x="122801" y="44002"/>
                    <a:pt x="126862" y="41869"/>
                  </a:cubicBezTo>
                  <a:cubicBezTo>
                    <a:pt x="150389" y="30655"/>
                    <a:pt x="174695" y="21142"/>
                    <a:pt x="199591" y="13403"/>
                  </a:cubicBezTo>
                  <a:lnTo>
                    <a:pt x="200543" y="13403"/>
                  </a:lnTo>
                  <a:cubicBezTo>
                    <a:pt x="212062" y="12929"/>
                    <a:pt x="288218" y="22891"/>
                    <a:pt x="297071" y="24125"/>
                  </a:cubicBezTo>
                  <a:close/>
                  <a:moveTo>
                    <a:pt x="327534" y="-71"/>
                  </a:moveTo>
                  <a:cubicBezTo>
                    <a:pt x="326327" y="-88"/>
                    <a:pt x="325129" y="138"/>
                    <a:pt x="324012" y="594"/>
                  </a:cubicBezTo>
                  <a:lnTo>
                    <a:pt x="309637" y="6286"/>
                  </a:lnTo>
                  <a:cubicBezTo>
                    <a:pt x="304726" y="8156"/>
                    <a:pt x="302264" y="13640"/>
                    <a:pt x="304140" y="18535"/>
                  </a:cubicBezTo>
                  <a:cubicBezTo>
                    <a:pt x="304163" y="18596"/>
                    <a:pt x="304187" y="18656"/>
                    <a:pt x="304211" y="18716"/>
                  </a:cubicBezTo>
                  <a:lnTo>
                    <a:pt x="340195" y="109237"/>
                  </a:lnTo>
                  <a:cubicBezTo>
                    <a:pt x="342070" y="114133"/>
                    <a:pt x="347572" y="116586"/>
                    <a:pt x="352484" y="114717"/>
                  </a:cubicBezTo>
                  <a:cubicBezTo>
                    <a:pt x="352545" y="114693"/>
                    <a:pt x="352605" y="114670"/>
                    <a:pt x="352666" y="114645"/>
                  </a:cubicBezTo>
                  <a:lnTo>
                    <a:pt x="367040" y="109047"/>
                  </a:lnTo>
                  <a:cubicBezTo>
                    <a:pt x="369438" y="108126"/>
                    <a:pt x="371361" y="106279"/>
                    <a:pt x="372371" y="103923"/>
                  </a:cubicBezTo>
                  <a:cubicBezTo>
                    <a:pt x="373376" y="101558"/>
                    <a:pt x="373376" y="98887"/>
                    <a:pt x="372371" y="96522"/>
                  </a:cubicBezTo>
                  <a:lnTo>
                    <a:pt x="336387" y="6002"/>
                  </a:lnTo>
                  <a:cubicBezTo>
                    <a:pt x="334974" y="2352"/>
                    <a:pt x="331459" y="-59"/>
                    <a:pt x="327534" y="-71"/>
                  </a:cubicBezTo>
                  <a:close/>
                  <a:moveTo>
                    <a:pt x="-34" y="124134"/>
                  </a:moveTo>
                  <a:cubicBezTo>
                    <a:pt x="-463" y="129357"/>
                    <a:pt x="3437" y="133937"/>
                    <a:pt x="8677" y="134365"/>
                  </a:cubicBezTo>
                  <a:cubicBezTo>
                    <a:pt x="8756" y="134371"/>
                    <a:pt x="8836" y="134377"/>
                    <a:pt x="8915" y="134382"/>
                  </a:cubicBezTo>
                  <a:lnTo>
                    <a:pt x="24241" y="135615"/>
                  </a:lnTo>
                  <a:cubicBezTo>
                    <a:pt x="29476" y="136095"/>
                    <a:pt x="34111" y="132253"/>
                    <a:pt x="34592" y="127035"/>
                  </a:cubicBezTo>
                  <a:cubicBezTo>
                    <a:pt x="34603" y="126922"/>
                    <a:pt x="34611" y="126809"/>
                    <a:pt x="34618" y="126696"/>
                  </a:cubicBezTo>
                  <a:lnTo>
                    <a:pt x="42233" y="24979"/>
                  </a:lnTo>
                  <a:cubicBezTo>
                    <a:pt x="42718" y="19761"/>
                    <a:pt x="38867" y="15139"/>
                    <a:pt x="33631" y="14656"/>
                  </a:cubicBezTo>
                  <a:cubicBezTo>
                    <a:pt x="33548" y="14648"/>
                    <a:pt x="33464" y="14642"/>
                    <a:pt x="33380" y="14636"/>
                  </a:cubicBezTo>
                  <a:lnTo>
                    <a:pt x="18053" y="13498"/>
                  </a:lnTo>
                  <a:lnTo>
                    <a:pt x="17292" y="13498"/>
                  </a:lnTo>
                  <a:cubicBezTo>
                    <a:pt x="12250" y="13489"/>
                    <a:pt x="8075" y="17400"/>
                    <a:pt x="7772" y="22417"/>
                  </a:cubicBezTo>
                  <a:close/>
                  <a:moveTo>
                    <a:pt x="153326" y="214654"/>
                  </a:moveTo>
                  <a:cubicBezTo>
                    <a:pt x="152456" y="211087"/>
                    <a:pt x="150412" y="207913"/>
                    <a:pt x="147519" y="205640"/>
                  </a:cubicBezTo>
                  <a:cubicBezTo>
                    <a:pt x="142773" y="200959"/>
                    <a:pt x="135118" y="201000"/>
                    <a:pt x="130422" y="205731"/>
                  </a:cubicBezTo>
                  <a:cubicBezTo>
                    <a:pt x="129663" y="206496"/>
                    <a:pt x="129010" y="207359"/>
                    <a:pt x="128480" y="208297"/>
                  </a:cubicBezTo>
                  <a:lnTo>
                    <a:pt x="121436" y="216647"/>
                  </a:lnTo>
                  <a:lnTo>
                    <a:pt x="120579" y="217785"/>
                  </a:lnTo>
                  <a:lnTo>
                    <a:pt x="114582" y="225186"/>
                  </a:lnTo>
                  <a:cubicBezTo>
                    <a:pt x="109723" y="231707"/>
                    <a:pt x="111087" y="240919"/>
                    <a:pt x="117629" y="245763"/>
                  </a:cubicBezTo>
                  <a:cubicBezTo>
                    <a:pt x="119875" y="247425"/>
                    <a:pt x="122549" y="248417"/>
                    <a:pt x="125339" y="248623"/>
                  </a:cubicBezTo>
                  <a:cubicBezTo>
                    <a:pt x="129603" y="248302"/>
                    <a:pt x="133490" y="246068"/>
                    <a:pt x="135905" y="242550"/>
                  </a:cubicBezTo>
                  <a:lnTo>
                    <a:pt x="146091" y="230121"/>
                  </a:lnTo>
                  <a:lnTo>
                    <a:pt x="146091" y="230121"/>
                  </a:lnTo>
                  <a:lnTo>
                    <a:pt x="149804" y="225661"/>
                  </a:lnTo>
                  <a:cubicBezTo>
                    <a:pt x="152589" y="222712"/>
                    <a:pt x="153884" y="218665"/>
                    <a:pt x="153326" y="214654"/>
                  </a:cubicBezTo>
                  <a:close/>
                  <a:moveTo>
                    <a:pt x="80597" y="208866"/>
                  </a:moveTo>
                  <a:cubicBezTo>
                    <a:pt x="75552" y="214939"/>
                    <a:pt x="76789" y="220442"/>
                    <a:pt x="84881" y="226989"/>
                  </a:cubicBezTo>
                  <a:cubicBezTo>
                    <a:pt x="89627" y="231670"/>
                    <a:pt x="97282" y="231629"/>
                    <a:pt x="101978" y="226898"/>
                  </a:cubicBezTo>
                  <a:cubicBezTo>
                    <a:pt x="102737" y="226133"/>
                    <a:pt x="103390" y="225270"/>
                    <a:pt x="103920" y="224332"/>
                  </a:cubicBezTo>
                  <a:lnTo>
                    <a:pt x="121626" y="203268"/>
                  </a:lnTo>
                  <a:cubicBezTo>
                    <a:pt x="126599" y="197788"/>
                    <a:pt x="126174" y="189328"/>
                    <a:pt x="120677" y="184371"/>
                  </a:cubicBezTo>
                  <a:cubicBezTo>
                    <a:pt x="120226" y="183965"/>
                    <a:pt x="119748" y="183589"/>
                    <a:pt x="119246" y="183247"/>
                  </a:cubicBezTo>
                  <a:cubicBezTo>
                    <a:pt x="114500" y="178566"/>
                    <a:pt x="106845" y="178607"/>
                    <a:pt x="102149" y="183339"/>
                  </a:cubicBezTo>
                  <a:cubicBezTo>
                    <a:pt x="101390" y="184104"/>
                    <a:pt x="100737" y="184966"/>
                    <a:pt x="100207" y="185904"/>
                  </a:cubicBezTo>
                  <a:lnTo>
                    <a:pt x="90688" y="197385"/>
                  </a:lnTo>
                  <a:lnTo>
                    <a:pt x="90688" y="197385"/>
                  </a:lnTo>
                  <a:lnTo>
                    <a:pt x="89641" y="198619"/>
                  </a:lnTo>
                  <a:close/>
                  <a:moveTo>
                    <a:pt x="54894" y="183152"/>
                  </a:moveTo>
                  <a:cubicBezTo>
                    <a:pt x="52144" y="186118"/>
                    <a:pt x="50884" y="190163"/>
                    <a:pt x="51467" y="194159"/>
                  </a:cubicBezTo>
                  <a:cubicBezTo>
                    <a:pt x="52337" y="197727"/>
                    <a:pt x="54381" y="200900"/>
                    <a:pt x="57274" y="203173"/>
                  </a:cubicBezTo>
                  <a:cubicBezTo>
                    <a:pt x="62021" y="207854"/>
                    <a:pt x="69675" y="207813"/>
                    <a:pt x="74371" y="203082"/>
                  </a:cubicBezTo>
                  <a:cubicBezTo>
                    <a:pt x="75131" y="202317"/>
                    <a:pt x="75783" y="201454"/>
                    <a:pt x="76313" y="200516"/>
                  </a:cubicBezTo>
                  <a:lnTo>
                    <a:pt x="95923" y="177649"/>
                  </a:lnTo>
                  <a:cubicBezTo>
                    <a:pt x="98673" y="174683"/>
                    <a:pt x="99933" y="170638"/>
                    <a:pt x="99350" y="166642"/>
                  </a:cubicBezTo>
                  <a:cubicBezTo>
                    <a:pt x="98523" y="163057"/>
                    <a:pt x="96470" y="159870"/>
                    <a:pt x="93543" y="157628"/>
                  </a:cubicBezTo>
                  <a:cubicBezTo>
                    <a:pt x="88730" y="152940"/>
                    <a:pt x="81016" y="153028"/>
                    <a:pt x="76312" y="157825"/>
                  </a:cubicBezTo>
                  <a:cubicBezTo>
                    <a:pt x="75615" y="158537"/>
                    <a:pt x="75007" y="159331"/>
                    <a:pt x="74504" y="160190"/>
                  </a:cubicBezTo>
                  <a:lnTo>
                    <a:pt x="64985" y="171766"/>
                  </a:lnTo>
                  <a:lnTo>
                    <a:pt x="64985" y="171766"/>
                  </a:lnTo>
                  <a:lnTo>
                    <a:pt x="63938" y="173000"/>
                  </a:lnTo>
                  <a:close/>
                  <a:moveTo>
                    <a:pt x="50705" y="174802"/>
                  </a:moveTo>
                  <a:lnTo>
                    <a:pt x="69744" y="151935"/>
                  </a:lnTo>
                  <a:cubicBezTo>
                    <a:pt x="74683" y="146565"/>
                    <a:pt x="74318" y="138222"/>
                    <a:pt x="68931" y="133301"/>
                  </a:cubicBezTo>
                  <a:cubicBezTo>
                    <a:pt x="68412" y="132827"/>
                    <a:pt x="67857" y="132395"/>
                    <a:pt x="67269" y="132009"/>
                  </a:cubicBezTo>
                  <a:cubicBezTo>
                    <a:pt x="62456" y="127321"/>
                    <a:pt x="54742" y="127409"/>
                    <a:pt x="50038" y="132206"/>
                  </a:cubicBezTo>
                  <a:cubicBezTo>
                    <a:pt x="49340" y="132918"/>
                    <a:pt x="48733" y="133712"/>
                    <a:pt x="48230" y="134571"/>
                  </a:cubicBezTo>
                  <a:lnTo>
                    <a:pt x="41947" y="142637"/>
                  </a:lnTo>
                  <a:lnTo>
                    <a:pt x="41947" y="142637"/>
                  </a:lnTo>
                  <a:lnTo>
                    <a:pt x="40995" y="143870"/>
                  </a:lnTo>
                  <a:lnTo>
                    <a:pt x="32142" y="154118"/>
                  </a:lnTo>
                  <a:cubicBezTo>
                    <a:pt x="29205" y="156945"/>
                    <a:pt x="27583" y="160865"/>
                    <a:pt x="27668" y="164935"/>
                  </a:cubicBezTo>
                  <a:cubicBezTo>
                    <a:pt x="28044" y="167900"/>
                    <a:pt x="29585" y="170596"/>
                    <a:pt x="31952" y="172431"/>
                  </a:cubicBezTo>
                  <a:cubicBezTo>
                    <a:pt x="34929" y="175437"/>
                    <a:pt x="38804" y="177401"/>
                    <a:pt x="42995" y="178029"/>
                  </a:cubicBezTo>
                  <a:cubicBezTo>
                    <a:pt x="45892" y="178013"/>
                    <a:pt x="48665" y="176853"/>
                    <a:pt x="50706" y="174803"/>
                  </a:cubicBezTo>
                  <a:close/>
                  <a:moveTo>
                    <a:pt x="282792" y="154877"/>
                  </a:moveTo>
                  <a:cubicBezTo>
                    <a:pt x="287928" y="150147"/>
                    <a:pt x="288246" y="142163"/>
                    <a:pt x="283501" y="137044"/>
                  </a:cubicBezTo>
                  <a:cubicBezTo>
                    <a:pt x="282756" y="136240"/>
                    <a:pt x="281910" y="135537"/>
                    <a:pt x="280983" y="134951"/>
                  </a:cubicBezTo>
                  <a:lnTo>
                    <a:pt x="274034" y="128498"/>
                  </a:lnTo>
                  <a:cubicBezTo>
                    <a:pt x="238812" y="98135"/>
                    <a:pt x="197402" y="63407"/>
                    <a:pt x="188358" y="57619"/>
                  </a:cubicBezTo>
                  <a:cubicBezTo>
                    <a:pt x="179852" y="59779"/>
                    <a:pt x="171463" y="62375"/>
                    <a:pt x="163227" y="65400"/>
                  </a:cubicBezTo>
                  <a:lnTo>
                    <a:pt x="163227" y="65400"/>
                  </a:lnTo>
                  <a:cubicBezTo>
                    <a:pt x="154344" y="68025"/>
                    <a:pt x="145164" y="69523"/>
                    <a:pt x="135905" y="69860"/>
                  </a:cubicBezTo>
                  <a:cubicBezTo>
                    <a:pt x="129887" y="70186"/>
                    <a:pt x="123903" y="68768"/>
                    <a:pt x="118675" y="65780"/>
                  </a:cubicBezTo>
                  <a:cubicBezTo>
                    <a:pt x="113481" y="62979"/>
                    <a:pt x="110287" y="57527"/>
                    <a:pt x="110393" y="51642"/>
                  </a:cubicBezTo>
                  <a:cubicBezTo>
                    <a:pt x="111393" y="44234"/>
                    <a:pt x="115838" y="37729"/>
                    <a:pt x="122388" y="34088"/>
                  </a:cubicBezTo>
                  <a:lnTo>
                    <a:pt x="51372" y="25358"/>
                  </a:lnTo>
                  <a:lnTo>
                    <a:pt x="43661" y="126791"/>
                  </a:lnTo>
                  <a:cubicBezTo>
                    <a:pt x="50859" y="118171"/>
                    <a:pt x="63704" y="117000"/>
                    <a:pt x="72351" y="124174"/>
                  </a:cubicBezTo>
                  <a:cubicBezTo>
                    <a:pt x="72631" y="124407"/>
                    <a:pt x="72905" y="124646"/>
                    <a:pt x="73172" y="124893"/>
                  </a:cubicBezTo>
                  <a:cubicBezTo>
                    <a:pt x="79643" y="129581"/>
                    <a:pt x="83094" y="137368"/>
                    <a:pt x="82215" y="145293"/>
                  </a:cubicBezTo>
                  <a:cubicBezTo>
                    <a:pt x="88300" y="144477"/>
                    <a:pt x="94434" y="146388"/>
                    <a:pt x="98970" y="150512"/>
                  </a:cubicBezTo>
                  <a:cubicBezTo>
                    <a:pt x="105373" y="155247"/>
                    <a:pt x="108779" y="163011"/>
                    <a:pt x="107918" y="170912"/>
                  </a:cubicBezTo>
                  <a:cubicBezTo>
                    <a:pt x="113995" y="170186"/>
                    <a:pt x="120092" y="172085"/>
                    <a:pt x="124673" y="176130"/>
                  </a:cubicBezTo>
                  <a:cubicBezTo>
                    <a:pt x="130393" y="180289"/>
                    <a:pt x="133898" y="186822"/>
                    <a:pt x="134192" y="193874"/>
                  </a:cubicBezTo>
                  <a:cubicBezTo>
                    <a:pt x="140919" y="192150"/>
                    <a:pt x="148065" y="193895"/>
                    <a:pt x="153231" y="198523"/>
                  </a:cubicBezTo>
                  <a:cubicBezTo>
                    <a:pt x="161047" y="204145"/>
                    <a:pt x="164254" y="214200"/>
                    <a:pt x="161132" y="223288"/>
                  </a:cubicBezTo>
                  <a:lnTo>
                    <a:pt x="167225" y="228318"/>
                  </a:lnTo>
                  <a:lnTo>
                    <a:pt x="168653" y="229361"/>
                  </a:lnTo>
                  <a:lnTo>
                    <a:pt x="168653" y="229361"/>
                  </a:lnTo>
                  <a:cubicBezTo>
                    <a:pt x="170871" y="230883"/>
                    <a:pt x="173481" y="231740"/>
                    <a:pt x="176173" y="231828"/>
                  </a:cubicBezTo>
                  <a:cubicBezTo>
                    <a:pt x="179968" y="231590"/>
                    <a:pt x="183458" y="229677"/>
                    <a:pt x="185693" y="226610"/>
                  </a:cubicBezTo>
                  <a:cubicBezTo>
                    <a:pt x="189976" y="221391"/>
                    <a:pt x="192547" y="217121"/>
                    <a:pt x="187216" y="211808"/>
                  </a:cubicBezTo>
                  <a:lnTo>
                    <a:pt x="187216" y="211808"/>
                  </a:lnTo>
                  <a:lnTo>
                    <a:pt x="154945" y="185240"/>
                  </a:lnTo>
                  <a:cubicBezTo>
                    <a:pt x="153901" y="184393"/>
                    <a:pt x="153248" y="183160"/>
                    <a:pt x="153136" y="181824"/>
                  </a:cubicBezTo>
                  <a:cubicBezTo>
                    <a:pt x="153016" y="180489"/>
                    <a:pt x="153426" y="179161"/>
                    <a:pt x="154278" y="178123"/>
                  </a:cubicBezTo>
                  <a:cubicBezTo>
                    <a:pt x="156145" y="176028"/>
                    <a:pt x="159339" y="175777"/>
                    <a:pt x="161513" y="177554"/>
                  </a:cubicBezTo>
                  <a:lnTo>
                    <a:pt x="202733" y="212377"/>
                  </a:lnTo>
                  <a:cubicBezTo>
                    <a:pt x="204869" y="213636"/>
                    <a:pt x="207296" y="214322"/>
                    <a:pt x="209777" y="214369"/>
                  </a:cubicBezTo>
                  <a:cubicBezTo>
                    <a:pt x="214219" y="214195"/>
                    <a:pt x="218346" y="212034"/>
                    <a:pt x="221010" y="208487"/>
                  </a:cubicBezTo>
                  <a:cubicBezTo>
                    <a:pt x="223406" y="205734"/>
                    <a:pt x="224635" y="202162"/>
                    <a:pt x="224437" y="198524"/>
                  </a:cubicBezTo>
                  <a:cubicBezTo>
                    <a:pt x="223799" y="194484"/>
                    <a:pt x="221572" y="190865"/>
                    <a:pt x="218249" y="188466"/>
                  </a:cubicBezTo>
                  <a:lnTo>
                    <a:pt x="213395" y="184481"/>
                  </a:lnTo>
                  <a:lnTo>
                    <a:pt x="213395" y="184481"/>
                  </a:lnTo>
                  <a:lnTo>
                    <a:pt x="190453" y="165504"/>
                  </a:lnTo>
                  <a:cubicBezTo>
                    <a:pt x="189409" y="164657"/>
                    <a:pt x="188756" y="163424"/>
                    <a:pt x="188644" y="162088"/>
                  </a:cubicBezTo>
                  <a:cubicBezTo>
                    <a:pt x="188535" y="160754"/>
                    <a:pt x="188943" y="159429"/>
                    <a:pt x="189786" y="158387"/>
                  </a:cubicBezTo>
                  <a:cubicBezTo>
                    <a:pt x="191593" y="156275"/>
                    <a:pt x="194758" y="155980"/>
                    <a:pt x="196926" y="157723"/>
                  </a:cubicBezTo>
                  <a:lnTo>
                    <a:pt x="235004" y="188276"/>
                  </a:lnTo>
                  <a:cubicBezTo>
                    <a:pt x="237423" y="190416"/>
                    <a:pt x="240528" y="191627"/>
                    <a:pt x="243762" y="191692"/>
                  </a:cubicBezTo>
                  <a:cubicBezTo>
                    <a:pt x="248804" y="191368"/>
                    <a:pt x="253442" y="188831"/>
                    <a:pt x="256423" y="184765"/>
                  </a:cubicBezTo>
                  <a:cubicBezTo>
                    <a:pt x="258824" y="182187"/>
                    <a:pt x="260152" y="178795"/>
                    <a:pt x="260136" y="175277"/>
                  </a:cubicBezTo>
                  <a:cubicBezTo>
                    <a:pt x="259493" y="171441"/>
                    <a:pt x="257332" y="168023"/>
                    <a:pt x="254138" y="165788"/>
                  </a:cubicBezTo>
                  <a:lnTo>
                    <a:pt x="243000" y="156774"/>
                  </a:lnTo>
                  <a:lnTo>
                    <a:pt x="243000" y="156774"/>
                  </a:lnTo>
                  <a:lnTo>
                    <a:pt x="223295" y="140739"/>
                  </a:lnTo>
                  <a:cubicBezTo>
                    <a:pt x="221158" y="139000"/>
                    <a:pt x="220818" y="135872"/>
                    <a:pt x="222533" y="133717"/>
                  </a:cubicBezTo>
                  <a:cubicBezTo>
                    <a:pt x="224337" y="131621"/>
                    <a:pt x="227467" y="131289"/>
                    <a:pt x="229673" y="132958"/>
                  </a:cubicBezTo>
                  <a:lnTo>
                    <a:pt x="261754" y="158957"/>
                  </a:lnTo>
                  <a:cubicBezTo>
                    <a:pt x="267696" y="163883"/>
                    <a:pt x="276519" y="163074"/>
                    <a:pt x="281461" y="157152"/>
                  </a:cubicBezTo>
                  <a:cubicBezTo>
                    <a:pt x="281957" y="156558"/>
                    <a:pt x="282402" y="155924"/>
                    <a:pt x="282792" y="155256"/>
                  </a:cubicBezTo>
                  <a:close/>
                </a:path>
              </a:pathLst>
            </a:custGeom>
            <a:grpFill/>
            <a:ln w="9509"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82A11F9E-1E1D-A255-252A-0C532CD3CE0E}"/>
                </a:ext>
              </a:extLst>
            </p:cNvPr>
            <p:cNvSpPr/>
            <p:nvPr/>
          </p:nvSpPr>
          <p:spPr>
            <a:xfrm>
              <a:off x="6682690" y="3709195"/>
              <a:ext cx="328900" cy="274502"/>
            </a:xfrm>
            <a:custGeom>
              <a:avLst/>
              <a:gdLst>
                <a:gd name="connsiteX0" fmla="*/ 44485 w 328900"/>
                <a:gd name="connsiteY0" fmla="*/ 223573 h 274502"/>
                <a:gd name="connsiteX1" fmla="*/ 44485 w 328900"/>
                <a:gd name="connsiteY1" fmla="*/ 149562 h 274502"/>
                <a:gd name="connsiteX2" fmla="*/ 55338 w 328900"/>
                <a:gd name="connsiteY2" fmla="*/ 138745 h 274502"/>
                <a:gd name="connsiteX3" fmla="*/ 73425 w 328900"/>
                <a:gd name="connsiteY3" fmla="*/ 138745 h 274502"/>
                <a:gd name="connsiteX4" fmla="*/ 84182 w 328900"/>
                <a:gd name="connsiteY4" fmla="*/ 149562 h 274502"/>
                <a:gd name="connsiteX5" fmla="*/ 84182 w 328900"/>
                <a:gd name="connsiteY5" fmla="*/ 223573 h 274502"/>
                <a:gd name="connsiteX6" fmla="*/ 73425 w 328900"/>
                <a:gd name="connsiteY6" fmla="*/ 234389 h 274502"/>
                <a:gd name="connsiteX7" fmla="*/ 55338 w 328900"/>
                <a:gd name="connsiteY7" fmla="*/ 234389 h 274502"/>
                <a:gd name="connsiteX8" fmla="*/ 44485 w 328900"/>
                <a:gd name="connsiteY8" fmla="*/ 223573 h 274502"/>
                <a:gd name="connsiteX9" fmla="*/ 120642 w 328900"/>
                <a:gd name="connsiteY9" fmla="*/ 112557 h 274502"/>
                <a:gd name="connsiteX10" fmla="*/ 109885 w 328900"/>
                <a:gd name="connsiteY10" fmla="*/ 123279 h 274502"/>
                <a:gd name="connsiteX11" fmla="*/ 109885 w 328900"/>
                <a:gd name="connsiteY11" fmla="*/ 223573 h 274502"/>
                <a:gd name="connsiteX12" fmla="*/ 120642 w 328900"/>
                <a:gd name="connsiteY12" fmla="*/ 234389 h 274502"/>
                <a:gd name="connsiteX13" fmla="*/ 138729 w 328900"/>
                <a:gd name="connsiteY13" fmla="*/ 234389 h 274502"/>
                <a:gd name="connsiteX14" fmla="*/ 149582 w 328900"/>
                <a:gd name="connsiteY14" fmla="*/ 223573 h 274502"/>
                <a:gd name="connsiteX15" fmla="*/ 149581 w 328900"/>
                <a:gd name="connsiteY15" fmla="*/ 123279 h 274502"/>
                <a:gd name="connsiteX16" fmla="*/ 138825 w 328900"/>
                <a:gd name="connsiteY16" fmla="*/ 112556 h 274502"/>
                <a:gd name="connsiteX17" fmla="*/ 138729 w 328900"/>
                <a:gd name="connsiteY17" fmla="*/ 112557 h 274502"/>
                <a:gd name="connsiteX18" fmla="*/ 186422 w 328900"/>
                <a:gd name="connsiteY18" fmla="*/ 89974 h 274502"/>
                <a:gd name="connsiteX19" fmla="*/ 175665 w 328900"/>
                <a:gd name="connsiteY19" fmla="*/ 100696 h 274502"/>
                <a:gd name="connsiteX20" fmla="*/ 175665 w 328900"/>
                <a:gd name="connsiteY20" fmla="*/ 100791 h 274502"/>
                <a:gd name="connsiteX21" fmla="*/ 175665 w 328900"/>
                <a:gd name="connsiteY21" fmla="*/ 223573 h 274502"/>
                <a:gd name="connsiteX22" fmla="*/ 186327 w 328900"/>
                <a:gd name="connsiteY22" fmla="*/ 234389 h 274502"/>
                <a:gd name="connsiteX23" fmla="*/ 186422 w 328900"/>
                <a:gd name="connsiteY23" fmla="*/ 234389 h 274502"/>
                <a:gd name="connsiteX24" fmla="*/ 204509 w 328900"/>
                <a:gd name="connsiteY24" fmla="*/ 234389 h 274502"/>
                <a:gd name="connsiteX25" fmla="*/ 215362 w 328900"/>
                <a:gd name="connsiteY25" fmla="*/ 223573 h 274502"/>
                <a:gd name="connsiteX26" fmla="*/ 215362 w 328900"/>
                <a:gd name="connsiteY26" fmla="*/ 100791 h 274502"/>
                <a:gd name="connsiteX27" fmla="*/ 204509 w 328900"/>
                <a:gd name="connsiteY27" fmla="*/ 89974 h 274502"/>
                <a:gd name="connsiteX28" fmla="*/ 252393 w 328900"/>
                <a:gd name="connsiteY28" fmla="*/ 66728 h 274502"/>
                <a:gd name="connsiteX29" fmla="*/ 241540 w 328900"/>
                <a:gd name="connsiteY29" fmla="*/ 77544 h 274502"/>
                <a:gd name="connsiteX30" fmla="*/ 241540 w 328900"/>
                <a:gd name="connsiteY30" fmla="*/ 223573 h 274502"/>
                <a:gd name="connsiteX31" fmla="*/ 252393 w 328900"/>
                <a:gd name="connsiteY31" fmla="*/ 234389 h 274502"/>
                <a:gd name="connsiteX32" fmla="*/ 270480 w 328900"/>
                <a:gd name="connsiteY32" fmla="*/ 234389 h 274502"/>
                <a:gd name="connsiteX33" fmla="*/ 281237 w 328900"/>
                <a:gd name="connsiteY33" fmla="*/ 223573 h 274502"/>
                <a:gd name="connsiteX34" fmla="*/ 281237 w 328900"/>
                <a:gd name="connsiteY34" fmla="*/ 77544 h 274502"/>
                <a:gd name="connsiteX35" fmla="*/ 270480 w 328900"/>
                <a:gd name="connsiteY35" fmla="*/ 66728 h 274502"/>
                <a:gd name="connsiteX36" fmla="*/ 49150 w 328900"/>
                <a:gd name="connsiteY36" fmla="*/ 109995 h 274502"/>
                <a:gd name="connsiteX37" fmla="*/ 244396 w 328900"/>
                <a:gd name="connsiteY37" fmla="*/ 36839 h 274502"/>
                <a:gd name="connsiteX38" fmla="*/ 249727 w 328900"/>
                <a:gd name="connsiteY38" fmla="*/ 47086 h 274502"/>
                <a:gd name="connsiteX39" fmla="*/ 270575 w 328900"/>
                <a:gd name="connsiteY39" fmla="*/ 14446 h 274502"/>
                <a:gd name="connsiteX40" fmla="*/ 231735 w 328900"/>
                <a:gd name="connsiteY40" fmla="*/ 12833 h 274502"/>
                <a:gd name="connsiteX41" fmla="*/ 237542 w 328900"/>
                <a:gd name="connsiteY41" fmla="*/ 23934 h 274502"/>
                <a:gd name="connsiteX42" fmla="*/ 47151 w 328900"/>
                <a:gd name="connsiteY42" fmla="*/ 95667 h 274502"/>
                <a:gd name="connsiteX43" fmla="*/ 328835 w 328900"/>
                <a:gd name="connsiteY43" fmla="*/ 255264 h 274502"/>
                <a:gd name="connsiteX44" fmla="*/ 295421 w 328900"/>
                <a:gd name="connsiteY44" fmla="*/ 236287 h 274502"/>
                <a:gd name="connsiteX45" fmla="*/ 295421 w 328900"/>
                <a:gd name="connsiteY45" fmla="*/ 248243 h 274502"/>
                <a:gd name="connsiteX46" fmla="*/ 26779 w 328900"/>
                <a:gd name="connsiteY46" fmla="*/ 248243 h 274502"/>
                <a:gd name="connsiteX47" fmla="*/ 26779 w 328900"/>
                <a:gd name="connsiteY47" fmla="*/ 33613 h 274502"/>
                <a:gd name="connsiteX48" fmla="*/ 38964 w 328900"/>
                <a:gd name="connsiteY48" fmla="*/ 33613 h 274502"/>
                <a:gd name="connsiteX49" fmla="*/ 19449 w 328900"/>
                <a:gd name="connsiteY49" fmla="*/ -72 h 274502"/>
                <a:gd name="connsiteX50" fmla="*/ -66 w 328900"/>
                <a:gd name="connsiteY50" fmla="*/ 33613 h 274502"/>
                <a:gd name="connsiteX51" fmla="*/ 12214 w 328900"/>
                <a:gd name="connsiteY51" fmla="*/ 33613 h 274502"/>
                <a:gd name="connsiteX52" fmla="*/ 12214 w 328900"/>
                <a:gd name="connsiteY52" fmla="*/ 262475 h 274502"/>
                <a:gd name="connsiteX53" fmla="*/ 295516 w 328900"/>
                <a:gd name="connsiteY53" fmla="*/ 262475 h 274502"/>
                <a:gd name="connsiteX54" fmla="*/ 295516 w 328900"/>
                <a:gd name="connsiteY54" fmla="*/ 274431 h 274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328900" h="274502">
                  <a:moveTo>
                    <a:pt x="44485" y="223573"/>
                  </a:moveTo>
                  <a:lnTo>
                    <a:pt x="44485" y="149562"/>
                  </a:lnTo>
                  <a:cubicBezTo>
                    <a:pt x="44485" y="143588"/>
                    <a:pt x="49344" y="138745"/>
                    <a:pt x="55338" y="138745"/>
                  </a:cubicBezTo>
                  <a:lnTo>
                    <a:pt x="73425" y="138745"/>
                  </a:lnTo>
                  <a:cubicBezTo>
                    <a:pt x="79381" y="138797"/>
                    <a:pt x="84182" y="143625"/>
                    <a:pt x="84182" y="149562"/>
                  </a:cubicBezTo>
                  <a:lnTo>
                    <a:pt x="84182" y="223573"/>
                  </a:lnTo>
                  <a:cubicBezTo>
                    <a:pt x="84182" y="229510"/>
                    <a:pt x="79381" y="234337"/>
                    <a:pt x="73425" y="234389"/>
                  </a:cubicBezTo>
                  <a:lnTo>
                    <a:pt x="55338" y="234389"/>
                  </a:lnTo>
                  <a:cubicBezTo>
                    <a:pt x="49344" y="234389"/>
                    <a:pt x="44485" y="229547"/>
                    <a:pt x="44485" y="223573"/>
                  </a:cubicBezTo>
                  <a:close/>
                  <a:moveTo>
                    <a:pt x="120642" y="112557"/>
                  </a:moveTo>
                  <a:cubicBezTo>
                    <a:pt x="114701" y="112557"/>
                    <a:pt x="109885" y="117357"/>
                    <a:pt x="109885" y="123279"/>
                  </a:cubicBezTo>
                  <a:lnTo>
                    <a:pt x="109885" y="223573"/>
                  </a:lnTo>
                  <a:cubicBezTo>
                    <a:pt x="109885" y="229510"/>
                    <a:pt x="114686" y="234337"/>
                    <a:pt x="120642" y="234389"/>
                  </a:cubicBezTo>
                  <a:lnTo>
                    <a:pt x="138729" y="234389"/>
                  </a:lnTo>
                  <a:cubicBezTo>
                    <a:pt x="144723" y="234389"/>
                    <a:pt x="149582" y="229547"/>
                    <a:pt x="149582" y="223573"/>
                  </a:cubicBezTo>
                  <a:lnTo>
                    <a:pt x="149581" y="123279"/>
                  </a:lnTo>
                  <a:cubicBezTo>
                    <a:pt x="149582" y="117357"/>
                    <a:pt x="144766" y="112557"/>
                    <a:pt x="138825" y="112556"/>
                  </a:cubicBezTo>
                  <a:cubicBezTo>
                    <a:pt x="138793" y="112556"/>
                    <a:pt x="138761" y="112557"/>
                    <a:pt x="138729" y="112557"/>
                  </a:cubicBezTo>
                  <a:close/>
                  <a:moveTo>
                    <a:pt x="186422" y="89974"/>
                  </a:moveTo>
                  <a:cubicBezTo>
                    <a:pt x="180481" y="89974"/>
                    <a:pt x="175665" y="94774"/>
                    <a:pt x="175665" y="100696"/>
                  </a:cubicBezTo>
                  <a:cubicBezTo>
                    <a:pt x="175665" y="100728"/>
                    <a:pt x="175665" y="100760"/>
                    <a:pt x="175665" y="100791"/>
                  </a:cubicBezTo>
                  <a:lnTo>
                    <a:pt x="175665" y="223573"/>
                  </a:lnTo>
                  <a:cubicBezTo>
                    <a:pt x="175613" y="229494"/>
                    <a:pt x="180386" y="234337"/>
                    <a:pt x="186327" y="234389"/>
                  </a:cubicBezTo>
                  <a:cubicBezTo>
                    <a:pt x="186359" y="234389"/>
                    <a:pt x="186390" y="234389"/>
                    <a:pt x="186422" y="234389"/>
                  </a:cubicBezTo>
                  <a:lnTo>
                    <a:pt x="204509" y="234389"/>
                  </a:lnTo>
                  <a:cubicBezTo>
                    <a:pt x="210503" y="234389"/>
                    <a:pt x="215362" y="229547"/>
                    <a:pt x="215362" y="223573"/>
                  </a:cubicBezTo>
                  <a:lnTo>
                    <a:pt x="215362" y="100791"/>
                  </a:lnTo>
                  <a:cubicBezTo>
                    <a:pt x="215362" y="94817"/>
                    <a:pt x="210503" y="89974"/>
                    <a:pt x="204509" y="89974"/>
                  </a:cubicBezTo>
                  <a:close/>
                  <a:moveTo>
                    <a:pt x="252393" y="66728"/>
                  </a:moveTo>
                  <a:cubicBezTo>
                    <a:pt x="246399" y="66728"/>
                    <a:pt x="241540" y="71570"/>
                    <a:pt x="241540" y="77544"/>
                  </a:cubicBezTo>
                  <a:lnTo>
                    <a:pt x="241540" y="223573"/>
                  </a:lnTo>
                  <a:cubicBezTo>
                    <a:pt x="241540" y="229547"/>
                    <a:pt x="246399" y="234389"/>
                    <a:pt x="252393" y="234389"/>
                  </a:cubicBezTo>
                  <a:lnTo>
                    <a:pt x="270480" y="234389"/>
                  </a:lnTo>
                  <a:cubicBezTo>
                    <a:pt x="276436" y="234337"/>
                    <a:pt x="281237" y="229510"/>
                    <a:pt x="281237" y="223573"/>
                  </a:cubicBezTo>
                  <a:lnTo>
                    <a:pt x="281237" y="77544"/>
                  </a:lnTo>
                  <a:cubicBezTo>
                    <a:pt x="281237" y="71607"/>
                    <a:pt x="276436" y="66780"/>
                    <a:pt x="270480" y="66728"/>
                  </a:cubicBezTo>
                  <a:close/>
                  <a:moveTo>
                    <a:pt x="49150" y="109995"/>
                  </a:moveTo>
                  <a:cubicBezTo>
                    <a:pt x="118089" y="97414"/>
                    <a:pt x="184214" y="72638"/>
                    <a:pt x="244396" y="36839"/>
                  </a:cubicBezTo>
                  <a:lnTo>
                    <a:pt x="249727" y="47086"/>
                  </a:lnTo>
                  <a:lnTo>
                    <a:pt x="270575" y="14446"/>
                  </a:lnTo>
                  <a:lnTo>
                    <a:pt x="231735" y="12833"/>
                  </a:lnTo>
                  <a:lnTo>
                    <a:pt x="237542" y="23934"/>
                  </a:lnTo>
                  <a:cubicBezTo>
                    <a:pt x="178899" y="59014"/>
                    <a:pt x="114412" y="83311"/>
                    <a:pt x="47151" y="95667"/>
                  </a:cubicBezTo>
                  <a:close/>
                  <a:moveTo>
                    <a:pt x="328835" y="255264"/>
                  </a:moveTo>
                  <a:lnTo>
                    <a:pt x="295421" y="236287"/>
                  </a:lnTo>
                  <a:lnTo>
                    <a:pt x="295421" y="248243"/>
                  </a:lnTo>
                  <a:lnTo>
                    <a:pt x="26779" y="248243"/>
                  </a:lnTo>
                  <a:lnTo>
                    <a:pt x="26779" y="33613"/>
                  </a:lnTo>
                  <a:lnTo>
                    <a:pt x="38964" y="33613"/>
                  </a:lnTo>
                  <a:lnTo>
                    <a:pt x="19449" y="-72"/>
                  </a:lnTo>
                  <a:lnTo>
                    <a:pt x="-66" y="33613"/>
                  </a:lnTo>
                  <a:lnTo>
                    <a:pt x="12214" y="33613"/>
                  </a:lnTo>
                  <a:lnTo>
                    <a:pt x="12214" y="262475"/>
                  </a:lnTo>
                  <a:lnTo>
                    <a:pt x="295516" y="262475"/>
                  </a:lnTo>
                  <a:lnTo>
                    <a:pt x="295516" y="274431"/>
                  </a:lnTo>
                  <a:close/>
                </a:path>
              </a:pathLst>
            </a:custGeom>
            <a:grpFill/>
            <a:ln w="9509" cap="flat">
              <a:noFill/>
              <a:prstDash val="solid"/>
              <a:miter/>
            </a:ln>
          </p:spPr>
          <p:txBody>
            <a:bodyPr rtlCol="0" anchor="ctr"/>
            <a:lstStyle/>
            <a:p>
              <a:endParaRPr lang="en-US"/>
            </a:p>
          </p:txBody>
        </p:sp>
        <p:sp>
          <p:nvSpPr>
            <p:cNvPr id="35" name="Freeform 34">
              <a:extLst>
                <a:ext uri="{FF2B5EF4-FFF2-40B4-BE49-F238E27FC236}">
                  <a16:creationId xmlns:a16="http://schemas.microsoft.com/office/drawing/2014/main" id="{D1EC4B46-7510-41FD-41DF-975083FF9688}"/>
                </a:ext>
              </a:extLst>
            </p:cNvPr>
            <p:cNvSpPr/>
            <p:nvPr/>
          </p:nvSpPr>
          <p:spPr>
            <a:xfrm>
              <a:off x="5179748" y="3308212"/>
              <a:ext cx="445764" cy="235253"/>
            </a:xfrm>
            <a:custGeom>
              <a:avLst/>
              <a:gdLst>
                <a:gd name="connsiteX0" fmla="*/ 323498 w 445764"/>
                <a:gd name="connsiteY0" fmla="*/ 221389 h 235253"/>
                <a:gd name="connsiteX1" fmla="*/ 303221 w 445764"/>
                <a:gd name="connsiteY1" fmla="*/ 228315 h 235253"/>
                <a:gd name="connsiteX2" fmla="*/ 154431 w 445764"/>
                <a:gd name="connsiteY2" fmla="*/ 228315 h 235253"/>
                <a:gd name="connsiteX3" fmla="*/ 134059 w 445764"/>
                <a:gd name="connsiteY3" fmla="*/ 221389 h 235253"/>
                <a:gd name="connsiteX4" fmla="*/ 125301 w 445764"/>
                <a:gd name="connsiteY4" fmla="*/ 185617 h 235253"/>
                <a:gd name="connsiteX5" fmla="*/ 167282 w 445764"/>
                <a:gd name="connsiteY5" fmla="*/ 158100 h 235253"/>
                <a:gd name="connsiteX6" fmla="*/ 188225 w 445764"/>
                <a:gd name="connsiteY6" fmla="*/ 149656 h 235253"/>
                <a:gd name="connsiteX7" fmla="*/ 200606 w 445764"/>
                <a:gd name="connsiteY7" fmla="*/ 129993 h 235253"/>
                <a:gd name="connsiteX8" fmla="*/ 195269 w 445764"/>
                <a:gd name="connsiteY8" fmla="*/ 121190 h 235253"/>
                <a:gd name="connsiteX9" fmla="*/ 169186 w 445764"/>
                <a:gd name="connsiteY9" fmla="*/ 51165 h 235253"/>
                <a:gd name="connsiteX10" fmla="*/ 212500 w 445764"/>
                <a:gd name="connsiteY10" fmla="*/ 2014 h 235253"/>
                <a:gd name="connsiteX11" fmla="*/ 245057 w 445764"/>
                <a:gd name="connsiteY11" fmla="*/ 2014 h 235253"/>
                <a:gd name="connsiteX12" fmla="*/ 288371 w 445764"/>
                <a:gd name="connsiteY12" fmla="*/ 51165 h 235253"/>
                <a:gd name="connsiteX13" fmla="*/ 262287 w 445764"/>
                <a:gd name="connsiteY13" fmla="*/ 121190 h 235253"/>
                <a:gd name="connsiteX14" fmla="*/ 260500 w 445764"/>
                <a:gd name="connsiteY14" fmla="*/ 144336 h 235253"/>
                <a:gd name="connsiteX15" fmla="*/ 269332 w 445764"/>
                <a:gd name="connsiteY15" fmla="*/ 149656 h 235253"/>
                <a:gd name="connsiteX16" fmla="*/ 290275 w 445764"/>
                <a:gd name="connsiteY16" fmla="*/ 158100 h 235253"/>
                <a:gd name="connsiteX17" fmla="*/ 332256 w 445764"/>
                <a:gd name="connsiteY17" fmla="*/ 185617 h 235253"/>
                <a:gd name="connsiteX18" fmla="*/ 330773 w 445764"/>
                <a:gd name="connsiteY18" fmla="*/ 216982 h 235253"/>
                <a:gd name="connsiteX19" fmla="*/ 323498 w 445764"/>
                <a:gd name="connsiteY19" fmla="*/ 221389 h 235253"/>
                <a:gd name="connsiteX20" fmla="*/ 442016 w 445764"/>
                <a:gd name="connsiteY20" fmla="*/ 200704 h 235253"/>
                <a:gd name="connsiteX21" fmla="*/ 412791 w 445764"/>
                <a:gd name="connsiteY21" fmla="*/ 181727 h 235253"/>
                <a:gd name="connsiteX22" fmla="*/ 398227 w 445764"/>
                <a:gd name="connsiteY22" fmla="*/ 175749 h 235253"/>
                <a:gd name="connsiteX23" fmla="*/ 389845 w 445764"/>
                <a:gd name="connsiteY23" fmla="*/ 162140 h 235253"/>
                <a:gd name="connsiteX24" fmla="*/ 393372 w 445764"/>
                <a:gd name="connsiteY24" fmla="*/ 156297 h 235253"/>
                <a:gd name="connsiteX25" fmla="*/ 411554 w 445764"/>
                <a:gd name="connsiteY25" fmla="*/ 107527 h 235253"/>
                <a:gd name="connsiteX26" fmla="*/ 381377 w 445764"/>
                <a:gd name="connsiteY26" fmla="*/ 73368 h 235253"/>
                <a:gd name="connsiteX27" fmla="*/ 370048 w 445764"/>
                <a:gd name="connsiteY27" fmla="*/ 71945 h 235253"/>
                <a:gd name="connsiteX28" fmla="*/ 358720 w 445764"/>
                <a:gd name="connsiteY28" fmla="*/ 73368 h 235253"/>
                <a:gd name="connsiteX29" fmla="*/ 328638 w 445764"/>
                <a:gd name="connsiteY29" fmla="*/ 107527 h 235253"/>
                <a:gd name="connsiteX30" fmla="*/ 346821 w 445764"/>
                <a:gd name="connsiteY30" fmla="*/ 156297 h 235253"/>
                <a:gd name="connsiteX31" fmla="*/ 347541 w 445764"/>
                <a:gd name="connsiteY31" fmla="*/ 172384 h 235253"/>
                <a:gd name="connsiteX32" fmla="*/ 341870 w 445764"/>
                <a:gd name="connsiteY32" fmla="*/ 175749 h 235253"/>
                <a:gd name="connsiteX33" fmla="*/ 340823 w 445764"/>
                <a:gd name="connsiteY33" fmla="*/ 175749 h 235253"/>
                <a:gd name="connsiteX34" fmla="*/ 344917 w 445764"/>
                <a:gd name="connsiteY34" fmla="*/ 179639 h 235253"/>
                <a:gd name="connsiteX35" fmla="*/ 352628 w 445764"/>
                <a:gd name="connsiteY35" fmla="*/ 205448 h 235253"/>
                <a:gd name="connsiteX36" fmla="*/ 333589 w 445764"/>
                <a:gd name="connsiteY36" fmla="*/ 228220 h 235253"/>
                <a:gd name="connsiteX37" fmla="*/ 325497 w 445764"/>
                <a:gd name="connsiteY37" fmla="*/ 231541 h 235253"/>
                <a:gd name="connsiteX38" fmla="*/ 369668 w 445764"/>
                <a:gd name="connsiteY38" fmla="*/ 234767 h 235253"/>
                <a:gd name="connsiteX39" fmla="*/ 421454 w 445764"/>
                <a:gd name="connsiteY39" fmla="*/ 230023 h 235253"/>
                <a:gd name="connsiteX40" fmla="*/ 435638 w 445764"/>
                <a:gd name="connsiteY40" fmla="*/ 225279 h 235253"/>
                <a:gd name="connsiteX41" fmla="*/ 444672 w 445764"/>
                <a:gd name="connsiteY41" fmla="*/ 205199 h 235253"/>
                <a:gd name="connsiteX42" fmla="*/ 442016 w 445764"/>
                <a:gd name="connsiteY42" fmla="*/ 200704 h 235253"/>
                <a:gd name="connsiteX43" fmla="*/ 103311 w 445764"/>
                <a:gd name="connsiteY43" fmla="*/ 205543 h 235253"/>
                <a:gd name="connsiteX44" fmla="*/ 112830 w 445764"/>
                <a:gd name="connsiteY44" fmla="*/ 180019 h 235253"/>
                <a:gd name="connsiteX45" fmla="*/ 122350 w 445764"/>
                <a:gd name="connsiteY45" fmla="*/ 171574 h 235253"/>
                <a:gd name="connsiteX46" fmla="*/ 116448 w 445764"/>
                <a:gd name="connsiteY46" fmla="*/ 169297 h 235253"/>
                <a:gd name="connsiteX47" fmla="*/ 107197 w 445764"/>
                <a:gd name="connsiteY47" fmla="*/ 154016 h 235253"/>
                <a:gd name="connsiteX48" fmla="*/ 111021 w 445764"/>
                <a:gd name="connsiteY48" fmla="*/ 147663 h 235253"/>
                <a:gd name="connsiteX49" fmla="*/ 131108 w 445764"/>
                <a:gd name="connsiteY49" fmla="*/ 93768 h 235253"/>
                <a:gd name="connsiteX50" fmla="*/ 97789 w 445764"/>
                <a:gd name="connsiteY50" fmla="*/ 55814 h 235253"/>
                <a:gd name="connsiteX51" fmla="*/ 72657 w 445764"/>
                <a:gd name="connsiteY51" fmla="*/ 55814 h 235253"/>
                <a:gd name="connsiteX52" fmla="*/ 39339 w 445764"/>
                <a:gd name="connsiteY52" fmla="*/ 93768 h 235253"/>
                <a:gd name="connsiteX53" fmla="*/ 59425 w 445764"/>
                <a:gd name="connsiteY53" fmla="*/ 147663 h 235253"/>
                <a:gd name="connsiteX54" fmla="*/ 60373 w 445764"/>
                <a:gd name="connsiteY54" fmla="*/ 165485 h 235253"/>
                <a:gd name="connsiteX55" fmla="*/ 53999 w 445764"/>
                <a:gd name="connsiteY55" fmla="*/ 169297 h 235253"/>
                <a:gd name="connsiteX56" fmla="*/ 37911 w 445764"/>
                <a:gd name="connsiteY56" fmla="*/ 175844 h 235253"/>
                <a:gd name="connsiteX57" fmla="*/ 5545 w 445764"/>
                <a:gd name="connsiteY57" fmla="*/ 197003 h 235253"/>
                <a:gd name="connsiteX58" fmla="*/ 12208 w 445764"/>
                <a:gd name="connsiteY58" fmla="*/ 224615 h 235253"/>
                <a:gd name="connsiteX59" fmla="*/ 27916 w 445764"/>
                <a:gd name="connsiteY59" fmla="*/ 229928 h 235253"/>
                <a:gd name="connsiteX60" fmla="*/ 85033 w 445764"/>
                <a:gd name="connsiteY60" fmla="*/ 235147 h 235253"/>
                <a:gd name="connsiteX61" fmla="*/ 131774 w 445764"/>
                <a:gd name="connsiteY61" fmla="*/ 232016 h 235253"/>
                <a:gd name="connsiteX62" fmla="*/ 123587 w 445764"/>
                <a:gd name="connsiteY62" fmla="*/ 228600 h 235253"/>
                <a:gd name="connsiteX63" fmla="*/ 103311 w 445764"/>
                <a:gd name="connsiteY63" fmla="*/ 205543 h 2352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445764" h="235253">
                  <a:moveTo>
                    <a:pt x="323498" y="221389"/>
                  </a:moveTo>
                  <a:cubicBezTo>
                    <a:pt x="317008" y="224415"/>
                    <a:pt x="310210" y="226738"/>
                    <a:pt x="303221" y="228315"/>
                  </a:cubicBezTo>
                  <a:cubicBezTo>
                    <a:pt x="254045" y="237425"/>
                    <a:pt x="203606" y="237425"/>
                    <a:pt x="154431" y="228315"/>
                  </a:cubicBezTo>
                  <a:cubicBezTo>
                    <a:pt x="147407" y="226752"/>
                    <a:pt x="140576" y="224429"/>
                    <a:pt x="134059" y="221389"/>
                  </a:cubicBezTo>
                  <a:cubicBezTo>
                    <a:pt x="115020" y="211900"/>
                    <a:pt x="114353" y="196529"/>
                    <a:pt x="125301" y="185617"/>
                  </a:cubicBezTo>
                  <a:cubicBezTo>
                    <a:pt x="137544" y="174032"/>
                    <a:pt x="151760" y="164715"/>
                    <a:pt x="167282" y="158100"/>
                  </a:cubicBezTo>
                  <a:cubicBezTo>
                    <a:pt x="174136" y="154969"/>
                    <a:pt x="181276" y="152407"/>
                    <a:pt x="188225" y="149656"/>
                  </a:cubicBezTo>
                  <a:cubicBezTo>
                    <a:pt x="197091" y="147634"/>
                    <a:pt x="202635" y="138831"/>
                    <a:pt x="200606" y="129993"/>
                  </a:cubicBezTo>
                  <a:cubicBezTo>
                    <a:pt x="199819" y="126565"/>
                    <a:pt x="197949" y="123479"/>
                    <a:pt x="195269" y="121190"/>
                  </a:cubicBezTo>
                  <a:cubicBezTo>
                    <a:pt x="176748" y="102755"/>
                    <a:pt x="167222" y="77181"/>
                    <a:pt x="169186" y="51165"/>
                  </a:cubicBezTo>
                  <a:cubicBezTo>
                    <a:pt x="170233" y="23269"/>
                    <a:pt x="186702" y="8372"/>
                    <a:pt x="212500" y="2014"/>
                  </a:cubicBezTo>
                  <a:cubicBezTo>
                    <a:pt x="223173" y="-767"/>
                    <a:pt x="234384" y="-767"/>
                    <a:pt x="245057" y="2014"/>
                  </a:cubicBezTo>
                  <a:cubicBezTo>
                    <a:pt x="270855" y="8372"/>
                    <a:pt x="287323" y="23269"/>
                    <a:pt x="288371" y="51165"/>
                  </a:cubicBezTo>
                  <a:cubicBezTo>
                    <a:pt x="290399" y="77190"/>
                    <a:pt x="280863" y="102790"/>
                    <a:pt x="262287" y="121190"/>
                  </a:cubicBezTo>
                  <a:cubicBezTo>
                    <a:pt x="255381" y="127090"/>
                    <a:pt x="254581" y="137453"/>
                    <a:pt x="260500" y="144336"/>
                  </a:cubicBezTo>
                  <a:cubicBezTo>
                    <a:pt x="262796" y="147006"/>
                    <a:pt x="265892" y="148871"/>
                    <a:pt x="269332" y="149656"/>
                  </a:cubicBezTo>
                  <a:cubicBezTo>
                    <a:pt x="276376" y="152407"/>
                    <a:pt x="283420" y="154969"/>
                    <a:pt x="290275" y="158100"/>
                  </a:cubicBezTo>
                  <a:cubicBezTo>
                    <a:pt x="305797" y="164715"/>
                    <a:pt x="320013" y="174033"/>
                    <a:pt x="332256" y="185617"/>
                  </a:cubicBezTo>
                  <a:cubicBezTo>
                    <a:pt x="340536" y="194686"/>
                    <a:pt x="339872" y="208729"/>
                    <a:pt x="330773" y="216982"/>
                  </a:cubicBezTo>
                  <a:cubicBezTo>
                    <a:pt x="328655" y="218903"/>
                    <a:pt x="326185" y="220399"/>
                    <a:pt x="323498" y="221389"/>
                  </a:cubicBezTo>
                  <a:close/>
                  <a:moveTo>
                    <a:pt x="442016" y="200704"/>
                  </a:moveTo>
                  <a:cubicBezTo>
                    <a:pt x="433487" y="192693"/>
                    <a:pt x="423590" y="186266"/>
                    <a:pt x="412791" y="181727"/>
                  </a:cubicBezTo>
                  <a:cubicBezTo>
                    <a:pt x="408127" y="179449"/>
                    <a:pt x="403272" y="177647"/>
                    <a:pt x="398227" y="175749"/>
                  </a:cubicBezTo>
                  <a:cubicBezTo>
                    <a:pt x="392142" y="174298"/>
                    <a:pt x="388389" y="168205"/>
                    <a:pt x="389845" y="162140"/>
                  </a:cubicBezTo>
                  <a:cubicBezTo>
                    <a:pt x="390389" y="159877"/>
                    <a:pt x="391620" y="157836"/>
                    <a:pt x="393372" y="156297"/>
                  </a:cubicBezTo>
                  <a:cubicBezTo>
                    <a:pt x="406285" y="143466"/>
                    <a:pt x="412928" y="125650"/>
                    <a:pt x="411554" y="107527"/>
                  </a:cubicBezTo>
                  <a:cubicBezTo>
                    <a:pt x="410792" y="88550"/>
                    <a:pt x="399369" y="77828"/>
                    <a:pt x="381377" y="73368"/>
                  </a:cubicBezTo>
                  <a:cubicBezTo>
                    <a:pt x="377673" y="72434"/>
                    <a:pt x="373869" y="71956"/>
                    <a:pt x="370048" y="71945"/>
                  </a:cubicBezTo>
                  <a:cubicBezTo>
                    <a:pt x="366229" y="71964"/>
                    <a:pt x="362425" y="72442"/>
                    <a:pt x="358720" y="73368"/>
                  </a:cubicBezTo>
                  <a:cubicBezTo>
                    <a:pt x="341551" y="75686"/>
                    <a:pt x="328719" y="90257"/>
                    <a:pt x="328638" y="107527"/>
                  </a:cubicBezTo>
                  <a:cubicBezTo>
                    <a:pt x="327226" y="125655"/>
                    <a:pt x="333874" y="143487"/>
                    <a:pt x="346821" y="156297"/>
                  </a:cubicBezTo>
                  <a:cubicBezTo>
                    <a:pt x="351476" y="160541"/>
                    <a:pt x="351799" y="167743"/>
                    <a:pt x="347541" y="172384"/>
                  </a:cubicBezTo>
                  <a:cubicBezTo>
                    <a:pt x="346024" y="174037"/>
                    <a:pt x="344052" y="175208"/>
                    <a:pt x="341870" y="175749"/>
                  </a:cubicBezTo>
                  <a:lnTo>
                    <a:pt x="340823" y="175749"/>
                  </a:lnTo>
                  <a:lnTo>
                    <a:pt x="344917" y="179639"/>
                  </a:lnTo>
                  <a:cubicBezTo>
                    <a:pt x="351410" y="186558"/>
                    <a:pt x="354265" y="196116"/>
                    <a:pt x="352628" y="205448"/>
                  </a:cubicBezTo>
                  <a:cubicBezTo>
                    <a:pt x="350533" y="215750"/>
                    <a:pt x="343377" y="224309"/>
                    <a:pt x="333589" y="228220"/>
                  </a:cubicBezTo>
                  <a:cubicBezTo>
                    <a:pt x="330957" y="229481"/>
                    <a:pt x="328256" y="230590"/>
                    <a:pt x="325497" y="231541"/>
                  </a:cubicBezTo>
                  <a:cubicBezTo>
                    <a:pt x="340111" y="233785"/>
                    <a:pt x="354882" y="234864"/>
                    <a:pt x="369668" y="234767"/>
                  </a:cubicBezTo>
                  <a:cubicBezTo>
                    <a:pt x="387051" y="235043"/>
                    <a:pt x="404413" y="233452"/>
                    <a:pt x="421454" y="230023"/>
                  </a:cubicBezTo>
                  <a:cubicBezTo>
                    <a:pt x="426333" y="228929"/>
                    <a:pt x="431086" y="227340"/>
                    <a:pt x="435638" y="225279"/>
                  </a:cubicBezTo>
                  <a:cubicBezTo>
                    <a:pt x="443696" y="222221"/>
                    <a:pt x="447741" y="213230"/>
                    <a:pt x="444672" y="205199"/>
                  </a:cubicBezTo>
                  <a:cubicBezTo>
                    <a:pt x="444047" y="203562"/>
                    <a:pt x="443149" y="202042"/>
                    <a:pt x="442016" y="200704"/>
                  </a:cubicBezTo>
                  <a:close/>
                  <a:moveTo>
                    <a:pt x="103311" y="205543"/>
                  </a:moveTo>
                  <a:cubicBezTo>
                    <a:pt x="102087" y="195993"/>
                    <a:pt x="105645" y="186453"/>
                    <a:pt x="112830" y="180019"/>
                  </a:cubicBezTo>
                  <a:cubicBezTo>
                    <a:pt x="115844" y="177030"/>
                    <a:pt x="119022" y="174211"/>
                    <a:pt x="122350" y="171574"/>
                  </a:cubicBezTo>
                  <a:lnTo>
                    <a:pt x="116448" y="169297"/>
                  </a:lnTo>
                  <a:cubicBezTo>
                    <a:pt x="109660" y="167623"/>
                    <a:pt x="105518" y="160782"/>
                    <a:pt x="107197" y="154016"/>
                  </a:cubicBezTo>
                  <a:cubicBezTo>
                    <a:pt x="107805" y="151565"/>
                    <a:pt x="109138" y="149352"/>
                    <a:pt x="111021" y="147663"/>
                  </a:cubicBezTo>
                  <a:cubicBezTo>
                    <a:pt x="125322" y="133503"/>
                    <a:pt x="132665" y="113800"/>
                    <a:pt x="131108" y="93768"/>
                  </a:cubicBezTo>
                  <a:cubicBezTo>
                    <a:pt x="130251" y="72229"/>
                    <a:pt x="117685" y="60843"/>
                    <a:pt x="97789" y="55814"/>
                  </a:cubicBezTo>
                  <a:cubicBezTo>
                    <a:pt x="89551" y="53664"/>
                    <a:pt x="80896" y="53664"/>
                    <a:pt x="72657" y="55814"/>
                  </a:cubicBezTo>
                  <a:cubicBezTo>
                    <a:pt x="52857" y="60748"/>
                    <a:pt x="40196" y="72134"/>
                    <a:pt x="39339" y="93768"/>
                  </a:cubicBezTo>
                  <a:cubicBezTo>
                    <a:pt x="37834" y="113792"/>
                    <a:pt x="45169" y="133475"/>
                    <a:pt x="59425" y="147663"/>
                  </a:cubicBezTo>
                  <a:cubicBezTo>
                    <a:pt x="64625" y="152323"/>
                    <a:pt x="65049" y="160303"/>
                    <a:pt x="60373" y="165485"/>
                  </a:cubicBezTo>
                  <a:cubicBezTo>
                    <a:pt x="58679" y="167363"/>
                    <a:pt x="56459" y="168690"/>
                    <a:pt x="53999" y="169297"/>
                  </a:cubicBezTo>
                  <a:cubicBezTo>
                    <a:pt x="48573" y="171384"/>
                    <a:pt x="43147" y="173377"/>
                    <a:pt x="37911" y="175844"/>
                  </a:cubicBezTo>
                  <a:cubicBezTo>
                    <a:pt x="25948" y="180927"/>
                    <a:pt x="14988" y="188091"/>
                    <a:pt x="5545" y="197003"/>
                  </a:cubicBezTo>
                  <a:cubicBezTo>
                    <a:pt x="-2928" y="205448"/>
                    <a:pt x="-2642" y="217593"/>
                    <a:pt x="12208" y="224615"/>
                  </a:cubicBezTo>
                  <a:cubicBezTo>
                    <a:pt x="17252" y="226907"/>
                    <a:pt x="22514" y="228687"/>
                    <a:pt x="27916" y="229928"/>
                  </a:cubicBezTo>
                  <a:cubicBezTo>
                    <a:pt x="46712" y="233706"/>
                    <a:pt x="65861" y="235456"/>
                    <a:pt x="85033" y="235147"/>
                  </a:cubicBezTo>
                  <a:cubicBezTo>
                    <a:pt x="100668" y="235220"/>
                    <a:pt x="116289" y="234174"/>
                    <a:pt x="131774" y="232016"/>
                  </a:cubicBezTo>
                  <a:cubicBezTo>
                    <a:pt x="128918" y="230972"/>
                    <a:pt x="126157" y="229833"/>
                    <a:pt x="123587" y="228600"/>
                  </a:cubicBezTo>
                  <a:cubicBezTo>
                    <a:pt x="113422" y="224725"/>
                    <a:pt x="105833" y="216096"/>
                    <a:pt x="103311" y="205543"/>
                  </a:cubicBezTo>
                  <a:close/>
                </a:path>
              </a:pathLst>
            </a:custGeom>
            <a:grpFill/>
            <a:ln w="9509" cap="flat">
              <a:noFill/>
              <a:prstDash val="solid"/>
              <a:miter/>
            </a:ln>
          </p:spPr>
          <p:txBody>
            <a:bodyPr rtlCol="0" anchor="ctr"/>
            <a:lstStyle/>
            <a:p>
              <a:endParaRPr lang="en-US"/>
            </a:p>
          </p:txBody>
        </p:sp>
        <p:sp>
          <p:nvSpPr>
            <p:cNvPr id="36" name="Freeform 35">
              <a:extLst>
                <a:ext uri="{FF2B5EF4-FFF2-40B4-BE49-F238E27FC236}">
                  <a16:creationId xmlns:a16="http://schemas.microsoft.com/office/drawing/2014/main" id="{E74E4B1A-3F14-6BFB-4560-9F397F808E2D}"/>
                </a:ext>
              </a:extLst>
            </p:cNvPr>
            <p:cNvSpPr/>
            <p:nvPr/>
          </p:nvSpPr>
          <p:spPr>
            <a:xfrm>
              <a:off x="5255250" y="2443618"/>
              <a:ext cx="293542" cy="262831"/>
            </a:xfrm>
            <a:custGeom>
              <a:avLst/>
              <a:gdLst>
                <a:gd name="connsiteX0" fmla="*/ 199542 w 293542"/>
                <a:gd name="connsiteY0" fmla="*/ 35131 h 262831"/>
                <a:gd name="connsiteX1" fmla="*/ 182121 w 293542"/>
                <a:gd name="connsiteY1" fmla="*/ 35131 h 262831"/>
                <a:gd name="connsiteX2" fmla="*/ 163082 w 293542"/>
                <a:gd name="connsiteY2" fmla="*/ 16154 h 262831"/>
                <a:gd name="connsiteX3" fmla="*/ 130049 w 293542"/>
                <a:gd name="connsiteY3" fmla="*/ 16154 h 262831"/>
                <a:gd name="connsiteX4" fmla="*/ 111010 w 293542"/>
                <a:gd name="connsiteY4" fmla="*/ 35131 h 262831"/>
                <a:gd name="connsiteX5" fmla="*/ 93875 w 293542"/>
                <a:gd name="connsiteY5" fmla="*/ 35131 h 262831"/>
                <a:gd name="connsiteX6" fmla="*/ 125860 w 293542"/>
                <a:gd name="connsiteY6" fmla="*/ -72 h 262831"/>
                <a:gd name="connsiteX7" fmla="*/ 167556 w 293542"/>
                <a:gd name="connsiteY7" fmla="*/ -72 h 262831"/>
                <a:gd name="connsiteX8" fmla="*/ 199542 w 293542"/>
                <a:gd name="connsiteY8" fmla="*/ 35131 h 262831"/>
                <a:gd name="connsiteX9" fmla="*/ 44373 w 293542"/>
                <a:gd name="connsiteY9" fmla="*/ 146146 h 262831"/>
                <a:gd name="connsiteX10" fmla="*/ 118340 w 293542"/>
                <a:gd name="connsiteY10" fmla="*/ 146146 h 262831"/>
                <a:gd name="connsiteX11" fmla="*/ 118340 w 293542"/>
                <a:gd name="connsiteY11" fmla="*/ 135519 h 262831"/>
                <a:gd name="connsiteX12" fmla="*/ 132331 w 293542"/>
                <a:gd name="connsiteY12" fmla="*/ 121192 h 262831"/>
                <a:gd name="connsiteX13" fmla="*/ 132334 w 293542"/>
                <a:gd name="connsiteY13" fmla="*/ 121192 h 262831"/>
                <a:gd name="connsiteX14" fmla="*/ 160893 w 293542"/>
                <a:gd name="connsiteY14" fmla="*/ 121191 h 262831"/>
                <a:gd name="connsiteX15" fmla="*/ 174791 w 293542"/>
                <a:gd name="connsiteY15" fmla="*/ 135519 h 262831"/>
                <a:gd name="connsiteX16" fmla="*/ 174791 w 293542"/>
                <a:gd name="connsiteY16" fmla="*/ 146146 h 262831"/>
                <a:gd name="connsiteX17" fmla="*/ 248853 w 293542"/>
                <a:gd name="connsiteY17" fmla="*/ 146146 h 262831"/>
                <a:gd name="connsiteX18" fmla="*/ 293214 w 293542"/>
                <a:gd name="connsiteY18" fmla="*/ 104492 h 262831"/>
                <a:gd name="connsiteX19" fmla="*/ 293214 w 293542"/>
                <a:gd name="connsiteY19" fmla="*/ 81529 h 262831"/>
                <a:gd name="connsiteX20" fmla="*/ 259039 w 293542"/>
                <a:gd name="connsiteY20" fmla="*/ 42532 h 262831"/>
                <a:gd name="connsiteX21" fmla="*/ 34187 w 293542"/>
                <a:gd name="connsiteY21" fmla="*/ 42532 h 262831"/>
                <a:gd name="connsiteX22" fmla="*/ 12 w 293542"/>
                <a:gd name="connsiteY22" fmla="*/ 81529 h 262831"/>
                <a:gd name="connsiteX23" fmla="*/ 12 w 293542"/>
                <a:gd name="connsiteY23" fmla="*/ 104492 h 262831"/>
                <a:gd name="connsiteX24" fmla="*/ 44373 w 293542"/>
                <a:gd name="connsiteY24" fmla="*/ 145767 h 262831"/>
                <a:gd name="connsiteX25" fmla="*/ 249044 w 293542"/>
                <a:gd name="connsiteY25" fmla="*/ 158292 h 262831"/>
                <a:gd name="connsiteX26" fmla="*/ 174981 w 293542"/>
                <a:gd name="connsiteY26" fmla="*/ 158292 h 262831"/>
                <a:gd name="connsiteX27" fmla="*/ 174981 w 293542"/>
                <a:gd name="connsiteY27" fmla="*/ 168824 h 262831"/>
                <a:gd name="connsiteX28" fmla="*/ 161089 w 293542"/>
                <a:gd name="connsiteY28" fmla="*/ 183246 h 262831"/>
                <a:gd name="connsiteX29" fmla="*/ 161083 w 293542"/>
                <a:gd name="connsiteY29" fmla="*/ 183246 h 262831"/>
                <a:gd name="connsiteX30" fmla="*/ 132524 w 293542"/>
                <a:gd name="connsiteY30" fmla="*/ 183246 h 262831"/>
                <a:gd name="connsiteX31" fmla="*/ 118531 w 293542"/>
                <a:gd name="connsiteY31" fmla="*/ 168824 h 262831"/>
                <a:gd name="connsiteX32" fmla="*/ 118531 w 293542"/>
                <a:gd name="connsiteY32" fmla="*/ 158292 h 262831"/>
                <a:gd name="connsiteX33" fmla="*/ 44373 w 293542"/>
                <a:gd name="connsiteY33" fmla="*/ 158292 h 262831"/>
                <a:gd name="connsiteX34" fmla="*/ 12 w 293542"/>
                <a:gd name="connsiteY34" fmla="*/ 132767 h 262831"/>
                <a:gd name="connsiteX35" fmla="*/ 12 w 293542"/>
                <a:gd name="connsiteY35" fmla="*/ 223762 h 262831"/>
                <a:gd name="connsiteX36" fmla="*/ 34187 w 293542"/>
                <a:gd name="connsiteY36" fmla="*/ 262760 h 262831"/>
                <a:gd name="connsiteX37" fmla="*/ 259230 w 293542"/>
                <a:gd name="connsiteY37" fmla="*/ 262760 h 262831"/>
                <a:gd name="connsiteX38" fmla="*/ 293405 w 293542"/>
                <a:gd name="connsiteY38" fmla="*/ 223762 h 262831"/>
                <a:gd name="connsiteX39" fmla="*/ 293405 w 293542"/>
                <a:gd name="connsiteY39" fmla="*/ 132767 h 262831"/>
                <a:gd name="connsiteX40" fmla="*/ 249044 w 293542"/>
                <a:gd name="connsiteY40" fmla="*/ 157912 h 262831"/>
                <a:gd name="connsiteX41" fmla="*/ 160416 w 293542"/>
                <a:gd name="connsiteY41" fmla="*/ 132008 h 262831"/>
                <a:gd name="connsiteX42" fmla="*/ 133000 w 293542"/>
                <a:gd name="connsiteY42" fmla="*/ 132008 h 262831"/>
                <a:gd name="connsiteX43" fmla="*/ 128145 w 293542"/>
                <a:gd name="connsiteY43" fmla="*/ 137512 h 262831"/>
                <a:gd name="connsiteX44" fmla="*/ 128145 w 293542"/>
                <a:gd name="connsiteY44" fmla="*/ 167590 h 262831"/>
                <a:gd name="connsiteX45" fmla="*/ 133000 w 293542"/>
                <a:gd name="connsiteY45" fmla="*/ 173094 h 262831"/>
                <a:gd name="connsiteX46" fmla="*/ 160416 w 293542"/>
                <a:gd name="connsiteY46" fmla="*/ 173094 h 262831"/>
                <a:gd name="connsiteX47" fmla="*/ 165178 w 293542"/>
                <a:gd name="connsiteY47" fmla="*/ 167618 h 262831"/>
                <a:gd name="connsiteX48" fmla="*/ 165176 w 293542"/>
                <a:gd name="connsiteY48" fmla="*/ 167590 h 262831"/>
                <a:gd name="connsiteX49" fmla="*/ 165176 w 293542"/>
                <a:gd name="connsiteY49" fmla="*/ 137512 h 262831"/>
                <a:gd name="connsiteX50" fmla="*/ 160866 w 293542"/>
                <a:gd name="connsiteY50" fmla="*/ 131677 h 262831"/>
                <a:gd name="connsiteX51" fmla="*/ 160416 w 293542"/>
                <a:gd name="connsiteY51" fmla="*/ 131629 h 2628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293542" h="262831">
                  <a:moveTo>
                    <a:pt x="199542" y="35131"/>
                  </a:moveTo>
                  <a:lnTo>
                    <a:pt x="182121" y="35131"/>
                  </a:lnTo>
                  <a:cubicBezTo>
                    <a:pt x="181554" y="24893"/>
                    <a:pt x="173353" y="16718"/>
                    <a:pt x="163082" y="16154"/>
                  </a:cubicBezTo>
                  <a:lnTo>
                    <a:pt x="130049" y="16154"/>
                  </a:lnTo>
                  <a:cubicBezTo>
                    <a:pt x="119759" y="16676"/>
                    <a:pt x="111534" y="24874"/>
                    <a:pt x="111010" y="35131"/>
                  </a:cubicBezTo>
                  <a:lnTo>
                    <a:pt x="93875" y="35131"/>
                  </a:lnTo>
                  <a:cubicBezTo>
                    <a:pt x="93369" y="16756"/>
                    <a:pt x="107466" y="1242"/>
                    <a:pt x="125860" y="-72"/>
                  </a:cubicBezTo>
                  <a:lnTo>
                    <a:pt x="167556" y="-72"/>
                  </a:lnTo>
                  <a:cubicBezTo>
                    <a:pt x="185951" y="1242"/>
                    <a:pt x="200048" y="16756"/>
                    <a:pt x="199542" y="35131"/>
                  </a:cubicBezTo>
                  <a:close/>
                  <a:moveTo>
                    <a:pt x="44373" y="146146"/>
                  </a:moveTo>
                  <a:lnTo>
                    <a:pt x="118340" y="146146"/>
                  </a:lnTo>
                  <a:lnTo>
                    <a:pt x="118340" y="135519"/>
                  </a:lnTo>
                  <a:cubicBezTo>
                    <a:pt x="118234" y="127712"/>
                    <a:pt x="124499" y="121297"/>
                    <a:pt x="132331" y="121192"/>
                  </a:cubicBezTo>
                  <a:cubicBezTo>
                    <a:pt x="132332" y="121192"/>
                    <a:pt x="132333" y="121192"/>
                    <a:pt x="132334" y="121192"/>
                  </a:cubicBezTo>
                  <a:lnTo>
                    <a:pt x="160893" y="121191"/>
                  </a:lnTo>
                  <a:cubicBezTo>
                    <a:pt x="168689" y="121347"/>
                    <a:pt x="174897" y="127747"/>
                    <a:pt x="174791" y="135519"/>
                  </a:cubicBezTo>
                  <a:lnTo>
                    <a:pt x="174791" y="146146"/>
                  </a:lnTo>
                  <a:lnTo>
                    <a:pt x="248853" y="146146"/>
                  </a:lnTo>
                  <a:cubicBezTo>
                    <a:pt x="271921" y="145061"/>
                    <a:pt x="290752" y="127379"/>
                    <a:pt x="293214" y="104492"/>
                  </a:cubicBezTo>
                  <a:lnTo>
                    <a:pt x="293214" y="81529"/>
                  </a:lnTo>
                  <a:cubicBezTo>
                    <a:pt x="294468" y="61392"/>
                    <a:pt x="279227" y="44001"/>
                    <a:pt x="259039" y="42532"/>
                  </a:cubicBezTo>
                  <a:lnTo>
                    <a:pt x="34187" y="42532"/>
                  </a:lnTo>
                  <a:cubicBezTo>
                    <a:pt x="13974" y="43951"/>
                    <a:pt x="-1295" y="61374"/>
                    <a:pt x="12" y="81529"/>
                  </a:cubicBezTo>
                  <a:lnTo>
                    <a:pt x="12" y="104492"/>
                  </a:lnTo>
                  <a:cubicBezTo>
                    <a:pt x="2648" y="127229"/>
                    <a:pt x="21434" y="144708"/>
                    <a:pt x="44373" y="145767"/>
                  </a:cubicBezTo>
                  <a:close/>
                  <a:moveTo>
                    <a:pt x="249044" y="158292"/>
                  </a:moveTo>
                  <a:lnTo>
                    <a:pt x="174981" y="158292"/>
                  </a:lnTo>
                  <a:lnTo>
                    <a:pt x="174981" y="168824"/>
                  </a:lnTo>
                  <a:cubicBezTo>
                    <a:pt x="175141" y="176630"/>
                    <a:pt x="168921" y="183087"/>
                    <a:pt x="161089" y="183246"/>
                  </a:cubicBezTo>
                  <a:cubicBezTo>
                    <a:pt x="161087" y="183246"/>
                    <a:pt x="161085" y="183246"/>
                    <a:pt x="161083" y="183246"/>
                  </a:cubicBezTo>
                  <a:lnTo>
                    <a:pt x="132524" y="183246"/>
                  </a:lnTo>
                  <a:cubicBezTo>
                    <a:pt x="124675" y="183091"/>
                    <a:pt x="118424" y="176648"/>
                    <a:pt x="118531" y="168824"/>
                  </a:cubicBezTo>
                  <a:lnTo>
                    <a:pt x="118531" y="158292"/>
                  </a:lnTo>
                  <a:lnTo>
                    <a:pt x="44373" y="158292"/>
                  </a:lnTo>
                  <a:cubicBezTo>
                    <a:pt x="26155" y="157993"/>
                    <a:pt x="9383" y="148342"/>
                    <a:pt x="12" y="132767"/>
                  </a:cubicBezTo>
                  <a:lnTo>
                    <a:pt x="12" y="223762"/>
                  </a:lnTo>
                  <a:cubicBezTo>
                    <a:pt x="-1295" y="243917"/>
                    <a:pt x="13974" y="261341"/>
                    <a:pt x="34187" y="262760"/>
                  </a:cubicBezTo>
                  <a:lnTo>
                    <a:pt x="259230" y="262760"/>
                  </a:lnTo>
                  <a:cubicBezTo>
                    <a:pt x="279418" y="261291"/>
                    <a:pt x="294658" y="243899"/>
                    <a:pt x="293405" y="223762"/>
                  </a:cubicBezTo>
                  <a:lnTo>
                    <a:pt x="293405" y="132767"/>
                  </a:lnTo>
                  <a:cubicBezTo>
                    <a:pt x="283941" y="148197"/>
                    <a:pt x="267186" y="157694"/>
                    <a:pt x="249044" y="157912"/>
                  </a:cubicBezTo>
                  <a:close/>
                  <a:moveTo>
                    <a:pt x="160416" y="132008"/>
                  </a:moveTo>
                  <a:lnTo>
                    <a:pt x="133000" y="132008"/>
                  </a:lnTo>
                  <a:cubicBezTo>
                    <a:pt x="130144" y="132211"/>
                    <a:pt x="127982" y="134663"/>
                    <a:pt x="128145" y="137512"/>
                  </a:cubicBezTo>
                  <a:lnTo>
                    <a:pt x="128145" y="167590"/>
                  </a:lnTo>
                  <a:cubicBezTo>
                    <a:pt x="127982" y="170439"/>
                    <a:pt x="130145" y="172891"/>
                    <a:pt x="133000" y="173094"/>
                  </a:cubicBezTo>
                  <a:lnTo>
                    <a:pt x="160416" y="173094"/>
                  </a:lnTo>
                  <a:cubicBezTo>
                    <a:pt x="163248" y="172892"/>
                    <a:pt x="165380" y="170441"/>
                    <a:pt x="165178" y="167618"/>
                  </a:cubicBezTo>
                  <a:cubicBezTo>
                    <a:pt x="165178" y="167609"/>
                    <a:pt x="165177" y="167600"/>
                    <a:pt x="165176" y="167590"/>
                  </a:cubicBezTo>
                  <a:lnTo>
                    <a:pt x="165176" y="137512"/>
                  </a:lnTo>
                  <a:cubicBezTo>
                    <a:pt x="165602" y="134714"/>
                    <a:pt x="163673" y="132102"/>
                    <a:pt x="160866" y="131677"/>
                  </a:cubicBezTo>
                  <a:cubicBezTo>
                    <a:pt x="160717" y="131654"/>
                    <a:pt x="160567" y="131638"/>
                    <a:pt x="160416" y="131629"/>
                  </a:cubicBezTo>
                  <a:close/>
                </a:path>
              </a:pathLst>
            </a:custGeom>
            <a:grpFill/>
            <a:ln w="9509" cap="flat">
              <a:noFill/>
              <a:prstDash val="solid"/>
              <a:miter/>
            </a:ln>
          </p:spPr>
          <p:txBody>
            <a:bodyPr rtlCol="0" anchor="ctr"/>
            <a:lstStyle/>
            <a:p>
              <a:endParaRPr lang="en-US" dirty="0"/>
            </a:p>
          </p:txBody>
        </p:sp>
      </p:grpSp>
      <p:sp>
        <p:nvSpPr>
          <p:cNvPr id="38" name="TextBox 956">
            <a:extLst>
              <a:ext uri="{FF2B5EF4-FFF2-40B4-BE49-F238E27FC236}">
                <a16:creationId xmlns:a16="http://schemas.microsoft.com/office/drawing/2014/main" id="{1D776060-40CB-3EC9-FFAB-C57086C2FDBA}"/>
              </a:ext>
            </a:extLst>
          </p:cNvPr>
          <p:cNvSpPr txBox="1">
            <a:spLocks noChangeArrowheads="1"/>
          </p:cNvSpPr>
          <p:nvPr/>
        </p:nvSpPr>
        <p:spPr bwMode="auto">
          <a:xfrm>
            <a:off x="8801144" y="2187134"/>
            <a:ext cx="2107750" cy="533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sz="1050" dirty="0">
                <a:latin typeface="Montserrat Light" panose="00000400000000000000" pitchFamily="50" charset="0"/>
                <a:cs typeface="Open Sans" panose="020B0606030504020204" pitchFamily="34" charset="0"/>
              </a:rPr>
              <a:t>Lorem ipsum dolor sit amet, consectetur adipiscing elit, sed do </a:t>
            </a:r>
            <a:r>
              <a:rPr lang="en-US" altLang="ru-RU" sz="1050" dirty="0" err="1">
                <a:latin typeface="Montserrat Light" panose="00000400000000000000" pitchFamily="50" charset="0"/>
                <a:cs typeface="Open Sans" panose="020B0606030504020204" pitchFamily="34" charset="0"/>
              </a:rPr>
              <a:t>eiusmod</a:t>
            </a:r>
            <a:r>
              <a:rPr lang="en-US" altLang="ru-RU" sz="1050" dirty="0">
                <a:latin typeface="Montserrat Light" panose="00000400000000000000" pitchFamily="50" charset="0"/>
                <a:cs typeface="Open Sans" panose="020B0606030504020204" pitchFamily="34" charset="0"/>
              </a:rPr>
              <a:t> </a:t>
            </a:r>
            <a:r>
              <a:rPr lang="en-US" altLang="ru-RU" sz="1050" dirty="0" err="1">
                <a:latin typeface="Montserrat Light" panose="00000400000000000000" pitchFamily="50" charset="0"/>
                <a:cs typeface="Open Sans" panose="020B0606030504020204" pitchFamily="34" charset="0"/>
              </a:rPr>
              <a:t>tempor</a:t>
            </a:r>
            <a:endParaRPr lang="ru-RU" altLang="ru-RU" sz="1050" dirty="0">
              <a:latin typeface="Montserrat Light" panose="00000400000000000000" pitchFamily="50" charset="0"/>
              <a:cs typeface="Open Sans" panose="020B0606030504020204" pitchFamily="34" charset="0"/>
            </a:endParaRPr>
          </a:p>
        </p:txBody>
      </p:sp>
      <p:sp>
        <p:nvSpPr>
          <p:cNvPr id="39" name="TextBox 956">
            <a:extLst>
              <a:ext uri="{FF2B5EF4-FFF2-40B4-BE49-F238E27FC236}">
                <a16:creationId xmlns:a16="http://schemas.microsoft.com/office/drawing/2014/main" id="{D77DE90B-4C24-7F66-437F-DC5E7D192DBD}"/>
              </a:ext>
            </a:extLst>
          </p:cNvPr>
          <p:cNvSpPr txBox="1">
            <a:spLocks noChangeArrowheads="1"/>
          </p:cNvSpPr>
          <p:nvPr/>
        </p:nvSpPr>
        <p:spPr bwMode="auto">
          <a:xfrm>
            <a:off x="8752308" y="1919682"/>
            <a:ext cx="2107750" cy="3415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dirty="0">
                <a:solidFill>
                  <a:schemeClr val="tx2"/>
                </a:solidFill>
                <a:latin typeface="+mj-lt"/>
                <a:cs typeface="Open Sans" panose="020B0606030504020204" pitchFamily="34" charset="0"/>
              </a:rPr>
              <a:t>TITLE</a:t>
            </a:r>
            <a:endParaRPr lang="ru-RU" altLang="ru-RU" dirty="0">
              <a:solidFill>
                <a:schemeClr val="tx2"/>
              </a:solidFill>
              <a:latin typeface="+mj-lt"/>
              <a:cs typeface="Open Sans" panose="020B0606030504020204" pitchFamily="34" charset="0"/>
            </a:endParaRPr>
          </a:p>
        </p:txBody>
      </p:sp>
      <p:sp>
        <p:nvSpPr>
          <p:cNvPr id="40" name="TextBox 956">
            <a:extLst>
              <a:ext uri="{FF2B5EF4-FFF2-40B4-BE49-F238E27FC236}">
                <a16:creationId xmlns:a16="http://schemas.microsoft.com/office/drawing/2014/main" id="{A31E20F0-EBCE-EFC9-23DF-3D6530DC06D3}"/>
              </a:ext>
            </a:extLst>
          </p:cNvPr>
          <p:cNvSpPr txBox="1">
            <a:spLocks noChangeArrowheads="1"/>
          </p:cNvSpPr>
          <p:nvPr/>
        </p:nvSpPr>
        <p:spPr bwMode="auto">
          <a:xfrm>
            <a:off x="1675118" y="1372942"/>
            <a:ext cx="2107750"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sz="1050" dirty="0">
                <a:latin typeface="Montserrat Light" panose="00000400000000000000" pitchFamily="50" charset="0"/>
                <a:cs typeface="Open Sans" panose="020B0606030504020204" pitchFamily="34" charset="0"/>
              </a:rPr>
              <a:t>Lorem ipsum dolor sit amet, consectetur adipiscing elit, sed do </a:t>
            </a:r>
            <a:r>
              <a:rPr lang="en-US" altLang="ru-RU" sz="1050" dirty="0" err="1">
                <a:latin typeface="Montserrat Light" panose="00000400000000000000" pitchFamily="50" charset="0"/>
                <a:cs typeface="Open Sans" panose="020B0606030504020204" pitchFamily="34" charset="0"/>
              </a:rPr>
              <a:t>eiusmod</a:t>
            </a:r>
            <a:r>
              <a:rPr lang="en-US" altLang="ru-RU" sz="1050" dirty="0">
                <a:latin typeface="Montserrat Light" panose="00000400000000000000" pitchFamily="50" charset="0"/>
                <a:cs typeface="Open Sans" panose="020B0606030504020204" pitchFamily="34" charset="0"/>
              </a:rPr>
              <a:t> </a:t>
            </a:r>
            <a:r>
              <a:rPr lang="en-US" altLang="ru-RU" sz="1050" dirty="0" err="1">
                <a:latin typeface="Montserrat Light" panose="00000400000000000000" pitchFamily="50" charset="0"/>
                <a:cs typeface="Open Sans" panose="020B0606030504020204" pitchFamily="34" charset="0"/>
              </a:rPr>
              <a:t>tempor</a:t>
            </a:r>
            <a:endParaRPr lang="ru-RU" altLang="ru-RU" sz="1050" dirty="0">
              <a:latin typeface="Montserrat Light" panose="00000400000000000000" pitchFamily="50" charset="0"/>
              <a:cs typeface="Open Sans" panose="020B0606030504020204" pitchFamily="34" charset="0"/>
            </a:endParaRPr>
          </a:p>
        </p:txBody>
      </p:sp>
      <p:sp>
        <p:nvSpPr>
          <p:cNvPr id="41" name="TextBox 956">
            <a:extLst>
              <a:ext uri="{FF2B5EF4-FFF2-40B4-BE49-F238E27FC236}">
                <a16:creationId xmlns:a16="http://schemas.microsoft.com/office/drawing/2014/main" id="{185159E7-3C94-2C8E-93A3-A941CCC93D35}"/>
              </a:ext>
            </a:extLst>
          </p:cNvPr>
          <p:cNvSpPr txBox="1">
            <a:spLocks noChangeArrowheads="1"/>
          </p:cNvSpPr>
          <p:nvPr/>
        </p:nvSpPr>
        <p:spPr bwMode="auto">
          <a:xfrm>
            <a:off x="1626282" y="1087880"/>
            <a:ext cx="21077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dirty="0">
                <a:solidFill>
                  <a:schemeClr val="tx2"/>
                </a:solidFill>
                <a:latin typeface="+mj-lt"/>
                <a:cs typeface="Open Sans" panose="020B0606030504020204" pitchFamily="34" charset="0"/>
              </a:rPr>
              <a:t>TITLE</a:t>
            </a:r>
            <a:endParaRPr lang="ru-RU" altLang="ru-RU" dirty="0">
              <a:solidFill>
                <a:schemeClr val="tx2"/>
              </a:solidFill>
              <a:latin typeface="+mj-lt"/>
              <a:cs typeface="Open Sans" panose="020B0606030504020204" pitchFamily="34" charset="0"/>
            </a:endParaRPr>
          </a:p>
        </p:txBody>
      </p:sp>
      <p:sp>
        <p:nvSpPr>
          <p:cNvPr id="42" name="TextBox 956">
            <a:extLst>
              <a:ext uri="{FF2B5EF4-FFF2-40B4-BE49-F238E27FC236}">
                <a16:creationId xmlns:a16="http://schemas.microsoft.com/office/drawing/2014/main" id="{4BBEAAFB-4FF0-F7BE-5F07-53B7732827A8}"/>
              </a:ext>
            </a:extLst>
          </p:cNvPr>
          <p:cNvSpPr txBox="1">
            <a:spLocks noChangeArrowheads="1"/>
          </p:cNvSpPr>
          <p:nvPr/>
        </p:nvSpPr>
        <p:spPr bwMode="auto">
          <a:xfrm>
            <a:off x="1583147" y="3037774"/>
            <a:ext cx="2107750"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sz="1050" dirty="0">
                <a:latin typeface="Montserrat Light" panose="00000400000000000000" pitchFamily="50" charset="0"/>
                <a:cs typeface="Open Sans" panose="020B0606030504020204" pitchFamily="34" charset="0"/>
              </a:rPr>
              <a:t>Lorem ipsum dolor sit amet, consectetur adipiscing elit, sed do </a:t>
            </a:r>
            <a:r>
              <a:rPr lang="en-US" altLang="ru-RU" sz="1050" dirty="0" err="1">
                <a:latin typeface="Montserrat Light" panose="00000400000000000000" pitchFamily="50" charset="0"/>
                <a:cs typeface="Open Sans" panose="020B0606030504020204" pitchFamily="34" charset="0"/>
              </a:rPr>
              <a:t>eiusmod</a:t>
            </a:r>
            <a:r>
              <a:rPr lang="en-US" altLang="ru-RU" sz="1050" dirty="0">
                <a:latin typeface="Montserrat Light" panose="00000400000000000000" pitchFamily="50" charset="0"/>
                <a:cs typeface="Open Sans" panose="020B0606030504020204" pitchFamily="34" charset="0"/>
              </a:rPr>
              <a:t> </a:t>
            </a:r>
            <a:r>
              <a:rPr lang="en-US" altLang="ru-RU" sz="1050" dirty="0" err="1">
                <a:latin typeface="Montserrat Light" panose="00000400000000000000" pitchFamily="50" charset="0"/>
                <a:cs typeface="Open Sans" panose="020B0606030504020204" pitchFamily="34" charset="0"/>
              </a:rPr>
              <a:t>tempor</a:t>
            </a:r>
            <a:endParaRPr lang="ru-RU" altLang="ru-RU" sz="1050" dirty="0">
              <a:latin typeface="Montserrat Light" panose="00000400000000000000" pitchFamily="50" charset="0"/>
              <a:cs typeface="Open Sans" panose="020B0606030504020204" pitchFamily="34" charset="0"/>
            </a:endParaRPr>
          </a:p>
        </p:txBody>
      </p:sp>
      <p:sp>
        <p:nvSpPr>
          <p:cNvPr id="43" name="TextBox 956">
            <a:extLst>
              <a:ext uri="{FF2B5EF4-FFF2-40B4-BE49-F238E27FC236}">
                <a16:creationId xmlns:a16="http://schemas.microsoft.com/office/drawing/2014/main" id="{70EA3156-E8EC-F04F-0631-B61A699BEEB9}"/>
              </a:ext>
            </a:extLst>
          </p:cNvPr>
          <p:cNvSpPr txBox="1">
            <a:spLocks noChangeArrowheads="1"/>
          </p:cNvSpPr>
          <p:nvPr/>
        </p:nvSpPr>
        <p:spPr bwMode="auto">
          <a:xfrm>
            <a:off x="1534311" y="2752712"/>
            <a:ext cx="21077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dirty="0">
                <a:solidFill>
                  <a:schemeClr val="tx2"/>
                </a:solidFill>
                <a:latin typeface="+mj-lt"/>
                <a:cs typeface="Open Sans" panose="020B0606030504020204" pitchFamily="34" charset="0"/>
              </a:rPr>
              <a:t>TITLE</a:t>
            </a:r>
            <a:endParaRPr lang="ru-RU" altLang="ru-RU" dirty="0">
              <a:solidFill>
                <a:schemeClr val="tx2"/>
              </a:solidFill>
              <a:latin typeface="+mj-lt"/>
              <a:cs typeface="Open Sans" panose="020B0606030504020204" pitchFamily="34" charset="0"/>
            </a:endParaRPr>
          </a:p>
        </p:txBody>
      </p:sp>
      <p:sp>
        <p:nvSpPr>
          <p:cNvPr id="44" name="TextBox 956">
            <a:extLst>
              <a:ext uri="{FF2B5EF4-FFF2-40B4-BE49-F238E27FC236}">
                <a16:creationId xmlns:a16="http://schemas.microsoft.com/office/drawing/2014/main" id="{8168AE7D-8CD7-FC19-ACDF-9D666472F161}"/>
              </a:ext>
            </a:extLst>
          </p:cNvPr>
          <p:cNvSpPr txBox="1">
            <a:spLocks noChangeArrowheads="1"/>
          </p:cNvSpPr>
          <p:nvPr/>
        </p:nvSpPr>
        <p:spPr bwMode="auto">
          <a:xfrm>
            <a:off x="1531132" y="4713647"/>
            <a:ext cx="2107750"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sz="1050" dirty="0">
                <a:latin typeface="Montserrat Light" panose="00000400000000000000" pitchFamily="50" charset="0"/>
                <a:cs typeface="Open Sans" panose="020B0606030504020204" pitchFamily="34" charset="0"/>
              </a:rPr>
              <a:t>Lorem ipsum dolor sit amet, consectetur adipiscing elit, sed do </a:t>
            </a:r>
            <a:r>
              <a:rPr lang="en-US" altLang="ru-RU" sz="1050" dirty="0" err="1">
                <a:latin typeface="Montserrat Light" panose="00000400000000000000" pitchFamily="50" charset="0"/>
                <a:cs typeface="Open Sans" panose="020B0606030504020204" pitchFamily="34" charset="0"/>
              </a:rPr>
              <a:t>eiusmod</a:t>
            </a:r>
            <a:r>
              <a:rPr lang="en-US" altLang="ru-RU" sz="1050" dirty="0">
                <a:latin typeface="Montserrat Light" panose="00000400000000000000" pitchFamily="50" charset="0"/>
                <a:cs typeface="Open Sans" panose="020B0606030504020204" pitchFamily="34" charset="0"/>
              </a:rPr>
              <a:t> </a:t>
            </a:r>
            <a:r>
              <a:rPr lang="en-US" altLang="ru-RU" sz="1050" dirty="0" err="1">
                <a:latin typeface="Montserrat Light" panose="00000400000000000000" pitchFamily="50" charset="0"/>
                <a:cs typeface="Open Sans" panose="020B0606030504020204" pitchFamily="34" charset="0"/>
              </a:rPr>
              <a:t>tempor</a:t>
            </a:r>
            <a:endParaRPr lang="ru-RU" altLang="ru-RU" sz="1050" dirty="0">
              <a:latin typeface="Montserrat Light" panose="00000400000000000000" pitchFamily="50" charset="0"/>
              <a:cs typeface="Open Sans" panose="020B0606030504020204" pitchFamily="34" charset="0"/>
            </a:endParaRPr>
          </a:p>
        </p:txBody>
      </p:sp>
      <p:sp>
        <p:nvSpPr>
          <p:cNvPr id="45" name="TextBox 956">
            <a:extLst>
              <a:ext uri="{FF2B5EF4-FFF2-40B4-BE49-F238E27FC236}">
                <a16:creationId xmlns:a16="http://schemas.microsoft.com/office/drawing/2014/main" id="{B060C89C-180C-0C0A-9A86-3A11BFA8922D}"/>
              </a:ext>
            </a:extLst>
          </p:cNvPr>
          <p:cNvSpPr txBox="1">
            <a:spLocks noChangeArrowheads="1"/>
          </p:cNvSpPr>
          <p:nvPr/>
        </p:nvSpPr>
        <p:spPr bwMode="auto">
          <a:xfrm>
            <a:off x="1482296" y="4428585"/>
            <a:ext cx="21077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dirty="0">
                <a:solidFill>
                  <a:schemeClr val="tx2"/>
                </a:solidFill>
                <a:latin typeface="+mj-lt"/>
                <a:cs typeface="Open Sans" panose="020B0606030504020204" pitchFamily="34" charset="0"/>
              </a:rPr>
              <a:t>TITLE</a:t>
            </a:r>
            <a:endParaRPr lang="ru-RU" altLang="ru-RU" dirty="0">
              <a:solidFill>
                <a:schemeClr val="tx2"/>
              </a:solidFill>
              <a:latin typeface="+mj-lt"/>
              <a:cs typeface="Open Sans" panose="020B0606030504020204" pitchFamily="34" charset="0"/>
            </a:endParaRPr>
          </a:p>
        </p:txBody>
      </p:sp>
      <p:sp>
        <p:nvSpPr>
          <p:cNvPr id="46" name="TextBox 956">
            <a:extLst>
              <a:ext uri="{FF2B5EF4-FFF2-40B4-BE49-F238E27FC236}">
                <a16:creationId xmlns:a16="http://schemas.microsoft.com/office/drawing/2014/main" id="{8CA9FA8A-7337-8377-B0B8-BC08E1FC4CF7}"/>
              </a:ext>
            </a:extLst>
          </p:cNvPr>
          <p:cNvSpPr txBox="1">
            <a:spLocks noChangeArrowheads="1"/>
          </p:cNvSpPr>
          <p:nvPr/>
        </p:nvSpPr>
        <p:spPr bwMode="auto">
          <a:xfrm>
            <a:off x="8839180" y="3861590"/>
            <a:ext cx="2107750" cy="533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sz="1050" dirty="0">
                <a:latin typeface="Montserrat Light" panose="00000400000000000000" pitchFamily="50" charset="0"/>
                <a:cs typeface="Open Sans" panose="020B0606030504020204" pitchFamily="34" charset="0"/>
              </a:rPr>
              <a:t>Lorem ipsum dolor sit amet, consectetur adipiscing elit, sed do </a:t>
            </a:r>
            <a:r>
              <a:rPr lang="en-US" altLang="ru-RU" sz="1050" dirty="0" err="1">
                <a:latin typeface="Montserrat Light" panose="00000400000000000000" pitchFamily="50" charset="0"/>
                <a:cs typeface="Open Sans" panose="020B0606030504020204" pitchFamily="34" charset="0"/>
              </a:rPr>
              <a:t>eiusmod</a:t>
            </a:r>
            <a:r>
              <a:rPr lang="en-US" altLang="ru-RU" sz="1050" dirty="0">
                <a:latin typeface="Montserrat Light" panose="00000400000000000000" pitchFamily="50" charset="0"/>
                <a:cs typeface="Open Sans" panose="020B0606030504020204" pitchFamily="34" charset="0"/>
              </a:rPr>
              <a:t> </a:t>
            </a:r>
            <a:r>
              <a:rPr lang="en-US" altLang="ru-RU" sz="1050" dirty="0" err="1">
                <a:latin typeface="Montserrat Light" panose="00000400000000000000" pitchFamily="50" charset="0"/>
                <a:cs typeface="Open Sans" panose="020B0606030504020204" pitchFamily="34" charset="0"/>
              </a:rPr>
              <a:t>tempor</a:t>
            </a:r>
            <a:endParaRPr lang="ru-RU" altLang="ru-RU" sz="1050" dirty="0">
              <a:latin typeface="Montserrat Light" panose="00000400000000000000" pitchFamily="50" charset="0"/>
              <a:cs typeface="Open Sans" panose="020B0606030504020204" pitchFamily="34" charset="0"/>
            </a:endParaRPr>
          </a:p>
        </p:txBody>
      </p:sp>
      <p:sp>
        <p:nvSpPr>
          <p:cNvPr id="47" name="TextBox 956">
            <a:extLst>
              <a:ext uri="{FF2B5EF4-FFF2-40B4-BE49-F238E27FC236}">
                <a16:creationId xmlns:a16="http://schemas.microsoft.com/office/drawing/2014/main" id="{EE827671-E469-264D-A478-DDD64C376F66}"/>
              </a:ext>
            </a:extLst>
          </p:cNvPr>
          <p:cNvSpPr txBox="1">
            <a:spLocks noChangeArrowheads="1"/>
          </p:cNvSpPr>
          <p:nvPr/>
        </p:nvSpPr>
        <p:spPr bwMode="auto">
          <a:xfrm>
            <a:off x="8790344" y="3594138"/>
            <a:ext cx="2107750" cy="3415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dirty="0">
                <a:solidFill>
                  <a:schemeClr val="tx2"/>
                </a:solidFill>
                <a:latin typeface="+mj-lt"/>
                <a:cs typeface="Open Sans" panose="020B0606030504020204" pitchFamily="34" charset="0"/>
              </a:rPr>
              <a:t>TITLE</a:t>
            </a:r>
            <a:endParaRPr lang="ru-RU" altLang="ru-RU" dirty="0">
              <a:solidFill>
                <a:schemeClr val="tx2"/>
              </a:solidFill>
              <a:latin typeface="+mj-lt"/>
              <a:cs typeface="Open Sans" panose="020B0606030504020204" pitchFamily="34" charset="0"/>
            </a:endParaRPr>
          </a:p>
        </p:txBody>
      </p:sp>
    </p:spTree>
    <p:extLst>
      <p:ext uri="{BB962C8B-B14F-4D97-AF65-F5344CB8AC3E}">
        <p14:creationId xmlns:p14="http://schemas.microsoft.com/office/powerpoint/2010/main" val="9990625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6" name="Graphic 253">
            <a:extLst>
              <a:ext uri="{FF2B5EF4-FFF2-40B4-BE49-F238E27FC236}">
                <a16:creationId xmlns:a16="http://schemas.microsoft.com/office/drawing/2014/main" id="{754DAA6E-F87B-3F23-A3BB-AB1EF7F038CF}"/>
              </a:ext>
            </a:extLst>
          </p:cNvPr>
          <p:cNvGrpSpPr/>
          <p:nvPr/>
        </p:nvGrpSpPr>
        <p:grpSpPr>
          <a:xfrm>
            <a:off x="2615760" y="1267932"/>
            <a:ext cx="6129110" cy="3783334"/>
            <a:chOff x="2615760" y="1267932"/>
            <a:chExt cx="6129110" cy="3783334"/>
          </a:xfrm>
        </p:grpSpPr>
        <p:sp>
          <p:nvSpPr>
            <p:cNvPr id="257" name="Freeform 256">
              <a:extLst>
                <a:ext uri="{FF2B5EF4-FFF2-40B4-BE49-F238E27FC236}">
                  <a16:creationId xmlns:a16="http://schemas.microsoft.com/office/drawing/2014/main" id="{CFE50861-8A4E-DD31-2A84-9F147C87E940}"/>
                </a:ext>
              </a:extLst>
            </p:cNvPr>
            <p:cNvSpPr/>
            <p:nvPr/>
          </p:nvSpPr>
          <p:spPr>
            <a:xfrm>
              <a:off x="3567007" y="4437365"/>
              <a:ext cx="606720" cy="613369"/>
            </a:xfrm>
            <a:custGeom>
              <a:avLst/>
              <a:gdLst>
                <a:gd name="connsiteX0" fmla="*/ 286513 w 606720"/>
                <a:gd name="connsiteY0" fmla="*/ 27059 h 613369"/>
                <a:gd name="connsiteX1" fmla="*/ 3278 w 606720"/>
                <a:gd name="connsiteY1" fmla="*/ 568904 h 613369"/>
                <a:gd name="connsiteX2" fmla="*/ 16196 w 606720"/>
                <a:gd name="connsiteY2" fmla="*/ 609841 h 613369"/>
                <a:gd name="connsiteX3" fmla="*/ 30303 w 606720"/>
                <a:gd name="connsiteY3" fmla="*/ 613274 h 613369"/>
                <a:gd name="connsiteX4" fmla="*/ 606553 w 606720"/>
                <a:gd name="connsiteY4" fmla="*/ 613274 h 613369"/>
                <a:gd name="connsiteX5" fmla="*/ 286513 w 606720"/>
                <a:gd name="connsiteY5" fmla="*/ -96 h 613369"/>
                <a:gd name="connsiteX6" fmla="*/ 286513 w 606720"/>
                <a:gd name="connsiteY6" fmla="*/ 27059 h 6133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6720" h="613369">
                  <a:moveTo>
                    <a:pt x="286513" y="27059"/>
                  </a:moveTo>
                  <a:lnTo>
                    <a:pt x="3278" y="568904"/>
                  </a:lnTo>
                  <a:cubicBezTo>
                    <a:pt x="-4480" y="583770"/>
                    <a:pt x="1304" y="602098"/>
                    <a:pt x="16196" y="609841"/>
                  </a:cubicBezTo>
                  <a:cubicBezTo>
                    <a:pt x="20552" y="612106"/>
                    <a:pt x="25392" y="613284"/>
                    <a:pt x="30303" y="613274"/>
                  </a:cubicBezTo>
                  <a:lnTo>
                    <a:pt x="606553" y="613274"/>
                  </a:lnTo>
                  <a:lnTo>
                    <a:pt x="286513" y="-96"/>
                  </a:lnTo>
                  <a:cubicBezTo>
                    <a:pt x="290768" y="8458"/>
                    <a:pt x="290768" y="18505"/>
                    <a:pt x="286513" y="27059"/>
                  </a:cubicBezTo>
                  <a:close/>
                </a:path>
              </a:pathLst>
            </a:custGeom>
            <a:solidFill>
              <a:schemeClr val="accent4">
                <a:lumMod val="50000"/>
              </a:schemeClr>
            </a:solidFill>
            <a:ln w="17780" cap="flat">
              <a:noFill/>
              <a:prstDash val="solid"/>
              <a:miter/>
            </a:ln>
          </p:spPr>
          <p:txBody>
            <a:bodyPr rtlCol="0" anchor="ctr"/>
            <a:lstStyle/>
            <a:p>
              <a:endParaRPr lang="en-US"/>
            </a:p>
          </p:txBody>
        </p:sp>
        <p:sp>
          <p:nvSpPr>
            <p:cNvPr id="258" name="Freeform 257">
              <a:extLst>
                <a:ext uri="{FF2B5EF4-FFF2-40B4-BE49-F238E27FC236}">
                  <a16:creationId xmlns:a16="http://schemas.microsoft.com/office/drawing/2014/main" id="{184D90BD-ECA5-E027-C620-410ECC8D2F90}"/>
                </a:ext>
              </a:extLst>
            </p:cNvPr>
            <p:cNvSpPr/>
            <p:nvPr/>
          </p:nvSpPr>
          <p:spPr>
            <a:xfrm>
              <a:off x="3567724" y="3850794"/>
              <a:ext cx="5177146" cy="1200472"/>
            </a:xfrm>
            <a:custGeom>
              <a:avLst/>
              <a:gdLst>
                <a:gd name="connsiteX0" fmla="*/ 4875525 w 5177146"/>
                <a:gd name="connsiteY0" fmla="*/ 16233 h 1200472"/>
                <a:gd name="connsiteX1" fmla="*/ 4848677 w 5177146"/>
                <a:gd name="connsiteY1" fmla="*/ -95 h 1200472"/>
                <a:gd name="connsiteX2" fmla="*/ 30297 w 5177146"/>
                <a:gd name="connsiteY2" fmla="*/ -95 h 1200472"/>
                <a:gd name="connsiteX3" fmla="*/ -167 w 5177146"/>
                <a:gd name="connsiteY3" fmla="*/ 30193 h 1200472"/>
                <a:gd name="connsiteX4" fmla="*/ 3272 w 5177146"/>
                <a:gd name="connsiteY4" fmla="*/ 44274 h 1200472"/>
                <a:gd name="connsiteX5" fmla="*/ 286507 w 5177146"/>
                <a:gd name="connsiteY5" fmla="*/ 586120 h 1200472"/>
                <a:gd name="connsiteX6" fmla="*/ 286507 w 5177146"/>
                <a:gd name="connsiteY6" fmla="*/ 587007 h 1200472"/>
                <a:gd name="connsiteX7" fmla="*/ 606547 w 5177146"/>
                <a:gd name="connsiteY7" fmla="*/ 1200377 h 1200472"/>
                <a:gd name="connsiteX8" fmla="*/ 4848678 w 5177146"/>
                <a:gd name="connsiteY8" fmla="*/ 1200377 h 1200472"/>
                <a:gd name="connsiteX9" fmla="*/ 4875526 w 5177146"/>
                <a:gd name="connsiteY9" fmla="*/ 1184049 h 1200472"/>
                <a:gd name="connsiteX10" fmla="*/ 5173518 w 5177146"/>
                <a:gd name="connsiteY10" fmla="*/ 614162 h 1200472"/>
                <a:gd name="connsiteX11" fmla="*/ 5173518 w 5177146"/>
                <a:gd name="connsiteY11" fmla="*/ 586120 h 12004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177146" h="1200472">
                  <a:moveTo>
                    <a:pt x="4875525" y="16233"/>
                  </a:moveTo>
                  <a:cubicBezTo>
                    <a:pt x="4870308" y="6235"/>
                    <a:pt x="4859970" y="-52"/>
                    <a:pt x="4848677" y="-95"/>
                  </a:cubicBezTo>
                  <a:lnTo>
                    <a:pt x="30297" y="-95"/>
                  </a:lnTo>
                  <a:cubicBezTo>
                    <a:pt x="13506" y="-129"/>
                    <a:pt x="-134" y="13431"/>
                    <a:pt x="-167" y="30193"/>
                  </a:cubicBezTo>
                  <a:cubicBezTo>
                    <a:pt x="-177" y="35095"/>
                    <a:pt x="1003" y="39927"/>
                    <a:pt x="3272" y="44274"/>
                  </a:cubicBezTo>
                  <a:lnTo>
                    <a:pt x="286507" y="586120"/>
                  </a:lnTo>
                  <a:cubicBezTo>
                    <a:pt x="286507" y="586120"/>
                    <a:pt x="286507" y="586120"/>
                    <a:pt x="286507" y="587007"/>
                  </a:cubicBezTo>
                  <a:lnTo>
                    <a:pt x="606547" y="1200377"/>
                  </a:lnTo>
                  <a:lnTo>
                    <a:pt x="4848678" y="1200377"/>
                  </a:lnTo>
                  <a:cubicBezTo>
                    <a:pt x="4859970" y="1200334"/>
                    <a:pt x="4870309" y="1194046"/>
                    <a:pt x="4875526" y="1184049"/>
                  </a:cubicBezTo>
                  <a:lnTo>
                    <a:pt x="5173518" y="614162"/>
                  </a:lnTo>
                  <a:cubicBezTo>
                    <a:pt x="5178133" y="605382"/>
                    <a:pt x="5178133" y="594899"/>
                    <a:pt x="5173518" y="586120"/>
                  </a:cubicBezTo>
                  <a:close/>
                </a:path>
              </a:pathLst>
            </a:custGeom>
            <a:solidFill>
              <a:schemeClr val="accent4"/>
            </a:solidFill>
            <a:ln w="17780" cap="flat">
              <a:noFill/>
              <a:prstDash val="solid"/>
              <a:miter/>
            </a:ln>
          </p:spPr>
          <p:txBody>
            <a:bodyPr rtlCol="0" anchor="ctr"/>
            <a:lstStyle/>
            <a:p>
              <a:endParaRPr lang="en-US"/>
            </a:p>
          </p:txBody>
        </p:sp>
        <p:sp>
          <p:nvSpPr>
            <p:cNvPr id="259" name="Freeform 258">
              <a:extLst>
                <a:ext uri="{FF2B5EF4-FFF2-40B4-BE49-F238E27FC236}">
                  <a16:creationId xmlns:a16="http://schemas.microsoft.com/office/drawing/2014/main" id="{FD5FE820-BAD1-DA55-F50F-72BEABBD417C}"/>
                </a:ext>
              </a:extLst>
            </p:cNvPr>
            <p:cNvSpPr/>
            <p:nvPr/>
          </p:nvSpPr>
          <p:spPr>
            <a:xfrm>
              <a:off x="7188326" y="3147620"/>
              <a:ext cx="605671" cy="611773"/>
            </a:xfrm>
            <a:custGeom>
              <a:avLst/>
              <a:gdLst>
                <a:gd name="connsiteX0" fmla="*/ 575016 w 605671"/>
                <a:gd name="connsiteY0" fmla="*/ 611677 h 611773"/>
                <a:gd name="connsiteX1" fmla="*/ 605503 w 605671"/>
                <a:gd name="connsiteY1" fmla="*/ 581768 h 611773"/>
                <a:gd name="connsiteX2" fmla="*/ 602042 w 605671"/>
                <a:gd name="connsiteY2" fmla="*/ 567484 h 611773"/>
                <a:gd name="connsiteX3" fmla="*/ 318806 w 605671"/>
                <a:gd name="connsiteY3" fmla="*/ 25639 h 611773"/>
                <a:gd name="connsiteX4" fmla="*/ 318806 w 605671"/>
                <a:gd name="connsiteY4" fmla="*/ -96 h 611773"/>
                <a:gd name="connsiteX5" fmla="*/ -168 w 605671"/>
                <a:gd name="connsiteY5" fmla="*/ 611677 h 611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5671" h="611773">
                  <a:moveTo>
                    <a:pt x="575016" y="611677"/>
                  </a:moveTo>
                  <a:cubicBezTo>
                    <a:pt x="591708" y="611821"/>
                    <a:pt x="605358" y="598431"/>
                    <a:pt x="605503" y="581768"/>
                  </a:cubicBezTo>
                  <a:cubicBezTo>
                    <a:pt x="605546" y="576795"/>
                    <a:pt x="604357" y="571888"/>
                    <a:pt x="602042" y="567484"/>
                  </a:cubicBezTo>
                  <a:lnTo>
                    <a:pt x="318806" y="25639"/>
                  </a:lnTo>
                  <a:cubicBezTo>
                    <a:pt x="314982" y="17485"/>
                    <a:pt x="314982" y="8058"/>
                    <a:pt x="318806" y="-96"/>
                  </a:cubicBezTo>
                  <a:lnTo>
                    <a:pt x="-168" y="611677"/>
                  </a:lnTo>
                  <a:close/>
                </a:path>
              </a:pathLst>
            </a:custGeom>
            <a:solidFill>
              <a:schemeClr val="accent1">
                <a:lumMod val="75000"/>
              </a:schemeClr>
            </a:solidFill>
            <a:ln w="17780" cap="flat">
              <a:noFill/>
              <a:prstDash val="solid"/>
              <a:miter/>
            </a:ln>
          </p:spPr>
          <p:txBody>
            <a:bodyPr rtlCol="0" anchor="ctr"/>
            <a:lstStyle/>
            <a:p>
              <a:endParaRPr lang="en-US"/>
            </a:p>
          </p:txBody>
        </p:sp>
        <p:sp>
          <p:nvSpPr>
            <p:cNvPr id="260" name="Freeform 259">
              <a:extLst>
                <a:ext uri="{FF2B5EF4-FFF2-40B4-BE49-F238E27FC236}">
                  <a16:creationId xmlns:a16="http://schemas.microsoft.com/office/drawing/2014/main" id="{C36C3D82-F71F-17EE-8400-130E29FA7C20}"/>
                </a:ext>
              </a:extLst>
            </p:cNvPr>
            <p:cNvSpPr/>
            <p:nvPr/>
          </p:nvSpPr>
          <p:spPr>
            <a:xfrm>
              <a:off x="2615760" y="2559096"/>
              <a:ext cx="5177509" cy="1199941"/>
            </a:xfrm>
            <a:custGeom>
              <a:avLst/>
              <a:gdLst>
                <a:gd name="connsiteX0" fmla="*/ 4890661 w 5177509"/>
                <a:gd name="connsiteY0" fmla="*/ 588428 h 1199941"/>
                <a:gd name="connsiteX1" fmla="*/ 4890661 w 5177509"/>
                <a:gd name="connsiteY1" fmla="*/ 586121 h 1199941"/>
                <a:gd name="connsiteX2" fmla="*/ 5173897 w 5177509"/>
                <a:gd name="connsiteY2" fmla="*/ 44275 h 1199941"/>
                <a:gd name="connsiteX3" fmla="*/ 5160978 w 5177509"/>
                <a:gd name="connsiteY3" fmla="*/ 3338 h 1199941"/>
                <a:gd name="connsiteX4" fmla="*/ 5146871 w 5177509"/>
                <a:gd name="connsiteY4" fmla="*/ -95 h 1199941"/>
                <a:gd name="connsiteX5" fmla="*/ 328135 w 5177509"/>
                <a:gd name="connsiteY5" fmla="*/ -95 h 1199941"/>
                <a:gd name="connsiteX6" fmla="*/ 301287 w 5177509"/>
                <a:gd name="connsiteY6" fmla="*/ 16233 h 1199941"/>
                <a:gd name="connsiteX7" fmla="*/ 3294 w 5177509"/>
                <a:gd name="connsiteY7" fmla="*/ 586121 h 1199941"/>
                <a:gd name="connsiteX8" fmla="*/ 3294 w 5177509"/>
                <a:gd name="connsiteY8" fmla="*/ 614162 h 1199941"/>
                <a:gd name="connsiteX9" fmla="*/ 301643 w 5177509"/>
                <a:gd name="connsiteY9" fmla="*/ 1183695 h 1199941"/>
                <a:gd name="connsiteX10" fmla="*/ 328490 w 5177509"/>
                <a:gd name="connsiteY10" fmla="*/ 1199845 h 1199941"/>
                <a:gd name="connsiteX11" fmla="*/ 4571688 w 5177509"/>
                <a:gd name="connsiteY11" fmla="*/ 1199845 h 11999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177509" h="1199941">
                  <a:moveTo>
                    <a:pt x="4890661" y="588428"/>
                  </a:moveTo>
                  <a:cubicBezTo>
                    <a:pt x="4890661" y="588428"/>
                    <a:pt x="4890661" y="586830"/>
                    <a:pt x="4890661" y="586121"/>
                  </a:cubicBezTo>
                  <a:lnTo>
                    <a:pt x="5173897" y="44275"/>
                  </a:lnTo>
                  <a:cubicBezTo>
                    <a:pt x="5181654" y="29410"/>
                    <a:pt x="5175871" y="11082"/>
                    <a:pt x="5160978" y="3338"/>
                  </a:cubicBezTo>
                  <a:cubicBezTo>
                    <a:pt x="5156623" y="1073"/>
                    <a:pt x="5151782" y="-105"/>
                    <a:pt x="5146871" y="-95"/>
                  </a:cubicBezTo>
                  <a:lnTo>
                    <a:pt x="328135" y="-95"/>
                  </a:lnTo>
                  <a:cubicBezTo>
                    <a:pt x="316808" y="-174"/>
                    <a:pt x="306411" y="6150"/>
                    <a:pt x="301287" y="16233"/>
                  </a:cubicBezTo>
                  <a:lnTo>
                    <a:pt x="3294" y="586121"/>
                  </a:lnTo>
                  <a:cubicBezTo>
                    <a:pt x="-1322" y="594900"/>
                    <a:pt x="-1322" y="605383"/>
                    <a:pt x="3294" y="614162"/>
                  </a:cubicBezTo>
                  <a:lnTo>
                    <a:pt x="301643" y="1183695"/>
                  </a:lnTo>
                  <a:cubicBezTo>
                    <a:pt x="306847" y="1193680"/>
                    <a:pt x="317214" y="1199917"/>
                    <a:pt x="328490" y="1199845"/>
                  </a:cubicBezTo>
                  <a:lnTo>
                    <a:pt x="4571688" y="1199845"/>
                  </a:lnTo>
                  <a:close/>
                </a:path>
              </a:pathLst>
            </a:custGeom>
            <a:solidFill>
              <a:schemeClr val="accent1"/>
            </a:solidFill>
            <a:ln w="17780" cap="flat">
              <a:noFill/>
              <a:prstDash val="solid"/>
              <a:miter/>
            </a:ln>
          </p:spPr>
          <p:txBody>
            <a:bodyPr rtlCol="0" anchor="ctr"/>
            <a:lstStyle/>
            <a:p>
              <a:endParaRPr lang="en-US" dirty="0"/>
            </a:p>
          </p:txBody>
        </p:sp>
        <p:sp>
          <p:nvSpPr>
            <p:cNvPr id="261" name="Freeform 260">
              <a:extLst>
                <a:ext uri="{FF2B5EF4-FFF2-40B4-BE49-F238E27FC236}">
                  <a16:creationId xmlns:a16="http://schemas.microsoft.com/office/drawing/2014/main" id="{219FC981-3A2C-41FF-B7E3-E07B89201DC6}"/>
                </a:ext>
              </a:extLst>
            </p:cNvPr>
            <p:cNvSpPr/>
            <p:nvPr/>
          </p:nvSpPr>
          <p:spPr>
            <a:xfrm>
              <a:off x="3567724" y="1267932"/>
              <a:ext cx="5177146" cy="1200295"/>
            </a:xfrm>
            <a:custGeom>
              <a:avLst/>
              <a:gdLst>
                <a:gd name="connsiteX0" fmla="*/ 4848678 w 5177146"/>
                <a:gd name="connsiteY0" fmla="*/ 1200200 h 1200295"/>
                <a:gd name="connsiteX1" fmla="*/ 4875526 w 5177146"/>
                <a:gd name="connsiteY1" fmla="*/ 1183871 h 1200295"/>
                <a:gd name="connsiteX2" fmla="*/ 5173518 w 5177146"/>
                <a:gd name="connsiteY2" fmla="*/ 613984 h 1200295"/>
                <a:gd name="connsiteX3" fmla="*/ 5173518 w 5177146"/>
                <a:gd name="connsiteY3" fmla="*/ 585942 h 1200295"/>
                <a:gd name="connsiteX4" fmla="*/ 4875525 w 5177146"/>
                <a:gd name="connsiteY4" fmla="*/ 16233 h 1200295"/>
                <a:gd name="connsiteX5" fmla="*/ 4848677 w 5177146"/>
                <a:gd name="connsiteY5" fmla="*/ -95 h 1200295"/>
                <a:gd name="connsiteX6" fmla="*/ 30297 w 5177146"/>
                <a:gd name="connsiteY6" fmla="*/ -95 h 1200295"/>
                <a:gd name="connsiteX7" fmla="*/ -167 w 5177146"/>
                <a:gd name="connsiteY7" fmla="*/ 30193 h 1200295"/>
                <a:gd name="connsiteX8" fmla="*/ 3272 w 5177146"/>
                <a:gd name="connsiteY8" fmla="*/ 44275 h 1200295"/>
                <a:gd name="connsiteX9" fmla="*/ 286507 w 5177146"/>
                <a:gd name="connsiteY9" fmla="*/ 585943 h 1200295"/>
                <a:gd name="connsiteX10" fmla="*/ 286507 w 5177146"/>
                <a:gd name="connsiteY10" fmla="*/ 585943 h 1200295"/>
                <a:gd name="connsiteX11" fmla="*/ 606547 w 5177146"/>
                <a:gd name="connsiteY11" fmla="*/ 1199845 h 1200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177146" h="1200295">
                  <a:moveTo>
                    <a:pt x="4848678" y="1200200"/>
                  </a:moveTo>
                  <a:cubicBezTo>
                    <a:pt x="4859993" y="1200237"/>
                    <a:pt x="4870370" y="1193926"/>
                    <a:pt x="4875526" y="1183871"/>
                  </a:cubicBezTo>
                  <a:lnTo>
                    <a:pt x="5173518" y="613984"/>
                  </a:lnTo>
                  <a:cubicBezTo>
                    <a:pt x="5178133" y="605205"/>
                    <a:pt x="5178133" y="594722"/>
                    <a:pt x="5173518" y="585942"/>
                  </a:cubicBezTo>
                  <a:lnTo>
                    <a:pt x="4875525" y="16233"/>
                  </a:lnTo>
                  <a:cubicBezTo>
                    <a:pt x="4870370" y="6178"/>
                    <a:pt x="4859993" y="-133"/>
                    <a:pt x="4848677" y="-95"/>
                  </a:cubicBezTo>
                  <a:lnTo>
                    <a:pt x="30297" y="-95"/>
                  </a:lnTo>
                  <a:cubicBezTo>
                    <a:pt x="13506" y="-129"/>
                    <a:pt x="-134" y="13431"/>
                    <a:pt x="-167" y="30193"/>
                  </a:cubicBezTo>
                  <a:cubicBezTo>
                    <a:pt x="-177" y="35095"/>
                    <a:pt x="1003" y="39927"/>
                    <a:pt x="3272" y="44275"/>
                  </a:cubicBezTo>
                  <a:lnTo>
                    <a:pt x="286507" y="585943"/>
                  </a:lnTo>
                  <a:cubicBezTo>
                    <a:pt x="286507" y="585943"/>
                    <a:pt x="286507" y="585943"/>
                    <a:pt x="286507" y="585943"/>
                  </a:cubicBezTo>
                  <a:lnTo>
                    <a:pt x="606547" y="1199845"/>
                  </a:lnTo>
                  <a:close/>
                </a:path>
              </a:pathLst>
            </a:custGeom>
            <a:solidFill>
              <a:schemeClr val="tx2"/>
            </a:solidFill>
            <a:ln w="17780" cap="flat">
              <a:noFill/>
              <a:prstDash val="solid"/>
              <a:miter/>
            </a:ln>
          </p:spPr>
          <p:txBody>
            <a:bodyPr rtlCol="0" anchor="ctr"/>
            <a:lstStyle/>
            <a:p>
              <a:endParaRPr lang="en-US"/>
            </a:p>
          </p:txBody>
        </p:sp>
        <p:sp>
          <p:nvSpPr>
            <p:cNvPr id="262" name="Freeform 261">
              <a:extLst>
                <a:ext uri="{FF2B5EF4-FFF2-40B4-BE49-F238E27FC236}">
                  <a16:creationId xmlns:a16="http://schemas.microsoft.com/office/drawing/2014/main" id="{99DEFAEA-DA42-4C5B-92CE-DD8D6E7C8043}"/>
                </a:ext>
              </a:extLst>
            </p:cNvPr>
            <p:cNvSpPr/>
            <p:nvPr/>
          </p:nvSpPr>
          <p:spPr>
            <a:xfrm>
              <a:off x="3567007" y="1854325"/>
              <a:ext cx="606898" cy="613902"/>
            </a:xfrm>
            <a:custGeom>
              <a:avLst/>
              <a:gdLst>
                <a:gd name="connsiteX0" fmla="*/ 286513 w 606898"/>
                <a:gd name="connsiteY0" fmla="*/ 27591 h 613902"/>
                <a:gd name="connsiteX1" fmla="*/ 3278 w 606898"/>
                <a:gd name="connsiteY1" fmla="*/ 569437 h 613902"/>
                <a:gd name="connsiteX2" fmla="*/ 16196 w 606898"/>
                <a:gd name="connsiteY2" fmla="*/ 610374 h 613902"/>
                <a:gd name="connsiteX3" fmla="*/ 30303 w 606898"/>
                <a:gd name="connsiteY3" fmla="*/ 613807 h 613902"/>
                <a:gd name="connsiteX4" fmla="*/ 606731 w 606898"/>
                <a:gd name="connsiteY4" fmla="*/ 613807 h 613902"/>
                <a:gd name="connsiteX5" fmla="*/ 286691 w 606898"/>
                <a:gd name="connsiteY5" fmla="*/ -96 h 613902"/>
                <a:gd name="connsiteX6" fmla="*/ 286513 w 606898"/>
                <a:gd name="connsiteY6" fmla="*/ 27591 h 6139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6898" h="613902">
                  <a:moveTo>
                    <a:pt x="286513" y="27591"/>
                  </a:moveTo>
                  <a:lnTo>
                    <a:pt x="3278" y="569437"/>
                  </a:lnTo>
                  <a:cubicBezTo>
                    <a:pt x="-4480" y="584302"/>
                    <a:pt x="1304" y="602630"/>
                    <a:pt x="16196" y="610374"/>
                  </a:cubicBezTo>
                  <a:cubicBezTo>
                    <a:pt x="20552" y="612639"/>
                    <a:pt x="25392" y="613816"/>
                    <a:pt x="30303" y="613807"/>
                  </a:cubicBezTo>
                  <a:lnTo>
                    <a:pt x="606731" y="613807"/>
                  </a:lnTo>
                  <a:lnTo>
                    <a:pt x="286691" y="-96"/>
                  </a:lnTo>
                  <a:cubicBezTo>
                    <a:pt x="291158" y="8610"/>
                    <a:pt x="291092" y="18943"/>
                    <a:pt x="286513" y="27591"/>
                  </a:cubicBezTo>
                  <a:close/>
                </a:path>
              </a:pathLst>
            </a:custGeom>
            <a:solidFill>
              <a:schemeClr val="tx2">
                <a:lumMod val="50000"/>
              </a:schemeClr>
            </a:solidFill>
            <a:ln w="17780" cap="flat">
              <a:noFill/>
              <a:prstDash val="solid"/>
              <a:miter/>
            </a:ln>
          </p:spPr>
          <p:txBody>
            <a:bodyPr rtlCol="0" anchor="ctr"/>
            <a:lstStyle/>
            <a:p>
              <a:endParaRPr lang="en-US"/>
            </a:p>
          </p:txBody>
        </p:sp>
      </p:grpSp>
      <p:grpSp>
        <p:nvGrpSpPr>
          <p:cNvPr id="263" name="Graphic 253">
            <a:extLst>
              <a:ext uri="{FF2B5EF4-FFF2-40B4-BE49-F238E27FC236}">
                <a16:creationId xmlns:a16="http://schemas.microsoft.com/office/drawing/2014/main" id="{F1EBB24B-9497-B685-A049-93C369E42E36}"/>
              </a:ext>
            </a:extLst>
          </p:cNvPr>
          <p:cNvGrpSpPr/>
          <p:nvPr/>
        </p:nvGrpSpPr>
        <p:grpSpPr>
          <a:xfrm>
            <a:off x="4370018" y="1593608"/>
            <a:ext cx="2641219" cy="3113347"/>
            <a:chOff x="4370018" y="1593608"/>
            <a:chExt cx="2641219" cy="3113347"/>
          </a:xfrm>
          <a:solidFill>
            <a:schemeClr val="bg2"/>
          </a:solidFill>
        </p:grpSpPr>
        <p:sp>
          <p:nvSpPr>
            <p:cNvPr id="264" name="Freeform 263">
              <a:extLst>
                <a:ext uri="{FF2B5EF4-FFF2-40B4-BE49-F238E27FC236}">
                  <a16:creationId xmlns:a16="http://schemas.microsoft.com/office/drawing/2014/main" id="{BA6D327C-9114-1F60-20A8-F946BBE39336}"/>
                </a:ext>
              </a:extLst>
            </p:cNvPr>
            <p:cNvSpPr/>
            <p:nvPr/>
          </p:nvSpPr>
          <p:spPr>
            <a:xfrm>
              <a:off x="6153708" y="2887080"/>
              <a:ext cx="419608" cy="531906"/>
            </a:xfrm>
            <a:custGeom>
              <a:avLst/>
              <a:gdLst>
                <a:gd name="connsiteX0" fmla="*/ 52106 w 419608"/>
                <a:gd name="connsiteY0" fmla="*/ 459399 h 531906"/>
                <a:gd name="connsiteX1" fmla="*/ -168 w 419608"/>
                <a:gd name="connsiteY1" fmla="*/ 265769 h 531906"/>
                <a:gd name="connsiteX2" fmla="*/ 52106 w 419608"/>
                <a:gd name="connsiteY2" fmla="*/ 72139 h 531906"/>
                <a:gd name="connsiteX3" fmla="*/ 209637 w 419608"/>
                <a:gd name="connsiteY3" fmla="*/ -96 h 531906"/>
                <a:gd name="connsiteX4" fmla="*/ 367167 w 419608"/>
                <a:gd name="connsiteY4" fmla="*/ 72139 h 531906"/>
                <a:gd name="connsiteX5" fmla="*/ 419441 w 419608"/>
                <a:gd name="connsiteY5" fmla="*/ 265769 h 531906"/>
                <a:gd name="connsiteX6" fmla="*/ 367167 w 419608"/>
                <a:gd name="connsiteY6" fmla="*/ 459399 h 531906"/>
                <a:gd name="connsiteX7" fmla="*/ 209637 w 419608"/>
                <a:gd name="connsiteY7" fmla="*/ 531811 h 531906"/>
                <a:gd name="connsiteX8" fmla="*/ 52106 w 419608"/>
                <a:gd name="connsiteY8" fmla="*/ 459399 h 531906"/>
                <a:gd name="connsiteX9" fmla="*/ 114336 w 419608"/>
                <a:gd name="connsiteY9" fmla="*/ 126980 h 531906"/>
                <a:gd name="connsiteX10" fmla="*/ 114336 w 419608"/>
                <a:gd name="connsiteY10" fmla="*/ 404736 h 531906"/>
                <a:gd name="connsiteX11" fmla="*/ 209636 w 419608"/>
                <a:gd name="connsiteY11" fmla="*/ 457979 h 531906"/>
                <a:gd name="connsiteX12" fmla="*/ 304226 w 419608"/>
                <a:gd name="connsiteY12" fmla="*/ 404736 h 531906"/>
                <a:gd name="connsiteX13" fmla="*/ 304226 w 419608"/>
                <a:gd name="connsiteY13" fmla="*/ 126270 h 531906"/>
                <a:gd name="connsiteX14" fmla="*/ 209636 w 419608"/>
                <a:gd name="connsiteY14" fmla="*/ 73026 h 531906"/>
                <a:gd name="connsiteX15" fmla="*/ 115046 w 419608"/>
                <a:gd name="connsiteY15" fmla="*/ 126980 h 531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19608" h="531906">
                  <a:moveTo>
                    <a:pt x="52106" y="459399"/>
                  </a:moveTo>
                  <a:cubicBezTo>
                    <a:pt x="17435" y="411125"/>
                    <a:pt x="-168" y="346700"/>
                    <a:pt x="-168" y="265769"/>
                  </a:cubicBezTo>
                  <a:cubicBezTo>
                    <a:pt x="-168" y="184838"/>
                    <a:pt x="17612" y="120413"/>
                    <a:pt x="52106" y="72139"/>
                  </a:cubicBezTo>
                  <a:cubicBezTo>
                    <a:pt x="86599" y="23864"/>
                    <a:pt x="139584" y="-96"/>
                    <a:pt x="209637" y="-96"/>
                  </a:cubicBezTo>
                  <a:cubicBezTo>
                    <a:pt x="279690" y="-96"/>
                    <a:pt x="332319" y="24042"/>
                    <a:pt x="367167" y="72139"/>
                  </a:cubicBezTo>
                  <a:cubicBezTo>
                    <a:pt x="402017" y="120236"/>
                    <a:pt x="419441" y="185016"/>
                    <a:pt x="419441" y="265769"/>
                  </a:cubicBezTo>
                  <a:cubicBezTo>
                    <a:pt x="419441" y="346522"/>
                    <a:pt x="401661" y="411125"/>
                    <a:pt x="367167" y="459399"/>
                  </a:cubicBezTo>
                  <a:cubicBezTo>
                    <a:pt x="332674" y="507674"/>
                    <a:pt x="279867" y="531811"/>
                    <a:pt x="209637" y="531811"/>
                  </a:cubicBezTo>
                  <a:cubicBezTo>
                    <a:pt x="139406" y="531811"/>
                    <a:pt x="86955" y="507674"/>
                    <a:pt x="52106" y="459399"/>
                  </a:cubicBezTo>
                  <a:close/>
                  <a:moveTo>
                    <a:pt x="114336" y="126980"/>
                  </a:moveTo>
                  <a:cubicBezTo>
                    <a:pt x="73801" y="215144"/>
                    <a:pt x="73801" y="316571"/>
                    <a:pt x="114336" y="404736"/>
                  </a:cubicBezTo>
                  <a:cubicBezTo>
                    <a:pt x="133213" y="439290"/>
                    <a:pt x="170259" y="459987"/>
                    <a:pt x="209636" y="457979"/>
                  </a:cubicBezTo>
                  <a:cubicBezTo>
                    <a:pt x="248856" y="460102"/>
                    <a:pt x="285751" y="439334"/>
                    <a:pt x="304226" y="404736"/>
                  </a:cubicBezTo>
                  <a:cubicBezTo>
                    <a:pt x="344045" y="316169"/>
                    <a:pt x="344045" y="214837"/>
                    <a:pt x="304226" y="126270"/>
                  </a:cubicBezTo>
                  <a:cubicBezTo>
                    <a:pt x="285751" y="91671"/>
                    <a:pt x="248856" y="70903"/>
                    <a:pt x="209636" y="73026"/>
                  </a:cubicBezTo>
                  <a:cubicBezTo>
                    <a:pt x="170333" y="71347"/>
                    <a:pt x="133551" y="92327"/>
                    <a:pt x="115046" y="126980"/>
                  </a:cubicBezTo>
                  <a:close/>
                </a:path>
              </a:pathLst>
            </a:custGeom>
            <a:grpFill/>
            <a:ln w="17780" cap="flat">
              <a:noFill/>
              <a:prstDash val="solid"/>
              <a:miter/>
            </a:ln>
          </p:spPr>
          <p:txBody>
            <a:bodyPr rtlCol="0" anchor="ctr"/>
            <a:lstStyle/>
            <a:p>
              <a:endParaRPr lang="en-US">
                <a:solidFill>
                  <a:schemeClr val="bg1"/>
                </a:solidFill>
              </a:endParaRPr>
            </a:p>
          </p:txBody>
        </p:sp>
        <p:sp>
          <p:nvSpPr>
            <p:cNvPr id="265" name="Freeform 264">
              <a:extLst>
                <a:ext uri="{FF2B5EF4-FFF2-40B4-BE49-F238E27FC236}">
                  <a16:creationId xmlns:a16="http://schemas.microsoft.com/office/drawing/2014/main" id="{FE66BA81-8CF5-98FF-84FA-553E18ADEBC1}"/>
                </a:ext>
              </a:extLst>
            </p:cNvPr>
            <p:cNvSpPr/>
            <p:nvPr/>
          </p:nvSpPr>
          <p:spPr>
            <a:xfrm>
              <a:off x="6653504" y="2886196"/>
              <a:ext cx="357733" cy="526223"/>
            </a:xfrm>
            <a:custGeom>
              <a:avLst/>
              <a:gdLst>
                <a:gd name="connsiteX0" fmla="*/ 236129 w 357733"/>
                <a:gd name="connsiteY0" fmla="*/ 213764 h 526223"/>
                <a:gd name="connsiteX1" fmla="*/ 258354 w 357733"/>
                <a:gd name="connsiteY1" fmla="*/ 152889 h 526223"/>
                <a:gd name="connsiteX2" fmla="*/ 234707 w 357733"/>
                <a:gd name="connsiteY2" fmla="*/ 99645 h 526223"/>
                <a:gd name="connsiteX3" fmla="*/ 174966 w 357733"/>
                <a:gd name="connsiteY3" fmla="*/ 77992 h 526223"/>
                <a:gd name="connsiteX4" fmla="*/ 69886 w 357733"/>
                <a:gd name="connsiteY4" fmla="*/ 142595 h 526223"/>
                <a:gd name="connsiteX5" fmla="*/ -168 w 357733"/>
                <a:gd name="connsiteY5" fmla="*/ 102129 h 526223"/>
                <a:gd name="connsiteX6" fmla="*/ 74509 w 357733"/>
                <a:gd name="connsiteY6" fmla="*/ 25813 h 526223"/>
                <a:gd name="connsiteX7" fmla="*/ 179767 w 357733"/>
                <a:gd name="connsiteY7" fmla="*/ 79 h 526223"/>
                <a:gd name="connsiteX8" fmla="*/ 292847 w 357733"/>
                <a:gd name="connsiteY8" fmla="*/ 40721 h 526223"/>
                <a:gd name="connsiteX9" fmla="*/ 341387 w 357733"/>
                <a:gd name="connsiteY9" fmla="*/ 152178 h 526223"/>
                <a:gd name="connsiteX10" fmla="*/ 320762 w 357733"/>
                <a:gd name="connsiteY10" fmla="*/ 227785 h 526223"/>
                <a:gd name="connsiteX11" fmla="*/ 245019 w 357733"/>
                <a:gd name="connsiteY11" fmla="*/ 320429 h 526223"/>
                <a:gd name="connsiteX12" fmla="*/ 124292 w 357733"/>
                <a:gd name="connsiteY12" fmla="*/ 443068 h 526223"/>
                <a:gd name="connsiteX13" fmla="*/ 357566 w 357733"/>
                <a:gd name="connsiteY13" fmla="*/ 443068 h 526223"/>
                <a:gd name="connsiteX14" fmla="*/ 357566 w 357733"/>
                <a:gd name="connsiteY14" fmla="*/ 526128 h 526223"/>
                <a:gd name="connsiteX15" fmla="*/ 6411 w 357733"/>
                <a:gd name="connsiteY15" fmla="*/ 526128 h 526223"/>
                <a:gd name="connsiteX16" fmla="*/ 6411 w 357733"/>
                <a:gd name="connsiteY16" fmla="*/ 452652 h 526223"/>
                <a:gd name="connsiteX17" fmla="*/ 162519 w 357733"/>
                <a:gd name="connsiteY17" fmla="*/ 296115 h 526223"/>
                <a:gd name="connsiteX18" fmla="*/ 236129 w 357733"/>
                <a:gd name="connsiteY18" fmla="*/ 213764 h 5262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357733" h="526223">
                  <a:moveTo>
                    <a:pt x="236129" y="213764"/>
                  </a:moveTo>
                  <a:cubicBezTo>
                    <a:pt x="249954" y="196414"/>
                    <a:pt x="257754" y="175049"/>
                    <a:pt x="258354" y="152889"/>
                  </a:cubicBezTo>
                  <a:cubicBezTo>
                    <a:pt x="258724" y="132528"/>
                    <a:pt x="250070" y="113043"/>
                    <a:pt x="234707" y="99645"/>
                  </a:cubicBezTo>
                  <a:cubicBezTo>
                    <a:pt x="218397" y="84905"/>
                    <a:pt x="196950" y="77131"/>
                    <a:pt x="174966" y="77992"/>
                  </a:cubicBezTo>
                  <a:cubicBezTo>
                    <a:pt x="132768" y="77992"/>
                    <a:pt x="97741" y="99526"/>
                    <a:pt x="69886" y="142595"/>
                  </a:cubicBezTo>
                  <a:lnTo>
                    <a:pt x="-168" y="102129"/>
                  </a:lnTo>
                  <a:cubicBezTo>
                    <a:pt x="19069" y="71730"/>
                    <a:pt x="44515" y="45725"/>
                    <a:pt x="74509" y="25813"/>
                  </a:cubicBezTo>
                  <a:cubicBezTo>
                    <a:pt x="106440" y="7446"/>
                    <a:pt x="142945" y="-1479"/>
                    <a:pt x="179767" y="79"/>
                  </a:cubicBezTo>
                  <a:cubicBezTo>
                    <a:pt x="221155" y="-539"/>
                    <a:pt x="261353" y="13908"/>
                    <a:pt x="292847" y="40721"/>
                  </a:cubicBezTo>
                  <a:cubicBezTo>
                    <a:pt x="325395" y="68403"/>
                    <a:pt x="343310" y="109539"/>
                    <a:pt x="341387" y="152178"/>
                  </a:cubicBezTo>
                  <a:cubicBezTo>
                    <a:pt x="341406" y="178768"/>
                    <a:pt x="334284" y="204876"/>
                    <a:pt x="320762" y="227785"/>
                  </a:cubicBezTo>
                  <a:cubicBezTo>
                    <a:pt x="299232" y="261518"/>
                    <a:pt x="273811" y="292612"/>
                    <a:pt x="245019" y="320429"/>
                  </a:cubicBezTo>
                  <a:lnTo>
                    <a:pt x="124292" y="443068"/>
                  </a:lnTo>
                  <a:lnTo>
                    <a:pt x="357566" y="443068"/>
                  </a:lnTo>
                  <a:lnTo>
                    <a:pt x="357566" y="526128"/>
                  </a:lnTo>
                  <a:lnTo>
                    <a:pt x="6411" y="526128"/>
                  </a:lnTo>
                  <a:lnTo>
                    <a:pt x="6411" y="452652"/>
                  </a:lnTo>
                  <a:lnTo>
                    <a:pt x="162519" y="296115"/>
                  </a:lnTo>
                  <a:cubicBezTo>
                    <a:pt x="188838" y="270305"/>
                    <a:pt x="213427" y="242795"/>
                    <a:pt x="236129" y="213764"/>
                  </a:cubicBezTo>
                  <a:close/>
                </a:path>
              </a:pathLst>
            </a:custGeom>
            <a:grpFill/>
            <a:ln w="17780" cap="flat">
              <a:noFill/>
              <a:prstDash val="solid"/>
              <a:miter/>
            </a:ln>
          </p:spPr>
          <p:txBody>
            <a:bodyPr rtlCol="0" anchor="ctr"/>
            <a:lstStyle/>
            <a:p>
              <a:endParaRPr lang="en-US">
                <a:solidFill>
                  <a:schemeClr val="bg1"/>
                </a:solidFill>
              </a:endParaRPr>
            </a:p>
          </p:txBody>
        </p:sp>
        <p:sp>
          <p:nvSpPr>
            <p:cNvPr id="266" name="Freeform 265">
              <a:extLst>
                <a:ext uri="{FF2B5EF4-FFF2-40B4-BE49-F238E27FC236}">
                  <a16:creationId xmlns:a16="http://schemas.microsoft.com/office/drawing/2014/main" id="{AF89CA0C-8591-3084-45DA-42A8B7ABE6FB}"/>
                </a:ext>
              </a:extLst>
            </p:cNvPr>
            <p:cNvSpPr/>
            <p:nvPr/>
          </p:nvSpPr>
          <p:spPr>
            <a:xfrm>
              <a:off x="4370018" y="4173985"/>
              <a:ext cx="419430" cy="532083"/>
            </a:xfrm>
            <a:custGeom>
              <a:avLst/>
              <a:gdLst>
                <a:gd name="connsiteX0" fmla="*/ 51928 w 419430"/>
                <a:gd name="connsiteY0" fmla="*/ 459577 h 532083"/>
                <a:gd name="connsiteX1" fmla="*/ -167 w 419430"/>
                <a:gd name="connsiteY1" fmla="*/ 265946 h 532083"/>
                <a:gd name="connsiteX2" fmla="*/ 51928 w 419430"/>
                <a:gd name="connsiteY2" fmla="*/ 72316 h 532083"/>
                <a:gd name="connsiteX3" fmla="*/ 209459 w 419430"/>
                <a:gd name="connsiteY3" fmla="*/ -96 h 532083"/>
                <a:gd name="connsiteX4" fmla="*/ 366990 w 419430"/>
                <a:gd name="connsiteY4" fmla="*/ 72316 h 532083"/>
                <a:gd name="connsiteX5" fmla="*/ 419263 w 419430"/>
                <a:gd name="connsiteY5" fmla="*/ 265946 h 532083"/>
                <a:gd name="connsiteX6" fmla="*/ 366990 w 419430"/>
                <a:gd name="connsiteY6" fmla="*/ 459577 h 532083"/>
                <a:gd name="connsiteX7" fmla="*/ 209459 w 419430"/>
                <a:gd name="connsiteY7" fmla="*/ 531988 h 532083"/>
                <a:gd name="connsiteX8" fmla="*/ 51928 w 419430"/>
                <a:gd name="connsiteY8" fmla="*/ 459577 h 532083"/>
                <a:gd name="connsiteX9" fmla="*/ 114336 w 419430"/>
                <a:gd name="connsiteY9" fmla="*/ 127157 h 532083"/>
                <a:gd name="connsiteX10" fmla="*/ 114336 w 419430"/>
                <a:gd name="connsiteY10" fmla="*/ 404736 h 532083"/>
                <a:gd name="connsiteX11" fmla="*/ 209459 w 419430"/>
                <a:gd name="connsiteY11" fmla="*/ 457979 h 532083"/>
                <a:gd name="connsiteX12" fmla="*/ 304049 w 419430"/>
                <a:gd name="connsiteY12" fmla="*/ 405623 h 532083"/>
                <a:gd name="connsiteX13" fmla="*/ 304049 w 419430"/>
                <a:gd name="connsiteY13" fmla="*/ 126979 h 532083"/>
                <a:gd name="connsiteX14" fmla="*/ 209459 w 419430"/>
                <a:gd name="connsiteY14" fmla="*/ 74623 h 532083"/>
                <a:gd name="connsiteX15" fmla="*/ 114336 w 419430"/>
                <a:gd name="connsiteY15" fmla="*/ 127157 h 5320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19430" h="532083">
                  <a:moveTo>
                    <a:pt x="51928" y="459577"/>
                  </a:moveTo>
                  <a:cubicBezTo>
                    <a:pt x="17080" y="411302"/>
                    <a:pt x="-286" y="346759"/>
                    <a:pt x="-167" y="265946"/>
                  </a:cubicBezTo>
                  <a:cubicBezTo>
                    <a:pt x="-49" y="185134"/>
                    <a:pt x="17316" y="120590"/>
                    <a:pt x="51928" y="72316"/>
                  </a:cubicBezTo>
                  <a:cubicBezTo>
                    <a:pt x="86777" y="24041"/>
                    <a:pt x="139287" y="-96"/>
                    <a:pt x="209459" y="-96"/>
                  </a:cubicBezTo>
                  <a:cubicBezTo>
                    <a:pt x="279631" y="-96"/>
                    <a:pt x="332141" y="24041"/>
                    <a:pt x="366990" y="72316"/>
                  </a:cubicBezTo>
                  <a:cubicBezTo>
                    <a:pt x="401839" y="120590"/>
                    <a:pt x="419263" y="185134"/>
                    <a:pt x="419263" y="265946"/>
                  </a:cubicBezTo>
                  <a:cubicBezTo>
                    <a:pt x="419263" y="346759"/>
                    <a:pt x="401839" y="411302"/>
                    <a:pt x="366990" y="459577"/>
                  </a:cubicBezTo>
                  <a:cubicBezTo>
                    <a:pt x="332141" y="507851"/>
                    <a:pt x="279631" y="531988"/>
                    <a:pt x="209459" y="531988"/>
                  </a:cubicBezTo>
                  <a:cubicBezTo>
                    <a:pt x="139287" y="531988"/>
                    <a:pt x="86777" y="507851"/>
                    <a:pt x="51928" y="459577"/>
                  </a:cubicBezTo>
                  <a:close/>
                  <a:moveTo>
                    <a:pt x="114336" y="127157"/>
                  </a:moveTo>
                  <a:cubicBezTo>
                    <a:pt x="73326" y="215155"/>
                    <a:pt x="73326" y="316737"/>
                    <a:pt x="114336" y="404736"/>
                  </a:cubicBezTo>
                  <a:cubicBezTo>
                    <a:pt x="133057" y="439356"/>
                    <a:pt x="170103" y="460092"/>
                    <a:pt x="209459" y="457979"/>
                  </a:cubicBezTo>
                  <a:cubicBezTo>
                    <a:pt x="248503" y="460361"/>
                    <a:pt x="285393" y="439942"/>
                    <a:pt x="304049" y="405623"/>
                  </a:cubicBezTo>
                  <a:cubicBezTo>
                    <a:pt x="343876" y="316996"/>
                    <a:pt x="343876" y="215607"/>
                    <a:pt x="304049" y="126979"/>
                  </a:cubicBezTo>
                  <a:cubicBezTo>
                    <a:pt x="285393" y="92660"/>
                    <a:pt x="248503" y="72241"/>
                    <a:pt x="209459" y="74623"/>
                  </a:cubicBezTo>
                  <a:cubicBezTo>
                    <a:pt x="170259" y="72373"/>
                    <a:pt x="133253" y="92811"/>
                    <a:pt x="114336" y="127157"/>
                  </a:cubicBezTo>
                  <a:close/>
                </a:path>
              </a:pathLst>
            </a:custGeom>
            <a:grpFill/>
            <a:ln w="17780" cap="flat">
              <a:noFill/>
              <a:prstDash val="solid"/>
              <a:miter/>
            </a:ln>
          </p:spPr>
          <p:txBody>
            <a:bodyPr rtlCol="0" anchor="ctr"/>
            <a:lstStyle/>
            <a:p>
              <a:endParaRPr lang="en-US">
                <a:solidFill>
                  <a:schemeClr val="bg1"/>
                </a:solidFill>
              </a:endParaRPr>
            </a:p>
          </p:txBody>
        </p:sp>
        <p:sp>
          <p:nvSpPr>
            <p:cNvPr id="267" name="Freeform 266">
              <a:extLst>
                <a:ext uri="{FF2B5EF4-FFF2-40B4-BE49-F238E27FC236}">
                  <a16:creationId xmlns:a16="http://schemas.microsoft.com/office/drawing/2014/main" id="{0B4C2BC8-359E-DC3C-427B-4A5791B1DE00}"/>
                </a:ext>
              </a:extLst>
            </p:cNvPr>
            <p:cNvSpPr/>
            <p:nvPr/>
          </p:nvSpPr>
          <p:spPr>
            <a:xfrm>
              <a:off x="4861458" y="4186586"/>
              <a:ext cx="354893" cy="520369"/>
            </a:xfrm>
            <a:custGeom>
              <a:avLst/>
              <a:gdLst>
                <a:gd name="connsiteX0" fmla="*/ 27925 w 354893"/>
                <a:gd name="connsiteY0" fmla="*/ 76931 h 520369"/>
                <a:gd name="connsiteX1" fmla="*/ 27925 w 354893"/>
                <a:gd name="connsiteY1" fmla="*/ -96 h 520369"/>
                <a:gd name="connsiteX2" fmla="*/ 328940 w 354893"/>
                <a:gd name="connsiteY2" fmla="*/ -96 h 520369"/>
                <a:gd name="connsiteX3" fmla="*/ 328940 w 354893"/>
                <a:gd name="connsiteY3" fmla="*/ 67524 h 520369"/>
                <a:gd name="connsiteX4" fmla="*/ 204480 w 354893"/>
                <a:gd name="connsiteY4" fmla="*/ 206313 h 520369"/>
                <a:gd name="connsiteX5" fmla="*/ 314894 w 354893"/>
                <a:gd name="connsiteY5" fmla="*/ 250683 h 520369"/>
                <a:gd name="connsiteX6" fmla="*/ 354544 w 354893"/>
                <a:gd name="connsiteY6" fmla="*/ 351847 h 520369"/>
                <a:gd name="connsiteX7" fmla="*/ 301204 w 354893"/>
                <a:gd name="connsiteY7" fmla="*/ 475196 h 520369"/>
                <a:gd name="connsiteX8" fmla="*/ 163942 w 354893"/>
                <a:gd name="connsiteY8" fmla="*/ 520098 h 520369"/>
                <a:gd name="connsiteX9" fmla="*/ -168 w 354893"/>
                <a:gd name="connsiteY9" fmla="*/ 466854 h 520369"/>
                <a:gd name="connsiteX10" fmla="*/ 36637 w 354893"/>
                <a:gd name="connsiteY10" fmla="*/ 397104 h 520369"/>
                <a:gd name="connsiteX11" fmla="*/ 169098 w 354893"/>
                <a:gd name="connsiteY11" fmla="*/ 441119 h 520369"/>
                <a:gd name="connsiteX12" fmla="*/ 243063 w 354893"/>
                <a:gd name="connsiteY12" fmla="*/ 420354 h 520369"/>
                <a:gd name="connsiteX13" fmla="*/ 272223 w 354893"/>
                <a:gd name="connsiteY13" fmla="*/ 360011 h 520369"/>
                <a:gd name="connsiteX14" fmla="*/ 239863 w 354893"/>
                <a:gd name="connsiteY14" fmla="*/ 297183 h 520369"/>
                <a:gd name="connsiteX15" fmla="*/ 150074 w 354893"/>
                <a:gd name="connsiteY15" fmla="*/ 273755 h 520369"/>
                <a:gd name="connsiteX16" fmla="*/ 94779 w 354893"/>
                <a:gd name="connsiteY16" fmla="*/ 281742 h 520369"/>
                <a:gd name="connsiteX17" fmla="*/ 94778 w 354893"/>
                <a:gd name="connsiteY17" fmla="*/ 215720 h 520369"/>
                <a:gd name="connsiteX18" fmla="*/ 214082 w 354893"/>
                <a:gd name="connsiteY18" fmla="*/ 77463 h 5203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354893" h="520369">
                  <a:moveTo>
                    <a:pt x="27925" y="76931"/>
                  </a:moveTo>
                  <a:lnTo>
                    <a:pt x="27925" y="-96"/>
                  </a:lnTo>
                  <a:lnTo>
                    <a:pt x="328940" y="-96"/>
                  </a:lnTo>
                  <a:lnTo>
                    <a:pt x="328940" y="67524"/>
                  </a:lnTo>
                  <a:lnTo>
                    <a:pt x="204480" y="206313"/>
                  </a:lnTo>
                  <a:cubicBezTo>
                    <a:pt x="245816" y="205405"/>
                    <a:pt x="285719" y="221440"/>
                    <a:pt x="314894" y="250683"/>
                  </a:cubicBezTo>
                  <a:cubicBezTo>
                    <a:pt x="341022" y="277825"/>
                    <a:pt x="355284" y="314213"/>
                    <a:pt x="354544" y="351847"/>
                  </a:cubicBezTo>
                  <a:cubicBezTo>
                    <a:pt x="356850" y="398988"/>
                    <a:pt x="337153" y="444537"/>
                    <a:pt x="301204" y="475196"/>
                  </a:cubicBezTo>
                  <a:cubicBezTo>
                    <a:pt x="262376" y="506204"/>
                    <a:pt x="213625" y="522152"/>
                    <a:pt x="163942" y="520098"/>
                  </a:cubicBezTo>
                  <a:cubicBezTo>
                    <a:pt x="105105" y="519317"/>
                    <a:pt x="47886" y="500753"/>
                    <a:pt x="-168" y="466854"/>
                  </a:cubicBezTo>
                  <a:lnTo>
                    <a:pt x="36637" y="397104"/>
                  </a:lnTo>
                  <a:cubicBezTo>
                    <a:pt x="75076" y="425276"/>
                    <a:pt x="121413" y="440674"/>
                    <a:pt x="169098" y="441119"/>
                  </a:cubicBezTo>
                  <a:cubicBezTo>
                    <a:pt x="195331" y="442158"/>
                    <a:pt x="221219" y="434889"/>
                    <a:pt x="243063" y="420354"/>
                  </a:cubicBezTo>
                  <a:cubicBezTo>
                    <a:pt x="262431" y="406499"/>
                    <a:pt x="273416" y="383767"/>
                    <a:pt x="272223" y="360011"/>
                  </a:cubicBezTo>
                  <a:cubicBezTo>
                    <a:pt x="272759" y="334957"/>
                    <a:pt x="260588" y="311326"/>
                    <a:pt x="239863" y="297183"/>
                  </a:cubicBezTo>
                  <a:cubicBezTo>
                    <a:pt x="213140" y="280156"/>
                    <a:pt x="181726" y="271959"/>
                    <a:pt x="150074" y="273755"/>
                  </a:cubicBezTo>
                  <a:cubicBezTo>
                    <a:pt x="131348" y="273682"/>
                    <a:pt x="112715" y="276373"/>
                    <a:pt x="94779" y="281742"/>
                  </a:cubicBezTo>
                  <a:lnTo>
                    <a:pt x="94778" y="215720"/>
                  </a:lnTo>
                  <a:lnTo>
                    <a:pt x="214082" y="77463"/>
                  </a:lnTo>
                  <a:close/>
                </a:path>
              </a:pathLst>
            </a:custGeom>
            <a:grpFill/>
            <a:ln w="17780" cap="flat">
              <a:noFill/>
              <a:prstDash val="solid"/>
              <a:miter/>
            </a:ln>
          </p:spPr>
          <p:txBody>
            <a:bodyPr rtlCol="0" anchor="ctr"/>
            <a:lstStyle/>
            <a:p>
              <a:endParaRPr lang="en-US">
                <a:solidFill>
                  <a:schemeClr val="bg1"/>
                </a:solidFill>
              </a:endParaRPr>
            </a:p>
          </p:txBody>
        </p:sp>
        <p:sp>
          <p:nvSpPr>
            <p:cNvPr id="268" name="Freeform 267">
              <a:extLst>
                <a:ext uri="{FF2B5EF4-FFF2-40B4-BE49-F238E27FC236}">
                  <a16:creationId xmlns:a16="http://schemas.microsoft.com/office/drawing/2014/main" id="{A95B7931-6532-EB37-F204-FF1235680629}"/>
                </a:ext>
              </a:extLst>
            </p:cNvPr>
            <p:cNvSpPr/>
            <p:nvPr/>
          </p:nvSpPr>
          <p:spPr>
            <a:xfrm>
              <a:off x="4432071" y="1593608"/>
              <a:ext cx="414452" cy="524452"/>
            </a:xfrm>
            <a:custGeom>
              <a:avLst/>
              <a:gdLst>
                <a:gd name="connsiteX0" fmla="*/ 51572 w 414452"/>
                <a:gd name="connsiteY0" fmla="*/ 453365 h 524452"/>
                <a:gd name="connsiteX1" fmla="*/ -168 w 414452"/>
                <a:gd name="connsiteY1" fmla="*/ 262219 h 524452"/>
                <a:gd name="connsiteX2" fmla="*/ 51572 w 414452"/>
                <a:gd name="connsiteY2" fmla="*/ 70896 h 524452"/>
                <a:gd name="connsiteX3" fmla="*/ 207147 w 414452"/>
                <a:gd name="connsiteY3" fmla="*/ -96 h 524452"/>
                <a:gd name="connsiteX4" fmla="*/ 362722 w 414452"/>
                <a:gd name="connsiteY4" fmla="*/ 70896 h 524452"/>
                <a:gd name="connsiteX5" fmla="*/ 414284 w 414452"/>
                <a:gd name="connsiteY5" fmla="*/ 262219 h 524452"/>
                <a:gd name="connsiteX6" fmla="*/ 362722 w 414452"/>
                <a:gd name="connsiteY6" fmla="*/ 453365 h 524452"/>
                <a:gd name="connsiteX7" fmla="*/ 207147 w 414452"/>
                <a:gd name="connsiteY7" fmla="*/ 524357 h 524452"/>
                <a:gd name="connsiteX8" fmla="*/ 51572 w 414452"/>
                <a:gd name="connsiteY8" fmla="*/ 453365 h 524452"/>
                <a:gd name="connsiteX9" fmla="*/ 112913 w 414452"/>
                <a:gd name="connsiteY9" fmla="*/ 125028 h 524452"/>
                <a:gd name="connsiteX10" fmla="*/ 82865 w 414452"/>
                <a:gd name="connsiteY10" fmla="*/ 262219 h 524452"/>
                <a:gd name="connsiteX11" fmla="*/ 112913 w 414452"/>
                <a:gd name="connsiteY11" fmla="*/ 399234 h 524452"/>
                <a:gd name="connsiteX12" fmla="*/ 207147 w 414452"/>
                <a:gd name="connsiteY12" fmla="*/ 451590 h 524452"/>
                <a:gd name="connsiteX13" fmla="*/ 300492 w 414452"/>
                <a:gd name="connsiteY13" fmla="*/ 399766 h 524452"/>
                <a:gd name="connsiteX14" fmla="*/ 330007 w 414452"/>
                <a:gd name="connsiteY14" fmla="*/ 262219 h 524452"/>
                <a:gd name="connsiteX15" fmla="*/ 300492 w 414452"/>
                <a:gd name="connsiteY15" fmla="*/ 124495 h 524452"/>
                <a:gd name="connsiteX16" fmla="*/ 207147 w 414452"/>
                <a:gd name="connsiteY16" fmla="*/ 72671 h 524452"/>
                <a:gd name="connsiteX17" fmla="*/ 112913 w 414452"/>
                <a:gd name="connsiteY17" fmla="*/ 125915 h 5244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14452" h="524452">
                  <a:moveTo>
                    <a:pt x="51572" y="453365"/>
                  </a:moveTo>
                  <a:cubicBezTo>
                    <a:pt x="17079" y="406037"/>
                    <a:pt x="-168" y="342322"/>
                    <a:pt x="-168" y="262219"/>
                  </a:cubicBezTo>
                  <a:cubicBezTo>
                    <a:pt x="-168" y="182117"/>
                    <a:pt x="17079" y="118343"/>
                    <a:pt x="51572" y="70896"/>
                  </a:cubicBezTo>
                  <a:cubicBezTo>
                    <a:pt x="85828" y="23568"/>
                    <a:pt x="137687" y="-96"/>
                    <a:pt x="207147" y="-96"/>
                  </a:cubicBezTo>
                  <a:cubicBezTo>
                    <a:pt x="276608" y="-96"/>
                    <a:pt x="328466" y="23568"/>
                    <a:pt x="362722" y="70896"/>
                  </a:cubicBezTo>
                  <a:cubicBezTo>
                    <a:pt x="397216" y="118224"/>
                    <a:pt x="414402" y="181999"/>
                    <a:pt x="414284" y="262219"/>
                  </a:cubicBezTo>
                  <a:cubicBezTo>
                    <a:pt x="414166" y="342440"/>
                    <a:pt x="396978" y="406155"/>
                    <a:pt x="362722" y="453365"/>
                  </a:cubicBezTo>
                  <a:cubicBezTo>
                    <a:pt x="328466" y="500693"/>
                    <a:pt x="276607" y="524357"/>
                    <a:pt x="207147" y="524357"/>
                  </a:cubicBezTo>
                  <a:cubicBezTo>
                    <a:pt x="137687" y="524357"/>
                    <a:pt x="85828" y="500693"/>
                    <a:pt x="51572" y="453365"/>
                  </a:cubicBezTo>
                  <a:close/>
                  <a:moveTo>
                    <a:pt x="112913" y="125028"/>
                  </a:moveTo>
                  <a:cubicBezTo>
                    <a:pt x="91082" y="167360"/>
                    <a:pt x="80723" y="214656"/>
                    <a:pt x="82865" y="262219"/>
                  </a:cubicBezTo>
                  <a:cubicBezTo>
                    <a:pt x="80762" y="309723"/>
                    <a:pt x="91120" y="356951"/>
                    <a:pt x="112913" y="399234"/>
                  </a:cubicBezTo>
                  <a:cubicBezTo>
                    <a:pt x="131578" y="433368"/>
                    <a:pt x="168248" y="453742"/>
                    <a:pt x="207147" y="451590"/>
                  </a:cubicBezTo>
                  <a:cubicBezTo>
                    <a:pt x="245697" y="453846"/>
                    <a:pt x="282077" y="433648"/>
                    <a:pt x="300492" y="399766"/>
                  </a:cubicBezTo>
                  <a:cubicBezTo>
                    <a:pt x="321983" y="357202"/>
                    <a:pt x="332147" y="309836"/>
                    <a:pt x="330007" y="262219"/>
                  </a:cubicBezTo>
                  <a:cubicBezTo>
                    <a:pt x="332161" y="214544"/>
                    <a:pt x="321998" y="167117"/>
                    <a:pt x="300492" y="124495"/>
                  </a:cubicBezTo>
                  <a:cubicBezTo>
                    <a:pt x="282110" y="90581"/>
                    <a:pt x="245707" y="70371"/>
                    <a:pt x="207147" y="72671"/>
                  </a:cubicBezTo>
                  <a:cubicBezTo>
                    <a:pt x="168052" y="70689"/>
                    <a:pt x="131332" y="91437"/>
                    <a:pt x="112913" y="125915"/>
                  </a:cubicBezTo>
                  <a:close/>
                </a:path>
              </a:pathLst>
            </a:custGeom>
            <a:grpFill/>
            <a:ln w="17780" cap="flat">
              <a:noFill/>
              <a:prstDash val="solid"/>
              <a:miter/>
            </a:ln>
          </p:spPr>
          <p:txBody>
            <a:bodyPr rtlCol="0" anchor="ctr"/>
            <a:lstStyle/>
            <a:p>
              <a:endParaRPr lang="en-US">
                <a:solidFill>
                  <a:schemeClr val="bg1"/>
                </a:solidFill>
              </a:endParaRPr>
            </a:p>
          </p:txBody>
        </p:sp>
        <p:sp>
          <p:nvSpPr>
            <p:cNvPr id="269" name="Freeform 268">
              <a:extLst>
                <a:ext uri="{FF2B5EF4-FFF2-40B4-BE49-F238E27FC236}">
                  <a16:creationId xmlns:a16="http://schemas.microsoft.com/office/drawing/2014/main" id="{A36A16BC-6ECE-F219-A660-7214C2D6F378}"/>
                </a:ext>
              </a:extLst>
            </p:cNvPr>
            <p:cNvSpPr/>
            <p:nvPr/>
          </p:nvSpPr>
          <p:spPr>
            <a:xfrm>
              <a:off x="4910531" y="1605499"/>
              <a:ext cx="184911" cy="507236"/>
            </a:xfrm>
            <a:custGeom>
              <a:avLst/>
              <a:gdLst>
                <a:gd name="connsiteX0" fmla="*/ -168 w 184911"/>
                <a:gd name="connsiteY0" fmla="*/ -96 h 507236"/>
                <a:gd name="connsiteX1" fmla="*/ 184744 w 184911"/>
                <a:gd name="connsiteY1" fmla="*/ -96 h 507236"/>
                <a:gd name="connsiteX2" fmla="*/ 184744 w 184911"/>
                <a:gd name="connsiteY2" fmla="*/ 507141 h 507236"/>
                <a:gd name="connsiteX3" fmla="*/ 103312 w 184911"/>
                <a:gd name="connsiteY3" fmla="*/ 507141 h 507236"/>
                <a:gd name="connsiteX4" fmla="*/ 103312 w 184911"/>
                <a:gd name="connsiteY4" fmla="*/ 76043 h 507236"/>
                <a:gd name="connsiteX5" fmla="*/ -168 w 184911"/>
                <a:gd name="connsiteY5" fmla="*/ 76043 h 507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4911" h="507236">
                  <a:moveTo>
                    <a:pt x="-168" y="-96"/>
                  </a:moveTo>
                  <a:lnTo>
                    <a:pt x="184744" y="-96"/>
                  </a:lnTo>
                  <a:lnTo>
                    <a:pt x="184744" y="507141"/>
                  </a:lnTo>
                  <a:lnTo>
                    <a:pt x="103312" y="507141"/>
                  </a:lnTo>
                  <a:lnTo>
                    <a:pt x="103312" y="76043"/>
                  </a:lnTo>
                  <a:lnTo>
                    <a:pt x="-168" y="76043"/>
                  </a:lnTo>
                  <a:close/>
                </a:path>
              </a:pathLst>
            </a:custGeom>
            <a:grpFill/>
            <a:ln w="17780" cap="flat">
              <a:noFill/>
              <a:prstDash val="solid"/>
              <a:miter/>
            </a:ln>
          </p:spPr>
          <p:txBody>
            <a:bodyPr rtlCol="0" anchor="ctr"/>
            <a:lstStyle/>
            <a:p>
              <a:endParaRPr lang="en-US">
                <a:solidFill>
                  <a:schemeClr val="bg1"/>
                </a:solidFill>
              </a:endParaRPr>
            </a:p>
          </p:txBody>
        </p:sp>
      </p:grpSp>
      <p:grpSp>
        <p:nvGrpSpPr>
          <p:cNvPr id="270" name="Graphic 253">
            <a:extLst>
              <a:ext uri="{FF2B5EF4-FFF2-40B4-BE49-F238E27FC236}">
                <a16:creationId xmlns:a16="http://schemas.microsoft.com/office/drawing/2014/main" id="{0549D668-F593-93C2-5E40-9835B9812141}"/>
              </a:ext>
            </a:extLst>
          </p:cNvPr>
          <p:cNvGrpSpPr/>
          <p:nvPr/>
        </p:nvGrpSpPr>
        <p:grpSpPr>
          <a:xfrm>
            <a:off x="3395675" y="1613130"/>
            <a:ext cx="4741497" cy="3126304"/>
            <a:chOff x="3395675" y="1613130"/>
            <a:chExt cx="4741497" cy="3126304"/>
          </a:xfrm>
        </p:grpSpPr>
        <p:sp>
          <p:nvSpPr>
            <p:cNvPr id="271" name="Freeform 270">
              <a:extLst>
                <a:ext uri="{FF2B5EF4-FFF2-40B4-BE49-F238E27FC236}">
                  <a16:creationId xmlns:a16="http://schemas.microsoft.com/office/drawing/2014/main" id="{9CE31044-A1C7-2047-6FF7-2733AB50B3B6}"/>
                </a:ext>
              </a:extLst>
            </p:cNvPr>
            <p:cNvSpPr/>
            <p:nvPr/>
          </p:nvSpPr>
          <p:spPr>
            <a:xfrm>
              <a:off x="7390961" y="4241249"/>
              <a:ext cx="746211" cy="498185"/>
            </a:xfrm>
            <a:custGeom>
              <a:avLst/>
              <a:gdLst>
                <a:gd name="connsiteX0" fmla="*/ 594453 w 746211"/>
                <a:gd name="connsiteY0" fmla="*/ 48357 h 498185"/>
                <a:gd name="connsiteX1" fmla="*/ 663262 w 746211"/>
                <a:gd name="connsiteY1" fmla="*/ 221222 h 498185"/>
                <a:gd name="connsiteX2" fmla="*/ 576673 w 746211"/>
                <a:gd name="connsiteY2" fmla="*/ 258492 h 498185"/>
                <a:gd name="connsiteX3" fmla="*/ 378782 w 746211"/>
                <a:gd name="connsiteY3" fmla="*/ 97164 h 498185"/>
                <a:gd name="connsiteX4" fmla="*/ 320464 w 746211"/>
                <a:gd name="connsiteY4" fmla="*/ 114024 h 498185"/>
                <a:gd name="connsiteX5" fmla="*/ 270857 w 746211"/>
                <a:gd name="connsiteY5" fmla="*/ 121833 h 498185"/>
                <a:gd name="connsiteX6" fmla="*/ 246143 w 746211"/>
                <a:gd name="connsiteY6" fmla="*/ 116686 h 498185"/>
                <a:gd name="connsiteX7" fmla="*/ 237964 w 746211"/>
                <a:gd name="connsiteY7" fmla="*/ 104085 h 498185"/>
                <a:gd name="connsiteX8" fmla="*/ 253789 w 746211"/>
                <a:gd name="connsiteY8" fmla="*/ 83320 h 498185"/>
                <a:gd name="connsiteX9" fmla="*/ 399407 w 746211"/>
                <a:gd name="connsiteY9" fmla="*/ 25462 h 498185"/>
                <a:gd name="connsiteX10" fmla="*/ 401185 w 746211"/>
                <a:gd name="connsiteY10" fmla="*/ 25462 h 498185"/>
                <a:gd name="connsiteX11" fmla="*/ 594453 w 746211"/>
                <a:gd name="connsiteY11" fmla="*/ 48357 h 498185"/>
                <a:gd name="connsiteX12" fmla="*/ 655439 w 746211"/>
                <a:gd name="connsiteY12" fmla="*/ -96 h 498185"/>
                <a:gd name="connsiteX13" fmla="*/ 648327 w 746211"/>
                <a:gd name="connsiteY13" fmla="*/ 1324 h 498185"/>
                <a:gd name="connsiteX14" fmla="*/ 619523 w 746211"/>
                <a:gd name="connsiteY14" fmla="*/ 12683 h 498185"/>
                <a:gd name="connsiteX15" fmla="*/ 609033 w 746211"/>
                <a:gd name="connsiteY15" fmla="*/ 22977 h 498185"/>
                <a:gd name="connsiteX16" fmla="*/ 609033 w 746211"/>
                <a:gd name="connsiteY16" fmla="*/ 37707 h 498185"/>
                <a:gd name="connsiteX17" fmla="*/ 680153 w 746211"/>
                <a:gd name="connsiteY17" fmla="*/ 219092 h 498185"/>
                <a:gd name="connsiteX18" fmla="*/ 705223 w 746211"/>
                <a:gd name="connsiteY18" fmla="*/ 229918 h 498185"/>
                <a:gd name="connsiteX19" fmla="*/ 733849 w 746211"/>
                <a:gd name="connsiteY19" fmla="*/ 218560 h 498185"/>
                <a:gd name="connsiteX20" fmla="*/ 744517 w 746211"/>
                <a:gd name="connsiteY20" fmla="*/ 208443 h 498185"/>
                <a:gd name="connsiteX21" fmla="*/ 744517 w 746211"/>
                <a:gd name="connsiteY21" fmla="*/ 193535 h 498185"/>
                <a:gd name="connsiteX22" fmla="*/ 673396 w 746211"/>
                <a:gd name="connsiteY22" fmla="*/ 12151 h 498185"/>
                <a:gd name="connsiteX23" fmla="*/ 655794 w 746211"/>
                <a:gd name="connsiteY23" fmla="*/ -96 h 498185"/>
                <a:gd name="connsiteX24" fmla="*/ -110 w 746211"/>
                <a:gd name="connsiteY24" fmla="*/ 248376 h 498185"/>
                <a:gd name="connsiteX25" fmla="*/ 4513 w 746211"/>
                <a:gd name="connsiteY25" fmla="*/ 262397 h 498185"/>
                <a:gd name="connsiteX26" fmla="*/ 17670 w 746211"/>
                <a:gd name="connsiteY26" fmla="*/ 268964 h 498185"/>
                <a:gd name="connsiteX27" fmla="*/ 48429 w 746211"/>
                <a:gd name="connsiteY27" fmla="*/ 271271 h 498185"/>
                <a:gd name="connsiteX28" fmla="*/ 69047 w 746211"/>
                <a:gd name="connsiteY28" fmla="*/ 253628 h 498185"/>
                <a:gd name="connsiteX29" fmla="*/ 69054 w 746211"/>
                <a:gd name="connsiteY29" fmla="*/ 253523 h 498185"/>
                <a:gd name="connsiteX30" fmla="*/ 84523 w 746211"/>
                <a:gd name="connsiteY30" fmla="*/ 49599 h 498185"/>
                <a:gd name="connsiteX31" fmla="*/ 79900 w 746211"/>
                <a:gd name="connsiteY31" fmla="*/ 35578 h 498185"/>
                <a:gd name="connsiteX32" fmla="*/ 66743 w 746211"/>
                <a:gd name="connsiteY32" fmla="*/ 29011 h 498185"/>
                <a:gd name="connsiteX33" fmla="*/ 35984 w 746211"/>
                <a:gd name="connsiteY33" fmla="*/ 26704 h 498185"/>
                <a:gd name="connsiteX34" fmla="*/ 34383 w 746211"/>
                <a:gd name="connsiteY34" fmla="*/ 26704 h 498185"/>
                <a:gd name="connsiteX35" fmla="*/ 15181 w 746211"/>
                <a:gd name="connsiteY35" fmla="*/ 44452 h 498185"/>
                <a:gd name="connsiteX36" fmla="*/ 306595 w 746211"/>
                <a:gd name="connsiteY36" fmla="*/ 429760 h 498185"/>
                <a:gd name="connsiteX37" fmla="*/ 295038 w 746211"/>
                <a:gd name="connsiteY37" fmla="*/ 412012 h 498185"/>
                <a:gd name="connsiteX38" fmla="*/ 260843 w 746211"/>
                <a:gd name="connsiteY38" fmla="*/ 412333 h 498185"/>
                <a:gd name="connsiteX39" fmla="*/ 257167 w 746211"/>
                <a:gd name="connsiteY39" fmla="*/ 417159 h 498185"/>
                <a:gd name="connsiteX40" fmla="*/ 243121 w 746211"/>
                <a:gd name="connsiteY40" fmla="*/ 434020 h 498185"/>
                <a:gd name="connsiteX41" fmla="*/ 241343 w 746211"/>
                <a:gd name="connsiteY41" fmla="*/ 436327 h 498185"/>
                <a:gd name="connsiteX42" fmla="*/ 229430 w 746211"/>
                <a:gd name="connsiteY42" fmla="*/ 451058 h 498185"/>
                <a:gd name="connsiteX43" fmla="*/ 235386 w 746211"/>
                <a:gd name="connsiteY43" fmla="*/ 492297 h 498185"/>
                <a:gd name="connsiteX44" fmla="*/ 250943 w 746211"/>
                <a:gd name="connsiteY44" fmla="*/ 498090 h 498185"/>
                <a:gd name="connsiteX45" fmla="*/ 272102 w 746211"/>
                <a:gd name="connsiteY45" fmla="*/ 485844 h 498185"/>
                <a:gd name="connsiteX46" fmla="*/ 292549 w 746211"/>
                <a:gd name="connsiteY46" fmla="*/ 460997 h 498185"/>
                <a:gd name="connsiteX47" fmla="*/ 292549 w 746211"/>
                <a:gd name="connsiteY47" fmla="*/ 460997 h 498185"/>
                <a:gd name="connsiteX48" fmla="*/ 299839 w 746211"/>
                <a:gd name="connsiteY48" fmla="*/ 451945 h 498185"/>
                <a:gd name="connsiteX49" fmla="*/ 306595 w 746211"/>
                <a:gd name="connsiteY49" fmla="*/ 430293 h 498185"/>
                <a:gd name="connsiteX50" fmla="*/ 161155 w 746211"/>
                <a:gd name="connsiteY50" fmla="*/ 418047 h 498185"/>
                <a:gd name="connsiteX51" fmla="*/ 169689 w 746211"/>
                <a:gd name="connsiteY51" fmla="*/ 454430 h 498185"/>
                <a:gd name="connsiteX52" fmla="*/ 203885 w 746211"/>
                <a:gd name="connsiteY52" fmla="*/ 454110 h 498185"/>
                <a:gd name="connsiteX53" fmla="*/ 207561 w 746211"/>
                <a:gd name="connsiteY53" fmla="*/ 449283 h 498185"/>
                <a:gd name="connsiteX54" fmla="*/ 243121 w 746211"/>
                <a:gd name="connsiteY54" fmla="*/ 406866 h 498185"/>
                <a:gd name="connsiteX55" fmla="*/ 241592 w 746211"/>
                <a:gd name="connsiteY55" fmla="*/ 369499 h 498185"/>
                <a:gd name="connsiteX56" fmla="*/ 238320 w 746211"/>
                <a:gd name="connsiteY56" fmla="*/ 366933 h 498185"/>
                <a:gd name="connsiteX57" fmla="*/ 204124 w 746211"/>
                <a:gd name="connsiteY57" fmla="*/ 367253 h 498185"/>
                <a:gd name="connsiteX58" fmla="*/ 200448 w 746211"/>
                <a:gd name="connsiteY58" fmla="*/ 372080 h 498185"/>
                <a:gd name="connsiteX59" fmla="*/ 180891 w 746211"/>
                <a:gd name="connsiteY59" fmla="*/ 395152 h 498185"/>
                <a:gd name="connsiteX60" fmla="*/ 180891 w 746211"/>
                <a:gd name="connsiteY60" fmla="*/ 395152 h 498185"/>
                <a:gd name="connsiteX61" fmla="*/ 178757 w 746211"/>
                <a:gd name="connsiteY61" fmla="*/ 397814 h 498185"/>
                <a:gd name="connsiteX62" fmla="*/ 109771 w 746211"/>
                <a:gd name="connsiteY62" fmla="*/ 366755 h 498185"/>
                <a:gd name="connsiteX63" fmla="*/ 103014 w 746211"/>
                <a:gd name="connsiteY63" fmla="*/ 388762 h 498185"/>
                <a:gd name="connsiteX64" fmla="*/ 114571 w 746211"/>
                <a:gd name="connsiteY64" fmla="*/ 406510 h 498185"/>
                <a:gd name="connsiteX65" fmla="*/ 148766 w 746211"/>
                <a:gd name="connsiteY65" fmla="*/ 406190 h 498185"/>
                <a:gd name="connsiteX66" fmla="*/ 152443 w 746211"/>
                <a:gd name="connsiteY66" fmla="*/ 401363 h 498185"/>
                <a:gd name="connsiteX67" fmla="*/ 191559 w 746211"/>
                <a:gd name="connsiteY67" fmla="*/ 355396 h 498185"/>
                <a:gd name="connsiteX68" fmla="*/ 198493 w 746211"/>
                <a:gd name="connsiteY68" fmla="*/ 333389 h 498185"/>
                <a:gd name="connsiteX69" fmla="*/ 186758 w 746211"/>
                <a:gd name="connsiteY69" fmla="*/ 315641 h 498185"/>
                <a:gd name="connsiteX70" fmla="*/ 152316 w 746211"/>
                <a:gd name="connsiteY70" fmla="*/ 316286 h 498185"/>
                <a:gd name="connsiteX71" fmla="*/ 148887 w 746211"/>
                <a:gd name="connsiteY71" fmla="*/ 320788 h 498185"/>
                <a:gd name="connsiteX72" fmla="*/ 129506 w 746211"/>
                <a:gd name="connsiteY72" fmla="*/ 344038 h 498185"/>
                <a:gd name="connsiteX73" fmla="*/ 129506 w 746211"/>
                <a:gd name="connsiteY73" fmla="*/ 344038 h 498185"/>
                <a:gd name="connsiteX74" fmla="*/ 127551 w 746211"/>
                <a:gd name="connsiteY74" fmla="*/ 346522 h 498185"/>
                <a:gd name="connsiteX75" fmla="*/ 101236 w 746211"/>
                <a:gd name="connsiteY75" fmla="*/ 349894 h 498185"/>
                <a:gd name="connsiteX76" fmla="*/ 140174 w 746211"/>
                <a:gd name="connsiteY76" fmla="*/ 304105 h 498185"/>
                <a:gd name="connsiteX77" fmla="*/ 138645 w 746211"/>
                <a:gd name="connsiteY77" fmla="*/ 266738 h 498185"/>
                <a:gd name="connsiteX78" fmla="*/ 135373 w 746211"/>
                <a:gd name="connsiteY78" fmla="*/ 264172 h 498185"/>
                <a:gd name="connsiteX79" fmla="*/ 101178 w 746211"/>
                <a:gd name="connsiteY79" fmla="*/ 264493 h 498185"/>
                <a:gd name="connsiteX80" fmla="*/ 97502 w 746211"/>
                <a:gd name="connsiteY80" fmla="*/ 269319 h 498185"/>
                <a:gd name="connsiteX81" fmla="*/ 84701 w 746211"/>
                <a:gd name="connsiteY81" fmla="*/ 285470 h 498185"/>
                <a:gd name="connsiteX82" fmla="*/ 84701 w 746211"/>
                <a:gd name="connsiteY82" fmla="*/ 285470 h 498185"/>
                <a:gd name="connsiteX83" fmla="*/ 82567 w 746211"/>
                <a:gd name="connsiteY83" fmla="*/ 287954 h 498185"/>
                <a:gd name="connsiteX84" fmla="*/ 64787 w 746211"/>
                <a:gd name="connsiteY84" fmla="*/ 308364 h 498185"/>
                <a:gd name="connsiteX85" fmla="*/ 55897 w 746211"/>
                <a:gd name="connsiteY85" fmla="*/ 330194 h 498185"/>
                <a:gd name="connsiteX86" fmla="*/ 64432 w 746211"/>
                <a:gd name="connsiteY86" fmla="*/ 345103 h 498185"/>
                <a:gd name="connsiteX87" fmla="*/ 86479 w 746211"/>
                <a:gd name="connsiteY87" fmla="*/ 356284 h 498185"/>
                <a:gd name="connsiteX88" fmla="*/ 101236 w 746211"/>
                <a:gd name="connsiteY88" fmla="*/ 350427 h 498185"/>
                <a:gd name="connsiteX89" fmla="*/ 566894 w 746211"/>
                <a:gd name="connsiteY89" fmla="*/ 310494 h 498185"/>
                <a:gd name="connsiteX90" fmla="*/ 567847 w 746211"/>
                <a:gd name="connsiteY90" fmla="*/ 274614 h 498185"/>
                <a:gd name="connsiteX91" fmla="*/ 563160 w 746211"/>
                <a:gd name="connsiteY91" fmla="*/ 270739 h 498185"/>
                <a:gd name="connsiteX92" fmla="*/ 549114 w 746211"/>
                <a:gd name="connsiteY92" fmla="*/ 257605 h 498185"/>
                <a:gd name="connsiteX93" fmla="*/ 377537 w 746211"/>
                <a:gd name="connsiteY93" fmla="*/ 115622 h 498185"/>
                <a:gd name="connsiteX94" fmla="*/ 327220 w 746211"/>
                <a:gd name="connsiteY94" fmla="*/ 131062 h 498185"/>
                <a:gd name="connsiteX95" fmla="*/ 327220 w 746211"/>
                <a:gd name="connsiteY95" fmla="*/ 131062 h 498185"/>
                <a:gd name="connsiteX96" fmla="*/ 272635 w 746211"/>
                <a:gd name="connsiteY96" fmla="*/ 139581 h 498185"/>
                <a:gd name="connsiteX97" fmla="*/ 237964 w 746211"/>
                <a:gd name="connsiteY97" fmla="*/ 131418 h 498185"/>
                <a:gd name="connsiteX98" fmla="*/ 221429 w 746211"/>
                <a:gd name="connsiteY98" fmla="*/ 103198 h 498185"/>
                <a:gd name="connsiteX99" fmla="*/ 245432 w 746211"/>
                <a:gd name="connsiteY99" fmla="*/ 67702 h 498185"/>
                <a:gd name="connsiteX100" fmla="*/ 103192 w 746211"/>
                <a:gd name="connsiteY100" fmla="*/ 49954 h 498185"/>
                <a:gd name="connsiteX101" fmla="*/ 86834 w 746211"/>
                <a:gd name="connsiteY101" fmla="*/ 255120 h 498185"/>
                <a:gd name="connsiteX102" fmla="*/ 118127 w 746211"/>
                <a:gd name="connsiteY102" fmla="*/ 240212 h 498185"/>
                <a:gd name="connsiteX103" fmla="*/ 146042 w 746211"/>
                <a:gd name="connsiteY103" fmla="*/ 251216 h 498185"/>
                <a:gd name="connsiteX104" fmla="*/ 163822 w 746211"/>
                <a:gd name="connsiteY104" fmla="*/ 292036 h 498185"/>
                <a:gd name="connsiteX105" fmla="*/ 197427 w 746211"/>
                <a:gd name="connsiteY105" fmla="*/ 302507 h 498185"/>
                <a:gd name="connsiteX106" fmla="*/ 215207 w 746211"/>
                <a:gd name="connsiteY106" fmla="*/ 343505 h 498185"/>
                <a:gd name="connsiteX107" fmla="*/ 248633 w 746211"/>
                <a:gd name="connsiteY107" fmla="*/ 353976 h 498185"/>
                <a:gd name="connsiteX108" fmla="*/ 266413 w 746211"/>
                <a:gd name="connsiteY108" fmla="*/ 389472 h 498185"/>
                <a:gd name="connsiteX109" fmla="*/ 304818 w 746211"/>
                <a:gd name="connsiteY109" fmla="*/ 398701 h 498185"/>
                <a:gd name="connsiteX110" fmla="*/ 320642 w 746211"/>
                <a:gd name="connsiteY110" fmla="*/ 448395 h 498185"/>
                <a:gd name="connsiteX111" fmla="*/ 332909 w 746211"/>
                <a:gd name="connsiteY111" fmla="*/ 458335 h 498185"/>
                <a:gd name="connsiteX112" fmla="*/ 335754 w 746211"/>
                <a:gd name="connsiteY112" fmla="*/ 460464 h 498185"/>
                <a:gd name="connsiteX113" fmla="*/ 335754 w 746211"/>
                <a:gd name="connsiteY113" fmla="*/ 460464 h 498185"/>
                <a:gd name="connsiteX114" fmla="*/ 350512 w 746211"/>
                <a:gd name="connsiteY114" fmla="*/ 465611 h 498185"/>
                <a:gd name="connsiteX115" fmla="*/ 370070 w 746211"/>
                <a:gd name="connsiteY115" fmla="*/ 454963 h 498185"/>
                <a:gd name="connsiteX116" fmla="*/ 372914 w 746211"/>
                <a:gd name="connsiteY116" fmla="*/ 425323 h 498185"/>
                <a:gd name="connsiteX117" fmla="*/ 372026 w 746211"/>
                <a:gd name="connsiteY117" fmla="*/ 424436 h 498185"/>
                <a:gd name="connsiteX118" fmla="*/ 308906 w 746211"/>
                <a:gd name="connsiteY118" fmla="*/ 371192 h 498185"/>
                <a:gd name="connsiteX119" fmla="*/ 305350 w 746211"/>
                <a:gd name="connsiteY119" fmla="*/ 364270 h 498185"/>
                <a:gd name="connsiteX120" fmla="*/ 314592 w 746211"/>
                <a:gd name="connsiteY120" fmla="*/ 353335 h 498185"/>
                <a:gd name="connsiteX121" fmla="*/ 322063 w 746211"/>
                <a:gd name="connsiteY121" fmla="*/ 355751 h 498185"/>
                <a:gd name="connsiteX122" fmla="*/ 404741 w 746211"/>
                <a:gd name="connsiteY122" fmla="*/ 425679 h 498185"/>
                <a:gd name="connsiteX123" fmla="*/ 418609 w 746211"/>
                <a:gd name="connsiteY123" fmla="*/ 429583 h 498185"/>
                <a:gd name="connsiteX124" fmla="*/ 441190 w 746211"/>
                <a:gd name="connsiteY124" fmla="*/ 417692 h 498185"/>
                <a:gd name="connsiteX125" fmla="*/ 448124 w 746211"/>
                <a:gd name="connsiteY125" fmla="*/ 397814 h 498185"/>
                <a:gd name="connsiteX126" fmla="*/ 435678 w 746211"/>
                <a:gd name="connsiteY126" fmla="*/ 377759 h 498185"/>
                <a:gd name="connsiteX127" fmla="*/ 425899 w 746211"/>
                <a:gd name="connsiteY127" fmla="*/ 369773 h 498185"/>
                <a:gd name="connsiteX128" fmla="*/ 425899 w 746211"/>
                <a:gd name="connsiteY128" fmla="*/ 369773 h 498185"/>
                <a:gd name="connsiteX129" fmla="*/ 380026 w 746211"/>
                <a:gd name="connsiteY129" fmla="*/ 332679 h 498185"/>
                <a:gd name="connsiteX130" fmla="*/ 376470 w 746211"/>
                <a:gd name="connsiteY130" fmla="*/ 325757 h 498185"/>
                <a:gd name="connsiteX131" fmla="*/ 378604 w 746211"/>
                <a:gd name="connsiteY131" fmla="*/ 318302 h 498185"/>
                <a:gd name="connsiteX132" fmla="*/ 392827 w 746211"/>
                <a:gd name="connsiteY132" fmla="*/ 316883 h 498185"/>
                <a:gd name="connsiteX133" fmla="*/ 468393 w 746211"/>
                <a:gd name="connsiteY133" fmla="*/ 378291 h 498185"/>
                <a:gd name="connsiteX134" fmla="*/ 486173 w 746211"/>
                <a:gd name="connsiteY134" fmla="*/ 385036 h 498185"/>
                <a:gd name="connsiteX135" fmla="*/ 513554 w 746211"/>
                <a:gd name="connsiteY135" fmla="*/ 371192 h 498185"/>
                <a:gd name="connsiteX136" fmla="*/ 521022 w 746211"/>
                <a:gd name="connsiteY136" fmla="*/ 351137 h 498185"/>
                <a:gd name="connsiteX137" fmla="*/ 508932 w 746211"/>
                <a:gd name="connsiteY137" fmla="*/ 331437 h 498185"/>
                <a:gd name="connsiteX138" fmla="*/ 486706 w 746211"/>
                <a:gd name="connsiteY138" fmla="*/ 313689 h 498185"/>
                <a:gd name="connsiteX139" fmla="*/ 486706 w 746211"/>
                <a:gd name="connsiteY139" fmla="*/ 313689 h 498185"/>
                <a:gd name="connsiteX140" fmla="*/ 447235 w 746211"/>
                <a:gd name="connsiteY140" fmla="*/ 281742 h 498185"/>
                <a:gd name="connsiteX141" fmla="*/ 445813 w 746211"/>
                <a:gd name="connsiteY141" fmla="*/ 267366 h 498185"/>
                <a:gd name="connsiteX142" fmla="*/ 460036 w 746211"/>
                <a:gd name="connsiteY142" fmla="*/ 265947 h 498185"/>
                <a:gd name="connsiteX143" fmla="*/ 524222 w 746211"/>
                <a:gd name="connsiteY143" fmla="*/ 318126 h 498185"/>
                <a:gd name="connsiteX144" fmla="*/ 564045 w 746211"/>
                <a:gd name="connsiteY144" fmla="*/ 314581 h 498185"/>
                <a:gd name="connsiteX145" fmla="*/ 566894 w 746211"/>
                <a:gd name="connsiteY145" fmla="*/ 310494 h 4981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746211" h="498185">
                  <a:moveTo>
                    <a:pt x="594453" y="48357"/>
                  </a:moveTo>
                  <a:lnTo>
                    <a:pt x="663262" y="221222"/>
                  </a:lnTo>
                  <a:lnTo>
                    <a:pt x="576673" y="258492"/>
                  </a:lnTo>
                  <a:cubicBezTo>
                    <a:pt x="531334" y="219092"/>
                    <a:pt x="390694" y="98761"/>
                    <a:pt x="378782" y="97164"/>
                  </a:cubicBezTo>
                  <a:cubicBezTo>
                    <a:pt x="358954" y="101348"/>
                    <a:pt x="339462" y="106983"/>
                    <a:pt x="320464" y="114024"/>
                  </a:cubicBezTo>
                  <a:cubicBezTo>
                    <a:pt x="304319" y="118683"/>
                    <a:pt x="287655" y="121306"/>
                    <a:pt x="270857" y="121833"/>
                  </a:cubicBezTo>
                  <a:cubicBezTo>
                    <a:pt x="262305" y="122376"/>
                    <a:pt x="253765" y="120597"/>
                    <a:pt x="246143" y="116686"/>
                  </a:cubicBezTo>
                  <a:cubicBezTo>
                    <a:pt x="241261" y="114354"/>
                    <a:pt x="238102" y="109486"/>
                    <a:pt x="237964" y="104085"/>
                  </a:cubicBezTo>
                  <a:cubicBezTo>
                    <a:pt x="239952" y="95191"/>
                    <a:pt x="245732" y="87607"/>
                    <a:pt x="253789" y="83320"/>
                  </a:cubicBezTo>
                  <a:cubicBezTo>
                    <a:pt x="300873" y="60569"/>
                    <a:pt x="349539" y="41233"/>
                    <a:pt x="399407" y="25462"/>
                  </a:cubicBezTo>
                  <a:lnTo>
                    <a:pt x="401185" y="25462"/>
                  </a:lnTo>
                  <a:cubicBezTo>
                    <a:pt x="424654" y="25284"/>
                    <a:pt x="576140" y="45872"/>
                    <a:pt x="594453" y="48357"/>
                  </a:cubicBezTo>
                  <a:close/>
                  <a:moveTo>
                    <a:pt x="655439" y="-96"/>
                  </a:moveTo>
                  <a:cubicBezTo>
                    <a:pt x="653001" y="-69"/>
                    <a:pt x="650588" y="412"/>
                    <a:pt x="648327" y="1324"/>
                  </a:cubicBezTo>
                  <a:lnTo>
                    <a:pt x="619523" y="12683"/>
                  </a:lnTo>
                  <a:cubicBezTo>
                    <a:pt x="614762" y="14536"/>
                    <a:pt x="610971" y="18257"/>
                    <a:pt x="609033" y="22977"/>
                  </a:cubicBezTo>
                  <a:cubicBezTo>
                    <a:pt x="607067" y="27691"/>
                    <a:pt x="607067" y="32993"/>
                    <a:pt x="609033" y="37707"/>
                  </a:cubicBezTo>
                  <a:lnTo>
                    <a:pt x="680153" y="219092"/>
                  </a:lnTo>
                  <a:cubicBezTo>
                    <a:pt x="684182" y="228893"/>
                    <a:pt x="695308" y="233697"/>
                    <a:pt x="705223" y="229918"/>
                  </a:cubicBezTo>
                  <a:lnTo>
                    <a:pt x="733849" y="218560"/>
                  </a:lnTo>
                  <a:cubicBezTo>
                    <a:pt x="738642" y="216787"/>
                    <a:pt x="742498" y="213131"/>
                    <a:pt x="744517" y="208443"/>
                  </a:cubicBezTo>
                  <a:cubicBezTo>
                    <a:pt x="746553" y="203682"/>
                    <a:pt x="746553" y="198296"/>
                    <a:pt x="744517" y="193535"/>
                  </a:cubicBezTo>
                  <a:lnTo>
                    <a:pt x="673396" y="12151"/>
                  </a:lnTo>
                  <a:cubicBezTo>
                    <a:pt x="670534" y="4903"/>
                    <a:pt x="663596" y="77"/>
                    <a:pt x="655794" y="-96"/>
                  </a:cubicBezTo>
                  <a:close/>
                  <a:moveTo>
                    <a:pt x="-110" y="248376"/>
                  </a:moveTo>
                  <a:cubicBezTo>
                    <a:pt x="-506" y="253478"/>
                    <a:pt x="1158" y="258527"/>
                    <a:pt x="4513" y="262397"/>
                  </a:cubicBezTo>
                  <a:cubicBezTo>
                    <a:pt x="7827" y="266275"/>
                    <a:pt x="12574" y="268644"/>
                    <a:pt x="17670" y="268964"/>
                  </a:cubicBezTo>
                  <a:lnTo>
                    <a:pt x="48429" y="271271"/>
                  </a:lnTo>
                  <a:cubicBezTo>
                    <a:pt x="59004" y="272082"/>
                    <a:pt x="68234" y="264183"/>
                    <a:pt x="69047" y="253628"/>
                  </a:cubicBezTo>
                  <a:cubicBezTo>
                    <a:pt x="69049" y="253593"/>
                    <a:pt x="69052" y="253558"/>
                    <a:pt x="69054" y="253523"/>
                  </a:cubicBezTo>
                  <a:lnTo>
                    <a:pt x="84523" y="49599"/>
                  </a:lnTo>
                  <a:cubicBezTo>
                    <a:pt x="84919" y="44497"/>
                    <a:pt x="83254" y="39448"/>
                    <a:pt x="79900" y="35578"/>
                  </a:cubicBezTo>
                  <a:cubicBezTo>
                    <a:pt x="76586" y="31701"/>
                    <a:pt x="71838" y="29331"/>
                    <a:pt x="66743" y="29011"/>
                  </a:cubicBezTo>
                  <a:lnTo>
                    <a:pt x="35984" y="26704"/>
                  </a:lnTo>
                  <a:lnTo>
                    <a:pt x="34383" y="26704"/>
                  </a:lnTo>
                  <a:cubicBezTo>
                    <a:pt x="24343" y="26762"/>
                    <a:pt x="16010" y="34464"/>
                    <a:pt x="15181" y="44452"/>
                  </a:cubicBezTo>
                  <a:close/>
                  <a:moveTo>
                    <a:pt x="306595" y="429760"/>
                  </a:moveTo>
                  <a:cubicBezTo>
                    <a:pt x="305047" y="422632"/>
                    <a:pt x="300935" y="416318"/>
                    <a:pt x="295038" y="412012"/>
                  </a:cubicBezTo>
                  <a:cubicBezTo>
                    <a:pt x="285507" y="402675"/>
                    <a:pt x="270197" y="402819"/>
                    <a:pt x="260843" y="412333"/>
                  </a:cubicBezTo>
                  <a:cubicBezTo>
                    <a:pt x="259419" y="413781"/>
                    <a:pt x="258184" y="415402"/>
                    <a:pt x="257167" y="417159"/>
                  </a:cubicBezTo>
                  <a:lnTo>
                    <a:pt x="243121" y="434020"/>
                  </a:lnTo>
                  <a:lnTo>
                    <a:pt x="241343" y="436327"/>
                  </a:lnTo>
                  <a:lnTo>
                    <a:pt x="229430" y="451058"/>
                  </a:lnTo>
                  <a:cubicBezTo>
                    <a:pt x="219666" y="464087"/>
                    <a:pt x="222333" y="482551"/>
                    <a:pt x="235386" y="492297"/>
                  </a:cubicBezTo>
                  <a:cubicBezTo>
                    <a:pt x="239910" y="495674"/>
                    <a:pt x="245309" y="497685"/>
                    <a:pt x="250943" y="498090"/>
                  </a:cubicBezTo>
                  <a:cubicBezTo>
                    <a:pt x="259508" y="497474"/>
                    <a:pt x="267311" y="492957"/>
                    <a:pt x="272102" y="485844"/>
                  </a:cubicBezTo>
                  <a:lnTo>
                    <a:pt x="292549" y="460997"/>
                  </a:lnTo>
                  <a:lnTo>
                    <a:pt x="292549" y="460997"/>
                  </a:lnTo>
                  <a:lnTo>
                    <a:pt x="299839" y="451945"/>
                  </a:lnTo>
                  <a:cubicBezTo>
                    <a:pt x="305257" y="446120"/>
                    <a:pt x="307741" y="438159"/>
                    <a:pt x="306595" y="430293"/>
                  </a:cubicBezTo>
                  <a:close/>
                  <a:moveTo>
                    <a:pt x="161155" y="418047"/>
                  </a:moveTo>
                  <a:cubicBezTo>
                    <a:pt x="151198" y="430470"/>
                    <a:pt x="153687" y="441297"/>
                    <a:pt x="169689" y="454430"/>
                  </a:cubicBezTo>
                  <a:cubicBezTo>
                    <a:pt x="179221" y="463767"/>
                    <a:pt x="194531" y="463624"/>
                    <a:pt x="203885" y="454110"/>
                  </a:cubicBezTo>
                  <a:cubicBezTo>
                    <a:pt x="205308" y="452661"/>
                    <a:pt x="206543" y="451040"/>
                    <a:pt x="207561" y="449283"/>
                  </a:cubicBezTo>
                  <a:lnTo>
                    <a:pt x="243121" y="406866"/>
                  </a:lnTo>
                  <a:cubicBezTo>
                    <a:pt x="253036" y="396126"/>
                    <a:pt x="252351" y="379396"/>
                    <a:pt x="241592" y="369499"/>
                  </a:cubicBezTo>
                  <a:cubicBezTo>
                    <a:pt x="240570" y="368559"/>
                    <a:pt x="239476" y="367701"/>
                    <a:pt x="238320" y="366933"/>
                  </a:cubicBezTo>
                  <a:cubicBezTo>
                    <a:pt x="228788" y="357596"/>
                    <a:pt x="213478" y="357739"/>
                    <a:pt x="204124" y="367253"/>
                  </a:cubicBezTo>
                  <a:cubicBezTo>
                    <a:pt x="202701" y="368702"/>
                    <a:pt x="201466" y="370323"/>
                    <a:pt x="200448" y="372080"/>
                  </a:cubicBezTo>
                  <a:lnTo>
                    <a:pt x="180891" y="395152"/>
                  </a:lnTo>
                  <a:lnTo>
                    <a:pt x="180891" y="395152"/>
                  </a:lnTo>
                  <a:lnTo>
                    <a:pt x="178757" y="397814"/>
                  </a:lnTo>
                  <a:close/>
                  <a:moveTo>
                    <a:pt x="109771" y="366755"/>
                  </a:moveTo>
                  <a:cubicBezTo>
                    <a:pt x="104247" y="372663"/>
                    <a:pt x="101755" y="380780"/>
                    <a:pt x="103014" y="388762"/>
                  </a:cubicBezTo>
                  <a:cubicBezTo>
                    <a:pt x="104562" y="395890"/>
                    <a:pt x="108674" y="402205"/>
                    <a:pt x="114571" y="406510"/>
                  </a:cubicBezTo>
                  <a:cubicBezTo>
                    <a:pt x="124102" y="415848"/>
                    <a:pt x="139413" y="415704"/>
                    <a:pt x="148766" y="406190"/>
                  </a:cubicBezTo>
                  <a:cubicBezTo>
                    <a:pt x="150190" y="404742"/>
                    <a:pt x="151425" y="403120"/>
                    <a:pt x="152443" y="401363"/>
                  </a:cubicBezTo>
                  <a:lnTo>
                    <a:pt x="191559" y="355396"/>
                  </a:lnTo>
                  <a:cubicBezTo>
                    <a:pt x="197033" y="349454"/>
                    <a:pt x="199574" y="341389"/>
                    <a:pt x="198493" y="333389"/>
                  </a:cubicBezTo>
                  <a:cubicBezTo>
                    <a:pt x="196740" y="326303"/>
                    <a:pt x="192596" y="320036"/>
                    <a:pt x="186758" y="315641"/>
                  </a:cubicBezTo>
                  <a:cubicBezTo>
                    <a:pt x="177069" y="306325"/>
                    <a:pt x="161649" y="306614"/>
                    <a:pt x="152316" y="316286"/>
                  </a:cubicBezTo>
                  <a:cubicBezTo>
                    <a:pt x="151001" y="317648"/>
                    <a:pt x="149851" y="319159"/>
                    <a:pt x="148887" y="320788"/>
                  </a:cubicBezTo>
                  <a:lnTo>
                    <a:pt x="129506" y="344038"/>
                  </a:lnTo>
                  <a:lnTo>
                    <a:pt x="129506" y="344038"/>
                  </a:lnTo>
                  <a:lnTo>
                    <a:pt x="127551" y="346522"/>
                  </a:lnTo>
                  <a:close/>
                  <a:moveTo>
                    <a:pt x="101236" y="349894"/>
                  </a:moveTo>
                  <a:lnTo>
                    <a:pt x="140174" y="304105"/>
                  </a:lnTo>
                  <a:cubicBezTo>
                    <a:pt x="150089" y="293365"/>
                    <a:pt x="149405" y="276635"/>
                    <a:pt x="138645" y="266738"/>
                  </a:cubicBezTo>
                  <a:cubicBezTo>
                    <a:pt x="137624" y="265798"/>
                    <a:pt x="136530" y="264941"/>
                    <a:pt x="135373" y="264172"/>
                  </a:cubicBezTo>
                  <a:cubicBezTo>
                    <a:pt x="125842" y="254835"/>
                    <a:pt x="110532" y="254978"/>
                    <a:pt x="101178" y="264493"/>
                  </a:cubicBezTo>
                  <a:cubicBezTo>
                    <a:pt x="99754" y="265941"/>
                    <a:pt x="98519" y="267562"/>
                    <a:pt x="97502" y="269319"/>
                  </a:cubicBezTo>
                  <a:lnTo>
                    <a:pt x="84701" y="285470"/>
                  </a:lnTo>
                  <a:lnTo>
                    <a:pt x="84701" y="285470"/>
                  </a:lnTo>
                  <a:lnTo>
                    <a:pt x="82567" y="287954"/>
                  </a:lnTo>
                  <a:lnTo>
                    <a:pt x="64787" y="308364"/>
                  </a:lnTo>
                  <a:cubicBezTo>
                    <a:pt x="58911" y="314090"/>
                    <a:pt x="55689" y="322000"/>
                    <a:pt x="55897" y="330194"/>
                  </a:cubicBezTo>
                  <a:cubicBezTo>
                    <a:pt x="56622" y="336106"/>
                    <a:pt x="59698" y="341478"/>
                    <a:pt x="64432" y="345103"/>
                  </a:cubicBezTo>
                  <a:cubicBezTo>
                    <a:pt x="70361" y="351133"/>
                    <a:pt x="78104" y="355060"/>
                    <a:pt x="86479" y="356284"/>
                  </a:cubicBezTo>
                  <a:cubicBezTo>
                    <a:pt x="91977" y="356337"/>
                    <a:pt x="97276" y="354234"/>
                    <a:pt x="101236" y="350427"/>
                  </a:cubicBezTo>
                  <a:close/>
                  <a:moveTo>
                    <a:pt x="566894" y="310494"/>
                  </a:moveTo>
                  <a:cubicBezTo>
                    <a:pt x="577083" y="300849"/>
                    <a:pt x="577509" y="284785"/>
                    <a:pt x="567847" y="274614"/>
                  </a:cubicBezTo>
                  <a:cubicBezTo>
                    <a:pt x="566446" y="273140"/>
                    <a:pt x="564872" y="271839"/>
                    <a:pt x="563160" y="270739"/>
                  </a:cubicBezTo>
                  <a:lnTo>
                    <a:pt x="549114" y="257605"/>
                  </a:lnTo>
                  <a:cubicBezTo>
                    <a:pt x="477994" y="196907"/>
                    <a:pt x="395851" y="127335"/>
                    <a:pt x="377537" y="115622"/>
                  </a:cubicBezTo>
                  <a:cubicBezTo>
                    <a:pt x="368647" y="117396"/>
                    <a:pt x="345533" y="124673"/>
                    <a:pt x="327220" y="131062"/>
                  </a:cubicBezTo>
                  <a:lnTo>
                    <a:pt x="327220" y="131062"/>
                  </a:lnTo>
                  <a:cubicBezTo>
                    <a:pt x="309443" y="136122"/>
                    <a:pt x="291111" y="138982"/>
                    <a:pt x="272635" y="139581"/>
                  </a:cubicBezTo>
                  <a:cubicBezTo>
                    <a:pt x="260532" y="140249"/>
                    <a:pt x="248492" y="137414"/>
                    <a:pt x="237964" y="131418"/>
                  </a:cubicBezTo>
                  <a:cubicBezTo>
                    <a:pt x="227626" y="125811"/>
                    <a:pt x="221257" y="114941"/>
                    <a:pt x="221429" y="103198"/>
                  </a:cubicBezTo>
                  <a:cubicBezTo>
                    <a:pt x="223393" y="88257"/>
                    <a:pt x="232284" y="75109"/>
                    <a:pt x="245432" y="67702"/>
                  </a:cubicBezTo>
                  <a:lnTo>
                    <a:pt x="103192" y="49954"/>
                  </a:lnTo>
                  <a:lnTo>
                    <a:pt x="86834" y="255120"/>
                  </a:lnTo>
                  <a:cubicBezTo>
                    <a:pt x="94667" y="245935"/>
                    <a:pt x="106047" y="240514"/>
                    <a:pt x="118127" y="240212"/>
                  </a:cubicBezTo>
                  <a:cubicBezTo>
                    <a:pt x="128444" y="240463"/>
                    <a:pt x="138337" y="244363"/>
                    <a:pt x="146042" y="251216"/>
                  </a:cubicBezTo>
                  <a:cubicBezTo>
                    <a:pt x="158933" y="260608"/>
                    <a:pt x="165733" y="276220"/>
                    <a:pt x="163822" y="292036"/>
                  </a:cubicBezTo>
                  <a:cubicBezTo>
                    <a:pt x="176015" y="290489"/>
                    <a:pt x="188280" y="294311"/>
                    <a:pt x="197427" y="302507"/>
                  </a:cubicBezTo>
                  <a:cubicBezTo>
                    <a:pt x="210140" y="312120"/>
                    <a:pt x="216885" y="327673"/>
                    <a:pt x="215207" y="343505"/>
                  </a:cubicBezTo>
                  <a:cubicBezTo>
                    <a:pt x="227356" y="341839"/>
                    <a:pt x="239615" y="345679"/>
                    <a:pt x="248633" y="353976"/>
                  </a:cubicBezTo>
                  <a:cubicBezTo>
                    <a:pt x="259594" y="362546"/>
                    <a:pt x="266121" y="375577"/>
                    <a:pt x="266413" y="389472"/>
                  </a:cubicBezTo>
                  <a:cubicBezTo>
                    <a:pt x="279954" y="385832"/>
                    <a:pt x="294420" y="389308"/>
                    <a:pt x="304818" y="398701"/>
                  </a:cubicBezTo>
                  <a:cubicBezTo>
                    <a:pt x="320462" y="409993"/>
                    <a:pt x="326883" y="430159"/>
                    <a:pt x="320642" y="448395"/>
                  </a:cubicBezTo>
                  <a:lnTo>
                    <a:pt x="332909" y="458335"/>
                  </a:lnTo>
                  <a:cubicBezTo>
                    <a:pt x="333768" y="459156"/>
                    <a:pt x="334723" y="459872"/>
                    <a:pt x="335754" y="460464"/>
                  </a:cubicBezTo>
                  <a:lnTo>
                    <a:pt x="335754" y="460464"/>
                  </a:lnTo>
                  <a:cubicBezTo>
                    <a:pt x="340043" y="463623"/>
                    <a:pt x="345186" y="465417"/>
                    <a:pt x="350512" y="465611"/>
                  </a:cubicBezTo>
                  <a:cubicBezTo>
                    <a:pt x="358303" y="465177"/>
                    <a:pt x="365485" y="461266"/>
                    <a:pt x="370070" y="454963"/>
                  </a:cubicBezTo>
                  <a:cubicBezTo>
                    <a:pt x="378426" y="444491"/>
                    <a:pt x="383761" y="436327"/>
                    <a:pt x="372914" y="425323"/>
                  </a:cubicBezTo>
                  <a:lnTo>
                    <a:pt x="372026" y="424436"/>
                  </a:lnTo>
                  <a:lnTo>
                    <a:pt x="308906" y="371192"/>
                  </a:lnTo>
                  <a:cubicBezTo>
                    <a:pt x="306811" y="369476"/>
                    <a:pt x="305524" y="366970"/>
                    <a:pt x="305350" y="364270"/>
                  </a:cubicBezTo>
                  <a:cubicBezTo>
                    <a:pt x="304877" y="358703"/>
                    <a:pt x="309015" y="353808"/>
                    <a:pt x="314592" y="353335"/>
                  </a:cubicBezTo>
                  <a:cubicBezTo>
                    <a:pt x="317307" y="353106"/>
                    <a:pt x="319999" y="353976"/>
                    <a:pt x="322063" y="355751"/>
                  </a:cubicBezTo>
                  <a:lnTo>
                    <a:pt x="404741" y="425679"/>
                  </a:lnTo>
                  <a:cubicBezTo>
                    <a:pt x="408938" y="428177"/>
                    <a:pt x="413723" y="429524"/>
                    <a:pt x="418609" y="429583"/>
                  </a:cubicBezTo>
                  <a:cubicBezTo>
                    <a:pt x="427560" y="429268"/>
                    <a:pt x="435876" y="424888"/>
                    <a:pt x="441190" y="417692"/>
                  </a:cubicBezTo>
                  <a:cubicBezTo>
                    <a:pt x="446032" y="412235"/>
                    <a:pt x="448524" y="405093"/>
                    <a:pt x="448124" y="397814"/>
                  </a:cubicBezTo>
                  <a:cubicBezTo>
                    <a:pt x="446835" y="389734"/>
                    <a:pt x="442351" y="382509"/>
                    <a:pt x="435678" y="377759"/>
                  </a:cubicBezTo>
                  <a:lnTo>
                    <a:pt x="425899" y="369773"/>
                  </a:lnTo>
                  <a:lnTo>
                    <a:pt x="425899" y="369773"/>
                  </a:lnTo>
                  <a:lnTo>
                    <a:pt x="380026" y="332679"/>
                  </a:lnTo>
                  <a:cubicBezTo>
                    <a:pt x="377995" y="330913"/>
                    <a:pt x="376721" y="328435"/>
                    <a:pt x="376470" y="325757"/>
                  </a:cubicBezTo>
                  <a:cubicBezTo>
                    <a:pt x="376098" y="323083"/>
                    <a:pt x="376873" y="320376"/>
                    <a:pt x="378604" y="318302"/>
                  </a:cubicBezTo>
                  <a:cubicBezTo>
                    <a:pt x="382238" y="314179"/>
                    <a:pt x="388447" y="313559"/>
                    <a:pt x="392827" y="316883"/>
                  </a:cubicBezTo>
                  <a:lnTo>
                    <a:pt x="468393" y="378291"/>
                  </a:lnTo>
                  <a:cubicBezTo>
                    <a:pt x="473369" y="382509"/>
                    <a:pt x="479647" y="384890"/>
                    <a:pt x="486173" y="385036"/>
                  </a:cubicBezTo>
                  <a:cubicBezTo>
                    <a:pt x="497008" y="385124"/>
                    <a:pt x="507215" y="379964"/>
                    <a:pt x="513554" y="371192"/>
                  </a:cubicBezTo>
                  <a:cubicBezTo>
                    <a:pt x="518584" y="365745"/>
                    <a:pt x="521266" y="358541"/>
                    <a:pt x="521022" y="351137"/>
                  </a:cubicBezTo>
                  <a:cubicBezTo>
                    <a:pt x="519950" y="343164"/>
                    <a:pt x="515560" y="336012"/>
                    <a:pt x="508932" y="331437"/>
                  </a:cubicBezTo>
                  <a:lnTo>
                    <a:pt x="486706" y="313689"/>
                  </a:lnTo>
                  <a:lnTo>
                    <a:pt x="486706" y="313689"/>
                  </a:lnTo>
                  <a:lnTo>
                    <a:pt x="447235" y="281742"/>
                  </a:lnTo>
                  <a:cubicBezTo>
                    <a:pt x="442906" y="278143"/>
                    <a:pt x="442273" y="271742"/>
                    <a:pt x="445813" y="267366"/>
                  </a:cubicBezTo>
                  <a:cubicBezTo>
                    <a:pt x="449447" y="263243"/>
                    <a:pt x="455656" y="262623"/>
                    <a:pt x="460036" y="265947"/>
                  </a:cubicBezTo>
                  <a:lnTo>
                    <a:pt x="524222" y="318126"/>
                  </a:lnTo>
                  <a:cubicBezTo>
                    <a:pt x="536200" y="328124"/>
                    <a:pt x="554029" y="326537"/>
                    <a:pt x="564045" y="314581"/>
                  </a:cubicBezTo>
                  <a:cubicBezTo>
                    <a:pt x="565114" y="313305"/>
                    <a:pt x="566067" y="311938"/>
                    <a:pt x="566894" y="310494"/>
                  </a:cubicBezTo>
                  <a:close/>
                </a:path>
              </a:pathLst>
            </a:custGeom>
            <a:solidFill>
              <a:schemeClr val="bg2"/>
            </a:solidFill>
            <a:ln w="17780" cap="flat">
              <a:noFill/>
              <a:prstDash val="solid"/>
              <a:miter/>
            </a:ln>
          </p:spPr>
          <p:txBody>
            <a:bodyPr rtlCol="0" anchor="ctr"/>
            <a:lstStyle/>
            <a:p>
              <a:endParaRPr lang="en-US"/>
            </a:p>
          </p:txBody>
        </p:sp>
        <p:sp>
          <p:nvSpPr>
            <p:cNvPr id="272" name="Freeform 271">
              <a:extLst>
                <a:ext uri="{FF2B5EF4-FFF2-40B4-BE49-F238E27FC236}">
                  <a16:creationId xmlns:a16="http://schemas.microsoft.com/office/drawing/2014/main" id="{CD40F0E4-6F83-5455-0923-FDC550294547}"/>
                </a:ext>
              </a:extLst>
            </p:cNvPr>
            <p:cNvSpPr/>
            <p:nvPr/>
          </p:nvSpPr>
          <p:spPr>
            <a:xfrm>
              <a:off x="7419822" y="1613130"/>
              <a:ext cx="655725" cy="547879"/>
            </a:xfrm>
            <a:custGeom>
              <a:avLst/>
              <a:gdLst>
                <a:gd name="connsiteX0" fmla="*/ 88021 w 655725"/>
                <a:gd name="connsiteY0" fmla="*/ 446798 h 547879"/>
                <a:gd name="connsiteX1" fmla="*/ 88021 w 655725"/>
                <a:gd name="connsiteY1" fmla="*/ 298958 h 547879"/>
                <a:gd name="connsiteX2" fmla="*/ 109535 w 655725"/>
                <a:gd name="connsiteY2" fmla="*/ 277483 h 547879"/>
                <a:gd name="connsiteX3" fmla="*/ 145095 w 655725"/>
                <a:gd name="connsiteY3" fmla="*/ 277483 h 547879"/>
                <a:gd name="connsiteX4" fmla="*/ 166608 w 655725"/>
                <a:gd name="connsiteY4" fmla="*/ 298958 h 547879"/>
                <a:gd name="connsiteX5" fmla="*/ 166608 w 655725"/>
                <a:gd name="connsiteY5" fmla="*/ 446798 h 547879"/>
                <a:gd name="connsiteX6" fmla="*/ 145095 w 655725"/>
                <a:gd name="connsiteY6" fmla="*/ 468273 h 547879"/>
                <a:gd name="connsiteX7" fmla="*/ 109535 w 655725"/>
                <a:gd name="connsiteY7" fmla="*/ 468273 h 547879"/>
                <a:gd name="connsiteX8" fmla="*/ 88021 w 655725"/>
                <a:gd name="connsiteY8" fmla="*/ 446798 h 547879"/>
                <a:gd name="connsiteX9" fmla="*/ 240573 w 655725"/>
                <a:gd name="connsiteY9" fmla="*/ 225126 h 547879"/>
                <a:gd name="connsiteX10" fmla="*/ 219060 w 655725"/>
                <a:gd name="connsiteY10" fmla="*/ 246601 h 547879"/>
                <a:gd name="connsiteX11" fmla="*/ 219060 w 655725"/>
                <a:gd name="connsiteY11" fmla="*/ 446798 h 547879"/>
                <a:gd name="connsiteX12" fmla="*/ 240573 w 655725"/>
                <a:gd name="connsiteY12" fmla="*/ 468273 h 547879"/>
                <a:gd name="connsiteX13" fmla="*/ 276133 w 655725"/>
                <a:gd name="connsiteY13" fmla="*/ 468273 h 547879"/>
                <a:gd name="connsiteX14" fmla="*/ 297647 w 655725"/>
                <a:gd name="connsiteY14" fmla="*/ 446798 h 547879"/>
                <a:gd name="connsiteX15" fmla="*/ 297647 w 655725"/>
                <a:gd name="connsiteY15" fmla="*/ 246601 h 547879"/>
                <a:gd name="connsiteX16" fmla="*/ 276134 w 655725"/>
                <a:gd name="connsiteY16" fmla="*/ 225126 h 547879"/>
                <a:gd name="connsiteX17" fmla="*/ 371612 w 655725"/>
                <a:gd name="connsiteY17" fmla="*/ 180046 h 547879"/>
                <a:gd name="connsiteX18" fmla="*/ 350099 w 655725"/>
                <a:gd name="connsiteY18" fmla="*/ 201521 h 547879"/>
                <a:gd name="connsiteX19" fmla="*/ 350098 w 655725"/>
                <a:gd name="connsiteY19" fmla="*/ 446798 h 547879"/>
                <a:gd name="connsiteX20" fmla="*/ 371612 w 655725"/>
                <a:gd name="connsiteY20" fmla="*/ 468273 h 547879"/>
                <a:gd name="connsiteX21" fmla="*/ 407172 w 655725"/>
                <a:gd name="connsiteY21" fmla="*/ 468273 h 547879"/>
                <a:gd name="connsiteX22" fmla="*/ 428686 w 655725"/>
                <a:gd name="connsiteY22" fmla="*/ 446798 h 547879"/>
                <a:gd name="connsiteX23" fmla="*/ 428686 w 655725"/>
                <a:gd name="connsiteY23" fmla="*/ 201521 h 547879"/>
                <a:gd name="connsiteX24" fmla="*/ 407172 w 655725"/>
                <a:gd name="connsiteY24" fmla="*/ 180046 h 547879"/>
                <a:gd name="connsiteX25" fmla="*/ 503006 w 655725"/>
                <a:gd name="connsiteY25" fmla="*/ 133724 h 547879"/>
                <a:gd name="connsiteX26" fmla="*/ 481493 w 655725"/>
                <a:gd name="connsiteY26" fmla="*/ 155199 h 547879"/>
                <a:gd name="connsiteX27" fmla="*/ 481493 w 655725"/>
                <a:gd name="connsiteY27" fmla="*/ 446798 h 547879"/>
                <a:gd name="connsiteX28" fmla="*/ 503006 w 655725"/>
                <a:gd name="connsiteY28" fmla="*/ 468273 h 547879"/>
                <a:gd name="connsiteX29" fmla="*/ 538566 w 655725"/>
                <a:gd name="connsiteY29" fmla="*/ 468273 h 547879"/>
                <a:gd name="connsiteX30" fmla="*/ 560080 w 655725"/>
                <a:gd name="connsiteY30" fmla="*/ 446798 h 547879"/>
                <a:gd name="connsiteX31" fmla="*/ 560080 w 655725"/>
                <a:gd name="connsiteY31" fmla="*/ 155199 h 547879"/>
                <a:gd name="connsiteX32" fmla="*/ 538566 w 655725"/>
                <a:gd name="connsiteY32" fmla="*/ 133724 h 547879"/>
                <a:gd name="connsiteX33" fmla="*/ 97978 w 655725"/>
                <a:gd name="connsiteY33" fmla="*/ 220157 h 547879"/>
                <a:gd name="connsiteX34" fmla="*/ 487182 w 655725"/>
                <a:gd name="connsiteY34" fmla="*/ 74091 h 547879"/>
                <a:gd name="connsiteX35" fmla="*/ 497850 w 655725"/>
                <a:gd name="connsiteY35" fmla="*/ 94501 h 547879"/>
                <a:gd name="connsiteX36" fmla="*/ 539278 w 655725"/>
                <a:gd name="connsiteY36" fmla="*/ 29189 h 547879"/>
                <a:gd name="connsiteX37" fmla="*/ 461934 w 655725"/>
                <a:gd name="connsiteY37" fmla="*/ 25994 h 547879"/>
                <a:gd name="connsiteX38" fmla="*/ 473669 w 655725"/>
                <a:gd name="connsiteY38" fmla="*/ 48179 h 547879"/>
                <a:gd name="connsiteX39" fmla="*/ 93533 w 655725"/>
                <a:gd name="connsiteY39" fmla="*/ 191405 h 547879"/>
                <a:gd name="connsiteX40" fmla="*/ 655558 w 655725"/>
                <a:gd name="connsiteY40" fmla="*/ 509803 h 547879"/>
                <a:gd name="connsiteX41" fmla="*/ 588883 w 655725"/>
                <a:gd name="connsiteY41" fmla="*/ 471468 h 547879"/>
                <a:gd name="connsiteX42" fmla="*/ 588883 w 655725"/>
                <a:gd name="connsiteY42" fmla="*/ 495250 h 547879"/>
                <a:gd name="connsiteX43" fmla="*/ 53350 w 655725"/>
                <a:gd name="connsiteY43" fmla="*/ 495250 h 547879"/>
                <a:gd name="connsiteX44" fmla="*/ 53350 w 655725"/>
                <a:gd name="connsiteY44" fmla="*/ 67702 h 547879"/>
                <a:gd name="connsiteX45" fmla="*/ 77708 w 655725"/>
                <a:gd name="connsiteY45" fmla="*/ 67702 h 547879"/>
                <a:gd name="connsiteX46" fmla="*/ 38771 w 655725"/>
                <a:gd name="connsiteY46" fmla="*/ -96 h 547879"/>
                <a:gd name="connsiteX47" fmla="*/ -168 w 655725"/>
                <a:gd name="connsiteY47" fmla="*/ 67169 h 547879"/>
                <a:gd name="connsiteX48" fmla="*/ 24191 w 655725"/>
                <a:gd name="connsiteY48" fmla="*/ 67169 h 547879"/>
                <a:gd name="connsiteX49" fmla="*/ 24191 w 655725"/>
                <a:gd name="connsiteY49" fmla="*/ 523825 h 547879"/>
                <a:gd name="connsiteX50" fmla="*/ 588883 w 655725"/>
                <a:gd name="connsiteY50" fmla="*/ 523825 h 547879"/>
                <a:gd name="connsiteX51" fmla="*/ 588883 w 655725"/>
                <a:gd name="connsiteY51" fmla="*/ 547784 h 547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55725" h="547879">
                  <a:moveTo>
                    <a:pt x="88021" y="446798"/>
                  </a:moveTo>
                  <a:lnTo>
                    <a:pt x="88021" y="298958"/>
                  </a:lnTo>
                  <a:cubicBezTo>
                    <a:pt x="88021" y="287098"/>
                    <a:pt x="97653" y="277483"/>
                    <a:pt x="109535" y="277483"/>
                  </a:cubicBezTo>
                  <a:lnTo>
                    <a:pt x="145095" y="277483"/>
                  </a:lnTo>
                  <a:cubicBezTo>
                    <a:pt x="156977" y="277483"/>
                    <a:pt x="166608" y="287097"/>
                    <a:pt x="166608" y="298958"/>
                  </a:cubicBezTo>
                  <a:lnTo>
                    <a:pt x="166608" y="446798"/>
                  </a:lnTo>
                  <a:cubicBezTo>
                    <a:pt x="166608" y="458658"/>
                    <a:pt x="156976" y="468273"/>
                    <a:pt x="145095" y="468273"/>
                  </a:cubicBezTo>
                  <a:lnTo>
                    <a:pt x="109535" y="468273"/>
                  </a:lnTo>
                  <a:cubicBezTo>
                    <a:pt x="97653" y="468273"/>
                    <a:pt x="88021" y="458659"/>
                    <a:pt x="88021" y="446798"/>
                  </a:cubicBezTo>
                  <a:close/>
                  <a:moveTo>
                    <a:pt x="240573" y="225126"/>
                  </a:moveTo>
                  <a:cubicBezTo>
                    <a:pt x="228691" y="225126"/>
                    <a:pt x="219060" y="234741"/>
                    <a:pt x="219060" y="246601"/>
                  </a:cubicBezTo>
                  <a:lnTo>
                    <a:pt x="219060" y="446798"/>
                  </a:lnTo>
                  <a:cubicBezTo>
                    <a:pt x="219060" y="458658"/>
                    <a:pt x="228692" y="468273"/>
                    <a:pt x="240573" y="468273"/>
                  </a:cubicBezTo>
                  <a:lnTo>
                    <a:pt x="276133" y="468273"/>
                  </a:lnTo>
                  <a:cubicBezTo>
                    <a:pt x="288015" y="468273"/>
                    <a:pt x="297647" y="458659"/>
                    <a:pt x="297647" y="446798"/>
                  </a:cubicBezTo>
                  <a:lnTo>
                    <a:pt x="297647" y="246601"/>
                  </a:lnTo>
                  <a:cubicBezTo>
                    <a:pt x="297647" y="234741"/>
                    <a:pt x="288015" y="225126"/>
                    <a:pt x="276134" y="225126"/>
                  </a:cubicBezTo>
                  <a:close/>
                  <a:moveTo>
                    <a:pt x="371612" y="180046"/>
                  </a:moveTo>
                  <a:cubicBezTo>
                    <a:pt x="359730" y="180046"/>
                    <a:pt x="350099" y="189661"/>
                    <a:pt x="350099" y="201521"/>
                  </a:cubicBezTo>
                  <a:lnTo>
                    <a:pt x="350098" y="446798"/>
                  </a:lnTo>
                  <a:cubicBezTo>
                    <a:pt x="350098" y="458658"/>
                    <a:pt x="359730" y="468273"/>
                    <a:pt x="371612" y="468273"/>
                  </a:cubicBezTo>
                  <a:lnTo>
                    <a:pt x="407172" y="468273"/>
                  </a:lnTo>
                  <a:cubicBezTo>
                    <a:pt x="419054" y="468273"/>
                    <a:pt x="428686" y="458659"/>
                    <a:pt x="428686" y="446798"/>
                  </a:cubicBezTo>
                  <a:lnTo>
                    <a:pt x="428686" y="201521"/>
                  </a:lnTo>
                  <a:cubicBezTo>
                    <a:pt x="428686" y="189661"/>
                    <a:pt x="419054" y="180046"/>
                    <a:pt x="407172" y="180046"/>
                  </a:cubicBezTo>
                  <a:close/>
                  <a:moveTo>
                    <a:pt x="503006" y="133724"/>
                  </a:moveTo>
                  <a:cubicBezTo>
                    <a:pt x="491124" y="133724"/>
                    <a:pt x="481493" y="143339"/>
                    <a:pt x="481493" y="155199"/>
                  </a:cubicBezTo>
                  <a:lnTo>
                    <a:pt x="481493" y="446798"/>
                  </a:lnTo>
                  <a:cubicBezTo>
                    <a:pt x="481493" y="458658"/>
                    <a:pt x="491125" y="468273"/>
                    <a:pt x="503006" y="468273"/>
                  </a:cubicBezTo>
                  <a:lnTo>
                    <a:pt x="538566" y="468273"/>
                  </a:lnTo>
                  <a:cubicBezTo>
                    <a:pt x="550448" y="468273"/>
                    <a:pt x="560080" y="458659"/>
                    <a:pt x="560080" y="446798"/>
                  </a:cubicBezTo>
                  <a:lnTo>
                    <a:pt x="560080" y="155199"/>
                  </a:lnTo>
                  <a:cubicBezTo>
                    <a:pt x="560080" y="143339"/>
                    <a:pt x="550448" y="133724"/>
                    <a:pt x="538566" y="133724"/>
                  </a:cubicBezTo>
                  <a:close/>
                  <a:moveTo>
                    <a:pt x="97978" y="220157"/>
                  </a:moveTo>
                  <a:cubicBezTo>
                    <a:pt x="235407" y="195049"/>
                    <a:pt x="367222" y="145580"/>
                    <a:pt x="487182" y="74091"/>
                  </a:cubicBezTo>
                  <a:lnTo>
                    <a:pt x="497850" y="94501"/>
                  </a:lnTo>
                  <a:lnTo>
                    <a:pt x="539278" y="29189"/>
                  </a:lnTo>
                  <a:lnTo>
                    <a:pt x="461934" y="25994"/>
                  </a:lnTo>
                  <a:lnTo>
                    <a:pt x="473669" y="48179"/>
                  </a:lnTo>
                  <a:cubicBezTo>
                    <a:pt x="356605" y="118327"/>
                    <a:pt x="227835" y="166844"/>
                    <a:pt x="93533" y="191405"/>
                  </a:cubicBezTo>
                  <a:close/>
                  <a:moveTo>
                    <a:pt x="655558" y="509803"/>
                  </a:moveTo>
                  <a:lnTo>
                    <a:pt x="588883" y="471468"/>
                  </a:lnTo>
                  <a:lnTo>
                    <a:pt x="588883" y="495250"/>
                  </a:lnTo>
                  <a:lnTo>
                    <a:pt x="53350" y="495250"/>
                  </a:lnTo>
                  <a:lnTo>
                    <a:pt x="53350" y="67702"/>
                  </a:lnTo>
                  <a:lnTo>
                    <a:pt x="77708" y="67702"/>
                  </a:lnTo>
                  <a:lnTo>
                    <a:pt x="38771" y="-96"/>
                  </a:lnTo>
                  <a:lnTo>
                    <a:pt x="-168" y="67169"/>
                  </a:lnTo>
                  <a:lnTo>
                    <a:pt x="24191" y="67169"/>
                  </a:lnTo>
                  <a:lnTo>
                    <a:pt x="24191" y="523825"/>
                  </a:lnTo>
                  <a:lnTo>
                    <a:pt x="588883" y="523825"/>
                  </a:lnTo>
                  <a:lnTo>
                    <a:pt x="588883" y="547784"/>
                  </a:lnTo>
                  <a:close/>
                </a:path>
              </a:pathLst>
            </a:custGeom>
            <a:solidFill>
              <a:srgbClr val="FFFFFF"/>
            </a:solidFill>
            <a:ln w="17780" cap="flat">
              <a:noFill/>
              <a:prstDash val="solid"/>
              <a:miter/>
            </a:ln>
          </p:spPr>
          <p:txBody>
            <a:bodyPr rtlCol="0" anchor="ctr"/>
            <a:lstStyle/>
            <a:p>
              <a:endParaRPr lang="en-US"/>
            </a:p>
          </p:txBody>
        </p:sp>
        <p:sp>
          <p:nvSpPr>
            <p:cNvPr id="273" name="Freeform 272">
              <a:extLst>
                <a:ext uri="{FF2B5EF4-FFF2-40B4-BE49-F238E27FC236}">
                  <a16:creationId xmlns:a16="http://schemas.microsoft.com/office/drawing/2014/main" id="{901AF2BE-7388-3C1C-FC91-0733AE80C46E}"/>
                </a:ext>
              </a:extLst>
            </p:cNvPr>
            <p:cNvSpPr/>
            <p:nvPr/>
          </p:nvSpPr>
          <p:spPr>
            <a:xfrm>
              <a:off x="3395675" y="2853078"/>
              <a:ext cx="425297" cy="619965"/>
            </a:xfrm>
            <a:custGeom>
              <a:avLst/>
              <a:gdLst>
                <a:gd name="connsiteX0" fmla="*/ 425130 w 425297"/>
                <a:gd name="connsiteY0" fmla="*/ 412648 h 619965"/>
                <a:gd name="connsiteX1" fmla="*/ 276312 w 425297"/>
                <a:gd name="connsiteY1" fmla="*/ 273504 h 619965"/>
                <a:gd name="connsiteX2" fmla="*/ 199324 w 425297"/>
                <a:gd name="connsiteY2" fmla="*/ 254159 h 619965"/>
                <a:gd name="connsiteX3" fmla="*/ 100467 w 425297"/>
                <a:gd name="connsiteY3" fmla="*/ 202512 h 619965"/>
                <a:gd name="connsiteX4" fmla="*/ 207147 w 425297"/>
                <a:gd name="connsiteY4" fmla="*/ 155480 h 619965"/>
                <a:gd name="connsiteX5" fmla="*/ 317739 w 425297"/>
                <a:gd name="connsiteY5" fmla="*/ 196833 h 619965"/>
                <a:gd name="connsiteX6" fmla="*/ 371079 w 425297"/>
                <a:gd name="connsiteY6" fmla="*/ 193106 h 619965"/>
                <a:gd name="connsiteX7" fmla="*/ 394549 w 425297"/>
                <a:gd name="connsiteY7" fmla="*/ 154593 h 619965"/>
                <a:gd name="connsiteX8" fmla="*/ 257287 w 425297"/>
                <a:gd name="connsiteY8" fmla="*/ 72064 h 619965"/>
                <a:gd name="connsiteX9" fmla="*/ 257287 w 425297"/>
                <a:gd name="connsiteY9" fmla="*/ 22903 h 619965"/>
                <a:gd name="connsiteX10" fmla="*/ 229195 w 425297"/>
                <a:gd name="connsiteY10" fmla="*/ 8 h 619965"/>
                <a:gd name="connsiteX11" fmla="*/ 196835 w 425297"/>
                <a:gd name="connsiteY11" fmla="*/ 8 h 619965"/>
                <a:gd name="connsiteX12" fmla="*/ 168742 w 425297"/>
                <a:gd name="connsiteY12" fmla="*/ 22902 h 619965"/>
                <a:gd name="connsiteX13" fmla="*/ 168742 w 425297"/>
                <a:gd name="connsiteY13" fmla="*/ 68870 h 619965"/>
                <a:gd name="connsiteX14" fmla="*/ -168 w 425297"/>
                <a:gd name="connsiteY14" fmla="*/ 204819 h 619965"/>
                <a:gd name="connsiteX15" fmla="*/ 159852 w 425297"/>
                <a:gd name="connsiteY15" fmla="*/ 338639 h 619965"/>
                <a:gd name="connsiteX16" fmla="*/ 248752 w 425297"/>
                <a:gd name="connsiteY16" fmla="*/ 360469 h 619965"/>
                <a:gd name="connsiteX17" fmla="*/ 324673 w 425297"/>
                <a:gd name="connsiteY17" fmla="*/ 413713 h 619965"/>
                <a:gd name="connsiteX18" fmla="*/ 217993 w 425297"/>
                <a:gd name="connsiteY18" fmla="*/ 464827 h 619965"/>
                <a:gd name="connsiteX19" fmla="*/ 87488 w 425297"/>
                <a:gd name="connsiteY19" fmla="*/ 418505 h 619965"/>
                <a:gd name="connsiteX20" fmla="*/ 30844 w 425297"/>
                <a:gd name="connsiteY20" fmla="*/ 427332 h 619965"/>
                <a:gd name="connsiteX21" fmla="*/ 29703 w 425297"/>
                <a:gd name="connsiteY21" fmla="*/ 428976 h 619965"/>
                <a:gd name="connsiteX22" fmla="*/ 15835 w 425297"/>
                <a:gd name="connsiteY22" fmla="*/ 464472 h 619965"/>
                <a:gd name="connsiteX23" fmla="*/ 168742 w 425297"/>
                <a:gd name="connsiteY23" fmla="*/ 547710 h 619965"/>
                <a:gd name="connsiteX24" fmla="*/ 168742 w 425297"/>
                <a:gd name="connsiteY24" fmla="*/ 596872 h 619965"/>
                <a:gd name="connsiteX25" fmla="*/ 196835 w 425297"/>
                <a:gd name="connsiteY25" fmla="*/ 619767 h 619965"/>
                <a:gd name="connsiteX26" fmla="*/ 229195 w 425297"/>
                <a:gd name="connsiteY26" fmla="*/ 619767 h 619965"/>
                <a:gd name="connsiteX27" fmla="*/ 257287 w 425297"/>
                <a:gd name="connsiteY27" fmla="*/ 596872 h 619965"/>
                <a:gd name="connsiteX28" fmla="*/ 257287 w 425297"/>
                <a:gd name="connsiteY28" fmla="*/ 552502 h 619965"/>
                <a:gd name="connsiteX29" fmla="*/ 425130 w 425297"/>
                <a:gd name="connsiteY29" fmla="*/ 412648 h 619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425297" h="619965">
                  <a:moveTo>
                    <a:pt x="425130" y="412648"/>
                  </a:moveTo>
                  <a:cubicBezTo>
                    <a:pt x="425130" y="349288"/>
                    <a:pt x="375702" y="297641"/>
                    <a:pt x="276312" y="273504"/>
                  </a:cubicBezTo>
                  <a:cubicBezTo>
                    <a:pt x="265110" y="271197"/>
                    <a:pt x="209992" y="257176"/>
                    <a:pt x="199324" y="254159"/>
                  </a:cubicBezTo>
                  <a:cubicBezTo>
                    <a:pt x="122337" y="234814"/>
                    <a:pt x="100467" y="222390"/>
                    <a:pt x="100467" y="202512"/>
                  </a:cubicBezTo>
                  <a:cubicBezTo>
                    <a:pt x="100467" y="182634"/>
                    <a:pt x="128737" y="155480"/>
                    <a:pt x="207147" y="155480"/>
                  </a:cubicBezTo>
                  <a:cubicBezTo>
                    <a:pt x="262443" y="155480"/>
                    <a:pt x="317739" y="196833"/>
                    <a:pt x="317739" y="196833"/>
                  </a:cubicBezTo>
                  <a:cubicBezTo>
                    <a:pt x="339431" y="211209"/>
                    <a:pt x="353299" y="210321"/>
                    <a:pt x="371079" y="193106"/>
                  </a:cubicBezTo>
                  <a:cubicBezTo>
                    <a:pt x="371079" y="193106"/>
                    <a:pt x="394549" y="173228"/>
                    <a:pt x="394549" y="154593"/>
                  </a:cubicBezTo>
                  <a:cubicBezTo>
                    <a:pt x="394549" y="126551"/>
                    <a:pt x="328051" y="86085"/>
                    <a:pt x="257287" y="72064"/>
                  </a:cubicBezTo>
                  <a:lnTo>
                    <a:pt x="257287" y="22903"/>
                  </a:lnTo>
                  <a:cubicBezTo>
                    <a:pt x="255702" y="8924"/>
                    <a:pt x="243232" y="-1238"/>
                    <a:pt x="229195" y="8"/>
                  </a:cubicBezTo>
                  <a:lnTo>
                    <a:pt x="196835" y="8"/>
                  </a:lnTo>
                  <a:cubicBezTo>
                    <a:pt x="182797" y="-1238"/>
                    <a:pt x="170328" y="8924"/>
                    <a:pt x="168742" y="22902"/>
                  </a:cubicBezTo>
                  <a:lnTo>
                    <a:pt x="168742" y="68870"/>
                  </a:lnTo>
                  <a:cubicBezTo>
                    <a:pt x="58151" y="79874"/>
                    <a:pt x="-168" y="136845"/>
                    <a:pt x="-168" y="204819"/>
                  </a:cubicBezTo>
                  <a:cubicBezTo>
                    <a:pt x="-168" y="285218"/>
                    <a:pt x="75753" y="316986"/>
                    <a:pt x="159852" y="338639"/>
                  </a:cubicBezTo>
                  <a:cubicBezTo>
                    <a:pt x="171054" y="341656"/>
                    <a:pt x="237551" y="357984"/>
                    <a:pt x="248752" y="360469"/>
                  </a:cubicBezTo>
                  <a:cubicBezTo>
                    <a:pt x="311160" y="375732"/>
                    <a:pt x="324673" y="399160"/>
                    <a:pt x="324673" y="413713"/>
                  </a:cubicBezTo>
                  <a:cubicBezTo>
                    <a:pt x="324673" y="440157"/>
                    <a:pt x="296403" y="464827"/>
                    <a:pt x="217993" y="464827"/>
                  </a:cubicBezTo>
                  <a:cubicBezTo>
                    <a:pt x="162697" y="464827"/>
                    <a:pt x="87488" y="418505"/>
                    <a:pt x="87488" y="418505"/>
                  </a:cubicBezTo>
                  <a:cubicBezTo>
                    <a:pt x="69404" y="405329"/>
                    <a:pt x="44044" y="409281"/>
                    <a:pt x="30844" y="427332"/>
                  </a:cubicBezTo>
                  <a:cubicBezTo>
                    <a:pt x="30450" y="427870"/>
                    <a:pt x="30070" y="428419"/>
                    <a:pt x="29703" y="428976"/>
                  </a:cubicBezTo>
                  <a:cubicBezTo>
                    <a:pt x="21658" y="439175"/>
                    <a:pt x="16831" y="451530"/>
                    <a:pt x="15835" y="464472"/>
                  </a:cubicBezTo>
                  <a:cubicBezTo>
                    <a:pt x="15835" y="493934"/>
                    <a:pt x="94422" y="532979"/>
                    <a:pt x="168742" y="547710"/>
                  </a:cubicBezTo>
                  <a:lnTo>
                    <a:pt x="168742" y="596872"/>
                  </a:lnTo>
                  <a:cubicBezTo>
                    <a:pt x="170328" y="610850"/>
                    <a:pt x="182797" y="621012"/>
                    <a:pt x="196835" y="619767"/>
                  </a:cubicBezTo>
                  <a:lnTo>
                    <a:pt x="229195" y="619767"/>
                  </a:lnTo>
                  <a:cubicBezTo>
                    <a:pt x="243232" y="621012"/>
                    <a:pt x="255701" y="610850"/>
                    <a:pt x="257287" y="596872"/>
                  </a:cubicBezTo>
                  <a:lnTo>
                    <a:pt x="257287" y="552502"/>
                  </a:lnTo>
                  <a:cubicBezTo>
                    <a:pt x="373035" y="539901"/>
                    <a:pt x="425130" y="478493"/>
                    <a:pt x="425130" y="412648"/>
                  </a:cubicBezTo>
                  <a:close/>
                </a:path>
              </a:pathLst>
            </a:custGeom>
            <a:solidFill>
              <a:srgbClr val="FFFFFF"/>
            </a:solidFill>
            <a:ln w="17780" cap="flat">
              <a:noFill/>
              <a:prstDash val="solid"/>
              <a:miter/>
            </a:ln>
          </p:spPr>
          <p:txBody>
            <a:bodyPr rtlCol="0" anchor="ctr"/>
            <a:lstStyle/>
            <a:p>
              <a:endParaRPr lang="en-US"/>
            </a:p>
          </p:txBody>
        </p:sp>
      </p:grpSp>
      <p:sp>
        <p:nvSpPr>
          <p:cNvPr id="274" name="TextBox 956">
            <a:extLst>
              <a:ext uri="{FF2B5EF4-FFF2-40B4-BE49-F238E27FC236}">
                <a16:creationId xmlns:a16="http://schemas.microsoft.com/office/drawing/2014/main" id="{0A785727-5374-CDAB-21BA-7EF2A33A2AA2}"/>
              </a:ext>
            </a:extLst>
          </p:cNvPr>
          <p:cNvSpPr txBox="1">
            <a:spLocks noChangeArrowheads="1"/>
          </p:cNvSpPr>
          <p:nvPr/>
        </p:nvSpPr>
        <p:spPr bwMode="auto">
          <a:xfrm>
            <a:off x="5263477" y="1691717"/>
            <a:ext cx="2107750"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sz="1050" dirty="0">
                <a:solidFill>
                  <a:schemeClr val="bg1"/>
                </a:solidFill>
                <a:latin typeface="Montserrat Light" panose="00000400000000000000" pitchFamily="50" charset="0"/>
                <a:cs typeface="Open Sans" panose="020B0606030504020204" pitchFamily="34" charset="0"/>
              </a:rPr>
              <a:t>Lorem ipsum dolor sit amet, consectetur adipiscing elit, sed do </a:t>
            </a:r>
            <a:r>
              <a:rPr lang="en-US" altLang="ru-RU" sz="1050" dirty="0" err="1">
                <a:solidFill>
                  <a:schemeClr val="bg1"/>
                </a:solidFill>
                <a:latin typeface="Montserrat Light" panose="00000400000000000000" pitchFamily="50" charset="0"/>
                <a:cs typeface="Open Sans" panose="020B0606030504020204" pitchFamily="34" charset="0"/>
              </a:rPr>
              <a:t>eiusmod</a:t>
            </a:r>
            <a:r>
              <a:rPr lang="en-US" altLang="ru-RU" sz="1050" dirty="0">
                <a:solidFill>
                  <a:schemeClr val="bg1"/>
                </a:solidFill>
                <a:latin typeface="Montserrat Light" panose="00000400000000000000" pitchFamily="50" charset="0"/>
                <a:cs typeface="Open Sans" panose="020B0606030504020204" pitchFamily="34" charset="0"/>
              </a:rPr>
              <a:t> </a:t>
            </a:r>
            <a:r>
              <a:rPr lang="en-US" altLang="ru-RU" sz="1050" dirty="0" err="1">
                <a:solidFill>
                  <a:schemeClr val="bg1"/>
                </a:solidFill>
                <a:latin typeface="Montserrat Light" panose="00000400000000000000" pitchFamily="50" charset="0"/>
                <a:cs typeface="Open Sans" panose="020B0606030504020204" pitchFamily="34" charset="0"/>
              </a:rPr>
              <a:t>tempor</a:t>
            </a:r>
            <a:endParaRPr lang="ru-RU" altLang="ru-RU" sz="1050" dirty="0">
              <a:solidFill>
                <a:schemeClr val="bg1"/>
              </a:solidFill>
              <a:latin typeface="Montserrat Light" panose="00000400000000000000" pitchFamily="50" charset="0"/>
              <a:cs typeface="Open Sans" panose="020B0606030504020204" pitchFamily="34" charset="0"/>
            </a:endParaRPr>
          </a:p>
        </p:txBody>
      </p:sp>
      <p:sp>
        <p:nvSpPr>
          <p:cNvPr id="275" name="TextBox 956">
            <a:extLst>
              <a:ext uri="{FF2B5EF4-FFF2-40B4-BE49-F238E27FC236}">
                <a16:creationId xmlns:a16="http://schemas.microsoft.com/office/drawing/2014/main" id="{BD0A9AE7-CC67-178A-02A1-81997CD85512}"/>
              </a:ext>
            </a:extLst>
          </p:cNvPr>
          <p:cNvSpPr txBox="1">
            <a:spLocks noChangeArrowheads="1"/>
          </p:cNvSpPr>
          <p:nvPr/>
        </p:nvSpPr>
        <p:spPr bwMode="auto">
          <a:xfrm>
            <a:off x="5214641" y="1424265"/>
            <a:ext cx="21077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dirty="0">
                <a:solidFill>
                  <a:schemeClr val="bg1"/>
                </a:solidFill>
                <a:latin typeface="+mj-lt"/>
                <a:cs typeface="Open Sans" panose="020B0606030504020204" pitchFamily="34" charset="0"/>
              </a:rPr>
              <a:t>TITLE</a:t>
            </a:r>
            <a:endParaRPr lang="ru-RU" altLang="ru-RU" dirty="0">
              <a:solidFill>
                <a:schemeClr val="bg1"/>
              </a:solidFill>
              <a:latin typeface="+mj-lt"/>
              <a:cs typeface="Open Sans" panose="020B0606030504020204" pitchFamily="34" charset="0"/>
            </a:endParaRPr>
          </a:p>
        </p:txBody>
      </p:sp>
      <p:sp>
        <p:nvSpPr>
          <p:cNvPr id="276" name="TextBox 956">
            <a:extLst>
              <a:ext uri="{FF2B5EF4-FFF2-40B4-BE49-F238E27FC236}">
                <a16:creationId xmlns:a16="http://schemas.microsoft.com/office/drawing/2014/main" id="{9326B9EB-8405-AB19-0B33-61048DCC079E}"/>
              </a:ext>
            </a:extLst>
          </p:cNvPr>
          <p:cNvSpPr txBox="1">
            <a:spLocks noChangeArrowheads="1"/>
          </p:cNvSpPr>
          <p:nvPr/>
        </p:nvSpPr>
        <p:spPr bwMode="auto">
          <a:xfrm>
            <a:off x="3896697" y="3035964"/>
            <a:ext cx="2107750"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sz="1050" dirty="0">
                <a:solidFill>
                  <a:schemeClr val="bg1"/>
                </a:solidFill>
                <a:latin typeface="Montserrat Light" panose="00000400000000000000" pitchFamily="50" charset="0"/>
                <a:cs typeface="Open Sans" panose="020B0606030504020204" pitchFamily="34" charset="0"/>
              </a:rPr>
              <a:t>Lorem ipsum dolor sit amet, consectetur adipiscing elit, sed do </a:t>
            </a:r>
            <a:r>
              <a:rPr lang="en-US" altLang="ru-RU" sz="1050" dirty="0" err="1">
                <a:solidFill>
                  <a:schemeClr val="bg1"/>
                </a:solidFill>
                <a:latin typeface="Montserrat Light" panose="00000400000000000000" pitchFamily="50" charset="0"/>
                <a:cs typeface="Open Sans" panose="020B0606030504020204" pitchFamily="34" charset="0"/>
              </a:rPr>
              <a:t>eiusmod</a:t>
            </a:r>
            <a:r>
              <a:rPr lang="en-US" altLang="ru-RU" sz="1050" dirty="0">
                <a:solidFill>
                  <a:schemeClr val="bg1"/>
                </a:solidFill>
                <a:latin typeface="Montserrat Light" panose="00000400000000000000" pitchFamily="50" charset="0"/>
                <a:cs typeface="Open Sans" panose="020B0606030504020204" pitchFamily="34" charset="0"/>
              </a:rPr>
              <a:t> </a:t>
            </a:r>
            <a:r>
              <a:rPr lang="en-US" altLang="ru-RU" sz="1050" dirty="0" err="1">
                <a:solidFill>
                  <a:schemeClr val="bg1"/>
                </a:solidFill>
                <a:latin typeface="Montserrat Light" panose="00000400000000000000" pitchFamily="50" charset="0"/>
                <a:cs typeface="Open Sans" panose="020B0606030504020204" pitchFamily="34" charset="0"/>
              </a:rPr>
              <a:t>tempor</a:t>
            </a:r>
            <a:endParaRPr lang="ru-RU" altLang="ru-RU" sz="1050" dirty="0">
              <a:solidFill>
                <a:schemeClr val="bg1"/>
              </a:solidFill>
              <a:latin typeface="Montserrat Light" panose="00000400000000000000" pitchFamily="50" charset="0"/>
              <a:cs typeface="Open Sans" panose="020B0606030504020204" pitchFamily="34" charset="0"/>
            </a:endParaRPr>
          </a:p>
        </p:txBody>
      </p:sp>
      <p:sp>
        <p:nvSpPr>
          <p:cNvPr id="277" name="TextBox 956">
            <a:extLst>
              <a:ext uri="{FF2B5EF4-FFF2-40B4-BE49-F238E27FC236}">
                <a16:creationId xmlns:a16="http://schemas.microsoft.com/office/drawing/2014/main" id="{CED54B18-B638-5C86-B5D3-E333A83DE4AE}"/>
              </a:ext>
            </a:extLst>
          </p:cNvPr>
          <p:cNvSpPr txBox="1">
            <a:spLocks noChangeArrowheads="1"/>
          </p:cNvSpPr>
          <p:nvPr/>
        </p:nvSpPr>
        <p:spPr bwMode="auto">
          <a:xfrm>
            <a:off x="3847861" y="2750902"/>
            <a:ext cx="21077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dirty="0">
                <a:solidFill>
                  <a:schemeClr val="bg1"/>
                </a:solidFill>
                <a:latin typeface="+mj-lt"/>
                <a:cs typeface="Open Sans" panose="020B0606030504020204" pitchFamily="34" charset="0"/>
              </a:rPr>
              <a:t>TITLE</a:t>
            </a:r>
            <a:endParaRPr lang="ru-RU" altLang="ru-RU" dirty="0">
              <a:solidFill>
                <a:schemeClr val="bg1"/>
              </a:solidFill>
              <a:latin typeface="+mj-lt"/>
              <a:cs typeface="Open Sans" panose="020B0606030504020204" pitchFamily="34" charset="0"/>
            </a:endParaRPr>
          </a:p>
        </p:txBody>
      </p:sp>
      <p:sp>
        <p:nvSpPr>
          <p:cNvPr id="278" name="TextBox 956">
            <a:extLst>
              <a:ext uri="{FF2B5EF4-FFF2-40B4-BE49-F238E27FC236}">
                <a16:creationId xmlns:a16="http://schemas.microsoft.com/office/drawing/2014/main" id="{443494DE-0F4D-3BEB-F16A-67CE17A8FDA4}"/>
              </a:ext>
            </a:extLst>
          </p:cNvPr>
          <p:cNvSpPr txBox="1">
            <a:spLocks noChangeArrowheads="1"/>
          </p:cNvSpPr>
          <p:nvPr/>
        </p:nvSpPr>
        <p:spPr bwMode="auto">
          <a:xfrm>
            <a:off x="5360908" y="4345087"/>
            <a:ext cx="2107750"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sz="1050" dirty="0">
                <a:solidFill>
                  <a:schemeClr val="bg1"/>
                </a:solidFill>
                <a:latin typeface="Montserrat Light" panose="00000400000000000000" pitchFamily="50" charset="0"/>
                <a:cs typeface="Open Sans" panose="020B0606030504020204" pitchFamily="34" charset="0"/>
              </a:rPr>
              <a:t>Lorem ipsum dolor sit amet, consectetur adipiscing elit, sed do </a:t>
            </a:r>
            <a:r>
              <a:rPr lang="en-US" altLang="ru-RU" sz="1050" dirty="0" err="1">
                <a:solidFill>
                  <a:schemeClr val="bg1"/>
                </a:solidFill>
                <a:latin typeface="Montserrat Light" panose="00000400000000000000" pitchFamily="50" charset="0"/>
                <a:cs typeface="Open Sans" panose="020B0606030504020204" pitchFamily="34" charset="0"/>
              </a:rPr>
              <a:t>eiusmod</a:t>
            </a:r>
            <a:r>
              <a:rPr lang="en-US" altLang="ru-RU" sz="1050" dirty="0">
                <a:solidFill>
                  <a:schemeClr val="bg1"/>
                </a:solidFill>
                <a:latin typeface="Montserrat Light" panose="00000400000000000000" pitchFamily="50" charset="0"/>
                <a:cs typeface="Open Sans" panose="020B0606030504020204" pitchFamily="34" charset="0"/>
              </a:rPr>
              <a:t> </a:t>
            </a:r>
            <a:r>
              <a:rPr lang="en-US" altLang="ru-RU" sz="1050" dirty="0" err="1">
                <a:solidFill>
                  <a:schemeClr val="bg1"/>
                </a:solidFill>
                <a:latin typeface="Montserrat Light" panose="00000400000000000000" pitchFamily="50" charset="0"/>
                <a:cs typeface="Open Sans" panose="020B0606030504020204" pitchFamily="34" charset="0"/>
              </a:rPr>
              <a:t>tempor</a:t>
            </a:r>
            <a:endParaRPr lang="ru-RU" altLang="ru-RU" sz="1050" dirty="0">
              <a:solidFill>
                <a:schemeClr val="bg1"/>
              </a:solidFill>
              <a:latin typeface="Montserrat Light" panose="00000400000000000000" pitchFamily="50" charset="0"/>
              <a:cs typeface="Open Sans" panose="020B0606030504020204" pitchFamily="34" charset="0"/>
            </a:endParaRPr>
          </a:p>
        </p:txBody>
      </p:sp>
      <p:sp>
        <p:nvSpPr>
          <p:cNvPr id="279" name="TextBox 956">
            <a:extLst>
              <a:ext uri="{FF2B5EF4-FFF2-40B4-BE49-F238E27FC236}">
                <a16:creationId xmlns:a16="http://schemas.microsoft.com/office/drawing/2014/main" id="{262E4253-97B6-5019-DAD9-FEF885C824B6}"/>
              </a:ext>
            </a:extLst>
          </p:cNvPr>
          <p:cNvSpPr txBox="1">
            <a:spLocks noChangeArrowheads="1"/>
          </p:cNvSpPr>
          <p:nvPr/>
        </p:nvSpPr>
        <p:spPr bwMode="auto">
          <a:xfrm>
            <a:off x="5312072" y="4077635"/>
            <a:ext cx="21077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dirty="0">
                <a:solidFill>
                  <a:schemeClr val="bg1"/>
                </a:solidFill>
                <a:latin typeface="+mj-lt"/>
                <a:cs typeface="Open Sans" panose="020B0606030504020204" pitchFamily="34" charset="0"/>
              </a:rPr>
              <a:t>TITLE</a:t>
            </a:r>
            <a:endParaRPr lang="ru-RU" altLang="ru-RU" dirty="0">
              <a:solidFill>
                <a:schemeClr val="bg1"/>
              </a:solidFill>
              <a:latin typeface="+mj-lt"/>
              <a:cs typeface="Open Sans" panose="020B0606030504020204" pitchFamily="34" charset="0"/>
            </a:endParaRPr>
          </a:p>
        </p:txBody>
      </p:sp>
    </p:spTree>
    <p:extLst>
      <p:ext uri="{BB962C8B-B14F-4D97-AF65-F5344CB8AC3E}">
        <p14:creationId xmlns:p14="http://schemas.microsoft.com/office/powerpoint/2010/main" val="2899872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id="{AB229CE3-2B38-7ABE-B1F3-BBD63C791CC8}"/>
              </a:ext>
            </a:extLst>
          </p:cNvPr>
          <p:cNvSpPr/>
          <p:nvPr/>
        </p:nvSpPr>
        <p:spPr>
          <a:xfrm>
            <a:off x="7207918" y="573512"/>
            <a:ext cx="672397" cy="1746867"/>
          </a:xfrm>
          <a:custGeom>
            <a:avLst/>
            <a:gdLst>
              <a:gd name="connsiteX0" fmla="*/ 672170 w 672397"/>
              <a:gd name="connsiteY0" fmla="*/ 335459 h 1746867"/>
              <a:gd name="connsiteX1" fmla="*/ 672170 w 672397"/>
              <a:gd name="connsiteY1" fmla="*/ 1411050 h 1746867"/>
              <a:gd name="connsiteX2" fmla="*/ 335972 w 672397"/>
              <a:gd name="connsiteY2" fmla="*/ 1746802 h 1746867"/>
              <a:gd name="connsiteX3" fmla="*/ 335972 w 672397"/>
              <a:gd name="connsiteY3" fmla="*/ 1746802 h 1746867"/>
              <a:gd name="connsiteX4" fmla="*/ -226 w 672397"/>
              <a:gd name="connsiteY4" fmla="*/ 1411050 h 1746867"/>
              <a:gd name="connsiteX5" fmla="*/ -227 w 672397"/>
              <a:gd name="connsiteY5" fmla="*/ 335459 h 1746867"/>
              <a:gd name="connsiteX6" fmla="*/ 335744 w 672397"/>
              <a:gd name="connsiteY6" fmla="*/ -66 h 1746867"/>
              <a:gd name="connsiteX7" fmla="*/ 335972 w 672397"/>
              <a:gd name="connsiteY7" fmla="*/ -66 h 1746867"/>
              <a:gd name="connsiteX8" fmla="*/ 335972 w 672397"/>
              <a:gd name="connsiteY8" fmla="*/ -65 h 1746867"/>
              <a:gd name="connsiteX9" fmla="*/ 672170 w 672397"/>
              <a:gd name="connsiteY9" fmla="*/ 335231 h 1746867"/>
              <a:gd name="connsiteX10" fmla="*/ 672170 w 672397"/>
              <a:gd name="connsiteY10" fmla="*/ 335459 h 1746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72397" h="1746867">
                <a:moveTo>
                  <a:pt x="672170" y="335459"/>
                </a:moveTo>
                <a:lnTo>
                  <a:pt x="672170" y="1411050"/>
                </a:lnTo>
                <a:cubicBezTo>
                  <a:pt x="672170" y="1596480"/>
                  <a:pt x="521649" y="1746802"/>
                  <a:pt x="335972" y="1746802"/>
                </a:cubicBezTo>
                <a:lnTo>
                  <a:pt x="335972" y="1746802"/>
                </a:lnTo>
                <a:cubicBezTo>
                  <a:pt x="150294" y="1746802"/>
                  <a:pt x="-226" y="1596481"/>
                  <a:pt x="-226" y="1411050"/>
                </a:cubicBezTo>
                <a:lnTo>
                  <a:pt x="-227" y="335459"/>
                </a:lnTo>
                <a:cubicBezTo>
                  <a:pt x="-227" y="150154"/>
                  <a:pt x="150192" y="-66"/>
                  <a:pt x="335744" y="-66"/>
                </a:cubicBezTo>
                <a:cubicBezTo>
                  <a:pt x="335820" y="-66"/>
                  <a:pt x="335896" y="-66"/>
                  <a:pt x="335972" y="-66"/>
                </a:cubicBezTo>
                <a:lnTo>
                  <a:pt x="335972" y="-65"/>
                </a:lnTo>
                <a:cubicBezTo>
                  <a:pt x="521524" y="-191"/>
                  <a:pt x="672044" y="149926"/>
                  <a:pt x="672170" y="335231"/>
                </a:cubicBezTo>
                <a:cubicBezTo>
                  <a:pt x="672170" y="335307"/>
                  <a:pt x="672170" y="335383"/>
                  <a:pt x="672170" y="335459"/>
                </a:cubicBezTo>
                <a:close/>
              </a:path>
            </a:pathLst>
          </a:custGeom>
          <a:solidFill>
            <a:schemeClr val="accent1">
              <a:lumMod val="60000"/>
              <a:lumOff val="40000"/>
            </a:schemeClr>
          </a:solidFill>
          <a:ln w="22792"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03F43CAD-977F-7D55-0A12-C4BB707BAAF0}"/>
              </a:ext>
            </a:extLst>
          </p:cNvPr>
          <p:cNvSpPr/>
          <p:nvPr/>
        </p:nvSpPr>
        <p:spPr>
          <a:xfrm>
            <a:off x="7207037" y="570791"/>
            <a:ext cx="1751770" cy="1749558"/>
          </a:xfrm>
          <a:custGeom>
            <a:avLst/>
            <a:gdLst>
              <a:gd name="connsiteX0" fmla="*/ 1652908 w 1751770"/>
              <a:gd name="connsiteY0" fmla="*/ 573480 h 1749558"/>
              <a:gd name="connsiteX1" fmla="*/ 573607 w 1751770"/>
              <a:gd name="connsiteY1" fmla="*/ 1651121 h 1749558"/>
              <a:gd name="connsiteX2" fmla="*/ 98473 w 1751770"/>
              <a:gd name="connsiteY2" fmla="*/ 1651318 h 1749558"/>
              <a:gd name="connsiteX3" fmla="*/ 98276 w 1751770"/>
              <a:gd name="connsiteY3" fmla="*/ 1651121 h 1749558"/>
              <a:gd name="connsiteX4" fmla="*/ 98275 w 1751770"/>
              <a:gd name="connsiteY4" fmla="*/ 1651121 h 1749558"/>
              <a:gd name="connsiteX5" fmla="*/ 98078 w 1751770"/>
              <a:gd name="connsiteY5" fmla="*/ 1176618 h 1749558"/>
              <a:gd name="connsiteX6" fmla="*/ 98275 w 1751770"/>
              <a:gd name="connsiteY6" fmla="*/ 1176422 h 1749558"/>
              <a:gd name="connsiteX7" fmla="*/ 1177349 w 1751770"/>
              <a:gd name="connsiteY7" fmla="*/ 98325 h 1749558"/>
              <a:gd name="connsiteX8" fmla="*/ 1652806 w 1751770"/>
              <a:gd name="connsiteY8" fmla="*/ 98223 h 1749558"/>
              <a:gd name="connsiteX9" fmla="*/ 1652908 w 1751770"/>
              <a:gd name="connsiteY9" fmla="*/ 98325 h 1749558"/>
              <a:gd name="connsiteX10" fmla="*/ 1652908 w 1751770"/>
              <a:gd name="connsiteY10" fmla="*/ 98325 h 1749558"/>
              <a:gd name="connsiteX11" fmla="*/ 1653239 w 1751770"/>
              <a:gd name="connsiteY11" fmla="*/ 573150 h 1749558"/>
              <a:gd name="connsiteX12" fmla="*/ 1652908 w 1751770"/>
              <a:gd name="connsiteY12" fmla="*/ 573480 h 17495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51770" h="1749558">
                <a:moveTo>
                  <a:pt x="1652908" y="573480"/>
                </a:moveTo>
                <a:lnTo>
                  <a:pt x="573607" y="1651121"/>
                </a:lnTo>
                <a:cubicBezTo>
                  <a:pt x="442456" y="1782206"/>
                  <a:pt x="229731" y="1782294"/>
                  <a:pt x="98473" y="1651318"/>
                </a:cubicBezTo>
                <a:cubicBezTo>
                  <a:pt x="98407" y="1651252"/>
                  <a:pt x="98341" y="1651187"/>
                  <a:pt x="98276" y="1651121"/>
                </a:cubicBezTo>
                <a:lnTo>
                  <a:pt x="98275" y="1651121"/>
                </a:lnTo>
                <a:cubicBezTo>
                  <a:pt x="-32984" y="1520146"/>
                  <a:pt x="-33072" y="1307703"/>
                  <a:pt x="98078" y="1176618"/>
                </a:cubicBezTo>
                <a:cubicBezTo>
                  <a:pt x="98143" y="1176553"/>
                  <a:pt x="98210" y="1176487"/>
                  <a:pt x="98275" y="1176422"/>
                </a:cubicBezTo>
                <a:lnTo>
                  <a:pt x="1177349" y="98325"/>
                </a:lnTo>
                <a:cubicBezTo>
                  <a:pt x="1308615" y="-32823"/>
                  <a:pt x="1521484" y="-32868"/>
                  <a:pt x="1652806" y="98223"/>
                </a:cubicBezTo>
                <a:cubicBezTo>
                  <a:pt x="1652840" y="98257"/>
                  <a:pt x="1652874" y="98291"/>
                  <a:pt x="1652908" y="98325"/>
                </a:cubicBezTo>
                <a:lnTo>
                  <a:pt x="1652908" y="98325"/>
                </a:lnTo>
                <a:cubicBezTo>
                  <a:pt x="1784293" y="229353"/>
                  <a:pt x="1784441" y="441940"/>
                  <a:pt x="1653239" y="573150"/>
                </a:cubicBezTo>
                <a:cubicBezTo>
                  <a:pt x="1653129" y="573260"/>
                  <a:pt x="1653018" y="573370"/>
                  <a:pt x="1652908" y="573480"/>
                </a:cubicBezTo>
                <a:close/>
              </a:path>
            </a:pathLst>
          </a:custGeom>
          <a:solidFill>
            <a:schemeClr val="accent1"/>
          </a:solidFill>
          <a:ln w="22792"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C809469F-1910-F408-F1BC-A01A6871745C}"/>
              </a:ext>
            </a:extLst>
          </p:cNvPr>
          <p:cNvSpPr/>
          <p:nvPr/>
        </p:nvSpPr>
        <p:spPr>
          <a:xfrm>
            <a:off x="7207918" y="1648648"/>
            <a:ext cx="1749419" cy="671732"/>
          </a:xfrm>
          <a:custGeom>
            <a:avLst/>
            <a:gdLst>
              <a:gd name="connsiteX0" fmla="*/ 1412994 w 1749419"/>
              <a:gd name="connsiteY0" fmla="*/ 671667 h 671732"/>
              <a:gd name="connsiteX1" fmla="*/ 335972 w 1749419"/>
              <a:gd name="connsiteY1" fmla="*/ 671667 h 671732"/>
              <a:gd name="connsiteX2" fmla="*/ -226 w 1749419"/>
              <a:gd name="connsiteY2" fmla="*/ 335914 h 671732"/>
              <a:gd name="connsiteX3" fmla="*/ -227 w 1749419"/>
              <a:gd name="connsiteY3" fmla="*/ 335914 h 671732"/>
              <a:gd name="connsiteX4" fmla="*/ 335287 w 1749419"/>
              <a:gd name="connsiteY4" fmla="*/ -65 h 671732"/>
              <a:gd name="connsiteX5" fmla="*/ 335972 w 1749419"/>
              <a:gd name="connsiteY5" fmla="*/ -66 h 671732"/>
              <a:gd name="connsiteX6" fmla="*/ 1412994 w 1749419"/>
              <a:gd name="connsiteY6" fmla="*/ -66 h 671732"/>
              <a:gd name="connsiteX7" fmla="*/ 1749192 w 1749419"/>
              <a:gd name="connsiteY7" fmla="*/ 335231 h 671732"/>
              <a:gd name="connsiteX8" fmla="*/ 1749192 w 1749419"/>
              <a:gd name="connsiteY8" fmla="*/ 335459 h 671732"/>
              <a:gd name="connsiteX9" fmla="*/ 1749192 w 1749419"/>
              <a:gd name="connsiteY9" fmla="*/ 335459 h 671732"/>
              <a:gd name="connsiteX10" fmla="*/ 1413450 w 1749419"/>
              <a:gd name="connsiteY10" fmla="*/ 671666 h 671732"/>
              <a:gd name="connsiteX11" fmla="*/ 1412993 w 1749419"/>
              <a:gd name="connsiteY11" fmla="*/ 671667 h 671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749419" h="671732">
                <a:moveTo>
                  <a:pt x="1412994" y="671667"/>
                </a:moveTo>
                <a:lnTo>
                  <a:pt x="335972" y="671667"/>
                </a:lnTo>
                <a:cubicBezTo>
                  <a:pt x="150295" y="671667"/>
                  <a:pt x="-226" y="521345"/>
                  <a:pt x="-226" y="335914"/>
                </a:cubicBezTo>
                <a:lnTo>
                  <a:pt x="-227" y="335914"/>
                </a:lnTo>
                <a:cubicBezTo>
                  <a:pt x="-479" y="150610"/>
                  <a:pt x="149736" y="186"/>
                  <a:pt x="335287" y="-65"/>
                </a:cubicBezTo>
                <a:cubicBezTo>
                  <a:pt x="335516" y="-66"/>
                  <a:pt x="335744" y="-66"/>
                  <a:pt x="335972" y="-66"/>
                </a:cubicBezTo>
                <a:lnTo>
                  <a:pt x="1412994" y="-66"/>
                </a:lnTo>
                <a:cubicBezTo>
                  <a:pt x="1598545" y="-191"/>
                  <a:pt x="1749066" y="149926"/>
                  <a:pt x="1749192" y="335231"/>
                </a:cubicBezTo>
                <a:cubicBezTo>
                  <a:pt x="1749192" y="335307"/>
                  <a:pt x="1749192" y="335383"/>
                  <a:pt x="1749192" y="335459"/>
                </a:cubicBezTo>
                <a:lnTo>
                  <a:pt x="1749192" y="335459"/>
                </a:lnTo>
                <a:cubicBezTo>
                  <a:pt x="1749444" y="520889"/>
                  <a:pt x="1599127" y="671415"/>
                  <a:pt x="1413450" y="671666"/>
                </a:cubicBezTo>
                <a:cubicBezTo>
                  <a:pt x="1413297" y="671667"/>
                  <a:pt x="1413145" y="671667"/>
                  <a:pt x="1412993" y="671667"/>
                </a:cubicBezTo>
                <a:close/>
              </a:path>
            </a:pathLst>
          </a:custGeom>
          <a:solidFill>
            <a:schemeClr val="accent1">
              <a:lumMod val="20000"/>
              <a:lumOff val="80000"/>
            </a:schemeClr>
          </a:solidFill>
          <a:ln w="22792" cap="flat">
            <a:noFill/>
            <a:prstDash val="solid"/>
            <a:miter/>
          </a:ln>
        </p:spPr>
        <p:txBody>
          <a:bodyPr rtlCol="0" anchor="ctr"/>
          <a:lstStyle/>
          <a:p>
            <a:endParaRPr lang="en-US"/>
          </a:p>
        </p:txBody>
      </p:sp>
      <p:sp>
        <p:nvSpPr>
          <p:cNvPr id="10" name="Freeform 9">
            <a:extLst>
              <a:ext uri="{FF2B5EF4-FFF2-40B4-BE49-F238E27FC236}">
                <a16:creationId xmlns:a16="http://schemas.microsoft.com/office/drawing/2014/main" id="{1F993514-EBB2-84AE-716A-E63F23808D68}"/>
              </a:ext>
            </a:extLst>
          </p:cNvPr>
          <p:cNvSpPr/>
          <p:nvPr/>
        </p:nvSpPr>
        <p:spPr>
          <a:xfrm>
            <a:off x="7207006" y="4549692"/>
            <a:ext cx="1749417" cy="671504"/>
          </a:xfrm>
          <a:custGeom>
            <a:avLst/>
            <a:gdLst>
              <a:gd name="connsiteX0" fmla="*/ 1412993 w 1749417"/>
              <a:gd name="connsiteY0" fmla="*/ 671438 h 671504"/>
              <a:gd name="connsiteX1" fmla="*/ 335971 w 1749417"/>
              <a:gd name="connsiteY1" fmla="*/ 671438 h 671504"/>
              <a:gd name="connsiteX2" fmla="*/ -227 w 1749417"/>
              <a:gd name="connsiteY2" fmla="*/ 335686 h 671504"/>
              <a:gd name="connsiteX3" fmla="*/ -227 w 1749417"/>
              <a:gd name="connsiteY3" fmla="*/ 335687 h 671504"/>
              <a:gd name="connsiteX4" fmla="*/ 335971 w 1749417"/>
              <a:gd name="connsiteY4" fmla="*/ -66 h 671504"/>
              <a:gd name="connsiteX5" fmla="*/ 1412993 w 1749417"/>
              <a:gd name="connsiteY5" fmla="*/ -66 h 671504"/>
              <a:gd name="connsiteX6" fmla="*/ 1749191 w 1749417"/>
              <a:gd name="connsiteY6" fmla="*/ 335687 h 671504"/>
              <a:gd name="connsiteX7" fmla="*/ 1749191 w 1749417"/>
              <a:gd name="connsiteY7" fmla="*/ 335687 h 671504"/>
              <a:gd name="connsiteX8" fmla="*/ 1412993 w 1749417"/>
              <a:gd name="connsiteY8" fmla="*/ 671438 h 671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49417" h="671504">
                <a:moveTo>
                  <a:pt x="1412993" y="671438"/>
                </a:moveTo>
                <a:lnTo>
                  <a:pt x="335971" y="671438"/>
                </a:lnTo>
                <a:cubicBezTo>
                  <a:pt x="150294" y="671438"/>
                  <a:pt x="-227" y="521117"/>
                  <a:pt x="-227" y="335686"/>
                </a:cubicBezTo>
                <a:lnTo>
                  <a:pt x="-227" y="335687"/>
                </a:lnTo>
                <a:cubicBezTo>
                  <a:pt x="-227" y="150256"/>
                  <a:pt x="150294" y="-66"/>
                  <a:pt x="335971" y="-66"/>
                </a:cubicBezTo>
                <a:lnTo>
                  <a:pt x="1412993" y="-66"/>
                </a:lnTo>
                <a:cubicBezTo>
                  <a:pt x="1598670" y="-66"/>
                  <a:pt x="1749191" y="150256"/>
                  <a:pt x="1749191" y="335687"/>
                </a:cubicBezTo>
                <a:lnTo>
                  <a:pt x="1749191" y="335687"/>
                </a:lnTo>
                <a:cubicBezTo>
                  <a:pt x="1749191" y="521117"/>
                  <a:pt x="1598669" y="671438"/>
                  <a:pt x="1412993" y="671438"/>
                </a:cubicBezTo>
                <a:close/>
              </a:path>
            </a:pathLst>
          </a:custGeom>
          <a:solidFill>
            <a:schemeClr val="accent4">
              <a:lumMod val="40000"/>
              <a:lumOff val="60000"/>
            </a:schemeClr>
          </a:solidFill>
          <a:ln w="22792"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851A5C35-CF18-A1C6-DE85-4850EE6A3E7C}"/>
              </a:ext>
            </a:extLst>
          </p:cNvPr>
          <p:cNvSpPr/>
          <p:nvPr/>
        </p:nvSpPr>
        <p:spPr>
          <a:xfrm>
            <a:off x="7207037" y="4548906"/>
            <a:ext cx="1751467" cy="1749618"/>
          </a:xfrm>
          <a:custGeom>
            <a:avLst/>
            <a:gdLst>
              <a:gd name="connsiteX0" fmla="*/ 1177349 w 1751467"/>
              <a:gd name="connsiteY0" fmla="*/ 1650779 h 1749618"/>
              <a:gd name="connsiteX1" fmla="*/ 98275 w 1751467"/>
              <a:gd name="connsiteY1" fmla="*/ 572911 h 1749618"/>
              <a:gd name="connsiteX2" fmla="*/ 98078 w 1751467"/>
              <a:gd name="connsiteY2" fmla="*/ 98408 h 1749618"/>
              <a:gd name="connsiteX3" fmla="*/ 98275 w 1751467"/>
              <a:gd name="connsiteY3" fmla="*/ 98211 h 1749618"/>
              <a:gd name="connsiteX4" fmla="*/ 98275 w 1751467"/>
              <a:gd name="connsiteY4" fmla="*/ 98211 h 1749618"/>
              <a:gd name="connsiteX5" fmla="*/ 573606 w 1751467"/>
              <a:gd name="connsiteY5" fmla="*/ 98211 h 1749618"/>
              <a:gd name="connsiteX6" fmla="*/ 1652908 w 1751467"/>
              <a:gd name="connsiteY6" fmla="*/ 1176991 h 1749618"/>
              <a:gd name="connsiteX7" fmla="*/ 1652908 w 1751467"/>
              <a:gd name="connsiteY7" fmla="*/ 1651919 h 1749618"/>
              <a:gd name="connsiteX8" fmla="*/ 1652908 w 1751467"/>
              <a:gd name="connsiteY8" fmla="*/ 1651919 h 1749618"/>
              <a:gd name="connsiteX9" fmla="*/ 1177349 w 1751467"/>
              <a:gd name="connsiteY9" fmla="*/ 1650780 h 1749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751467" h="1749618">
                <a:moveTo>
                  <a:pt x="1177349" y="1650779"/>
                </a:moveTo>
                <a:lnTo>
                  <a:pt x="98275" y="572911"/>
                </a:lnTo>
                <a:cubicBezTo>
                  <a:pt x="-32984" y="441935"/>
                  <a:pt x="-33072" y="229493"/>
                  <a:pt x="98078" y="98408"/>
                </a:cubicBezTo>
                <a:cubicBezTo>
                  <a:pt x="98143" y="98342"/>
                  <a:pt x="98210" y="98277"/>
                  <a:pt x="98275" y="98211"/>
                </a:cubicBezTo>
                <a:lnTo>
                  <a:pt x="98275" y="98211"/>
                </a:lnTo>
                <a:cubicBezTo>
                  <a:pt x="229555" y="-32825"/>
                  <a:pt x="442326" y="-32825"/>
                  <a:pt x="573606" y="98211"/>
                </a:cubicBezTo>
                <a:lnTo>
                  <a:pt x="1652908" y="1176991"/>
                </a:lnTo>
                <a:cubicBezTo>
                  <a:pt x="1784019" y="1308226"/>
                  <a:pt x="1784019" y="1520684"/>
                  <a:pt x="1652908" y="1651919"/>
                </a:cubicBezTo>
                <a:lnTo>
                  <a:pt x="1652908" y="1651919"/>
                </a:lnTo>
                <a:cubicBezTo>
                  <a:pt x="1521185" y="1782541"/>
                  <a:pt x="1308444" y="1782031"/>
                  <a:pt x="1177349" y="1650780"/>
                </a:cubicBezTo>
                <a:close/>
              </a:path>
            </a:pathLst>
          </a:custGeom>
          <a:solidFill>
            <a:schemeClr val="accent4">
              <a:lumMod val="75000"/>
            </a:schemeClr>
          </a:solidFill>
          <a:ln w="22792"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F2CF66DA-5E78-A70B-A7BE-FF7798F2C87B}"/>
              </a:ext>
            </a:extLst>
          </p:cNvPr>
          <p:cNvSpPr/>
          <p:nvPr/>
        </p:nvSpPr>
        <p:spPr>
          <a:xfrm>
            <a:off x="7207006" y="4549692"/>
            <a:ext cx="672396" cy="1747095"/>
          </a:xfrm>
          <a:custGeom>
            <a:avLst/>
            <a:gdLst>
              <a:gd name="connsiteX0" fmla="*/ -227 w 672396"/>
              <a:gd name="connsiteY0" fmla="*/ 1411278 h 1747095"/>
              <a:gd name="connsiteX1" fmla="*/ -227 w 672396"/>
              <a:gd name="connsiteY1" fmla="*/ 335687 h 1747095"/>
              <a:gd name="connsiteX2" fmla="*/ 335971 w 672396"/>
              <a:gd name="connsiteY2" fmla="*/ -66 h 1747095"/>
              <a:gd name="connsiteX3" fmla="*/ 335971 w 672396"/>
              <a:gd name="connsiteY3" fmla="*/ -66 h 1747095"/>
              <a:gd name="connsiteX4" fmla="*/ 672170 w 672396"/>
              <a:gd name="connsiteY4" fmla="*/ 335687 h 1747095"/>
              <a:gd name="connsiteX5" fmla="*/ 672170 w 672396"/>
              <a:gd name="connsiteY5" fmla="*/ 1411278 h 1747095"/>
              <a:gd name="connsiteX6" fmla="*/ 335971 w 672396"/>
              <a:gd name="connsiteY6" fmla="*/ 1747030 h 1747095"/>
              <a:gd name="connsiteX7" fmla="*/ 335971 w 672396"/>
              <a:gd name="connsiteY7" fmla="*/ 1747030 h 1747095"/>
              <a:gd name="connsiteX8" fmla="*/ -227 w 672396"/>
              <a:gd name="connsiteY8" fmla="*/ 1411278 h 1747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2396" h="1747095">
                <a:moveTo>
                  <a:pt x="-227" y="1411278"/>
                </a:moveTo>
                <a:lnTo>
                  <a:pt x="-227" y="335687"/>
                </a:lnTo>
                <a:cubicBezTo>
                  <a:pt x="-227" y="150256"/>
                  <a:pt x="150294" y="-66"/>
                  <a:pt x="335971" y="-66"/>
                </a:cubicBezTo>
                <a:lnTo>
                  <a:pt x="335971" y="-66"/>
                </a:lnTo>
                <a:cubicBezTo>
                  <a:pt x="521649" y="-66"/>
                  <a:pt x="672170" y="150256"/>
                  <a:pt x="672170" y="335687"/>
                </a:cubicBezTo>
                <a:lnTo>
                  <a:pt x="672170" y="1411278"/>
                </a:lnTo>
                <a:cubicBezTo>
                  <a:pt x="672170" y="1596709"/>
                  <a:pt x="521648" y="1747030"/>
                  <a:pt x="335971" y="1747030"/>
                </a:cubicBezTo>
                <a:lnTo>
                  <a:pt x="335971" y="1747030"/>
                </a:lnTo>
                <a:cubicBezTo>
                  <a:pt x="150294" y="1747030"/>
                  <a:pt x="-227" y="1596708"/>
                  <a:pt x="-227" y="1411278"/>
                </a:cubicBezTo>
                <a:close/>
              </a:path>
            </a:pathLst>
          </a:custGeom>
          <a:solidFill>
            <a:schemeClr val="accent4"/>
          </a:solidFill>
          <a:ln w="22792"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CA1B5C38-3EA1-B866-700E-99F2FCA1CDCA}"/>
              </a:ext>
            </a:extLst>
          </p:cNvPr>
          <p:cNvSpPr/>
          <p:nvPr/>
        </p:nvSpPr>
        <p:spPr>
          <a:xfrm>
            <a:off x="4300280" y="4549008"/>
            <a:ext cx="671712" cy="1746411"/>
          </a:xfrm>
          <a:custGeom>
            <a:avLst/>
            <a:gdLst>
              <a:gd name="connsiteX0" fmla="*/ -227 w 671712"/>
              <a:gd name="connsiteY0" fmla="*/ 1411278 h 1746411"/>
              <a:gd name="connsiteX1" fmla="*/ -227 w 671712"/>
              <a:gd name="connsiteY1" fmla="*/ 335687 h 1746411"/>
              <a:gd name="connsiteX2" fmla="*/ 335287 w 671712"/>
              <a:gd name="connsiteY2" fmla="*/ -66 h 1746411"/>
              <a:gd name="connsiteX3" fmla="*/ 335287 w 671712"/>
              <a:gd name="connsiteY3" fmla="*/ -66 h 1746411"/>
              <a:gd name="connsiteX4" fmla="*/ 671485 w 671712"/>
              <a:gd name="connsiteY4" fmla="*/ 335687 h 1746411"/>
              <a:gd name="connsiteX5" fmla="*/ 671485 w 671712"/>
              <a:gd name="connsiteY5" fmla="*/ 1411278 h 1746411"/>
              <a:gd name="connsiteX6" fmla="*/ 335287 w 671712"/>
              <a:gd name="connsiteY6" fmla="*/ 1746346 h 1746411"/>
              <a:gd name="connsiteX7" fmla="*/ 335287 w 671712"/>
              <a:gd name="connsiteY7" fmla="*/ 1746346 h 1746411"/>
              <a:gd name="connsiteX8" fmla="*/ -227 w 671712"/>
              <a:gd name="connsiteY8" fmla="*/ 1411278 h 17464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1712" h="1746411">
                <a:moveTo>
                  <a:pt x="-227" y="1411278"/>
                </a:moveTo>
                <a:lnTo>
                  <a:pt x="-227" y="335687"/>
                </a:lnTo>
                <a:cubicBezTo>
                  <a:pt x="-228" y="150522"/>
                  <a:pt x="149878" y="311"/>
                  <a:pt x="335287" y="-66"/>
                </a:cubicBezTo>
                <a:lnTo>
                  <a:pt x="335287" y="-66"/>
                </a:lnTo>
                <a:cubicBezTo>
                  <a:pt x="520965" y="-66"/>
                  <a:pt x="671485" y="150256"/>
                  <a:pt x="671485" y="335687"/>
                </a:cubicBezTo>
                <a:lnTo>
                  <a:pt x="671485" y="1411278"/>
                </a:lnTo>
                <a:cubicBezTo>
                  <a:pt x="671108" y="1596442"/>
                  <a:pt x="520697" y="1746347"/>
                  <a:pt x="335287" y="1746346"/>
                </a:cubicBezTo>
                <a:lnTo>
                  <a:pt x="335287" y="1746346"/>
                </a:lnTo>
                <a:cubicBezTo>
                  <a:pt x="150144" y="1745970"/>
                  <a:pt x="150" y="1596175"/>
                  <a:pt x="-227" y="1411278"/>
                </a:cubicBezTo>
                <a:close/>
              </a:path>
            </a:pathLst>
          </a:custGeom>
          <a:solidFill>
            <a:schemeClr val="accent3">
              <a:lumMod val="60000"/>
              <a:lumOff val="40000"/>
            </a:schemeClr>
          </a:solidFill>
          <a:ln w="22792"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205343F6-92BB-D626-362F-0376875D7D9A}"/>
              </a:ext>
            </a:extLst>
          </p:cNvPr>
          <p:cNvSpPr/>
          <p:nvPr/>
        </p:nvSpPr>
        <p:spPr>
          <a:xfrm>
            <a:off x="3222471" y="4549951"/>
            <a:ext cx="1751087" cy="1748191"/>
          </a:xfrm>
          <a:custGeom>
            <a:avLst/>
            <a:gdLst>
              <a:gd name="connsiteX0" fmla="*/ 97725 w 1751087"/>
              <a:gd name="connsiteY0" fmla="*/ 1175947 h 1748191"/>
              <a:gd name="connsiteX1" fmla="*/ 1177027 w 1751087"/>
              <a:gd name="connsiteY1" fmla="*/ 98305 h 1748191"/>
              <a:gd name="connsiteX2" fmla="*/ 1652161 w 1751087"/>
              <a:gd name="connsiteY2" fmla="*/ 98109 h 1748191"/>
              <a:gd name="connsiteX3" fmla="*/ 1652358 w 1751087"/>
              <a:gd name="connsiteY3" fmla="*/ 98305 h 1748191"/>
              <a:gd name="connsiteX4" fmla="*/ 1652358 w 1751087"/>
              <a:gd name="connsiteY4" fmla="*/ 98305 h 1748191"/>
              <a:gd name="connsiteX5" fmla="*/ 1652555 w 1751087"/>
              <a:gd name="connsiteY5" fmla="*/ 572808 h 1748191"/>
              <a:gd name="connsiteX6" fmla="*/ 1652358 w 1751087"/>
              <a:gd name="connsiteY6" fmla="*/ 573005 h 1748191"/>
              <a:gd name="connsiteX7" fmla="*/ 573284 w 1751087"/>
              <a:gd name="connsiteY7" fmla="*/ 1649735 h 1748191"/>
              <a:gd name="connsiteX8" fmla="*/ 97828 w 1751087"/>
              <a:gd name="connsiteY8" fmla="*/ 1649837 h 1748191"/>
              <a:gd name="connsiteX9" fmla="*/ 97725 w 1751087"/>
              <a:gd name="connsiteY9" fmla="*/ 1649735 h 1748191"/>
              <a:gd name="connsiteX10" fmla="*/ 97725 w 1751087"/>
              <a:gd name="connsiteY10" fmla="*/ 1649735 h 1748191"/>
              <a:gd name="connsiteX11" fmla="*/ 97725 w 1751087"/>
              <a:gd name="connsiteY11" fmla="*/ 1175947 h 1748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751087" h="1748191">
                <a:moveTo>
                  <a:pt x="97725" y="1175947"/>
                </a:moveTo>
                <a:lnTo>
                  <a:pt x="1177027" y="98305"/>
                </a:lnTo>
                <a:cubicBezTo>
                  <a:pt x="1308178" y="-32779"/>
                  <a:pt x="1520903" y="-32867"/>
                  <a:pt x="1652161" y="98109"/>
                </a:cubicBezTo>
                <a:cubicBezTo>
                  <a:pt x="1652227" y="98174"/>
                  <a:pt x="1652293" y="98240"/>
                  <a:pt x="1652358" y="98305"/>
                </a:cubicBezTo>
                <a:lnTo>
                  <a:pt x="1652358" y="98305"/>
                </a:lnTo>
                <a:cubicBezTo>
                  <a:pt x="1783618" y="229281"/>
                  <a:pt x="1783705" y="441724"/>
                  <a:pt x="1652555" y="572808"/>
                </a:cubicBezTo>
                <a:cubicBezTo>
                  <a:pt x="1652490" y="572874"/>
                  <a:pt x="1652424" y="572940"/>
                  <a:pt x="1652358" y="573005"/>
                </a:cubicBezTo>
                <a:lnTo>
                  <a:pt x="573284" y="1649735"/>
                </a:lnTo>
                <a:cubicBezTo>
                  <a:pt x="442019" y="1780882"/>
                  <a:pt x="229150" y="1780928"/>
                  <a:pt x="97828" y="1649837"/>
                </a:cubicBezTo>
                <a:cubicBezTo>
                  <a:pt x="97794" y="1649803"/>
                  <a:pt x="97760" y="1649769"/>
                  <a:pt x="97725" y="1649735"/>
                </a:cubicBezTo>
                <a:lnTo>
                  <a:pt x="97725" y="1649735"/>
                </a:lnTo>
                <a:cubicBezTo>
                  <a:pt x="-32878" y="1518735"/>
                  <a:pt x="-32878" y="1306946"/>
                  <a:pt x="97725" y="1175947"/>
                </a:cubicBezTo>
                <a:close/>
              </a:path>
            </a:pathLst>
          </a:custGeom>
          <a:solidFill>
            <a:schemeClr val="accent3"/>
          </a:solidFill>
          <a:ln w="22792"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EDABCE47-0ACA-EB9C-49B7-B8B42DFE5309}"/>
              </a:ext>
            </a:extLst>
          </p:cNvPr>
          <p:cNvSpPr/>
          <p:nvPr/>
        </p:nvSpPr>
        <p:spPr>
          <a:xfrm>
            <a:off x="3223259" y="4549008"/>
            <a:ext cx="1748734" cy="671504"/>
          </a:xfrm>
          <a:custGeom>
            <a:avLst/>
            <a:gdLst>
              <a:gd name="connsiteX0" fmla="*/ 335972 w 1748734"/>
              <a:gd name="connsiteY0" fmla="*/ -66 h 671504"/>
              <a:gd name="connsiteX1" fmla="*/ 1412309 w 1748734"/>
              <a:gd name="connsiteY1" fmla="*/ -66 h 671504"/>
              <a:gd name="connsiteX2" fmla="*/ 1748507 w 1748734"/>
              <a:gd name="connsiteY2" fmla="*/ 335687 h 671504"/>
              <a:gd name="connsiteX3" fmla="*/ 1748507 w 1748734"/>
              <a:gd name="connsiteY3" fmla="*/ 335687 h 671504"/>
              <a:gd name="connsiteX4" fmla="*/ 1412309 w 1748734"/>
              <a:gd name="connsiteY4" fmla="*/ 671438 h 671504"/>
              <a:gd name="connsiteX5" fmla="*/ 335972 w 1748734"/>
              <a:gd name="connsiteY5" fmla="*/ 671438 h 671504"/>
              <a:gd name="connsiteX6" fmla="*/ -227 w 1748734"/>
              <a:gd name="connsiteY6" fmla="*/ 335686 h 671504"/>
              <a:gd name="connsiteX7" fmla="*/ -227 w 1748734"/>
              <a:gd name="connsiteY7" fmla="*/ 335687 h 671504"/>
              <a:gd name="connsiteX8" fmla="*/ 335972 w 1748734"/>
              <a:gd name="connsiteY8" fmla="*/ -66 h 671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48734" h="671504">
                <a:moveTo>
                  <a:pt x="335972" y="-66"/>
                </a:moveTo>
                <a:lnTo>
                  <a:pt x="1412309" y="-66"/>
                </a:lnTo>
                <a:cubicBezTo>
                  <a:pt x="1597986" y="-66"/>
                  <a:pt x="1748507" y="150256"/>
                  <a:pt x="1748507" y="335687"/>
                </a:cubicBezTo>
                <a:lnTo>
                  <a:pt x="1748507" y="335687"/>
                </a:lnTo>
                <a:cubicBezTo>
                  <a:pt x="1748507" y="521117"/>
                  <a:pt x="1597986" y="671438"/>
                  <a:pt x="1412309" y="671438"/>
                </a:cubicBezTo>
                <a:lnTo>
                  <a:pt x="335972" y="671438"/>
                </a:lnTo>
                <a:cubicBezTo>
                  <a:pt x="150294" y="671438"/>
                  <a:pt x="-227" y="521117"/>
                  <a:pt x="-227" y="335686"/>
                </a:cubicBezTo>
                <a:lnTo>
                  <a:pt x="-227" y="335687"/>
                </a:lnTo>
                <a:cubicBezTo>
                  <a:pt x="-227" y="150256"/>
                  <a:pt x="150294" y="-66"/>
                  <a:pt x="335972" y="-66"/>
                </a:cubicBezTo>
                <a:close/>
              </a:path>
            </a:pathLst>
          </a:custGeom>
          <a:solidFill>
            <a:schemeClr val="accent3">
              <a:lumMod val="20000"/>
              <a:lumOff val="80000"/>
            </a:schemeClr>
          </a:solidFill>
          <a:ln w="22792"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31C65CE7-B75E-C672-EA65-70E428091DFB}"/>
              </a:ext>
            </a:extLst>
          </p:cNvPr>
          <p:cNvSpPr/>
          <p:nvPr/>
        </p:nvSpPr>
        <p:spPr>
          <a:xfrm>
            <a:off x="3225312" y="1647054"/>
            <a:ext cx="1749190" cy="671276"/>
          </a:xfrm>
          <a:custGeom>
            <a:avLst/>
            <a:gdLst>
              <a:gd name="connsiteX0" fmla="*/ 335743 w 1749190"/>
              <a:gd name="connsiteY0" fmla="*/ -66 h 671276"/>
              <a:gd name="connsiteX1" fmla="*/ 1412993 w 1749190"/>
              <a:gd name="connsiteY1" fmla="*/ -66 h 671276"/>
              <a:gd name="connsiteX2" fmla="*/ 1748963 w 1749190"/>
              <a:gd name="connsiteY2" fmla="*/ 335686 h 671276"/>
              <a:gd name="connsiteX3" fmla="*/ 1748963 w 1749190"/>
              <a:gd name="connsiteY3" fmla="*/ 335686 h 671276"/>
              <a:gd name="connsiteX4" fmla="*/ 1412993 w 1749190"/>
              <a:gd name="connsiteY4" fmla="*/ 671211 h 671276"/>
              <a:gd name="connsiteX5" fmla="*/ 335743 w 1749190"/>
              <a:gd name="connsiteY5" fmla="*/ 671211 h 671276"/>
              <a:gd name="connsiteX6" fmla="*/ -227 w 1749190"/>
              <a:gd name="connsiteY6" fmla="*/ 335686 h 671276"/>
              <a:gd name="connsiteX7" fmla="*/ -227 w 1749190"/>
              <a:gd name="connsiteY7" fmla="*/ 335686 h 671276"/>
              <a:gd name="connsiteX8" fmla="*/ 335743 w 1749190"/>
              <a:gd name="connsiteY8" fmla="*/ -66 h 6712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49190" h="671276">
                <a:moveTo>
                  <a:pt x="335743" y="-66"/>
                </a:moveTo>
                <a:lnTo>
                  <a:pt x="1412993" y="-66"/>
                </a:lnTo>
                <a:cubicBezTo>
                  <a:pt x="1598581" y="60"/>
                  <a:pt x="1748963" y="150345"/>
                  <a:pt x="1748963" y="335686"/>
                </a:cubicBezTo>
                <a:lnTo>
                  <a:pt x="1748963" y="335686"/>
                </a:lnTo>
                <a:cubicBezTo>
                  <a:pt x="1748963" y="520991"/>
                  <a:pt x="1598544" y="671211"/>
                  <a:pt x="1412993" y="671211"/>
                </a:cubicBezTo>
                <a:lnTo>
                  <a:pt x="335743" y="671211"/>
                </a:lnTo>
                <a:cubicBezTo>
                  <a:pt x="150192" y="671211"/>
                  <a:pt x="-227" y="520991"/>
                  <a:pt x="-227" y="335686"/>
                </a:cubicBezTo>
                <a:lnTo>
                  <a:pt x="-227" y="335686"/>
                </a:lnTo>
                <a:cubicBezTo>
                  <a:pt x="-227" y="150345"/>
                  <a:pt x="150155" y="60"/>
                  <a:pt x="335743" y="-66"/>
                </a:cubicBezTo>
                <a:close/>
              </a:path>
            </a:pathLst>
          </a:custGeom>
          <a:solidFill>
            <a:schemeClr val="tx2">
              <a:lumMod val="60000"/>
              <a:lumOff val="40000"/>
            </a:schemeClr>
          </a:solidFill>
          <a:ln w="22792"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085BF138-34B7-32BE-9C0D-9ED73F5F3D14}"/>
              </a:ext>
            </a:extLst>
          </p:cNvPr>
          <p:cNvSpPr/>
          <p:nvPr/>
        </p:nvSpPr>
        <p:spPr>
          <a:xfrm>
            <a:off x="3223157" y="570562"/>
            <a:ext cx="1751447" cy="1749389"/>
          </a:xfrm>
          <a:custGeom>
            <a:avLst/>
            <a:gdLst>
              <a:gd name="connsiteX0" fmla="*/ 573511 w 1751447"/>
              <a:gd name="connsiteY0" fmla="*/ 98553 h 1749389"/>
              <a:gd name="connsiteX1" fmla="*/ 1652814 w 1751447"/>
              <a:gd name="connsiteY1" fmla="*/ 1176422 h 1749389"/>
              <a:gd name="connsiteX2" fmla="*/ 1652814 w 1751447"/>
              <a:gd name="connsiteY2" fmla="*/ 1651122 h 1749389"/>
              <a:gd name="connsiteX3" fmla="*/ 1652814 w 1751447"/>
              <a:gd name="connsiteY3" fmla="*/ 1651122 h 1749389"/>
              <a:gd name="connsiteX4" fmla="*/ 1177254 w 1751447"/>
              <a:gd name="connsiteY4" fmla="*/ 1651122 h 1749389"/>
              <a:gd name="connsiteX5" fmla="*/ 98180 w 1751447"/>
              <a:gd name="connsiteY5" fmla="*/ 572570 h 1749389"/>
              <a:gd name="connsiteX6" fmla="*/ 98180 w 1751447"/>
              <a:gd name="connsiteY6" fmla="*/ 97870 h 1749389"/>
              <a:gd name="connsiteX7" fmla="*/ 98180 w 1751447"/>
              <a:gd name="connsiteY7" fmla="*/ 97870 h 1749389"/>
              <a:gd name="connsiteX8" fmla="*/ 573511 w 1751447"/>
              <a:gd name="connsiteY8" fmla="*/ 98553 h 17493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51447" h="1749389">
                <a:moveTo>
                  <a:pt x="573511" y="98553"/>
                </a:moveTo>
                <a:lnTo>
                  <a:pt x="1652814" y="1176422"/>
                </a:lnTo>
                <a:cubicBezTo>
                  <a:pt x="1784024" y="1307527"/>
                  <a:pt x="1784024" y="1520017"/>
                  <a:pt x="1652814" y="1651122"/>
                </a:cubicBezTo>
                <a:lnTo>
                  <a:pt x="1652814" y="1651122"/>
                </a:lnTo>
                <a:cubicBezTo>
                  <a:pt x="1521404" y="1782058"/>
                  <a:pt x="1308664" y="1782058"/>
                  <a:pt x="1177254" y="1651122"/>
                </a:cubicBezTo>
                <a:lnTo>
                  <a:pt x="98180" y="572570"/>
                </a:lnTo>
                <a:cubicBezTo>
                  <a:pt x="-33029" y="441464"/>
                  <a:pt x="-33029" y="228975"/>
                  <a:pt x="98180" y="97870"/>
                </a:cubicBezTo>
                <a:lnTo>
                  <a:pt x="98180" y="97870"/>
                </a:lnTo>
                <a:cubicBezTo>
                  <a:pt x="229649" y="-32977"/>
                  <a:pt x="442421" y="-32671"/>
                  <a:pt x="573511" y="98553"/>
                </a:cubicBezTo>
                <a:close/>
              </a:path>
            </a:pathLst>
          </a:custGeom>
          <a:solidFill>
            <a:schemeClr val="tx2"/>
          </a:solidFill>
          <a:ln w="22792"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87F793E8-3EE5-A96E-6575-2EE21A2129DF}"/>
              </a:ext>
            </a:extLst>
          </p:cNvPr>
          <p:cNvSpPr/>
          <p:nvPr/>
        </p:nvSpPr>
        <p:spPr>
          <a:xfrm>
            <a:off x="4302333" y="571462"/>
            <a:ext cx="672168" cy="1746867"/>
          </a:xfrm>
          <a:custGeom>
            <a:avLst/>
            <a:gdLst>
              <a:gd name="connsiteX0" fmla="*/ 671942 w 672168"/>
              <a:gd name="connsiteY0" fmla="*/ 335686 h 1746867"/>
              <a:gd name="connsiteX1" fmla="*/ 671942 w 672168"/>
              <a:gd name="connsiteY1" fmla="*/ 1411278 h 1746867"/>
              <a:gd name="connsiteX2" fmla="*/ 335971 w 672168"/>
              <a:gd name="connsiteY2" fmla="*/ 1746802 h 1746867"/>
              <a:gd name="connsiteX3" fmla="*/ 335971 w 672168"/>
              <a:gd name="connsiteY3" fmla="*/ 1746802 h 1746867"/>
              <a:gd name="connsiteX4" fmla="*/ -227 w 672168"/>
              <a:gd name="connsiteY4" fmla="*/ 1411505 h 1746867"/>
              <a:gd name="connsiteX5" fmla="*/ -227 w 672168"/>
              <a:gd name="connsiteY5" fmla="*/ 1411278 h 1746867"/>
              <a:gd name="connsiteX6" fmla="*/ -227 w 672168"/>
              <a:gd name="connsiteY6" fmla="*/ 335686 h 1746867"/>
              <a:gd name="connsiteX7" fmla="*/ 335971 w 672168"/>
              <a:gd name="connsiteY7" fmla="*/ -66 h 1746867"/>
              <a:gd name="connsiteX8" fmla="*/ 335971 w 672168"/>
              <a:gd name="connsiteY8" fmla="*/ -66 h 1746867"/>
              <a:gd name="connsiteX9" fmla="*/ 671942 w 672168"/>
              <a:gd name="connsiteY9" fmla="*/ 335686 h 1746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72168" h="1746867">
                <a:moveTo>
                  <a:pt x="671942" y="335686"/>
                </a:moveTo>
                <a:lnTo>
                  <a:pt x="671942" y="1411278"/>
                </a:lnTo>
                <a:cubicBezTo>
                  <a:pt x="671942" y="1596582"/>
                  <a:pt x="521523" y="1746802"/>
                  <a:pt x="335971" y="1746802"/>
                </a:cubicBezTo>
                <a:lnTo>
                  <a:pt x="335971" y="1746802"/>
                </a:lnTo>
                <a:cubicBezTo>
                  <a:pt x="150420" y="1746928"/>
                  <a:pt x="-101" y="1596810"/>
                  <a:pt x="-227" y="1411505"/>
                </a:cubicBezTo>
                <a:cubicBezTo>
                  <a:pt x="-227" y="1411429"/>
                  <a:pt x="-227" y="1411353"/>
                  <a:pt x="-227" y="1411278"/>
                </a:cubicBezTo>
                <a:lnTo>
                  <a:pt x="-227" y="335686"/>
                </a:lnTo>
                <a:cubicBezTo>
                  <a:pt x="-227" y="150256"/>
                  <a:pt x="150294" y="-66"/>
                  <a:pt x="335971" y="-66"/>
                </a:cubicBezTo>
                <a:lnTo>
                  <a:pt x="335971" y="-66"/>
                </a:lnTo>
                <a:cubicBezTo>
                  <a:pt x="521560" y="60"/>
                  <a:pt x="671942" y="150345"/>
                  <a:pt x="671942" y="335686"/>
                </a:cubicBezTo>
                <a:close/>
              </a:path>
            </a:pathLst>
          </a:custGeom>
          <a:solidFill>
            <a:schemeClr val="tx2">
              <a:lumMod val="40000"/>
              <a:lumOff val="60000"/>
            </a:schemeClr>
          </a:solidFill>
          <a:ln w="22792" cap="flat">
            <a:noFill/>
            <a:prstDash val="solid"/>
            <a:miter/>
          </a:ln>
        </p:spPr>
        <p:txBody>
          <a:bodyPr rtlCol="0" anchor="ctr"/>
          <a:lstStyle/>
          <a:p>
            <a:endParaRPr lang="en-US"/>
          </a:p>
        </p:txBody>
      </p:sp>
      <p:sp>
        <p:nvSpPr>
          <p:cNvPr id="19" name="TextBox 956">
            <a:extLst>
              <a:ext uri="{FF2B5EF4-FFF2-40B4-BE49-F238E27FC236}">
                <a16:creationId xmlns:a16="http://schemas.microsoft.com/office/drawing/2014/main" id="{6C916DD4-1988-AA62-580E-A428CF64CFE6}"/>
              </a:ext>
            </a:extLst>
          </p:cNvPr>
          <p:cNvSpPr txBox="1">
            <a:spLocks noChangeArrowheads="1"/>
          </p:cNvSpPr>
          <p:nvPr/>
        </p:nvSpPr>
        <p:spPr bwMode="auto">
          <a:xfrm>
            <a:off x="9255486" y="1289155"/>
            <a:ext cx="2107750" cy="533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sz="1050" dirty="0">
                <a:latin typeface="Montserrat Light" panose="00000400000000000000" pitchFamily="50" charset="0"/>
                <a:cs typeface="Open Sans" panose="020B0606030504020204" pitchFamily="34" charset="0"/>
              </a:rPr>
              <a:t>Lorem ipsum dolor sit amet, consectetur adipiscing elit, sed do </a:t>
            </a:r>
            <a:r>
              <a:rPr lang="en-US" altLang="ru-RU" sz="1050" dirty="0" err="1">
                <a:latin typeface="Montserrat Light" panose="00000400000000000000" pitchFamily="50" charset="0"/>
                <a:cs typeface="Open Sans" panose="020B0606030504020204" pitchFamily="34" charset="0"/>
              </a:rPr>
              <a:t>eiusmod</a:t>
            </a:r>
            <a:r>
              <a:rPr lang="en-US" altLang="ru-RU" sz="1050" dirty="0">
                <a:latin typeface="Montserrat Light" panose="00000400000000000000" pitchFamily="50" charset="0"/>
                <a:cs typeface="Open Sans" panose="020B0606030504020204" pitchFamily="34" charset="0"/>
              </a:rPr>
              <a:t> </a:t>
            </a:r>
            <a:r>
              <a:rPr lang="en-US" altLang="ru-RU" sz="1050" dirty="0" err="1">
                <a:latin typeface="Montserrat Light" panose="00000400000000000000" pitchFamily="50" charset="0"/>
                <a:cs typeface="Open Sans" panose="020B0606030504020204" pitchFamily="34" charset="0"/>
              </a:rPr>
              <a:t>tempor</a:t>
            </a:r>
            <a:endParaRPr lang="ru-RU" altLang="ru-RU" sz="1050" dirty="0">
              <a:latin typeface="Montserrat Light" panose="00000400000000000000" pitchFamily="50" charset="0"/>
              <a:cs typeface="Open Sans" panose="020B0606030504020204" pitchFamily="34" charset="0"/>
            </a:endParaRPr>
          </a:p>
        </p:txBody>
      </p:sp>
      <p:sp>
        <p:nvSpPr>
          <p:cNvPr id="20" name="TextBox 956">
            <a:extLst>
              <a:ext uri="{FF2B5EF4-FFF2-40B4-BE49-F238E27FC236}">
                <a16:creationId xmlns:a16="http://schemas.microsoft.com/office/drawing/2014/main" id="{ACFBBA17-79F5-4E21-CEBF-D6932F77173C}"/>
              </a:ext>
            </a:extLst>
          </p:cNvPr>
          <p:cNvSpPr txBox="1">
            <a:spLocks noChangeArrowheads="1"/>
          </p:cNvSpPr>
          <p:nvPr/>
        </p:nvSpPr>
        <p:spPr bwMode="auto">
          <a:xfrm>
            <a:off x="9206650" y="949904"/>
            <a:ext cx="2107750" cy="3415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dirty="0">
                <a:solidFill>
                  <a:schemeClr val="tx2"/>
                </a:solidFill>
                <a:latin typeface="+mj-lt"/>
                <a:cs typeface="Open Sans" panose="020B0606030504020204" pitchFamily="34" charset="0"/>
              </a:rPr>
              <a:t>TITLE</a:t>
            </a:r>
            <a:endParaRPr lang="ru-RU" altLang="ru-RU" dirty="0">
              <a:solidFill>
                <a:schemeClr val="tx2"/>
              </a:solidFill>
              <a:latin typeface="+mj-lt"/>
              <a:cs typeface="Open Sans" panose="020B0606030504020204" pitchFamily="34" charset="0"/>
            </a:endParaRPr>
          </a:p>
        </p:txBody>
      </p:sp>
      <p:sp>
        <p:nvSpPr>
          <p:cNvPr id="21" name="TextBox 956">
            <a:extLst>
              <a:ext uri="{FF2B5EF4-FFF2-40B4-BE49-F238E27FC236}">
                <a16:creationId xmlns:a16="http://schemas.microsoft.com/office/drawing/2014/main" id="{A091A332-7020-6DED-20AA-F13391447452}"/>
              </a:ext>
            </a:extLst>
          </p:cNvPr>
          <p:cNvSpPr txBox="1">
            <a:spLocks noChangeArrowheads="1"/>
          </p:cNvSpPr>
          <p:nvPr/>
        </p:nvSpPr>
        <p:spPr bwMode="auto">
          <a:xfrm>
            <a:off x="625538" y="1289155"/>
            <a:ext cx="2107750"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sz="1050" dirty="0">
                <a:latin typeface="Montserrat Light" panose="00000400000000000000" pitchFamily="50" charset="0"/>
                <a:cs typeface="Open Sans" panose="020B0606030504020204" pitchFamily="34" charset="0"/>
              </a:rPr>
              <a:t>Lorem ipsum dolor sit amet, consectetur adipiscing elit, sed do </a:t>
            </a:r>
            <a:r>
              <a:rPr lang="en-US" altLang="ru-RU" sz="1050" dirty="0" err="1">
                <a:latin typeface="Montserrat Light" panose="00000400000000000000" pitchFamily="50" charset="0"/>
                <a:cs typeface="Open Sans" panose="020B0606030504020204" pitchFamily="34" charset="0"/>
              </a:rPr>
              <a:t>eiusmod</a:t>
            </a:r>
            <a:r>
              <a:rPr lang="en-US" altLang="ru-RU" sz="1050" dirty="0">
                <a:latin typeface="Montserrat Light" panose="00000400000000000000" pitchFamily="50" charset="0"/>
                <a:cs typeface="Open Sans" panose="020B0606030504020204" pitchFamily="34" charset="0"/>
              </a:rPr>
              <a:t> </a:t>
            </a:r>
            <a:r>
              <a:rPr lang="en-US" altLang="ru-RU" sz="1050" dirty="0" err="1">
                <a:latin typeface="Montserrat Light" panose="00000400000000000000" pitchFamily="50" charset="0"/>
                <a:cs typeface="Open Sans" panose="020B0606030504020204" pitchFamily="34" charset="0"/>
              </a:rPr>
              <a:t>tempor</a:t>
            </a:r>
            <a:endParaRPr lang="ru-RU" altLang="ru-RU" sz="1050" dirty="0">
              <a:latin typeface="Montserrat Light" panose="00000400000000000000" pitchFamily="50" charset="0"/>
              <a:cs typeface="Open Sans" panose="020B0606030504020204" pitchFamily="34" charset="0"/>
            </a:endParaRPr>
          </a:p>
        </p:txBody>
      </p:sp>
      <p:sp>
        <p:nvSpPr>
          <p:cNvPr id="22" name="TextBox 956">
            <a:extLst>
              <a:ext uri="{FF2B5EF4-FFF2-40B4-BE49-F238E27FC236}">
                <a16:creationId xmlns:a16="http://schemas.microsoft.com/office/drawing/2014/main" id="{EDF7BE70-3706-A3B8-71A3-9E0566922CCD}"/>
              </a:ext>
            </a:extLst>
          </p:cNvPr>
          <p:cNvSpPr txBox="1">
            <a:spLocks noChangeArrowheads="1"/>
          </p:cNvSpPr>
          <p:nvPr/>
        </p:nvSpPr>
        <p:spPr bwMode="auto">
          <a:xfrm>
            <a:off x="576702" y="949904"/>
            <a:ext cx="21077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dirty="0">
                <a:solidFill>
                  <a:schemeClr val="tx2"/>
                </a:solidFill>
                <a:latin typeface="+mj-lt"/>
                <a:cs typeface="Open Sans" panose="020B0606030504020204" pitchFamily="34" charset="0"/>
              </a:rPr>
              <a:t>TITLE</a:t>
            </a:r>
            <a:endParaRPr lang="ru-RU" altLang="ru-RU" dirty="0">
              <a:solidFill>
                <a:schemeClr val="tx2"/>
              </a:solidFill>
              <a:latin typeface="+mj-lt"/>
              <a:cs typeface="Open Sans" panose="020B0606030504020204" pitchFamily="34" charset="0"/>
            </a:endParaRPr>
          </a:p>
        </p:txBody>
      </p:sp>
      <p:sp>
        <p:nvSpPr>
          <p:cNvPr id="23" name="TextBox 956">
            <a:extLst>
              <a:ext uri="{FF2B5EF4-FFF2-40B4-BE49-F238E27FC236}">
                <a16:creationId xmlns:a16="http://schemas.microsoft.com/office/drawing/2014/main" id="{A0FC6795-D590-112E-4D74-DA4F944F7380}"/>
              </a:ext>
            </a:extLst>
          </p:cNvPr>
          <p:cNvSpPr txBox="1">
            <a:spLocks noChangeArrowheads="1"/>
          </p:cNvSpPr>
          <p:nvPr/>
        </p:nvSpPr>
        <p:spPr bwMode="auto">
          <a:xfrm>
            <a:off x="9407886" y="5302040"/>
            <a:ext cx="2107750" cy="533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sz="1050" dirty="0">
                <a:latin typeface="Montserrat Light" panose="00000400000000000000" pitchFamily="50" charset="0"/>
                <a:cs typeface="Open Sans" panose="020B0606030504020204" pitchFamily="34" charset="0"/>
              </a:rPr>
              <a:t>Lorem ipsum dolor sit amet, consectetur adipiscing elit, sed do </a:t>
            </a:r>
            <a:r>
              <a:rPr lang="en-US" altLang="ru-RU" sz="1050" dirty="0" err="1">
                <a:latin typeface="Montserrat Light" panose="00000400000000000000" pitchFamily="50" charset="0"/>
                <a:cs typeface="Open Sans" panose="020B0606030504020204" pitchFamily="34" charset="0"/>
              </a:rPr>
              <a:t>eiusmod</a:t>
            </a:r>
            <a:r>
              <a:rPr lang="en-US" altLang="ru-RU" sz="1050" dirty="0">
                <a:latin typeface="Montserrat Light" panose="00000400000000000000" pitchFamily="50" charset="0"/>
                <a:cs typeface="Open Sans" panose="020B0606030504020204" pitchFamily="34" charset="0"/>
              </a:rPr>
              <a:t> </a:t>
            </a:r>
            <a:r>
              <a:rPr lang="en-US" altLang="ru-RU" sz="1050" dirty="0" err="1">
                <a:latin typeface="Montserrat Light" panose="00000400000000000000" pitchFamily="50" charset="0"/>
                <a:cs typeface="Open Sans" panose="020B0606030504020204" pitchFamily="34" charset="0"/>
              </a:rPr>
              <a:t>tempor</a:t>
            </a:r>
            <a:endParaRPr lang="ru-RU" altLang="ru-RU" sz="1050" dirty="0">
              <a:latin typeface="Montserrat Light" panose="00000400000000000000" pitchFamily="50" charset="0"/>
              <a:cs typeface="Open Sans" panose="020B0606030504020204" pitchFamily="34" charset="0"/>
            </a:endParaRPr>
          </a:p>
        </p:txBody>
      </p:sp>
      <p:sp>
        <p:nvSpPr>
          <p:cNvPr id="24" name="TextBox 956">
            <a:extLst>
              <a:ext uri="{FF2B5EF4-FFF2-40B4-BE49-F238E27FC236}">
                <a16:creationId xmlns:a16="http://schemas.microsoft.com/office/drawing/2014/main" id="{0B40356E-C0B1-8753-99BE-4F151764872E}"/>
              </a:ext>
            </a:extLst>
          </p:cNvPr>
          <p:cNvSpPr txBox="1">
            <a:spLocks noChangeArrowheads="1"/>
          </p:cNvSpPr>
          <p:nvPr/>
        </p:nvSpPr>
        <p:spPr bwMode="auto">
          <a:xfrm>
            <a:off x="9359050" y="4962789"/>
            <a:ext cx="2107750" cy="3415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dirty="0">
                <a:solidFill>
                  <a:schemeClr val="tx2"/>
                </a:solidFill>
                <a:latin typeface="+mj-lt"/>
                <a:cs typeface="Open Sans" panose="020B0606030504020204" pitchFamily="34" charset="0"/>
              </a:rPr>
              <a:t>TITLE</a:t>
            </a:r>
            <a:endParaRPr lang="ru-RU" altLang="ru-RU" dirty="0">
              <a:solidFill>
                <a:schemeClr val="tx2"/>
              </a:solidFill>
              <a:latin typeface="+mj-lt"/>
              <a:cs typeface="Open Sans" panose="020B0606030504020204" pitchFamily="34" charset="0"/>
            </a:endParaRPr>
          </a:p>
        </p:txBody>
      </p:sp>
      <p:sp>
        <p:nvSpPr>
          <p:cNvPr id="25" name="TextBox 956">
            <a:extLst>
              <a:ext uri="{FF2B5EF4-FFF2-40B4-BE49-F238E27FC236}">
                <a16:creationId xmlns:a16="http://schemas.microsoft.com/office/drawing/2014/main" id="{EC1529B0-8CEE-B20C-C3EC-ACEB532B4E28}"/>
              </a:ext>
            </a:extLst>
          </p:cNvPr>
          <p:cNvSpPr txBox="1">
            <a:spLocks noChangeArrowheads="1"/>
          </p:cNvSpPr>
          <p:nvPr/>
        </p:nvSpPr>
        <p:spPr bwMode="auto">
          <a:xfrm>
            <a:off x="576702" y="4961684"/>
            <a:ext cx="2107750"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sz="1050" dirty="0">
                <a:latin typeface="Montserrat Light" panose="00000400000000000000" pitchFamily="50" charset="0"/>
                <a:cs typeface="Open Sans" panose="020B0606030504020204" pitchFamily="34" charset="0"/>
              </a:rPr>
              <a:t>Lorem ipsum dolor sit amet, consectetur adipiscing elit, sed do </a:t>
            </a:r>
            <a:r>
              <a:rPr lang="en-US" altLang="ru-RU" sz="1050" dirty="0" err="1">
                <a:latin typeface="Montserrat Light" panose="00000400000000000000" pitchFamily="50" charset="0"/>
                <a:cs typeface="Open Sans" panose="020B0606030504020204" pitchFamily="34" charset="0"/>
              </a:rPr>
              <a:t>eiusmod</a:t>
            </a:r>
            <a:r>
              <a:rPr lang="en-US" altLang="ru-RU" sz="1050" dirty="0">
                <a:latin typeface="Montserrat Light" panose="00000400000000000000" pitchFamily="50" charset="0"/>
                <a:cs typeface="Open Sans" panose="020B0606030504020204" pitchFamily="34" charset="0"/>
              </a:rPr>
              <a:t> </a:t>
            </a:r>
            <a:r>
              <a:rPr lang="en-US" altLang="ru-RU" sz="1050" dirty="0" err="1">
                <a:latin typeface="Montserrat Light" panose="00000400000000000000" pitchFamily="50" charset="0"/>
                <a:cs typeface="Open Sans" panose="020B0606030504020204" pitchFamily="34" charset="0"/>
              </a:rPr>
              <a:t>tempor</a:t>
            </a:r>
            <a:endParaRPr lang="ru-RU" altLang="ru-RU" sz="1050" dirty="0">
              <a:latin typeface="Montserrat Light" panose="00000400000000000000" pitchFamily="50" charset="0"/>
              <a:cs typeface="Open Sans" panose="020B0606030504020204" pitchFamily="34" charset="0"/>
            </a:endParaRPr>
          </a:p>
        </p:txBody>
      </p:sp>
      <p:sp>
        <p:nvSpPr>
          <p:cNvPr id="26" name="TextBox 956">
            <a:extLst>
              <a:ext uri="{FF2B5EF4-FFF2-40B4-BE49-F238E27FC236}">
                <a16:creationId xmlns:a16="http://schemas.microsoft.com/office/drawing/2014/main" id="{A5606165-C436-E676-1A8C-0CC1E1DFA932}"/>
              </a:ext>
            </a:extLst>
          </p:cNvPr>
          <p:cNvSpPr txBox="1">
            <a:spLocks noChangeArrowheads="1"/>
          </p:cNvSpPr>
          <p:nvPr/>
        </p:nvSpPr>
        <p:spPr bwMode="auto">
          <a:xfrm>
            <a:off x="527866" y="4622433"/>
            <a:ext cx="21077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dirty="0">
                <a:solidFill>
                  <a:schemeClr val="tx2"/>
                </a:solidFill>
                <a:latin typeface="+mj-lt"/>
                <a:cs typeface="Open Sans" panose="020B0606030504020204" pitchFamily="34" charset="0"/>
              </a:rPr>
              <a:t>TITLE</a:t>
            </a:r>
            <a:endParaRPr lang="ru-RU" altLang="ru-RU" dirty="0">
              <a:solidFill>
                <a:schemeClr val="tx2"/>
              </a:solidFill>
              <a:latin typeface="+mj-lt"/>
              <a:cs typeface="Open Sans" panose="020B0606030504020204" pitchFamily="34" charset="0"/>
            </a:endParaRPr>
          </a:p>
        </p:txBody>
      </p:sp>
      <p:sp>
        <p:nvSpPr>
          <p:cNvPr id="27" name="TextBox 26">
            <a:extLst>
              <a:ext uri="{FF2B5EF4-FFF2-40B4-BE49-F238E27FC236}">
                <a16:creationId xmlns:a16="http://schemas.microsoft.com/office/drawing/2014/main" id="{7B4F90C3-05D4-B949-5220-423A21145693}"/>
              </a:ext>
            </a:extLst>
          </p:cNvPr>
          <p:cNvSpPr txBox="1"/>
          <p:nvPr/>
        </p:nvSpPr>
        <p:spPr>
          <a:xfrm>
            <a:off x="3963037" y="2731745"/>
            <a:ext cx="4118677" cy="1323439"/>
          </a:xfrm>
          <a:prstGeom prst="rect">
            <a:avLst/>
          </a:prstGeom>
          <a:noFill/>
        </p:spPr>
        <p:txBody>
          <a:bodyPr wrap="square" rtlCol="0">
            <a:spAutoFit/>
          </a:bodyPr>
          <a:lstStyle/>
          <a:p>
            <a:pPr algn="ctr"/>
            <a:r>
              <a:rPr lang="en-US" sz="4000" dirty="0">
                <a:solidFill>
                  <a:schemeClr val="tx2"/>
                </a:solidFill>
                <a:latin typeface="+mj-lt"/>
              </a:rPr>
              <a:t>YOUR TITLE CAN BE HERE</a:t>
            </a:r>
          </a:p>
        </p:txBody>
      </p:sp>
    </p:spTree>
    <p:extLst>
      <p:ext uri="{BB962C8B-B14F-4D97-AF65-F5344CB8AC3E}">
        <p14:creationId xmlns:p14="http://schemas.microsoft.com/office/powerpoint/2010/main" val="2829677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eeform 4">
            <a:extLst>
              <a:ext uri="{FF2B5EF4-FFF2-40B4-BE49-F238E27FC236}">
                <a16:creationId xmlns:a16="http://schemas.microsoft.com/office/drawing/2014/main" id="{6613B190-66F2-BE3C-BD1E-535D4D40A1AA}"/>
              </a:ext>
            </a:extLst>
          </p:cNvPr>
          <p:cNvSpPr/>
          <p:nvPr/>
        </p:nvSpPr>
        <p:spPr>
          <a:xfrm>
            <a:off x="5739752" y="4894587"/>
            <a:ext cx="318506" cy="852398"/>
          </a:xfrm>
          <a:custGeom>
            <a:avLst/>
            <a:gdLst>
              <a:gd name="connsiteX0" fmla="*/ 0 w 318506"/>
              <a:gd name="connsiteY0" fmla="*/ 852398 h 852398"/>
              <a:gd name="connsiteX1" fmla="*/ 318507 w 318506"/>
              <a:gd name="connsiteY1" fmla="*/ 852398 h 852398"/>
              <a:gd name="connsiteX2" fmla="*/ 318507 w 318506"/>
              <a:gd name="connsiteY2" fmla="*/ 0 h 852398"/>
              <a:gd name="connsiteX3" fmla="*/ 0 w 318506"/>
              <a:gd name="connsiteY3" fmla="*/ 187033 h 852398"/>
              <a:gd name="connsiteX4" fmla="*/ 0 w 318506"/>
              <a:gd name="connsiteY4" fmla="*/ 852398 h 8523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8506" h="852398">
                <a:moveTo>
                  <a:pt x="0" y="852398"/>
                </a:moveTo>
                <a:lnTo>
                  <a:pt x="318507" y="852398"/>
                </a:lnTo>
                <a:lnTo>
                  <a:pt x="318507" y="0"/>
                </a:lnTo>
                <a:lnTo>
                  <a:pt x="0" y="187033"/>
                </a:lnTo>
                <a:lnTo>
                  <a:pt x="0" y="852398"/>
                </a:lnTo>
                <a:close/>
              </a:path>
            </a:pathLst>
          </a:custGeom>
          <a:solidFill>
            <a:schemeClr val="accent3">
              <a:lumMod val="40000"/>
              <a:lumOff val="60000"/>
            </a:schemeClr>
          </a:solidFill>
          <a:ln w="19050" cap="flat">
            <a:noFill/>
            <a:prstDash val="solid"/>
            <a:miter/>
          </a:ln>
        </p:spPr>
        <p:txBody>
          <a:bodyPr rtlCol="0" anchor="ctr"/>
          <a:lstStyle/>
          <a:p>
            <a:endParaRPr lang="en-US"/>
          </a:p>
        </p:txBody>
      </p:sp>
      <p:sp>
        <p:nvSpPr>
          <p:cNvPr id="6" name="Freeform 5">
            <a:extLst>
              <a:ext uri="{FF2B5EF4-FFF2-40B4-BE49-F238E27FC236}">
                <a16:creationId xmlns:a16="http://schemas.microsoft.com/office/drawing/2014/main" id="{F1F59C35-DCCD-B3C9-88D4-085C32B4D1DA}"/>
              </a:ext>
            </a:extLst>
          </p:cNvPr>
          <p:cNvSpPr/>
          <p:nvPr/>
        </p:nvSpPr>
        <p:spPr>
          <a:xfrm>
            <a:off x="6058259" y="4894587"/>
            <a:ext cx="318507" cy="852398"/>
          </a:xfrm>
          <a:custGeom>
            <a:avLst/>
            <a:gdLst>
              <a:gd name="connsiteX0" fmla="*/ 318507 w 318507"/>
              <a:gd name="connsiteY0" fmla="*/ 852398 h 852398"/>
              <a:gd name="connsiteX1" fmla="*/ 318507 w 318507"/>
              <a:gd name="connsiteY1" fmla="*/ 187033 h 852398"/>
              <a:gd name="connsiteX2" fmla="*/ 0 w 318507"/>
              <a:gd name="connsiteY2" fmla="*/ 0 h 852398"/>
              <a:gd name="connsiteX3" fmla="*/ 0 w 318507"/>
              <a:gd name="connsiteY3" fmla="*/ 852398 h 852398"/>
              <a:gd name="connsiteX4" fmla="*/ 318507 w 318507"/>
              <a:gd name="connsiteY4" fmla="*/ 852398 h 8523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8507" h="852398">
                <a:moveTo>
                  <a:pt x="318507" y="852398"/>
                </a:moveTo>
                <a:lnTo>
                  <a:pt x="318507" y="187033"/>
                </a:lnTo>
                <a:lnTo>
                  <a:pt x="0" y="0"/>
                </a:lnTo>
                <a:lnTo>
                  <a:pt x="0" y="852398"/>
                </a:lnTo>
                <a:lnTo>
                  <a:pt x="318507" y="852398"/>
                </a:lnTo>
                <a:close/>
              </a:path>
            </a:pathLst>
          </a:custGeom>
          <a:solidFill>
            <a:schemeClr val="accent2"/>
          </a:solidFill>
          <a:ln w="19050" cap="flat">
            <a:noFill/>
            <a:prstDash val="solid"/>
            <a:miter/>
          </a:ln>
        </p:spPr>
        <p:txBody>
          <a:bodyPr rtlCol="0" anchor="ctr"/>
          <a:lstStyle/>
          <a:p>
            <a:endParaRPr lang="en-US"/>
          </a:p>
        </p:txBody>
      </p:sp>
      <p:sp>
        <p:nvSpPr>
          <p:cNvPr id="7" name="Freeform 6">
            <a:extLst>
              <a:ext uri="{FF2B5EF4-FFF2-40B4-BE49-F238E27FC236}">
                <a16:creationId xmlns:a16="http://schemas.microsoft.com/office/drawing/2014/main" id="{5DB6651B-218B-6DC8-68FB-77A93D364F26}"/>
              </a:ext>
            </a:extLst>
          </p:cNvPr>
          <p:cNvSpPr/>
          <p:nvPr/>
        </p:nvSpPr>
        <p:spPr>
          <a:xfrm>
            <a:off x="6058259" y="4043901"/>
            <a:ext cx="318507" cy="972456"/>
          </a:xfrm>
          <a:custGeom>
            <a:avLst/>
            <a:gdLst>
              <a:gd name="connsiteX0" fmla="*/ 318507 w 318507"/>
              <a:gd name="connsiteY0" fmla="*/ 972457 h 972456"/>
              <a:gd name="connsiteX1" fmla="*/ 318507 w 318507"/>
              <a:gd name="connsiteY1" fmla="*/ 187033 h 972456"/>
              <a:gd name="connsiteX2" fmla="*/ 0 w 318507"/>
              <a:gd name="connsiteY2" fmla="*/ 0 h 972456"/>
              <a:gd name="connsiteX3" fmla="*/ 0 w 318507"/>
              <a:gd name="connsiteY3" fmla="*/ 785424 h 972456"/>
              <a:gd name="connsiteX4" fmla="*/ 318507 w 318507"/>
              <a:gd name="connsiteY4" fmla="*/ 972457 h 9724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8507" h="972456">
                <a:moveTo>
                  <a:pt x="318507" y="972457"/>
                </a:moveTo>
                <a:lnTo>
                  <a:pt x="318507" y="187033"/>
                </a:lnTo>
                <a:lnTo>
                  <a:pt x="0" y="0"/>
                </a:lnTo>
                <a:lnTo>
                  <a:pt x="0" y="785424"/>
                </a:lnTo>
                <a:lnTo>
                  <a:pt x="318507" y="972457"/>
                </a:lnTo>
                <a:close/>
              </a:path>
            </a:pathLst>
          </a:custGeom>
          <a:solidFill>
            <a:schemeClr val="accent3"/>
          </a:solidFill>
          <a:ln w="19050"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52FE24BB-30C7-3F0E-97DD-F6169A98BD02}"/>
              </a:ext>
            </a:extLst>
          </p:cNvPr>
          <p:cNvSpPr/>
          <p:nvPr/>
        </p:nvSpPr>
        <p:spPr>
          <a:xfrm>
            <a:off x="5739752" y="4043901"/>
            <a:ext cx="318506" cy="972456"/>
          </a:xfrm>
          <a:custGeom>
            <a:avLst/>
            <a:gdLst>
              <a:gd name="connsiteX0" fmla="*/ 0 w 318506"/>
              <a:gd name="connsiteY0" fmla="*/ 972457 h 972456"/>
              <a:gd name="connsiteX1" fmla="*/ 318507 w 318506"/>
              <a:gd name="connsiteY1" fmla="*/ 785424 h 972456"/>
              <a:gd name="connsiteX2" fmla="*/ 318507 w 318506"/>
              <a:gd name="connsiteY2" fmla="*/ 0 h 972456"/>
              <a:gd name="connsiteX3" fmla="*/ 0 w 318506"/>
              <a:gd name="connsiteY3" fmla="*/ 187033 h 972456"/>
              <a:gd name="connsiteX4" fmla="*/ 0 w 318506"/>
              <a:gd name="connsiteY4" fmla="*/ 972457 h 9724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8506" h="972456">
                <a:moveTo>
                  <a:pt x="0" y="972457"/>
                </a:moveTo>
                <a:lnTo>
                  <a:pt x="318507" y="785424"/>
                </a:lnTo>
                <a:lnTo>
                  <a:pt x="318507" y="0"/>
                </a:lnTo>
                <a:lnTo>
                  <a:pt x="0" y="187033"/>
                </a:lnTo>
                <a:lnTo>
                  <a:pt x="0" y="972457"/>
                </a:lnTo>
                <a:close/>
              </a:path>
            </a:pathLst>
          </a:custGeom>
          <a:solidFill>
            <a:schemeClr val="accent3">
              <a:lumMod val="40000"/>
              <a:lumOff val="60000"/>
            </a:schemeClr>
          </a:solidFill>
          <a:ln w="19050"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2DA042B1-880D-83EE-73B2-495F9023035D}"/>
              </a:ext>
            </a:extLst>
          </p:cNvPr>
          <p:cNvSpPr/>
          <p:nvPr/>
        </p:nvSpPr>
        <p:spPr>
          <a:xfrm>
            <a:off x="6058259" y="3193216"/>
            <a:ext cx="318507" cy="972456"/>
          </a:xfrm>
          <a:custGeom>
            <a:avLst/>
            <a:gdLst>
              <a:gd name="connsiteX0" fmla="*/ 318507 w 318507"/>
              <a:gd name="connsiteY0" fmla="*/ 972457 h 972456"/>
              <a:gd name="connsiteX1" fmla="*/ 318507 w 318507"/>
              <a:gd name="connsiteY1" fmla="*/ 187033 h 972456"/>
              <a:gd name="connsiteX2" fmla="*/ 0 w 318507"/>
              <a:gd name="connsiteY2" fmla="*/ 0 h 972456"/>
              <a:gd name="connsiteX3" fmla="*/ 0 w 318507"/>
              <a:gd name="connsiteY3" fmla="*/ 785424 h 972456"/>
              <a:gd name="connsiteX4" fmla="*/ 318507 w 318507"/>
              <a:gd name="connsiteY4" fmla="*/ 972457 h 9724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8507" h="972456">
                <a:moveTo>
                  <a:pt x="318507" y="972457"/>
                </a:moveTo>
                <a:lnTo>
                  <a:pt x="318507" y="187033"/>
                </a:lnTo>
                <a:lnTo>
                  <a:pt x="0" y="0"/>
                </a:lnTo>
                <a:lnTo>
                  <a:pt x="0" y="785424"/>
                </a:lnTo>
                <a:lnTo>
                  <a:pt x="318507" y="972457"/>
                </a:lnTo>
                <a:close/>
              </a:path>
            </a:pathLst>
          </a:custGeom>
          <a:solidFill>
            <a:schemeClr val="accent6"/>
          </a:solidFill>
          <a:ln w="19050" cap="flat">
            <a:noFill/>
            <a:prstDash val="solid"/>
            <a:miter/>
          </a:ln>
        </p:spPr>
        <p:txBody>
          <a:bodyPr rtlCol="0" anchor="ctr"/>
          <a:lstStyle/>
          <a:p>
            <a:endParaRPr lang="en-US"/>
          </a:p>
        </p:txBody>
      </p:sp>
      <p:sp>
        <p:nvSpPr>
          <p:cNvPr id="10" name="Freeform 9">
            <a:extLst>
              <a:ext uri="{FF2B5EF4-FFF2-40B4-BE49-F238E27FC236}">
                <a16:creationId xmlns:a16="http://schemas.microsoft.com/office/drawing/2014/main" id="{2C581CEF-6965-A221-60E4-C9DC1C6CA965}"/>
              </a:ext>
            </a:extLst>
          </p:cNvPr>
          <p:cNvSpPr/>
          <p:nvPr/>
        </p:nvSpPr>
        <p:spPr>
          <a:xfrm>
            <a:off x="5739752" y="3193216"/>
            <a:ext cx="318506" cy="972456"/>
          </a:xfrm>
          <a:custGeom>
            <a:avLst/>
            <a:gdLst>
              <a:gd name="connsiteX0" fmla="*/ 0 w 318506"/>
              <a:gd name="connsiteY0" fmla="*/ 972457 h 972456"/>
              <a:gd name="connsiteX1" fmla="*/ 318507 w 318506"/>
              <a:gd name="connsiteY1" fmla="*/ 785424 h 972456"/>
              <a:gd name="connsiteX2" fmla="*/ 318507 w 318506"/>
              <a:gd name="connsiteY2" fmla="*/ 0 h 972456"/>
              <a:gd name="connsiteX3" fmla="*/ 0 w 318506"/>
              <a:gd name="connsiteY3" fmla="*/ 187033 h 972456"/>
              <a:gd name="connsiteX4" fmla="*/ 0 w 318506"/>
              <a:gd name="connsiteY4" fmla="*/ 972457 h 9724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8506" h="972456">
                <a:moveTo>
                  <a:pt x="0" y="972457"/>
                </a:moveTo>
                <a:lnTo>
                  <a:pt x="318507" y="785424"/>
                </a:lnTo>
                <a:lnTo>
                  <a:pt x="318507" y="0"/>
                </a:lnTo>
                <a:lnTo>
                  <a:pt x="0" y="187033"/>
                </a:lnTo>
                <a:lnTo>
                  <a:pt x="0" y="972457"/>
                </a:lnTo>
                <a:close/>
              </a:path>
            </a:pathLst>
          </a:custGeom>
          <a:solidFill>
            <a:schemeClr val="accent6">
              <a:lumMod val="40000"/>
              <a:lumOff val="60000"/>
            </a:schemeClr>
          </a:solidFill>
          <a:ln w="19050"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D27D6352-5A43-147B-3337-41B9CB344401}"/>
              </a:ext>
            </a:extLst>
          </p:cNvPr>
          <p:cNvSpPr/>
          <p:nvPr/>
        </p:nvSpPr>
        <p:spPr>
          <a:xfrm>
            <a:off x="5739752" y="2342721"/>
            <a:ext cx="318506" cy="972266"/>
          </a:xfrm>
          <a:custGeom>
            <a:avLst/>
            <a:gdLst>
              <a:gd name="connsiteX0" fmla="*/ 0 w 318506"/>
              <a:gd name="connsiteY0" fmla="*/ 972267 h 972266"/>
              <a:gd name="connsiteX1" fmla="*/ 318507 w 318506"/>
              <a:gd name="connsiteY1" fmla="*/ 785424 h 972266"/>
              <a:gd name="connsiteX2" fmla="*/ 318507 w 318506"/>
              <a:gd name="connsiteY2" fmla="*/ 0 h 972266"/>
              <a:gd name="connsiteX3" fmla="*/ 0 w 318506"/>
              <a:gd name="connsiteY3" fmla="*/ 186843 h 972266"/>
              <a:gd name="connsiteX4" fmla="*/ 0 w 318506"/>
              <a:gd name="connsiteY4" fmla="*/ 972267 h 9722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8506" h="972266">
                <a:moveTo>
                  <a:pt x="0" y="972267"/>
                </a:moveTo>
                <a:lnTo>
                  <a:pt x="318507" y="785424"/>
                </a:lnTo>
                <a:lnTo>
                  <a:pt x="318507" y="0"/>
                </a:lnTo>
                <a:lnTo>
                  <a:pt x="0" y="186843"/>
                </a:lnTo>
                <a:lnTo>
                  <a:pt x="0" y="972267"/>
                </a:lnTo>
                <a:close/>
              </a:path>
            </a:pathLst>
          </a:custGeom>
          <a:solidFill>
            <a:schemeClr val="accent4">
              <a:lumMod val="40000"/>
              <a:lumOff val="60000"/>
            </a:schemeClr>
          </a:solidFill>
          <a:ln w="19050"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0B6B7C61-1580-8B55-6054-C2ABAD3199C0}"/>
              </a:ext>
            </a:extLst>
          </p:cNvPr>
          <p:cNvSpPr/>
          <p:nvPr/>
        </p:nvSpPr>
        <p:spPr>
          <a:xfrm>
            <a:off x="6058259" y="2342721"/>
            <a:ext cx="318507" cy="972266"/>
          </a:xfrm>
          <a:custGeom>
            <a:avLst/>
            <a:gdLst>
              <a:gd name="connsiteX0" fmla="*/ 318507 w 318507"/>
              <a:gd name="connsiteY0" fmla="*/ 972267 h 972266"/>
              <a:gd name="connsiteX1" fmla="*/ 318507 w 318507"/>
              <a:gd name="connsiteY1" fmla="*/ 186843 h 972266"/>
              <a:gd name="connsiteX2" fmla="*/ 0 w 318507"/>
              <a:gd name="connsiteY2" fmla="*/ 0 h 972266"/>
              <a:gd name="connsiteX3" fmla="*/ 0 w 318507"/>
              <a:gd name="connsiteY3" fmla="*/ 785424 h 972266"/>
              <a:gd name="connsiteX4" fmla="*/ 318507 w 318507"/>
              <a:gd name="connsiteY4" fmla="*/ 972267 h 9722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8507" h="972266">
                <a:moveTo>
                  <a:pt x="318507" y="972267"/>
                </a:moveTo>
                <a:lnTo>
                  <a:pt x="318507" y="186843"/>
                </a:lnTo>
                <a:lnTo>
                  <a:pt x="0" y="0"/>
                </a:lnTo>
                <a:lnTo>
                  <a:pt x="0" y="785424"/>
                </a:lnTo>
                <a:lnTo>
                  <a:pt x="318507" y="972267"/>
                </a:lnTo>
                <a:close/>
              </a:path>
            </a:pathLst>
          </a:custGeom>
          <a:solidFill>
            <a:schemeClr val="accent4"/>
          </a:solidFill>
          <a:ln w="19050"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872D97A0-53D4-45A7-13D9-C19998051DD6}"/>
              </a:ext>
            </a:extLst>
          </p:cNvPr>
          <p:cNvSpPr/>
          <p:nvPr/>
        </p:nvSpPr>
        <p:spPr>
          <a:xfrm>
            <a:off x="6058259" y="1492035"/>
            <a:ext cx="318507" cy="972266"/>
          </a:xfrm>
          <a:custGeom>
            <a:avLst/>
            <a:gdLst>
              <a:gd name="connsiteX0" fmla="*/ 318507 w 318507"/>
              <a:gd name="connsiteY0" fmla="*/ 972266 h 972266"/>
              <a:gd name="connsiteX1" fmla="*/ 318507 w 318507"/>
              <a:gd name="connsiteY1" fmla="*/ 187033 h 972266"/>
              <a:gd name="connsiteX2" fmla="*/ 0 w 318507"/>
              <a:gd name="connsiteY2" fmla="*/ 0 h 972266"/>
              <a:gd name="connsiteX3" fmla="*/ 0 w 318507"/>
              <a:gd name="connsiteY3" fmla="*/ 785424 h 972266"/>
              <a:gd name="connsiteX4" fmla="*/ 318507 w 318507"/>
              <a:gd name="connsiteY4" fmla="*/ 972266 h 9722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8507" h="972266">
                <a:moveTo>
                  <a:pt x="318507" y="972266"/>
                </a:moveTo>
                <a:lnTo>
                  <a:pt x="318507" y="187033"/>
                </a:lnTo>
                <a:lnTo>
                  <a:pt x="0" y="0"/>
                </a:lnTo>
                <a:lnTo>
                  <a:pt x="0" y="785424"/>
                </a:lnTo>
                <a:lnTo>
                  <a:pt x="318507" y="972266"/>
                </a:lnTo>
                <a:close/>
              </a:path>
            </a:pathLst>
          </a:custGeom>
          <a:solidFill>
            <a:schemeClr val="tx2"/>
          </a:solidFill>
          <a:ln w="19050"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D293102F-8716-F886-52CF-A58DA15E8B85}"/>
              </a:ext>
            </a:extLst>
          </p:cNvPr>
          <p:cNvSpPr/>
          <p:nvPr/>
        </p:nvSpPr>
        <p:spPr>
          <a:xfrm>
            <a:off x="5739752" y="1492035"/>
            <a:ext cx="318506" cy="972266"/>
          </a:xfrm>
          <a:custGeom>
            <a:avLst/>
            <a:gdLst>
              <a:gd name="connsiteX0" fmla="*/ 0 w 318506"/>
              <a:gd name="connsiteY0" fmla="*/ 972266 h 972266"/>
              <a:gd name="connsiteX1" fmla="*/ 318507 w 318506"/>
              <a:gd name="connsiteY1" fmla="*/ 785424 h 972266"/>
              <a:gd name="connsiteX2" fmla="*/ 318507 w 318506"/>
              <a:gd name="connsiteY2" fmla="*/ 0 h 972266"/>
              <a:gd name="connsiteX3" fmla="*/ 0 w 318506"/>
              <a:gd name="connsiteY3" fmla="*/ 187033 h 972266"/>
              <a:gd name="connsiteX4" fmla="*/ 0 w 318506"/>
              <a:gd name="connsiteY4" fmla="*/ 972266 h 9722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8506" h="972266">
                <a:moveTo>
                  <a:pt x="0" y="972266"/>
                </a:moveTo>
                <a:lnTo>
                  <a:pt x="318507" y="785424"/>
                </a:lnTo>
                <a:lnTo>
                  <a:pt x="318507" y="0"/>
                </a:lnTo>
                <a:lnTo>
                  <a:pt x="0" y="187033"/>
                </a:lnTo>
                <a:lnTo>
                  <a:pt x="0" y="972266"/>
                </a:lnTo>
                <a:close/>
              </a:path>
            </a:pathLst>
          </a:custGeom>
          <a:solidFill>
            <a:schemeClr val="tx2">
              <a:lumMod val="60000"/>
              <a:lumOff val="40000"/>
            </a:schemeClr>
          </a:solidFill>
          <a:ln w="19050"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578F27DE-8E0B-3E1D-EFA1-D921EAE2DB28}"/>
              </a:ext>
            </a:extLst>
          </p:cNvPr>
          <p:cNvSpPr/>
          <p:nvPr/>
        </p:nvSpPr>
        <p:spPr>
          <a:xfrm>
            <a:off x="5739752" y="641350"/>
            <a:ext cx="318506" cy="972456"/>
          </a:xfrm>
          <a:custGeom>
            <a:avLst/>
            <a:gdLst>
              <a:gd name="connsiteX0" fmla="*/ 0 w 318506"/>
              <a:gd name="connsiteY0" fmla="*/ 187033 h 972456"/>
              <a:gd name="connsiteX1" fmla="*/ 0 w 318506"/>
              <a:gd name="connsiteY1" fmla="*/ 972457 h 972456"/>
              <a:gd name="connsiteX2" fmla="*/ 318507 w 318506"/>
              <a:gd name="connsiteY2" fmla="*/ 785424 h 972456"/>
              <a:gd name="connsiteX3" fmla="*/ 318507 w 318506"/>
              <a:gd name="connsiteY3" fmla="*/ 0 h 972456"/>
              <a:gd name="connsiteX4" fmla="*/ 0 w 318506"/>
              <a:gd name="connsiteY4" fmla="*/ 187033 h 9724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8506" h="972456">
                <a:moveTo>
                  <a:pt x="0" y="187033"/>
                </a:moveTo>
                <a:lnTo>
                  <a:pt x="0" y="972457"/>
                </a:lnTo>
                <a:lnTo>
                  <a:pt x="318507" y="785424"/>
                </a:lnTo>
                <a:lnTo>
                  <a:pt x="318507" y="0"/>
                </a:lnTo>
                <a:lnTo>
                  <a:pt x="0" y="187033"/>
                </a:lnTo>
                <a:close/>
              </a:path>
            </a:pathLst>
          </a:custGeom>
          <a:solidFill>
            <a:schemeClr val="accent1">
              <a:lumMod val="60000"/>
              <a:lumOff val="40000"/>
            </a:schemeClr>
          </a:solidFill>
          <a:ln w="19050"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6D2AE520-23BA-F8CE-A909-B396BB2BDF6C}"/>
              </a:ext>
            </a:extLst>
          </p:cNvPr>
          <p:cNvSpPr/>
          <p:nvPr/>
        </p:nvSpPr>
        <p:spPr>
          <a:xfrm>
            <a:off x="6058259" y="641350"/>
            <a:ext cx="318507" cy="972456"/>
          </a:xfrm>
          <a:custGeom>
            <a:avLst/>
            <a:gdLst>
              <a:gd name="connsiteX0" fmla="*/ 318507 w 318507"/>
              <a:gd name="connsiteY0" fmla="*/ 187033 h 972456"/>
              <a:gd name="connsiteX1" fmla="*/ 0 w 318507"/>
              <a:gd name="connsiteY1" fmla="*/ 0 h 972456"/>
              <a:gd name="connsiteX2" fmla="*/ 0 w 318507"/>
              <a:gd name="connsiteY2" fmla="*/ 785424 h 972456"/>
              <a:gd name="connsiteX3" fmla="*/ 318507 w 318507"/>
              <a:gd name="connsiteY3" fmla="*/ 972457 h 972456"/>
              <a:gd name="connsiteX4" fmla="*/ 318507 w 318507"/>
              <a:gd name="connsiteY4" fmla="*/ 187033 h 9724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8507" h="972456">
                <a:moveTo>
                  <a:pt x="318507" y="187033"/>
                </a:moveTo>
                <a:lnTo>
                  <a:pt x="0" y="0"/>
                </a:lnTo>
                <a:lnTo>
                  <a:pt x="0" y="785424"/>
                </a:lnTo>
                <a:lnTo>
                  <a:pt x="318507" y="972457"/>
                </a:lnTo>
                <a:lnTo>
                  <a:pt x="318507" y="187033"/>
                </a:lnTo>
                <a:close/>
              </a:path>
            </a:pathLst>
          </a:custGeom>
          <a:solidFill>
            <a:schemeClr val="accent1"/>
          </a:solidFill>
          <a:ln w="19050"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CF15267B-7C69-BADE-2F2D-98B2463CE55C}"/>
              </a:ext>
            </a:extLst>
          </p:cNvPr>
          <p:cNvSpPr/>
          <p:nvPr/>
        </p:nvSpPr>
        <p:spPr>
          <a:xfrm>
            <a:off x="10575498" y="900493"/>
            <a:ext cx="569846" cy="682870"/>
          </a:xfrm>
          <a:custGeom>
            <a:avLst/>
            <a:gdLst>
              <a:gd name="connsiteX0" fmla="*/ 383390 w 569846"/>
              <a:gd name="connsiteY0" fmla="*/ 659031 h 682870"/>
              <a:gd name="connsiteX1" fmla="*/ 359946 w 569846"/>
              <a:gd name="connsiteY1" fmla="*/ 682813 h 682870"/>
              <a:gd name="connsiteX2" fmla="*/ 359754 w 569846"/>
              <a:gd name="connsiteY2" fmla="*/ 682814 h 682870"/>
              <a:gd name="connsiteX3" fmla="*/ 215464 w 569846"/>
              <a:gd name="connsiteY3" fmla="*/ 682814 h 682870"/>
              <a:gd name="connsiteX4" fmla="*/ 191638 w 569846"/>
              <a:gd name="connsiteY4" fmla="*/ 659031 h 682870"/>
              <a:gd name="connsiteX5" fmla="*/ 191638 w 569846"/>
              <a:gd name="connsiteY5" fmla="*/ 659031 h 682870"/>
              <a:gd name="connsiteX6" fmla="*/ 215464 w 569846"/>
              <a:gd name="connsiteY6" fmla="*/ 635247 h 682870"/>
              <a:gd name="connsiteX7" fmla="*/ 359755 w 569846"/>
              <a:gd name="connsiteY7" fmla="*/ 635247 h 682870"/>
              <a:gd name="connsiteX8" fmla="*/ 383391 w 569846"/>
              <a:gd name="connsiteY8" fmla="*/ 658840 h 682870"/>
              <a:gd name="connsiteX9" fmla="*/ 383390 w 569846"/>
              <a:gd name="connsiteY9" fmla="*/ 659031 h 682870"/>
              <a:gd name="connsiteX10" fmla="*/ 383390 w 569846"/>
              <a:gd name="connsiteY10" fmla="*/ 597004 h 682870"/>
              <a:gd name="connsiteX11" fmla="*/ 359946 w 569846"/>
              <a:gd name="connsiteY11" fmla="*/ 573221 h 682870"/>
              <a:gd name="connsiteX12" fmla="*/ 359754 w 569846"/>
              <a:gd name="connsiteY12" fmla="*/ 573220 h 682870"/>
              <a:gd name="connsiteX13" fmla="*/ 215464 w 569846"/>
              <a:gd name="connsiteY13" fmla="*/ 573220 h 682870"/>
              <a:gd name="connsiteX14" fmla="*/ 191638 w 569846"/>
              <a:gd name="connsiteY14" fmla="*/ 597004 h 682870"/>
              <a:gd name="connsiteX15" fmla="*/ 191638 w 569846"/>
              <a:gd name="connsiteY15" fmla="*/ 597004 h 682870"/>
              <a:gd name="connsiteX16" fmla="*/ 215464 w 569846"/>
              <a:gd name="connsiteY16" fmla="*/ 620787 h 682870"/>
              <a:gd name="connsiteX17" fmla="*/ 359755 w 569846"/>
              <a:gd name="connsiteY17" fmla="*/ 620787 h 682870"/>
              <a:gd name="connsiteX18" fmla="*/ 383391 w 569846"/>
              <a:gd name="connsiteY18" fmla="*/ 597195 h 682870"/>
              <a:gd name="connsiteX19" fmla="*/ 383390 w 569846"/>
              <a:gd name="connsiteY19" fmla="*/ 597004 h 682870"/>
              <a:gd name="connsiteX20" fmla="*/ 310387 w 569846"/>
              <a:gd name="connsiteY20" fmla="*/ 336337 h 682870"/>
              <a:gd name="connsiteX21" fmla="*/ 264832 w 569846"/>
              <a:gd name="connsiteY21" fmla="*/ 336337 h 682870"/>
              <a:gd name="connsiteX22" fmla="*/ 264832 w 569846"/>
              <a:gd name="connsiteY22" fmla="*/ 559140 h 682870"/>
              <a:gd name="connsiteX23" fmla="*/ 310387 w 569846"/>
              <a:gd name="connsiteY23" fmla="*/ 559140 h 682870"/>
              <a:gd name="connsiteX24" fmla="*/ 207268 w 569846"/>
              <a:gd name="connsiteY24" fmla="*/ 246341 h 682870"/>
              <a:gd name="connsiteX25" fmla="*/ 172959 w 569846"/>
              <a:gd name="connsiteY25" fmla="*/ 280589 h 682870"/>
              <a:gd name="connsiteX26" fmla="*/ 207268 w 569846"/>
              <a:gd name="connsiteY26" fmla="*/ 314837 h 682870"/>
              <a:gd name="connsiteX27" fmla="*/ 241577 w 569846"/>
              <a:gd name="connsiteY27" fmla="*/ 314837 h 682870"/>
              <a:gd name="connsiteX28" fmla="*/ 241577 w 569846"/>
              <a:gd name="connsiteY28" fmla="*/ 280589 h 682870"/>
              <a:gd name="connsiteX29" fmla="*/ 207268 w 569846"/>
              <a:gd name="connsiteY29" fmla="*/ 246341 h 682870"/>
              <a:gd name="connsiteX30" fmla="*/ 400355 w 569846"/>
              <a:gd name="connsiteY30" fmla="*/ 280589 h 682870"/>
              <a:gd name="connsiteX31" fmla="*/ 366045 w 569846"/>
              <a:gd name="connsiteY31" fmla="*/ 246341 h 682870"/>
              <a:gd name="connsiteX32" fmla="*/ 331736 w 569846"/>
              <a:gd name="connsiteY32" fmla="*/ 280589 h 682870"/>
              <a:gd name="connsiteX33" fmla="*/ 331735 w 569846"/>
              <a:gd name="connsiteY33" fmla="*/ 314837 h 682870"/>
              <a:gd name="connsiteX34" fmla="*/ 366045 w 569846"/>
              <a:gd name="connsiteY34" fmla="*/ 314837 h 682870"/>
              <a:gd name="connsiteX35" fmla="*/ 400359 w 569846"/>
              <a:gd name="connsiteY35" fmla="*/ 280213 h 682870"/>
              <a:gd name="connsiteX36" fmla="*/ 400355 w 569846"/>
              <a:gd name="connsiteY36" fmla="*/ 279828 h 682870"/>
              <a:gd name="connsiteX37" fmla="*/ 476598 w 569846"/>
              <a:gd name="connsiteY37" fmla="*/ 218562 h 682870"/>
              <a:gd name="connsiteX38" fmla="*/ 287133 w 569846"/>
              <a:gd name="connsiteY38" fmla="*/ 92034 h 682870"/>
              <a:gd name="connsiteX39" fmla="*/ 97477 w 569846"/>
              <a:gd name="connsiteY39" fmla="*/ 217801 h 682870"/>
              <a:gd name="connsiteX40" fmla="*/ 118635 w 569846"/>
              <a:gd name="connsiteY40" fmla="*/ 350988 h 682870"/>
              <a:gd name="connsiteX41" fmla="*/ 175817 w 569846"/>
              <a:gd name="connsiteY41" fmla="*/ 460772 h 682870"/>
              <a:gd name="connsiteX42" fmla="*/ 194878 w 569846"/>
              <a:gd name="connsiteY42" fmla="*/ 535357 h 682870"/>
              <a:gd name="connsiteX43" fmla="*/ 227854 w 569846"/>
              <a:gd name="connsiteY43" fmla="*/ 559711 h 682870"/>
              <a:gd name="connsiteX44" fmla="*/ 241768 w 569846"/>
              <a:gd name="connsiteY44" fmla="*/ 559711 h 682870"/>
              <a:gd name="connsiteX45" fmla="*/ 241768 w 569846"/>
              <a:gd name="connsiteY45" fmla="*/ 336337 h 682870"/>
              <a:gd name="connsiteX46" fmla="*/ 207459 w 569846"/>
              <a:gd name="connsiteY46" fmla="*/ 336337 h 682870"/>
              <a:gd name="connsiteX47" fmla="*/ 150276 w 569846"/>
              <a:gd name="connsiteY47" fmla="*/ 279257 h 682870"/>
              <a:gd name="connsiteX48" fmla="*/ 167050 w 569846"/>
              <a:gd name="connsiteY48" fmla="*/ 239301 h 682870"/>
              <a:gd name="connsiteX49" fmla="*/ 207077 w 569846"/>
              <a:gd name="connsiteY49" fmla="*/ 222748 h 682870"/>
              <a:gd name="connsiteX50" fmla="*/ 264260 w 569846"/>
              <a:gd name="connsiteY50" fmla="*/ 278496 h 682870"/>
              <a:gd name="connsiteX51" fmla="*/ 264260 w 569846"/>
              <a:gd name="connsiteY51" fmla="*/ 278496 h 682870"/>
              <a:gd name="connsiteX52" fmla="*/ 264260 w 569846"/>
              <a:gd name="connsiteY52" fmla="*/ 313505 h 682870"/>
              <a:gd name="connsiteX53" fmla="*/ 309816 w 569846"/>
              <a:gd name="connsiteY53" fmla="*/ 313505 h 682870"/>
              <a:gd name="connsiteX54" fmla="*/ 309816 w 569846"/>
              <a:gd name="connsiteY54" fmla="*/ 279067 h 682870"/>
              <a:gd name="connsiteX55" fmla="*/ 309816 w 569846"/>
              <a:gd name="connsiteY55" fmla="*/ 279067 h 682870"/>
              <a:gd name="connsiteX56" fmla="*/ 366998 w 569846"/>
              <a:gd name="connsiteY56" fmla="*/ 221986 h 682870"/>
              <a:gd name="connsiteX57" fmla="*/ 424181 w 569846"/>
              <a:gd name="connsiteY57" fmla="*/ 279067 h 682870"/>
              <a:gd name="connsiteX58" fmla="*/ 366998 w 569846"/>
              <a:gd name="connsiteY58" fmla="*/ 336147 h 682870"/>
              <a:gd name="connsiteX59" fmla="*/ 332689 w 569846"/>
              <a:gd name="connsiteY59" fmla="*/ 336147 h 682870"/>
              <a:gd name="connsiteX60" fmla="*/ 332689 w 569846"/>
              <a:gd name="connsiteY60" fmla="*/ 559140 h 682870"/>
              <a:gd name="connsiteX61" fmla="*/ 345268 w 569846"/>
              <a:gd name="connsiteY61" fmla="*/ 559140 h 682870"/>
              <a:gd name="connsiteX62" fmla="*/ 378243 w 569846"/>
              <a:gd name="connsiteY62" fmla="*/ 534786 h 682870"/>
              <a:gd name="connsiteX63" fmla="*/ 397304 w 569846"/>
              <a:gd name="connsiteY63" fmla="*/ 460201 h 682870"/>
              <a:gd name="connsiteX64" fmla="*/ 454487 w 569846"/>
              <a:gd name="connsiteY64" fmla="*/ 350417 h 682870"/>
              <a:gd name="connsiteX65" fmla="*/ 476026 w 569846"/>
              <a:gd name="connsiteY65" fmla="*/ 217801 h 682870"/>
              <a:gd name="connsiteX66" fmla="*/ 307147 w 569846"/>
              <a:gd name="connsiteY66" fmla="*/ 20684 h 682870"/>
              <a:gd name="connsiteX67" fmla="*/ 286371 w 569846"/>
              <a:gd name="connsiteY67" fmla="*/ -56 h 682870"/>
              <a:gd name="connsiteX68" fmla="*/ 286179 w 569846"/>
              <a:gd name="connsiteY68" fmla="*/ -56 h 682870"/>
              <a:gd name="connsiteX69" fmla="*/ 286180 w 569846"/>
              <a:gd name="connsiteY69" fmla="*/ -56 h 682870"/>
              <a:gd name="connsiteX70" fmla="*/ 265403 w 569846"/>
              <a:gd name="connsiteY70" fmla="*/ 20684 h 682870"/>
              <a:gd name="connsiteX71" fmla="*/ 265403 w 569846"/>
              <a:gd name="connsiteY71" fmla="*/ 58737 h 682870"/>
              <a:gd name="connsiteX72" fmla="*/ 286180 w 569846"/>
              <a:gd name="connsiteY72" fmla="*/ 79476 h 682870"/>
              <a:gd name="connsiteX73" fmla="*/ 286180 w 569846"/>
              <a:gd name="connsiteY73" fmla="*/ 79476 h 682870"/>
              <a:gd name="connsiteX74" fmla="*/ 307147 w 569846"/>
              <a:gd name="connsiteY74" fmla="*/ 58928 h 682870"/>
              <a:gd name="connsiteX75" fmla="*/ 307148 w 569846"/>
              <a:gd name="connsiteY75" fmla="*/ 58737 h 682870"/>
              <a:gd name="connsiteX76" fmla="*/ 422656 w 569846"/>
              <a:gd name="connsiteY76" fmla="*/ 54741 h 682870"/>
              <a:gd name="connsiteX77" fmla="*/ 414269 w 569846"/>
              <a:gd name="connsiteY77" fmla="*/ 26582 h 682870"/>
              <a:gd name="connsiteX78" fmla="*/ 414269 w 569846"/>
              <a:gd name="connsiteY78" fmla="*/ 26582 h 682870"/>
              <a:gd name="connsiteX79" fmla="*/ 386092 w 569846"/>
              <a:gd name="connsiteY79" fmla="*/ 34894 h 682870"/>
              <a:gd name="connsiteX80" fmla="*/ 386059 w 569846"/>
              <a:gd name="connsiteY80" fmla="*/ 34953 h 682870"/>
              <a:gd name="connsiteX81" fmla="*/ 366998 w 569846"/>
              <a:gd name="connsiteY81" fmla="*/ 68631 h 682870"/>
              <a:gd name="connsiteX82" fmla="*/ 375385 w 569846"/>
              <a:gd name="connsiteY82" fmla="*/ 96791 h 682870"/>
              <a:gd name="connsiteX83" fmla="*/ 375385 w 569846"/>
              <a:gd name="connsiteY83" fmla="*/ 96790 h 682870"/>
              <a:gd name="connsiteX84" fmla="*/ 403562 w 569846"/>
              <a:gd name="connsiteY84" fmla="*/ 88479 h 682870"/>
              <a:gd name="connsiteX85" fmla="*/ 403595 w 569846"/>
              <a:gd name="connsiteY85" fmla="*/ 88419 h 682870"/>
              <a:gd name="connsiteX86" fmla="*/ 507667 w 569846"/>
              <a:gd name="connsiteY86" fmla="*/ 121715 h 682870"/>
              <a:gd name="connsiteX87" fmla="*/ 509403 w 569846"/>
              <a:gd name="connsiteY87" fmla="*/ 92437 h 682870"/>
              <a:gd name="connsiteX88" fmla="*/ 509383 w 569846"/>
              <a:gd name="connsiteY88" fmla="*/ 92414 h 682870"/>
              <a:gd name="connsiteX89" fmla="*/ 509382 w 569846"/>
              <a:gd name="connsiteY89" fmla="*/ 92414 h 682870"/>
              <a:gd name="connsiteX90" fmla="*/ 480051 w 569846"/>
              <a:gd name="connsiteY90" fmla="*/ 90682 h 682870"/>
              <a:gd name="connsiteX91" fmla="*/ 480028 w 569846"/>
              <a:gd name="connsiteY91" fmla="*/ 90702 h 682870"/>
              <a:gd name="connsiteX92" fmla="*/ 451438 w 569846"/>
              <a:gd name="connsiteY92" fmla="*/ 116198 h 682870"/>
              <a:gd name="connsiteX93" fmla="*/ 449247 w 569846"/>
              <a:gd name="connsiteY93" fmla="*/ 145176 h 682870"/>
              <a:gd name="connsiteX94" fmla="*/ 449531 w 569846"/>
              <a:gd name="connsiteY94" fmla="*/ 145499 h 682870"/>
              <a:gd name="connsiteX95" fmla="*/ 449531 w 569846"/>
              <a:gd name="connsiteY95" fmla="*/ 145499 h 682870"/>
              <a:gd name="connsiteX96" fmla="*/ 478862 w 569846"/>
              <a:gd name="connsiteY96" fmla="*/ 147232 h 682870"/>
              <a:gd name="connsiteX97" fmla="*/ 478885 w 569846"/>
              <a:gd name="connsiteY97" fmla="*/ 147211 h 682870"/>
              <a:gd name="connsiteX98" fmla="*/ 552651 w 569846"/>
              <a:gd name="connsiteY98" fmla="*/ 223699 h 682870"/>
              <a:gd name="connsiteX99" fmla="*/ 569424 w 569846"/>
              <a:gd name="connsiteY99" fmla="*/ 199725 h 682870"/>
              <a:gd name="connsiteX100" fmla="*/ 569424 w 569846"/>
              <a:gd name="connsiteY100" fmla="*/ 199725 h 682870"/>
              <a:gd name="connsiteX101" fmla="*/ 545312 w 569846"/>
              <a:gd name="connsiteY101" fmla="*/ 182964 h 682870"/>
              <a:gd name="connsiteX102" fmla="*/ 545217 w 569846"/>
              <a:gd name="connsiteY102" fmla="*/ 182982 h 682870"/>
              <a:gd name="connsiteX103" fmla="*/ 507095 w 569846"/>
              <a:gd name="connsiteY103" fmla="*/ 189831 h 682870"/>
              <a:gd name="connsiteX104" fmla="*/ 490321 w 569846"/>
              <a:gd name="connsiteY104" fmla="*/ 213805 h 682870"/>
              <a:gd name="connsiteX105" fmla="*/ 490321 w 569846"/>
              <a:gd name="connsiteY105" fmla="*/ 213805 h 682870"/>
              <a:gd name="connsiteX106" fmla="*/ 514434 w 569846"/>
              <a:gd name="connsiteY106" fmla="*/ 230566 h 682870"/>
              <a:gd name="connsiteX107" fmla="*/ 514529 w 569846"/>
              <a:gd name="connsiteY107" fmla="*/ 230548 h 682870"/>
              <a:gd name="connsiteX108" fmla="*/ 543311 w 569846"/>
              <a:gd name="connsiteY108" fmla="*/ 335005 h 682870"/>
              <a:gd name="connsiteX109" fmla="*/ 567882 w 569846"/>
              <a:gd name="connsiteY109" fmla="*/ 318921 h 682870"/>
              <a:gd name="connsiteX110" fmla="*/ 567900 w 569846"/>
              <a:gd name="connsiteY110" fmla="*/ 318833 h 682870"/>
              <a:gd name="connsiteX111" fmla="*/ 567899 w 569846"/>
              <a:gd name="connsiteY111" fmla="*/ 318833 h 682870"/>
              <a:gd name="connsiteX112" fmla="*/ 551786 w 569846"/>
              <a:gd name="connsiteY112" fmla="*/ 294306 h 682870"/>
              <a:gd name="connsiteX113" fmla="*/ 551697 w 569846"/>
              <a:gd name="connsiteY113" fmla="*/ 294288 h 682870"/>
              <a:gd name="connsiteX114" fmla="*/ 513576 w 569846"/>
              <a:gd name="connsiteY114" fmla="*/ 286677 h 682870"/>
              <a:gd name="connsiteX115" fmla="*/ 489006 w 569846"/>
              <a:gd name="connsiteY115" fmla="*/ 302761 h 682870"/>
              <a:gd name="connsiteX116" fmla="*/ 488987 w 569846"/>
              <a:gd name="connsiteY116" fmla="*/ 302850 h 682870"/>
              <a:gd name="connsiteX117" fmla="*/ 488987 w 569846"/>
              <a:gd name="connsiteY117" fmla="*/ 302850 h 682870"/>
              <a:gd name="connsiteX118" fmla="*/ 505100 w 569846"/>
              <a:gd name="connsiteY118" fmla="*/ 327376 h 682870"/>
              <a:gd name="connsiteX119" fmla="*/ 505189 w 569846"/>
              <a:gd name="connsiteY119" fmla="*/ 327395 h 682870"/>
              <a:gd name="connsiteX120" fmla="*/ 165525 w 569846"/>
              <a:gd name="connsiteY120" fmla="*/ 87658 h 682870"/>
              <a:gd name="connsiteX121" fmla="*/ 193675 w 569846"/>
              <a:gd name="connsiteY121" fmla="*/ 96062 h 682870"/>
              <a:gd name="connsiteX122" fmla="*/ 193736 w 569846"/>
              <a:gd name="connsiteY122" fmla="*/ 96030 h 682870"/>
              <a:gd name="connsiteX123" fmla="*/ 193734 w 569846"/>
              <a:gd name="connsiteY123" fmla="*/ 96029 h 682870"/>
              <a:gd name="connsiteX124" fmla="*/ 202154 w 569846"/>
              <a:gd name="connsiteY124" fmla="*/ 67930 h 682870"/>
              <a:gd name="connsiteX125" fmla="*/ 202121 w 569846"/>
              <a:gd name="connsiteY125" fmla="*/ 67870 h 682870"/>
              <a:gd name="connsiteX126" fmla="*/ 183060 w 569846"/>
              <a:gd name="connsiteY126" fmla="*/ 34192 h 682870"/>
              <a:gd name="connsiteX127" fmla="*/ 154910 w 569846"/>
              <a:gd name="connsiteY127" fmla="*/ 25788 h 682870"/>
              <a:gd name="connsiteX128" fmla="*/ 154849 w 569846"/>
              <a:gd name="connsiteY128" fmla="*/ 25821 h 682870"/>
              <a:gd name="connsiteX129" fmla="*/ 154851 w 569846"/>
              <a:gd name="connsiteY129" fmla="*/ 25821 h 682870"/>
              <a:gd name="connsiteX130" fmla="*/ 146431 w 569846"/>
              <a:gd name="connsiteY130" fmla="*/ 53921 h 682870"/>
              <a:gd name="connsiteX131" fmla="*/ 146464 w 569846"/>
              <a:gd name="connsiteY131" fmla="*/ 53980 h 682870"/>
              <a:gd name="connsiteX132" fmla="*/ 90806 w 569846"/>
              <a:gd name="connsiteY132" fmla="*/ 146450 h 682870"/>
              <a:gd name="connsiteX133" fmla="*/ 120140 w 569846"/>
              <a:gd name="connsiteY133" fmla="*/ 144761 h 682870"/>
              <a:gd name="connsiteX134" fmla="*/ 120160 w 569846"/>
              <a:gd name="connsiteY134" fmla="*/ 144738 h 682870"/>
              <a:gd name="connsiteX135" fmla="*/ 120160 w 569846"/>
              <a:gd name="connsiteY135" fmla="*/ 144738 h 682870"/>
              <a:gd name="connsiteX136" fmla="*/ 118467 w 569846"/>
              <a:gd name="connsiteY136" fmla="*/ 115457 h 682870"/>
              <a:gd name="connsiteX137" fmla="*/ 118444 w 569846"/>
              <a:gd name="connsiteY137" fmla="*/ 115437 h 682870"/>
              <a:gd name="connsiteX138" fmla="*/ 89663 w 569846"/>
              <a:gd name="connsiteY138" fmla="*/ 89941 h 682870"/>
              <a:gd name="connsiteX139" fmla="*/ 60329 w 569846"/>
              <a:gd name="connsiteY139" fmla="*/ 91630 h 682870"/>
              <a:gd name="connsiteX140" fmla="*/ 60309 w 569846"/>
              <a:gd name="connsiteY140" fmla="*/ 91653 h 682870"/>
              <a:gd name="connsiteX141" fmla="*/ 60308 w 569846"/>
              <a:gd name="connsiteY141" fmla="*/ 91653 h 682870"/>
              <a:gd name="connsiteX142" fmla="*/ 62001 w 569846"/>
              <a:gd name="connsiteY142" fmla="*/ 120934 h 682870"/>
              <a:gd name="connsiteX143" fmla="*/ 62024 w 569846"/>
              <a:gd name="connsiteY143" fmla="*/ 120955 h 682870"/>
              <a:gd name="connsiteX144" fmla="*/ 54972 w 569846"/>
              <a:gd name="connsiteY144" fmla="*/ 229787 h 682870"/>
              <a:gd name="connsiteX145" fmla="*/ 79162 w 569846"/>
              <a:gd name="connsiteY145" fmla="*/ 213139 h 682870"/>
              <a:gd name="connsiteX146" fmla="*/ 79180 w 569846"/>
              <a:gd name="connsiteY146" fmla="*/ 213044 h 682870"/>
              <a:gd name="connsiteX147" fmla="*/ 79178 w 569846"/>
              <a:gd name="connsiteY147" fmla="*/ 213044 h 682870"/>
              <a:gd name="connsiteX148" fmla="*/ 62658 w 569846"/>
              <a:gd name="connsiteY148" fmla="*/ 189115 h 682870"/>
              <a:gd name="connsiteX149" fmla="*/ 62405 w 569846"/>
              <a:gd name="connsiteY149" fmla="*/ 189070 h 682870"/>
              <a:gd name="connsiteX150" fmla="*/ 24283 w 569846"/>
              <a:gd name="connsiteY150" fmla="*/ 182221 h 682870"/>
              <a:gd name="connsiteX151" fmla="*/ 379 w 569846"/>
              <a:gd name="connsiteY151" fmla="*/ 198332 h 682870"/>
              <a:gd name="connsiteX152" fmla="*/ 266 w 569846"/>
              <a:gd name="connsiteY152" fmla="*/ 198964 h 682870"/>
              <a:gd name="connsiteX153" fmla="*/ 267 w 569846"/>
              <a:gd name="connsiteY153" fmla="*/ 198964 h 682870"/>
              <a:gd name="connsiteX154" fmla="*/ 16408 w 569846"/>
              <a:gd name="connsiteY154" fmla="*/ 222826 h 682870"/>
              <a:gd name="connsiteX155" fmla="*/ 17041 w 569846"/>
              <a:gd name="connsiteY155" fmla="*/ 222938 h 682870"/>
              <a:gd name="connsiteX156" fmla="*/ 64121 w 569846"/>
              <a:gd name="connsiteY156" fmla="*/ 326634 h 682870"/>
              <a:gd name="connsiteX157" fmla="*/ 80341 w 569846"/>
              <a:gd name="connsiteY157" fmla="*/ 302178 h 682870"/>
              <a:gd name="connsiteX158" fmla="*/ 80322 w 569846"/>
              <a:gd name="connsiteY158" fmla="*/ 302089 h 682870"/>
              <a:gd name="connsiteX159" fmla="*/ 80322 w 569846"/>
              <a:gd name="connsiteY159" fmla="*/ 302089 h 682870"/>
              <a:gd name="connsiteX160" fmla="*/ 55822 w 569846"/>
              <a:gd name="connsiteY160" fmla="*/ 285898 h 682870"/>
              <a:gd name="connsiteX161" fmla="*/ 55733 w 569846"/>
              <a:gd name="connsiteY161" fmla="*/ 285916 h 682870"/>
              <a:gd name="connsiteX162" fmla="*/ 17612 w 569846"/>
              <a:gd name="connsiteY162" fmla="*/ 293527 h 682870"/>
              <a:gd name="connsiteX163" fmla="*/ 1220 w 569846"/>
              <a:gd name="connsiteY163" fmla="*/ 318072 h 682870"/>
              <a:gd name="connsiteX164" fmla="*/ 1220 w 569846"/>
              <a:gd name="connsiteY164" fmla="*/ 318071 h 682870"/>
              <a:gd name="connsiteX165" fmla="*/ 25808 w 569846"/>
              <a:gd name="connsiteY165" fmla="*/ 334244 h 6828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Lst>
            <a:rect l="l" t="t" r="r" b="b"/>
            <a:pathLst>
              <a:path w="569846" h="682870">
                <a:moveTo>
                  <a:pt x="383390" y="659031"/>
                </a:moveTo>
                <a:cubicBezTo>
                  <a:pt x="383495" y="672061"/>
                  <a:pt x="372999" y="682708"/>
                  <a:pt x="359946" y="682813"/>
                </a:cubicBezTo>
                <a:cubicBezTo>
                  <a:pt x="359882" y="682814"/>
                  <a:pt x="359818" y="682814"/>
                  <a:pt x="359754" y="682814"/>
                </a:cubicBezTo>
                <a:lnTo>
                  <a:pt x="215464" y="682814"/>
                </a:lnTo>
                <a:cubicBezTo>
                  <a:pt x="202305" y="682814"/>
                  <a:pt x="191638" y="672166"/>
                  <a:pt x="191638" y="659031"/>
                </a:cubicBezTo>
                <a:lnTo>
                  <a:pt x="191638" y="659031"/>
                </a:lnTo>
                <a:cubicBezTo>
                  <a:pt x="191638" y="645896"/>
                  <a:pt x="202305" y="635247"/>
                  <a:pt x="215464" y="635247"/>
                </a:cubicBezTo>
                <a:lnTo>
                  <a:pt x="359755" y="635247"/>
                </a:lnTo>
                <a:cubicBezTo>
                  <a:pt x="372808" y="635247"/>
                  <a:pt x="383390" y="645810"/>
                  <a:pt x="383391" y="658840"/>
                </a:cubicBezTo>
                <a:cubicBezTo>
                  <a:pt x="383391" y="658903"/>
                  <a:pt x="383391" y="658967"/>
                  <a:pt x="383390" y="659031"/>
                </a:cubicBezTo>
                <a:close/>
                <a:moveTo>
                  <a:pt x="383390" y="597004"/>
                </a:moveTo>
                <a:cubicBezTo>
                  <a:pt x="383495" y="583974"/>
                  <a:pt x="372999" y="573326"/>
                  <a:pt x="359946" y="573221"/>
                </a:cubicBezTo>
                <a:cubicBezTo>
                  <a:pt x="359882" y="573220"/>
                  <a:pt x="359818" y="573220"/>
                  <a:pt x="359754" y="573220"/>
                </a:cubicBezTo>
                <a:lnTo>
                  <a:pt x="215464" y="573220"/>
                </a:lnTo>
                <a:cubicBezTo>
                  <a:pt x="202305" y="573220"/>
                  <a:pt x="191638" y="583868"/>
                  <a:pt x="191638" y="597004"/>
                </a:cubicBezTo>
                <a:lnTo>
                  <a:pt x="191638" y="597004"/>
                </a:lnTo>
                <a:cubicBezTo>
                  <a:pt x="191638" y="610139"/>
                  <a:pt x="202305" y="620787"/>
                  <a:pt x="215464" y="620787"/>
                </a:cubicBezTo>
                <a:lnTo>
                  <a:pt x="359755" y="620787"/>
                </a:lnTo>
                <a:cubicBezTo>
                  <a:pt x="372808" y="620787"/>
                  <a:pt x="383390" y="610225"/>
                  <a:pt x="383391" y="597195"/>
                </a:cubicBezTo>
                <a:cubicBezTo>
                  <a:pt x="383391" y="597131"/>
                  <a:pt x="383391" y="597067"/>
                  <a:pt x="383390" y="597004"/>
                </a:cubicBezTo>
                <a:close/>
                <a:moveTo>
                  <a:pt x="310387" y="336337"/>
                </a:moveTo>
                <a:lnTo>
                  <a:pt x="264832" y="336337"/>
                </a:lnTo>
                <a:lnTo>
                  <a:pt x="264832" y="559140"/>
                </a:lnTo>
                <a:lnTo>
                  <a:pt x="310387" y="559140"/>
                </a:lnTo>
                <a:close/>
                <a:moveTo>
                  <a:pt x="207268" y="246341"/>
                </a:moveTo>
                <a:cubicBezTo>
                  <a:pt x="188319" y="246341"/>
                  <a:pt x="172959" y="261674"/>
                  <a:pt x="172959" y="280589"/>
                </a:cubicBezTo>
                <a:cubicBezTo>
                  <a:pt x="172959" y="299504"/>
                  <a:pt x="188320" y="314837"/>
                  <a:pt x="207268" y="314837"/>
                </a:cubicBezTo>
                <a:lnTo>
                  <a:pt x="241577" y="314837"/>
                </a:lnTo>
                <a:lnTo>
                  <a:pt x="241577" y="280589"/>
                </a:lnTo>
                <a:cubicBezTo>
                  <a:pt x="241473" y="261717"/>
                  <a:pt x="226173" y="246445"/>
                  <a:pt x="207268" y="246341"/>
                </a:cubicBezTo>
                <a:close/>
                <a:moveTo>
                  <a:pt x="400355" y="280589"/>
                </a:moveTo>
                <a:cubicBezTo>
                  <a:pt x="400355" y="261674"/>
                  <a:pt x="384993" y="246341"/>
                  <a:pt x="366045" y="246341"/>
                </a:cubicBezTo>
                <a:cubicBezTo>
                  <a:pt x="347096" y="246341"/>
                  <a:pt x="331736" y="261674"/>
                  <a:pt x="331736" y="280589"/>
                </a:cubicBezTo>
                <a:lnTo>
                  <a:pt x="331735" y="314837"/>
                </a:lnTo>
                <a:lnTo>
                  <a:pt x="366045" y="314837"/>
                </a:lnTo>
                <a:cubicBezTo>
                  <a:pt x="385099" y="314734"/>
                  <a:pt x="400462" y="299233"/>
                  <a:pt x="400359" y="280213"/>
                </a:cubicBezTo>
                <a:cubicBezTo>
                  <a:pt x="400358" y="280085"/>
                  <a:pt x="400357" y="279956"/>
                  <a:pt x="400355" y="279828"/>
                </a:cubicBezTo>
                <a:close/>
                <a:moveTo>
                  <a:pt x="476598" y="218562"/>
                </a:moveTo>
                <a:cubicBezTo>
                  <a:pt x="461159" y="157866"/>
                  <a:pt x="388346" y="92224"/>
                  <a:pt x="287133" y="92034"/>
                </a:cubicBezTo>
                <a:cubicBezTo>
                  <a:pt x="185920" y="91843"/>
                  <a:pt x="112726" y="157105"/>
                  <a:pt x="97477" y="217801"/>
                </a:cubicBezTo>
                <a:cubicBezTo>
                  <a:pt x="87292" y="263266"/>
                  <a:pt x="94858" y="310898"/>
                  <a:pt x="118635" y="350988"/>
                </a:cubicBezTo>
                <a:cubicBezTo>
                  <a:pt x="137695" y="389041"/>
                  <a:pt x="159425" y="421387"/>
                  <a:pt x="175817" y="460772"/>
                </a:cubicBezTo>
                <a:cubicBezTo>
                  <a:pt x="184452" y="484996"/>
                  <a:pt x="190833" y="509964"/>
                  <a:pt x="194878" y="535357"/>
                </a:cubicBezTo>
                <a:cubicBezTo>
                  <a:pt x="199072" y="554384"/>
                  <a:pt x="205934" y="559521"/>
                  <a:pt x="227854" y="559711"/>
                </a:cubicBezTo>
                <a:lnTo>
                  <a:pt x="241768" y="559711"/>
                </a:lnTo>
                <a:lnTo>
                  <a:pt x="241768" y="336337"/>
                </a:lnTo>
                <a:lnTo>
                  <a:pt x="207459" y="336337"/>
                </a:lnTo>
                <a:cubicBezTo>
                  <a:pt x="175878" y="336337"/>
                  <a:pt x="150276" y="310782"/>
                  <a:pt x="150276" y="279257"/>
                </a:cubicBezTo>
                <a:cubicBezTo>
                  <a:pt x="150198" y="264217"/>
                  <a:pt x="156254" y="249793"/>
                  <a:pt x="167050" y="239301"/>
                </a:cubicBezTo>
                <a:cubicBezTo>
                  <a:pt x="177630" y="228649"/>
                  <a:pt x="192051" y="222685"/>
                  <a:pt x="207077" y="222748"/>
                </a:cubicBezTo>
                <a:cubicBezTo>
                  <a:pt x="238144" y="222739"/>
                  <a:pt x="263535" y="247493"/>
                  <a:pt x="264260" y="278496"/>
                </a:cubicBezTo>
                <a:lnTo>
                  <a:pt x="264260" y="278496"/>
                </a:lnTo>
                <a:lnTo>
                  <a:pt x="264260" y="313505"/>
                </a:lnTo>
                <a:lnTo>
                  <a:pt x="309816" y="313505"/>
                </a:lnTo>
                <a:lnTo>
                  <a:pt x="309816" y="279067"/>
                </a:lnTo>
                <a:lnTo>
                  <a:pt x="309816" y="279067"/>
                </a:lnTo>
                <a:cubicBezTo>
                  <a:pt x="309816" y="247542"/>
                  <a:pt x="335417" y="221986"/>
                  <a:pt x="366998" y="221986"/>
                </a:cubicBezTo>
                <a:cubicBezTo>
                  <a:pt x="398579" y="221986"/>
                  <a:pt x="424181" y="247542"/>
                  <a:pt x="424181" y="279067"/>
                </a:cubicBezTo>
                <a:cubicBezTo>
                  <a:pt x="424181" y="310591"/>
                  <a:pt x="398579" y="336147"/>
                  <a:pt x="366998" y="336147"/>
                </a:cubicBezTo>
                <a:lnTo>
                  <a:pt x="332689" y="336147"/>
                </a:lnTo>
                <a:lnTo>
                  <a:pt x="332689" y="559140"/>
                </a:lnTo>
                <a:lnTo>
                  <a:pt x="345268" y="559140"/>
                </a:lnTo>
                <a:cubicBezTo>
                  <a:pt x="367379" y="559140"/>
                  <a:pt x="374241" y="552861"/>
                  <a:pt x="378243" y="534786"/>
                </a:cubicBezTo>
                <a:cubicBezTo>
                  <a:pt x="382379" y="509412"/>
                  <a:pt x="388758" y="484453"/>
                  <a:pt x="397304" y="460201"/>
                </a:cubicBezTo>
                <a:cubicBezTo>
                  <a:pt x="414460" y="420816"/>
                  <a:pt x="435426" y="389041"/>
                  <a:pt x="454487" y="350417"/>
                </a:cubicBezTo>
                <a:cubicBezTo>
                  <a:pt x="478156" y="310502"/>
                  <a:pt x="485849" y="263136"/>
                  <a:pt x="476026" y="217801"/>
                </a:cubicBezTo>
                <a:close/>
                <a:moveTo>
                  <a:pt x="307147" y="20684"/>
                </a:moveTo>
                <a:cubicBezTo>
                  <a:pt x="307147" y="9230"/>
                  <a:pt x="297846" y="-56"/>
                  <a:pt x="286371" y="-56"/>
                </a:cubicBezTo>
                <a:cubicBezTo>
                  <a:pt x="286307" y="-56"/>
                  <a:pt x="286243" y="-56"/>
                  <a:pt x="286179" y="-56"/>
                </a:cubicBezTo>
                <a:lnTo>
                  <a:pt x="286180" y="-56"/>
                </a:lnTo>
                <a:cubicBezTo>
                  <a:pt x="274706" y="-56"/>
                  <a:pt x="265403" y="9230"/>
                  <a:pt x="265403" y="20684"/>
                </a:cubicBezTo>
                <a:lnTo>
                  <a:pt x="265403" y="58737"/>
                </a:lnTo>
                <a:cubicBezTo>
                  <a:pt x="265403" y="70191"/>
                  <a:pt x="274706" y="79476"/>
                  <a:pt x="286180" y="79476"/>
                </a:cubicBezTo>
                <a:lnTo>
                  <a:pt x="286180" y="79476"/>
                </a:lnTo>
                <a:cubicBezTo>
                  <a:pt x="297655" y="79581"/>
                  <a:pt x="307041" y="70382"/>
                  <a:pt x="307147" y="58928"/>
                </a:cubicBezTo>
                <a:cubicBezTo>
                  <a:pt x="307148" y="58864"/>
                  <a:pt x="307148" y="58801"/>
                  <a:pt x="307148" y="58737"/>
                </a:cubicBezTo>
                <a:close/>
                <a:moveTo>
                  <a:pt x="422656" y="54741"/>
                </a:moveTo>
                <a:cubicBezTo>
                  <a:pt x="428037" y="44644"/>
                  <a:pt x="424303" y="32104"/>
                  <a:pt x="414269" y="26582"/>
                </a:cubicBezTo>
                <a:lnTo>
                  <a:pt x="414269" y="26582"/>
                </a:lnTo>
                <a:cubicBezTo>
                  <a:pt x="404188" y="21110"/>
                  <a:pt x="391572" y="24831"/>
                  <a:pt x="386092" y="34894"/>
                </a:cubicBezTo>
                <a:cubicBezTo>
                  <a:pt x="386081" y="34914"/>
                  <a:pt x="386069" y="34934"/>
                  <a:pt x="386059" y="34953"/>
                </a:cubicBezTo>
                <a:lnTo>
                  <a:pt x="366998" y="68631"/>
                </a:lnTo>
                <a:cubicBezTo>
                  <a:pt x="361616" y="78728"/>
                  <a:pt x="365351" y="91268"/>
                  <a:pt x="375385" y="96791"/>
                </a:cubicBezTo>
                <a:lnTo>
                  <a:pt x="375385" y="96790"/>
                </a:lnTo>
                <a:cubicBezTo>
                  <a:pt x="385466" y="102262"/>
                  <a:pt x="398081" y="98541"/>
                  <a:pt x="403562" y="88479"/>
                </a:cubicBezTo>
                <a:cubicBezTo>
                  <a:pt x="403573" y="88459"/>
                  <a:pt x="403584" y="88439"/>
                  <a:pt x="403595" y="88419"/>
                </a:cubicBezTo>
                <a:close/>
                <a:moveTo>
                  <a:pt x="507667" y="121715"/>
                </a:moveTo>
                <a:cubicBezTo>
                  <a:pt x="516246" y="114109"/>
                  <a:pt x="517023" y="101001"/>
                  <a:pt x="509403" y="92437"/>
                </a:cubicBezTo>
                <a:cubicBezTo>
                  <a:pt x="509396" y="92430"/>
                  <a:pt x="509389" y="92422"/>
                  <a:pt x="509383" y="92414"/>
                </a:cubicBezTo>
                <a:lnTo>
                  <a:pt x="509382" y="92414"/>
                </a:lnTo>
                <a:cubicBezTo>
                  <a:pt x="501762" y="83851"/>
                  <a:pt x="488630" y="83075"/>
                  <a:pt x="480051" y="90682"/>
                </a:cubicBezTo>
                <a:cubicBezTo>
                  <a:pt x="480043" y="90689"/>
                  <a:pt x="480036" y="90695"/>
                  <a:pt x="480028" y="90702"/>
                </a:cubicBezTo>
                <a:lnTo>
                  <a:pt x="451438" y="116198"/>
                </a:lnTo>
                <a:cubicBezTo>
                  <a:pt x="442816" y="123596"/>
                  <a:pt x="441836" y="136570"/>
                  <a:pt x="449247" y="145176"/>
                </a:cubicBezTo>
                <a:cubicBezTo>
                  <a:pt x="449340" y="145285"/>
                  <a:pt x="449435" y="145392"/>
                  <a:pt x="449531" y="145499"/>
                </a:cubicBezTo>
                <a:lnTo>
                  <a:pt x="449531" y="145499"/>
                </a:lnTo>
                <a:cubicBezTo>
                  <a:pt x="457151" y="154062"/>
                  <a:pt x="470283" y="154838"/>
                  <a:pt x="478862" y="147232"/>
                </a:cubicBezTo>
                <a:cubicBezTo>
                  <a:pt x="478870" y="147225"/>
                  <a:pt x="478877" y="147218"/>
                  <a:pt x="478885" y="147211"/>
                </a:cubicBezTo>
                <a:close/>
                <a:moveTo>
                  <a:pt x="552651" y="223699"/>
                </a:moveTo>
                <a:cubicBezTo>
                  <a:pt x="563895" y="221671"/>
                  <a:pt x="571388" y="210961"/>
                  <a:pt x="569424" y="199725"/>
                </a:cubicBezTo>
                <a:lnTo>
                  <a:pt x="569424" y="199725"/>
                </a:lnTo>
                <a:cubicBezTo>
                  <a:pt x="567402" y="188450"/>
                  <a:pt x="556607" y="180946"/>
                  <a:pt x="545312" y="182964"/>
                </a:cubicBezTo>
                <a:cubicBezTo>
                  <a:pt x="545281" y="182970"/>
                  <a:pt x="545248" y="182976"/>
                  <a:pt x="545217" y="182982"/>
                </a:cubicBezTo>
                <a:lnTo>
                  <a:pt x="507095" y="189831"/>
                </a:lnTo>
                <a:cubicBezTo>
                  <a:pt x="495851" y="191859"/>
                  <a:pt x="488358" y="202569"/>
                  <a:pt x="490321" y="213805"/>
                </a:cubicBezTo>
                <a:lnTo>
                  <a:pt x="490321" y="213805"/>
                </a:lnTo>
                <a:cubicBezTo>
                  <a:pt x="492343" y="225080"/>
                  <a:pt x="503138" y="232584"/>
                  <a:pt x="514434" y="230566"/>
                </a:cubicBezTo>
                <a:cubicBezTo>
                  <a:pt x="514465" y="230560"/>
                  <a:pt x="514498" y="230554"/>
                  <a:pt x="514529" y="230548"/>
                </a:cubicBezTo>
                <a:close/>
                <a:moveTo>
                  <a:pt x="543311" y="335005"/>
                </a:moveTo>
                <a:cubicBezTo>
                  <a:pt x="554546" y="337337"/>
                  <a:pt x="565546" y="330136"/>
                  <a:pt x="567882" y="318921"/>
                </a:cubicBezTo>
                <a:cubicBezTo>
                  <a:pt x="567888" y="318892"/>
                  <a:pt x="567895" y="318862"/>
                  <a:pt x="567900" y="318833"/>
                </a:cubicBezTo>
                <a:lnTo>
                  <a:pt x="567899" y="318833"/>
                </a:lnTo>
                <a:cubicBezTo>
                  <a:pt x="570234" y="307618"/>
                  <a:pt x="563021" y="296638"/>
                  <a:pt x="551786" y="294306"/>
                </a:cubicBezTo>
                <a:cubicBezTo>
                  <a:pt x="551756" y="294300"/>
                  <a:pt x="551727" y="294294"/>
                  <a:pt x="551697" y="294288"/>
                </a:cubicBezTo>
                <a:lnTo>
                  <a:pt x="513576" y="286677"/>
                </a:lnTo>
                <a:cubicBezTo>
                  <a:pt x="502341" y="284346"/>
                  <a:pt x="491342" y="291547"/>
                  <a:pt x="489006" y="302761"/>
                </a:cubicBezTo>
                <a:cubicBezTo>
                  <a:pt x="489000" y="302791"/>
                  <a:pt x="488993" y="302821"/>
                  <a:pt x="488987" y="302850"/>
                </a:cubicBezTo>
                <a:lnTo>
                  <a:pt x="488987" y="302850"/>
                </a:lnTo>
                <a:cubicBezTo>
                  <a:pt x="486652" y="314064"/>
                  <a:pt x="493865" y="325045"/>
                  <a:pt x="505100" y="327376"/>
                </a:cubicBezTo>
                <a:cubicBezTo>
                  <a:pt x="505130" y="327382"/>
                  <a:pt x="505159" y="327389"/>
                  <a:pt x="505189" y="327395"/>
                </a:cubicBezTo>
                <a:close/>
                <a:moveTo>
                  <a:pt x="165525" y="87658"/>
                </a:moveTo>
                <a:cubicBezTo>
                  <a:pt x="170973" y="97738"/>
                  <a:pt x="183577" y="101501"/>
                  <a:pt x="193675" y="96062"/>
                </a:cubicBezTo>
                <a:cubicBezTo>
                  <a:pt x="193695" y="96051"/>
                  <a:pt x="193715" y="96040"/>
                  <a:pt x="193736" y="96030"/>
                </a:cubicBezTo>
                <a:lnTo>
                  <a:pt x="193734" y="96029"/>
                </a:lnTo>
                <a:cubicBezTo>
                  <a:pt x="203833" y="90591"/>
                  <a:pt x="207602" y="78010"/>
                  <a:pt x="202154" y="67930"/>
                </a:cubicBezTo>
                <a:cubicBezTo>
                  <a:pt x="202143" y="67910"/>
                  <a:pt x="202132" y="67890"/>
                  <a:pt x="202121" y="67870"/>
                </a:cubicBezTo>
                <a:lnTo>
                  <a:pt x="183060" y="34192"/>
                </a:lnTo>
                <a:cubicBezTo>
                  <a:pt x="177612" y="24112"/>
                  <a:pt x="165008" y="20349"/>
                  <a:pt x="154910" y="25788"/>
                </a:cubicBezTo>
                <a:cubicBezTo>
                  <a:pt x="154890" y="25799"/>
                  <a:pt x="154870" y="25810"/>
                  <a:pt x="154849" y="25821"/>
                </a:cubicBezTo>
                <a:lnTo>
                  <a:pt x="154851" y="25821"/>
                </a:lnTo>
                <a:cubicBezTo>
                  <a:pt x="144752" y="31260"/>
                  <a:pt x="140983" y="43840"/>
                  <a:pt x="146431" y="53921"/>
                </a:cubicBezTo>
                <a:cubicBezTo>
                  <a:pt x="146442" y="53941"/>
                  <a:pt x="146453" y="53960"/>
                  <a:pt x="146464" y="53980"/>
                </a:cubicBezTo>
                <a:close/>
                <a:moveTo>
                  <a:pt x="90806" y="146450"/>
                </a:moveTo>
                <a:cubicBezTo>
                  <a:pt x="99374" y="154069"/>
                  <a:pt x="112507" y="153313"/>
                  <a:pt x="120140" y="144761"/>
                </a:cubicBezTo>
                <a:cubicBezTo>
                  <a:pt x="120147" y="144753"/>
                  <a:pt x="120154" y="144745"/>
                  <a:pt x="120160" y="144738"/>
                </a:cubicBezTo>
                <a:lnTo>
                  <a:pt x="120160" y="144738"/>
                </a:lnTo>
                <a:cubicBezTo>
                  <a:pt x="127793" y="136186"/>
                  <a:pt x="127034" y="123076"/>
                  <a:pt x="118467" y="115457"/>
                </a:cubicBezTo>
                <a:cubicBezTo>
                  <a:pt x="118459" y="115450"/>
                  <a:pt x="118452" y="115444"/>
                  <a:pt x="118444" y="115437"/>
                </a:cubicBezTo>
                <a:lnTo>
                  <a:pt x="89663" y="89941"/>
                </a:lnTo>
                <a:cubicBezTo>
                  <a:pt x="81096" y="82322"/>
                  <a:pt x="67962" y="83078"/>
                  <a:pt x="60329" y="91630"/>
                </a:cubicBezTo>
                <a:cubicBezTo>
                  <a:pt x="60322" y="91638"/>
                  <a:pt x="60315" y="91646"/>
                  <a:pt x="60309" y="91653"/>
                </a:cubicBezTo>
                <a:lnTo>
                  <a:pt x="60308" y="91653"/>
                </a:lnTo>
                <a:cubicBezTo>
                  <a:pt x="52675" y="100206"/>
                  <a:pt x="53434" y="113315"/>
                  <a:pt x="62001" y="120934"/>
                </a:cubicBezTo>
                <a:cubicBezTo>
                  <a:pt x="62009" y="120941"/>
                  <a:pt x="62016" y="120948"/>
                  <a:pt x="62024" y="120955"/>
                </a:cubicBezTo>
                <a:close/>
                <a:moveTo>
                  <a:pt x="54972" y="229787"/>
                </a:moveTo>
                <a:cubicBezTo>
                  <a:pt x="66258" y="231858"/>
                  <a:pt x="77088" y="224404"/>
                  <a:pt x="79162" y="213139"/>
                </a:cubicBezTo>
                <a:cubicBezTo>
                  <a:pt x="79168" y="213107"/>
                  <a:pt x="79174" y="213076"/>
                  <a:pt x="79180" y="213044"/>
                </a:cubicBezTo>
                <a:lnTo>
                  <a:pt x="79178" y="213044"/>
                </a:lnTo>
                <a:cubicBezTo>
                  <a:pt x="81236" y="201882"/>
                  <a:pt x="73840" y="191169"/>
                  <a:pt x="62658" y="189115"/>
                </a:cubicBezTo>
                <a:cubicBezTo>
                  <a:pt x="62573" y="189100"/>
                  <a:pt x="62490" y="189085"/>
                  <a:pt x="62405" y="189070"/>
                </a:cubicBezTo>
                <a:lnTo>
                  <a:pt x="24283" y="182221"/>
                </a:lnTo>
                <a:cubicBezTo>
                  <a:pt x="13225" y="180080"/>
                  <a:pt x="2523" y="187294"/>
                  <a:pt x="379" y="198332"/>
                </a:cubicBezTo>
                <a:cubicBezTo>
                  <a:pt x="338" y="198542"/>
                  <a:pt x="301" y="198753"/>
                  <a:pt x="266" y="198964"/>
                </a:cubicBezTo>
                <a:lnTo>
                  <a:pt x="267" y="198964"/>
                </a:lnTo>
                <a:cubicBezTo>
                  <a:pt x="-1877" y="210002"/>
                  <a:pt x="5350" y="220686"/>
                  <a:pt x="16408" y="222826"/>
                </a:cubicBezTo>
                <a:cubicBezTo>
                  <a:pt x="16619" y="222866"/>
                  <a:pt x="16829" y="222904"/>
                  <a:pt x="17041" y="222938"/>
                </a:cubicBezTo>
                <a:close/>
                <a:moveTo>
                  <a:pt x="64121" y="326634"/>
                </a:moveTo>
                <a:cubicBezTo>
                  <a:pt x="75365" y="324351"/>
                  <a:pt x="82627" y="313402"/>
                  <a:pt x="80341" y="302178"/>
                </a:cubicBezTo>
                <a:cubicBezTo>
                  <a:pt x="80335" y="302148"/>
                  <a:pt x="80329" y="302119"/>
                  <a:pt x="80322" y="302089"/>
                </a:cubicBezTo>
                <a:lnTo>
                  <a:pt x="80322" y="302089"/>
                </a:lnTo>
                <a:cubicBezTo>
                  <a:pt x="78036" y="290865"/>
                  <a:pt x="67066" y="283616"/>
                  <a:pt x="55822" y="285898"/>
                </a:cubicBezTo>
                <a:cubicBezTo>
                  <a:pt x="55792" y="285904"/>
                  <a:pt x="55763" y="285910"/>
                  <a:pt x="55733" y="285916"/>
                </a:cubicBezTo>
                <a:lnTo>
                  <a:pt x="17612" y="293527"/>
                </a:lnTo>
                <a:cubicBezTo>
                  <a:pt x="6381" y="295913"/>
                  <a:pt x="-894" y="306805"/>
                  <a:pt x="1220" y="318072"/>
                </a:cubicBezTo>
                <a:lnTo>
                  <a:pt x="1220" y="318071"/>
                </a:lnTo>
                <a:cubicBezTo>
                  <a:pt x="3607" y="329267"/>
                  <a:pt x="14561" y="336472"/>
                  <a:pt x="25808" y="334244"/>
                </a:cubicBezTo>
                <a:close/>
              </a:path>
            </a:pathLst>
          </a:custGeom>
          <a:solidFill>
            <a:schemeClr val="accent1"/>
          </a:solidFill>
          <a:ln w="19050"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27FF4052-4B57-1FAE-4AB1-2D124F0E2CA0}"/>
              </a:ext>
            </a:extLst>
          </p:cNvPr>
          <p:cNvSpPr/>
          <p:nvPr/>
        </p:nvSpPr>
        <p:spPr>
          <a:xfrm>
            <a:off x="1016280" y="1838131"/>
            <a:ext cx="691527" cy="578032"/>
          </a:xfrm>
          <a:custGeom>
            <a:avLst/>
            <a:gdLst>
              <a:gd name="connsiteX0" fmla="*/ 92908 w 691527"/>
              <a:gd name="connsiteY0" fmla="*/ 470855 h 578032"/>
              <a:gd name="connsiteX1" fmla="*/ 92908 w 691527"/>
              <a:gd name="connsiteY1" fmla="*/ 314836 h 578032"/>
              <a:gd name="connsiteX2" fmla="*/ 115590 w 691527"/>
              <a:gd name="connsiteY2" fmla="*/ 292194 h 578032"/>
              <a:gd name="connsiteX3" fmla="*/ 153712 w 691527"/>
              <a:gd name="connsiteY3" fmla="*/ 292194 h 578032"/>
              <a:gd name="connsiteX4" fmla="*/ 176585 w 691527"/>
              <a:gd name="connsiteY4" fmla="*/ 314836 h 578032"/>
              <a:gd name="connsiteX5" fmla="*/ 176585 w 691527"/>
              <a:gd name="connsiteY5" fmla="*/ 470855 h 578032"/>
              <a:gd name="connsiteX6" fmla="*/ 153903 w 691527"/>
              <a:gd name="connsiteY6" fmla="*/ 493498 h 578032"/>
              <a:gd name="connsiteX7" fmla="*/ 153712 w 691527"/>
              <a:gd name="connsiteY7" fmla="*/ 493497 h 578032"/>
              <a:gd name="connsiteX8" fmla="*/ 115590 w 691527"/>
              <a:gd name="connsiteY8" fmla="*/ 493497 h 578032"/>
              <a:gd name="connsiteX9" fmla="*/ 92908 w 691527"/>
              <a:gd name="connsiteY9" fmla="*/ 470855 h 578032"/>
              <a:gd name="connsiteX10" fmla="*/ 253781 w 691527"/>
              <a:gd name="connsiteY10" fmla="*/ 237017 h 578032"/>
              <a:gd name="connsiteX11" fmla="*/ 231096 w 691527"/>
              <a:gd name="connsiteY11" fmla="*/ 259655 h 578032"/>
              <a:gd name="connsiteX12" fmla="*/ 231099 w 691527"/>
              <a:gd name="connsiteY12" fmla="*/ 260039 h 578032"/>
              <a:gd name="connsiteX13" fmla="*/ 231099 w 691527"/>
              <a:gd name="connsiteY13" fmla="*/ 471236 h 578032"/>
              <a:gd name="connsiteX14" fmla="*/ 253781 w 691527"/>
              <a:gd name="connsiteY14" fmla="*/ 493878 h 578032"/>
              <a:gd name="connsiteX15" fmla="*/ 291903 w 691527"/>
              <a:gd name="connsiteY15" fmla="*/ 493878 h 578032"/>
              <a:gd name="connsiteX16" fmla="*/ 314586 w 691527"/>
              <a:gd name="connsiteY16" fmla="*/ 471236 h 578032"/>
              <a:gd name="connsiteX17" fmla="*/ 314585 w 691527"/>
              <a:gd name="connsiteY17" fmla="*/ 260039 h 578032"/>
              <a:gd name="connsiteX18" fmla="*/ 291903 w 691527"/>
              <a:gd name="connsiteY18" fmla="*/ 237397 h 578032"/>
              <a:gd name="connsiteX19" fmla="*/ 392163 w 691527"/>
              <a:gd name="connsiteY19" fmla="*/ 189450 h 578032"/>
              <a:gd name="connsiteX20" fmla="*/ 369290 w 691527"/>
              <a:gd name="connsiteY20" fmla="*/ 212282 h 578032"/>
              <a:gd name="connsiteX21" fmla="*/ 369290 w 691527"/>
              <a:gd name="connsiteY21" fmla="*/ 470855 h 578032"/>
              <a:gd name="connsiteX22" fmla="*/ 391972 w 691527"/>
              <a:gd name="connsiteY22" fmla="*/ 493498 h 578032"/>
              <a:gd name="connsiteX23" fmla="*/ 392163 w 691527"/>
              <a:gd name="connsiteY23" fmla="*/ 493497 h 578032"/>
              <a:gd name="connsiteX24" fmla="*/ 430285 w 691527"/>
              <a:gd name="connsiteY24" fmla="*/ 493497 h 578032"/>
              <a:gd name="connsiteX25" fmla="*/ 452967 w 691527"/>
              <a:gd name="connsiteY25" fmla="*/ 470855 h 578032"/>
              <a:gd name="connsiteX26" fmla="*/ 452967 w 691527"/>
              <a:gd name="connsiteY26" fmla="*/ 212282 h 578032"/>
              <a:gd name="connsiteX27" fmla="*/ 430476 w 691527"/>
              <a:gd name="connsiteY27" fmla="*/ 189451 h 578032"/>
              <a:gd name="connsiteX28" fmla="*/ 430285 w 691527"/>
              <a:gd name="connsiteY28" fmla="*/ 189450 h 578032"/>
              <a:gd name="connsiteX29" fmla="*/ 530736 w 691527"/>
              <a:gd name="connsiteY29" fmla="*/ 140551 h 578032"/>
              <a:gd name="connsiteX30" fmla="*/ 507863 w 691527"/>
              <a:gd name="connsiteY30" fmla="*/ 163383 h 578032"/>
              <a:gd name="connsiteX31" fmla="*/ 507863 w 691527"/>
              <a:gd name="connsiteY31" fmla="*/ 470855 h 578032"/>
              <a:gd name="connsiteX32" fmla="*/ 530544 w 691527"/>
              <a:gd name="connsiteY32" fmla="*/ 493498 h 578032"/>
              <a:gd name="connsiteX33" fmla="*/ 530736 w 691527"/>
              <a:gd name="connsiteY33" fmla="*/ 493497 h 578032"/>
              <a:gd name="connsiteX34" fmla="*/ 568857 w 691527"/>
              <a:gd name="connsiteY34" fmla="*/ 493497 h 578032"/>
              <a:gd name="connsiteX35" fmla="*/ 591540 w 691527"/>
              <a:gd name="connsiteY35" fmla="*/ 470855 h 578032"/>
              <a:gd name="connsiteX36" fmla="*/ 591540 w 691527"/>
              <a:gd name="connsiteY36" fmla="*/ 163383 h 578032"/>
              <a:gd name="connsiteX37" fmla="*/ 569049 w 691527"/>
              <a:gd name="connsiteY37" fmla="*/ 140552 h 578032"/>
              <a:gd name="connsiteX38" fmla="*/ 568857 w 691527"/>
              <a:gd name="connsiteY38" fmla="*/ 140551 h 578032"/>
              <a:gd name="connsiteX39" fmla="*/ 103391 w 691527"/>
              <a:gd name="connsiteY39" fmla="*/ 231689 h 578032"/>
              <a:gd name="connsiteX40" fmla="*/ 513771 w 691527"/>
              <a:gd name="connsiteY40" fmla="*/ 77573 h 578032"/>
              <a:gd name="connsiteX41" fmla="*/ 525208 w 691527"/>
              <a:gd name="connsiteY41" fmla="*/ 99263 h 578032"/>
              <a:gd name="connsiteX42" fmla="*/ 568857 w 691527"/>
              <a:gd name="connsiteY42" fmla="*/ 30386 h 578032"/>
              <a:gd name="connsiteX43" fmla="*/ 487277 w 691527"/>
              <a:gd name="connsiteY43" fmla="*/ 26962 h 578032"/>
              <a:gd name="connsiteX44" fmla="*/ 499666 w 691527"/>
              <a:gd name="connsiteY44" fmla="*/ 50364 h 578032"/>
              <a:gd name="connsiteX45" fmla="*/ 99388 w 691527"/>
              <a:gd name="connsiteY45" fmla="*/ 201437 h 578032"/>
              <a:gd name="connsiteX46" fmla="*/ 691419 w 691527"/>
              <a:gd name="connsiteY46" fmla="*/ 537449 h 578032"/>
              <a:gd name="connsiteX47" fmla="*/ 621847 w 691527"/>
              <a:gd name="connsiteY47" fmla="*/ 496922 h 578032"/>
              <a:gd name="connsiteX48" fmla="*/ 621847 w 691527"/>
              <a:gd name="connsiteY48" fmla="*/ 522037 h 578032"/>
              <a:gd name="connsiteX49" fmla="*/ 56311 w 691527"/>
              <a:gd name="connsiteY49" fmla="*/ 522037 h 578032"/>
              <a:gd name="connsiteX50" fmla="*/ 56311 w 691527"/>
              <a:gd name="connsiteY50" fmla="*/ 70913 h 578032"/>
              <a:gd name="connsiteX51" fmla="*/ 81852 w 691527"/>
              <a:gd name="connsiteY51" fmla="*/ 70913 h 578032"/>
              <a:gd name="connsiteX52" fmla="*/ 40871 w 691527"/>
              <a:gd name="connsiteY52" fmla="*/ -56 h 578032"/>
              <a:gd name="connsiteX53" fmla="*/ -109 w 691527"/>
              <a:gd name="connsiteY53" fmla="*/ 70913 h 578032"/>
              <a:gd name="connsiteX54" fmla="*/ 25432 w 691527"/>
              <a:gd name="connsiteY54" fmla="*/ 70913 h 578032"/>
              <a:gd name="connsiteX55" fmla="*/ 25432 w 691527"/>
              <a:gd name="connsiteY55" fmla="*/ 552670 h 578032"/>
              <a:gd name="connsiteX56" fmla="*/ 621847 w 691527"/>
              <a:gd name="connsiteY56" fmla="*/ 552670 h 578032"/>
              <a:gd name="connsiteX57" fmla="*/ 621847 w 691527"/>
              <a:gd name="connsiteY57" fmla="*/ 577976 h 578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691527" h="578032">
                <a:moveTo>
                  <a:pt x="92908" y="470855"/>
                </a:moveTo>
                <a:lnTo>
                  <a:pt x="92908" y="314836"/>
                </a:lnTo>
                <a:cubicBezTo>
                  <a:pt x="92908" y="302332"/>
                  <a:pt x="103063" y="292194"/>
                  <a:pt x="115590" y="292194"/>
                </a:cubicBezTo>
                <a:lnTo>
                  <a:pt x="153712" y="292194"/>
                </a:lnTo>
                <a:cubicBezTo>
                  <a:pt x="166270" y="292194"/>
                  <a:pt x="176480" y="302301"/>
                  <a:pt x="176585" y="314836"/>
                </a:cubicBezTo>
                <a:lnTo>
                  <a:pt x="176585" y="470855"/>
                </a:lnTo>
                <a:cubicBezTo>
                  <a:pt x="176585" y="483360"/>
                  <a:pt x="166430" y="493498"/>
                  <a:pt x="153903" y="493498"/>
                </a:cubicBezTo>
                <a:cubicBezTo>
                  <a:pt x="153839" y="493498"/>
                  <a:pt x="153776" y="493498"/>
                  <a:pt x="153712" y="493497"/>
                </a:cubicBezTo>
                <a:lnTo>
                  <a:pt x="115590" y="493497"/>
                </a:lnTo>
                <a:cubicBezTo>
                  <a:pt x="103063" y="493497"/>
                  <a:pt x="92908" y="483360"/>
                  <a:pt x="92908" y="470855"/>
                </a:cubicBezTo>
                <a:close/>
                <a:moveTo>
                  <a:pt x="253781" y="237017"/>
                </a:moveTo>
                <a:cubicBezTo>
                  <a:pt x="241254" y="237015"/>
                  <a:pt x="231097" y="247150"/>
                  <a:pt x="231096" y="259655"/>
                </a:cubicBezTo>
                <a:cubicBezTo>
                  <a:pt x="231096" y="259783"/>
                  <a:pt x="231097" y="259911"/>
                  <a:pt x="231099" y="260039"/>
                </a:cubicBezTo>
                <a:lnTo>
                  <a:pt x="231099" y="471236"/>
                </a:lnTo>
                <a:cubicBezTo>
                  <a:pt x="231099" y="483741"/>
                  <a:pt x="241254" y="493878"/>
                  <a:pt x="253781" y="493878"/>
                </a:cubicBezTo>
                <a:lnTo>
                  <a:pt x="291903" y="493878"/>
                </a:lnTo>
                <a:cubicBezTo>
                  <a:pt x="304430" y="493878"/>
                  <a:pt x="314586" y="483741"/>
                  <a:pt x="314586" y="471236"/>
                </a:cubicBezTo>
                <a:lnTo>
                  <a:pt x="314585" y="260039"/>
                </a:lnTo>
                <a:cubicBezTo>
                  <a:pt x="314585" y="247534"/>
                  <a:pt x="304430" y="237397"/>
                  <a:pt x="291903" y="237397"/>
                </a:cubicBezTo>
                <a:close/>
                <a:moveTo>
                  <a:pt x="392163" y="189450"/>
                </a:moveTo>
                <a:cubicBezTo>
                  <a:pt x="379531" y="189450"/>
                  <a:pt x="369290" y="199672"/>
                  <a:pt x="369290" y="212282"/>
                </a:cubicBezTo>
                <a:lnTo>
                  <a:pt x="369290" y="470855"/>
                </a:lnTo>
                <a:cubicBezTo>
                  <a:pt x="369290" y="483360"/>
                  <a:pt x="379445" y="493498"/>
                  <a:pt x="391972" y="493498"/>
                </a:cubicBezTo>
                <a:cubicBezTo>
                  <a:pt x="392035" y="493498"/>
                  <a:pt x="392099" y="493498"/>
                  <a:pt x="392163" y="493497"/>
                </a:cubicBezTo>
                <a:lnTo>
                  <a:pt x="430285" y="493497"/>
                </a:lnTo>
                <a:cubicBezTo>
                  <a:pt x="442812" y="493497"/>
                  <a:pt x="452967" y="483360"/>
                  <a:pt x="452967" y="470855"/>
                </a:cubicBezTo>
                <a:lnTo>
                  <a:pt x="452967" y="212282"/>
                </a:lnTo>
                <a:cubicBezTo>
                  <a:pt x="453073" y="199778"/>
                  <a:pt x="443003" y="189556"/>
                  <a:pt x="430476" y="189451"/>
                </a:cubicBezTo>
                <a:cubicBezTo>
                  <a:pt x="430413" y="189450"/>
                  <a:pt x="430349" y="189450"/>
                  <a:pt x="430285" y="189450"/>
                </a:cubicBezTo>
                <a:close/>
                <a:moveTo>
                  <a:pt x="530736" y="140551"/>
                </a:moveTo>
                <a:cubicBezTo>
                  <a:pt x="518103" y="140551"/>
                  <a:pt x="507863" y="150774"/>
                  <a:pt x="507863" y="163383"/>
                </a:cubicBezTo>
                <a:lnTo>
                  <a:pt x="507863" y="470855"/>
                </a:lnTo>
                <a:cubicBezTo>
                  <a:pt x="507862" y="483360"/>
                  <a:pt x="518017" y="493498"/>
                  <a:pt x="530544" y="493498"/>
                </a:cubicBezTo>
                <a:cubicBezTo>
                  <a:pt x="530608" y="493498"/>
                  <a:pt x="530672" y="493498"/>
                  <a:pt x="530736" y="493497"/>
                </a:cubicBezTo>
                <a:lnTo>
                  <a:pt x="568857" y="493497"/>
                </a:lnTo>
                <a:cubicBezTo>
                  <a:pt x="581384" y="493497"/>
                  <a:pt x="591540" y="483360"/>
                  <a:pt x="591540" y="470855"/>
                </a:cubicBezTo>
                <a:lnTo>
                  <a:pt x="591540" y="163383"/>
                </a:lnTo>
                <a:cubicBezTo>
                  <a:pt x="591645" y="150879"/>
                  <a:pt x="581575" y="140657"/>
                  <a:pt x="569049" y="140552"/>
                </a:cubicBezTo>
                <a:cubicBezTo>
                  <a:pt x="568985" y="140551"/>
                  <a:pt x="568921" y="140551"/>
                  <a:pt x="568857" y="140551"/>
                </a:cubicBezTo>
                <a:close/>
                <a:moveTo>
                  <a:pt x="103391" y="231689"/>
                </a:moveTo>
                <a:cubicBezTo>
                  <a:pt x="248316" y="205226"/>
                  <a:pt x="387311" y="153027"/>
                  <a:pt x="513771" y="77573"/>
                </a:cubicBezTo>
                <a:lnTo>
                  <a:pt x="525208" y="99263"/>
                </a:lnTo>
                <a:lnTo>
                  <a:pt x="568857" y="30386"/>
                </a:lnTo>
                <a:lnTo>
                  <a:pt x="487277" y="26962"/>
                </a:lnTo>
                <a:lnTo>
                  <a:pt x="499666" y="50364"/>
                </a:lnTo>
                <a:cubicBezTo>
                  <a:pt x="376378" y="124239"/>
                  <a:pt x="240799" y="175408"/>
                  <a:pt x="99388" y="201437"/>
                </a:cubicBezTo>
                <a:close/>
                <a:moveTo>
                  <a:pt x="691419" y="537449"/>
                </a:moveTo>
                <a:lnTo>
                  <a:pt x="621847" y="496922"/>
                </a:lnTo>
                <a:lnTo>
                  <a:pt x="621847" y="522037"/>
                </a:lnTo>
                <a:lnTo>
                  <a:pt x="56311" y="522037"/>
                </a:lnTo>
                <a:lnTo>
                  <a:pt x="56311" y="70913"/>
                </a:lnTo>
                <a:lnTo>
                  <a:pt x="81852" y="70913"/>
                </a:lnTo>
                <a:lnTo>
                  <a:pt x="40871" y="-56"/>
                </a:lnTo>
                <a:lnTo>
                  <a:pt x="-109" y="70913"/>
                </a:lnTo>
                <a:lnTo>
                  <a:pt x="25432" y="70913"/>
                </a:lnTo>
                <a:lnTo>
                  <a:pt x="25432" y="552670"/>
                </a:lnTo>
                <a:lnTo>
                  <a:pt x="621847" y="552670"/>
                </a:lnTo>
                <a:lnTo>
                  <a:pt x="621847" y="577976"/>
                </a:lnTo>
                <a:close/>
              </a:path>
            </a:pathLst>
          </a:custGeom>
          <a:solidFill>
            <a:schemeClr val="accent2"/>
          </a:solidFill>
          <a:ln w="19050"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CAA1F66A-2F3E-9B24-E43E-D034E656BF4E}"/>
              </a:ext>
            </a:extLst>
          </p:cNvPr>
          <p:cNvSpPr/>
          <p:nvPr/>
        </p:nvSpPr>
        <p:spPr>
          <a:xfrm>
            <a:off x="10559702" y="4435472"/>
            <a:ext cx="618073" cy="552917"/>
          </a:xfrm>
          <a:custGeom>
            <a:avLst/>
            <a:gdLst>
              <a:gd name="connsiteX0" fmla="*/ 419391 w 618073"/>
              <a:gd name="connsiteY0" fmla="*/ 74148 h 552917"/>
              <a:gd name="connsiteX1" fmla="*/ 382794 w 618073"/>
              <a:gd name="connsiteY1" fmla="*/ 74148 h 552917"/>
              <a:gd name="connsiteX2" fmla="*/ 343147 w 618073"/>
              <a:gd name="connsiteY2" fmla="*/ 34572 h 552917"/>
              <a:gd name="connsiteX3" fmla="*/ 273575 w 618073"/>
              <a:gd name="connsiteY3" fmla="*/ 34572 h 552917"/>
              <a:gd name="connsiteX4" fmla="*/ 233928 w 618073"/>
              <a:gd name="connsiteY4" fmla="*/ 74148 h 552917"/>
              <a:gd name="connsiteX5" fmla="*/ 197331 w 618073"/>
              <a:gd name="connsiteY5" fmla="*/ 74148 h 552917"/>
              <a:gd name="connsiteX6" fmla="*/ 264617 w 618073"/>
              <a:gd name="connsiteY6" fmla="*/ -56 h 552917"/>
              <a:gd name="connsiteX7" fmla="*/ 352296 w 618073"/>
              <a:gd name="connsiteY7" fmla="*/ -56 h 552917"/>
              <a:gd name="connsiteX8" fmla="*/ 419391 w 618073"/>
              <a:gd name="connsiteY8" fmla="*/ 74148 h 552917"/>
              <a:gd name="connsiteX9" fmla="*/ 94213 w 618073"/>
              <a:gd name="connsiteY9" fmla="*/ 307416 h 552917"/>
              <a:gd name="connsiteX10" fmla="*/ 249749 w 618073"/>
              <a:gd name="connsiteY10" fmla="*/ 307416 h 552917"/>
              <a:gd name="connsiteX11" fmla="*/ 249749 w 618073"/>
              <a:gd name="connsiteY11" fmla="*/ 285154 h 552917"/>
              <a:gd name="connsiteX12" fmla="*/ 279092 w 618073"/>
              <a:gd name="connsiteY12" fmla="*/ 254712 h 552917"/>
              <a:gd name="connsiteX13" fmla="*/ 279102 w 618073"/>
              <a:gd name="connsiteY13" fmla="*/ 254712 h 552917"/>
              <a:gd name="connsiteX14" fmla="*/ 339526 w 618073"/>
              <a:gd name="connsiteY14" fmla="*/ 254712 h 552917"/>
              <a:gd name="connsiteX15" fmla="*/ 368880 w 618073"/>
              <a:gd name="connsiteY15" fmla="*/ 285144 h 552917"/>
              <a:gd name="connsiteX16" fmla="*/ 368880 w 618073"/>
              <a:gd name="connsiteY16" fmla="*/ 285155 h 552917"/>
              <a:gd name="connsiteX17" fmla="*/ 368879 w 618073"/>
              <a:gd name="connsiteY17" fmla="*/ 307416 h 552917"/>
              <a:gd name="connsiteX18" fmla="*/ 524416 w 618073"/>
              <a:gd name="connsiteY18" fmla="*/ 307416 h 552917"/>
              <a:gd name="connsiteX19" fmla="*/ 617815 w 618073"/>
              <a:gd name="connsiteY19" fmla="*/ 219703 h 552917"/>
              <a:gd name="connsiteX20" fmla="*/ 617814 w 618073"/>
              <a:gd name="connsiteY20" fmla="*/ 171375 h 552917"/>
              <a:gd name="connsiteX21" fmla="*/ 545954 w 618073"/>
              <a:gd name="connsiteY21" fmla="*/ 89369 h 552917"/>
              <a:gd name="connsiteX22" fmla="*/ 71912 w 618073"/>
              <a:gd name="connsiteY22" fmla="*/ 89369 h 552917"/>
              <a:gd name="connsiteX23" fmla="*/ 52 w 618073"/>
              <a:gd name="connsiteY23" fmla="*/ 171375 h 552917"/>
              <a:gd name="connsiteX24" fmla="*/ 52 w 618073"/>
              <a:gd name="connsiteY24" fmla="*/ 219703 h 552917"/>
              <a:gd name="connsiteX25" fmla="*/ 94213 w 618073"/>
              <a:gd name="connsiteY25" fmla="*/ 307416 h 552917"/>
              <a:gd name="connsiteX26" fmla="*/ 524416 w 618073"/>
              <a:gd name="connsiteY26" fmla="*/ 332912 h 552917"/>
              <a:gd name="connsiteX27" fmla="*/ 368879 w 618073"/>
              <a:gd name="connsiteY27" fmla="*/ 332912 h 552917"/>
              <a:gd name="connsiteX28" fmla="*/ 368879 w 618073"/>
              <a:gd name="connsiteY28" fmla="*/ 355173 h 552917"/>
              <a:gd name="connsiteX29" fmla="*/ 339724 w 618073"/>
              <a:gd name="connsiteY29" fmla="*/ 385423 h 552917"/>
              <a:gd name="connsiteX30" fmla="*/ 339525 w 618073"/>
              <a:gd name="connsiteY30" fmla="*/ 385426 h 552917"/>
              <a:gd name="connsiteX31" fmla="*/ 279103 w 618073"/>
              <a:gd name="connsiteY31" fmla="*/ 385426 h 552917"/>
              <a:gd name="connsiteX32" fmla="*/ 249746 w 618073"/>
              <a:gd name="connsiteY32" fmla="*/ 355371 h 552917"/>
              <a:gd name="connsiteX33" fmla="*/ 249750 w 618073"/>
              <a:gd name="connsiteY33" fmla="*/ 355173 h 552917"/>
              <a:gd name="connsiteX34" fmla="*/ 249749 w 618073"/>
              <a:gd name="connsiteY34" fmla="*/ 332912 h 552917"/>
              <a:gd name="connsiteX35" fmla="*/ 94213 w 618073"/>
              <a:gd name="connsiteY35" fmla="*/ 332912 h 552917"/>
              <a:gd name="connsiteX36" fmla="*/ 1005 w 618073"/>
              <a:gd name="connsiteY36" fmla="*/ 279066 h 552917"/>
              <a:gd name="connsiteX37" fmla="*/ 1005 w 618073"/>
              <a:gd name="connsiteY37" fmla="*/ 470855 h 552917"/>
              <a:gd name="connsiteX38" fmla="*/ 72864 w 618073"/>
              <a:gd name="connsiteY38" fmla="*/ 552861 h 552917"/>
              <a:gd name="connsiteX39" fmla="*/ 545955 w 618073"/>
              <a:gd name="connsiteY39" fmla="*/ 552861 h 552917"/>
              <a:gd name="connsiteX40" fmla="*/ 617815 w 618073"/>
              <a:gd name="connsiteY40" fmla="*/ 470855 h 552917"/>
              <a:gd name="connsiteX41" fmla="*/ 617814 w 618073"/>
              <a:gd name="connsiteY41" fmla="*/ 279446 h 552917"/>
              <a:gd name="connsiteX42" fmla="*/ 523462 w 618073"/>
              <a:gd name="connsiteY42" fmla="*/ 333292 h 552917"/>
              <a:gd name="connsiteX43" fmla="*/ 338191 w 618073"/>
              <a:gd name="connsiteY43" fmla="*/ 277544 h 552917"/>
              <a:gd name="connsiteX44" fmla="*/ 281009 w 618073"/>
              <a:gd name="connsiteY44" fmla="*/ 277544 h 552917"/>
              <a:gd name="connsiteX45" fmla="*/ 270902 w 618073"/>
              <a:gd name="connsiteY45" fmla="*/ 289097 h 552917"/>
              <a:gd name="connsiteX46" fmla="*/ 270906 w 618073"/>
              <a:gd name="connsiteY46" fmla="*/ 289150 h 552917"/>
              <a:gd name="connsiteX47" fmla="*/ 270907 w 618073"/>
              <a:gd name="connsiteY47" fmla="*/ 352509 h 552917"/>
              <a:gd name="connsiteX48" fmla="*/ 280956 w 618073"/>
              <a:gd name="connsiteY48" fmla="*/ 364112 h 552917"/>
              <a:gd name="connsiteX49" fmla="*/ 281010 w 618073"/>
              <a:gd name="connsiteY49" fmla="*/ 364115 h 552917"/>
              <a:gd name="connsiteX50" fmla="*/ 338191 w 618073"/>
              <a:gd name="connsiteY50" fmla="*/ 364116 h 552917"/>
              <a:gd name="connsiteX51" fmla="*/ 348298 w 618073"/>
              <a:gd name="connsiteY51" fmla="*/ 352562 h 552917"/>
              <a:gd name="connsiteX52" fmla="*/ 348294 w 618073"/>
              <a:gd name="connsiteY52" fmla="*/ 352509 h 552917"/>
              <a:gd name="connsiteX53" fmla="*/ 348294 w 618073"/>
              <a:gd name="connsiteY53" fmla="*/ 289150 h 552917"/>
              <a:gd name="connsiteX54" fmla="*/ 337432 w 618073"/>
              <a:gd name="connsiteY54" fmla="*/ 277926 h 552917"/>
              <a:gd name="connsiteX55" fmla="*/ 337240 w 618073"/>
              <a:gd name="connsiteY55" fmla="*/ 277925 h 5529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618073" h="552917">
                <a:moveTo>
                  <a:pt x="419391" y="74148"/>
                </a:moveTo>
                <a:lnTo>
                  <a:pt x="382794" y="74148"/>
                </a:lnTo>
                <a:cubicBezTo>
                  <a:pt x="381487" y="52855"/>
                  <a:pt x="364479" y="35878"/>
                  <a:pt x="343147" y="34572"/>
                </a:cubicBezTo>
                <a:lnTo>
                  <a:pt x="273575" y="34572"/>
                </a:lnTo>
                <a:cubicBezTo>
                  <a:pt x="252281" y="35960"/>
                  <a:pt x="235318" y="52892"/>
                  <a:pt x="233928" y="74148"/>
                </a:cubicBezTo>
                <a:lnTo>
                  <a:pt x="197331" y="74148"/>
                </a:lnTo>
                <a:cubicBezTo>
                  <a:pt x="196311" y="35446"/>
                  <a:pt x="225937" y="2775"/>
                  <a:pt x="264617" y="-56"/>
                </a:cubicBezTo>
                <a:lnTo>
                  <a:pt x="352296" y="-56"/>
                </a:lnTo>
                <a:cubicBezTo>
                  <a:pt x="390993" y="2683"/>
                  <a:pt x="420614" y="35443"/>
                  <a:pt x="419391" y="74148"/>
                </a:cubicBezTo>
                <a:close/>
                <a:moveTo>
                  <a:pt x="94213" y="307416"/>
                </a:moveTo>
                <a:lnTo>
                  <a:pt x="249749" y="307416"/>
                </a:lnTo>
                <a:lnTo>
                  <a:pt x="249749" y="285154"/>
                </a:lnTo>
                <a:cubicBezTo>
                  <a:pt x="249430" y="268660"/>
                  <a:pt x="262567" y="255030"/>
                  <a:pt x="279092" y="254712"/>
                </a:cubicBezTo>
                <a:cubicBezTo>
                  <a:pt x="279095" y="254712"/>
                  <a:pt x="279099" y="254712"/>
                  <a:pt x="279102" y="254712"/>
                </a:cubicBezTo>
                <a:lnTo>
                  <a:pt x="339526" y="254712"/>
                </a:lnTo>
                <a:cubicBezTo>
                  <a:pt x="356050" y="255024"/>
                  <a:pt x="369192" y="268649"/>
                  <a:pt x="368880" y="285144"/>
                </a:cubicBezTo>
                <a:cubicBezTo>
                  <a:pt x="368880" y="285147"/>
                  <a:pt x="368880" y="285151"/>
                  <a:pt x="368880" y="285155"/>
                </a:cubicBezTo>
                <a:lnTo>
                  <a:pt x="368879" y="307416"/>
                </a:lnTo>
                <a:lnTo>
                  <a:pt x="524416" y="307416"/>
                </a:lnTo>
                <a:cubicBezTo>
                  <a:pt x="572989" y="305242"/>
                  <a:pt x="612681" y="267965"/>
                  <a:pt x="617815" y="219703"/>
                </a:cubicBezTo>
                <a:lnTo>
                  <a:pt x="617814" y="171375"/>
                </a:lnTo>
                <a:cubicBezTo>
                  <a:pt x="620432" y="128998"/>
                  <a:pt x="588378" y="92418"/>
                  <a:pt x="545954" y="89369"/>
                </a:cubicBezTo>
                <a:lnTo>
                  <a:pt x="71912" y="89369"/>
                </a:lnTo>
                <a:cubicBezTo>
                  <a:pt x="29438" y="92318"/>
                  <a:pt x="-2672" y="128962"/>
                  <a:pt x="52" y="171375"/>
                </a:cubicBezTo>
                <a:lnTo>
                  <a:pt x="52" y="219703"/>
                </a:lnTo>
                <a:cubicBezTo>
                  <a:pt x="5230" y="268241"/>
                  <a:pt x="45346" y="305609"/>
                  <a:pt x="94213" y="307416"/>
                </a:cubicBezTo>
                <a:close/>
                <a:moveTo>
                  <a:pt x="524416" y="332912"/>
                </a:moveTo>
                <a:lnTo>
                  <a:pt x="368879" y="332912"/>
                </a:lnTo>
                <a:lnTo>
                  <a:pt x="368879" y="355173"/>
                </a:lnTo>
                <a:cubicBezTo>
                  <a:pt x="369197" y="371563"/>
                  <a:pt x="356144" y="385106"/>
                  <a:pt x="339724" y="385423"/>
                </a:cubicBezTo>
                <a:cubicBezTo>
                  <a:pt x="339657" y="385424"/>
                  <a:pt x="339591" y="385425"/>
                  <a:pt x="339525" y="385426"/>
                </a:cubicBezTo>
                <a:lnTo>
                  <a:pt x="279103" y="385426"/>
                </a:lnTo>
                <a:cubicBezTo>
                  <a:pt x="262682" y="385218"/>
                  <a:pt x="249539" y="371763"/>
                  <a:pt x="249746" y="355371"/>
                </a:cubicBezTo>
                <a:cubicBezTo>
                  <a:pt x="249748" y="355305"/>
                  <a:pt x="249749" y="355239"/>
                  <a:pt x="249750" y="355173"/>
                </a:cubicBezTo>
                <a:lnTo>
                  <a:pt x="249749" y="332912"/>
                </a:lnTo>
                <a:lnTo>
                  <a:pt x="94213" y="332912"/>
                </a:lnTo>
                <a:cubicBezTo>
                  <a:pt x="55884" y="332340"/>
                  <a:pt x="20597" y="311955"/>
                  <a:pt x="1005" y="279066"/>
                </a:cubicBezTo>
                <a:lnTo>
                  <a:pt x="1005" y="470855"/>
                </a:lnTo>
                <a:cubicBezTo>
                  <a:pt x="-1720" y="513268"/>
                  <a:pt x="30391" y="549912"/>
                  <a:pt x="72864" y="552861"/>
                </a:cubicBezTo>
                <a:lnTo>
                  <a:pt x="545955" y="552861"/>
                </a:lnTo>
                <a:cubicBezTo>
                  <a:pt x="588379" y="549812"/>
                  <a:pt x="620433" y="513232"/>
                  <a:pt x="617815" y="470855"/>
                </a:cubicBezTo>
                <a:lnTo>
                  <a:pt x="617814" y="279446"/>
                </a:lnTo>
                <a:cubicBezTo>
                  <a:pt x="597956" y="312625"/>
                  <a:pt x="562180" y="333042"/>
                  <a:pt x="523462" y="333292"/>
                </a:cubicBezTo>
                <a:close/>
                <a:moveTo>
                  <a:pt x="338191" y="277544"/>
                </a:moveTo>
                <a:lnTo>
                  <a:pt x="281009" y="277544"/>
                </a:lnTo>
                <a:cubicBezTo>
                  <a:pt x="275022" y="277948"/>
                  <a:pt x="270498" y="283121"/>
                  <a:pt x="270902" y="289097"/>
                </a:cubicBezTo>
                <a:cubicBezTo>
                  <a:pt x="270904" y="289115"/>
                  <a:pt x="270905" y="289132"/>
                  <a:pt x="270906" y="289150"/>
                </a:cubicBezTo>
                <a:lnTo>
                  <a:pt x="270907" y="352509"/>
                </a:lnTo>
                <a:cubicBezTo>
                  <a:pt x="270472" y="358483"/>
                  <a:pt x="274971" y="363678"/>
                  <a:pt x="280956" y="364112"/>
                </a:cubicBezTo>
                <a:cubicBezTo>
                  <a:pt x="280974" y="364113"/>
                  <a:pt x="280992" y="364114"/>
                  <a:pt x="281010" y="364115"/>
                </a:cubicBezTo>
                <a:lnTo>
                  <a:pt x="338191" y="364116"/>
                </a:lnTo>
                <a:cubicBezTo>
                  <a:pt x="344178" y="363711"/>
                  <a:pt x="348703" y="358539"/>
                  <a:pt x="348298" y="352562"/>
                </a:cubicBezTo>
                <a:cubicBezTo>
                  <a:pt x="348297" y="352544"/>
                  <a:pt x="348295" y="352527"/>
                  <a:pt x="348294" y="352509"/>
                </a:cubicBezTo>
                <a:lnTo>
                  <a:pt x="348294" y="289150"/>
                </a:lnTo>
                <a:cubicBezTo>
                  <a:pt x="348399" y="283056"/>
                  <a:pt x="343536" y="278031"/>
                  <a:pt x="337432" y="277926"/>
                </a:cubicBezTo>
                <a:cubicBezTo>
                  <a:pt x="337368" y="277925"/>
                  <a:pt x="337304" y="277925"/>
                  <a:pt x="337240" y="277925"/>
                </a:cubicBezTo>
                <a:close/>
              </a:path>
            </a:pathLst>
          </a:custGeom>
          <a:solidFill>
            <a:schemeClr val="accent4"/>
          </a:solidFill>
          <a:ln w="19050"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7DFD168A-3C37-5840-2A34-7EF4D89F12DE}"/>
              </a:ext>
            </a:extLst>
          </p:cNvPr>
          <p:cNvSpPr/>
          <p:nvPr/>
        </p:nvSpPr>
        <p:spPr>
          <a:xfrm>
            <a:off x="1068887" y="3550346"/>
            <a:ext cx="560961" cy="559768"/>
          </a:xfrm>
          <a:custGeom>
            <a:avLst/>
            <a:gdLst>
              <a:gd name="connsiteX0" fmla="*/ 264265 w 560961"/>
              <a:gd name="connsiteY0" fmla="*/ 295811 h 559768"/>
              <a:gd name="connsiteX1" fmla="*/ 528639 w 560961"/>
              <a:gd name="connsiteY1" fmla="*/ 295811 h 559768"/>
              <a:gd name="connsiteX2" fmla="*/ 264265 w 560961"/>
              <a:gd name="connsiteY2" fmla="*/ 559712 h 559768"/>
              <a:gd name="connsiteX3" fmla="*/ -109 w 560961"/>
              <a:gd name="connsiteY3" fmla="*/ 295811 h 559768"/>
              <a:gd name="connsiteX4" fmla="*/ 264265 w 560961"/>
              <a:gd name="connsiteY4" fmla="*/ 31910 h 559768"/>
              <a:gd name="connsiteX5" fmla="*/ 296478 w 560961"/>
              <a:gd name="connsiteY5" fmla="*/ -54 h 559768"/>
              <a:gd name="connsiteX6" fmla="*/ 296478 w 560961"/>
              <a:gd name="connsiteY6" fmla="*/ 263656 h 559768"/>
              <a:gd name="connsiteX7" fmla="*/ 560852 w 560961"/>
              <a:gd name="connsiteY7" fmla="*/ 263656 h 559768"/>
              <a:gd name="connsiteX8" fmla="*/ 296670 w 560961"/>
              <a:gd name="connsiteY8" fmla="*/ -56 h 559768"/>
              <a:gd name="connsiteX9" fmla="*/ 295715 w 560961"/>
              <a:gd name="connsiteY9" fmla="*/ -55 h 559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60961" h="559768">
                <a:moveTo>
                  <a:pt x="264265" y="295811"/>
                </a:moveTo>
                <a:lnTo>
                  <a:pt x="528639" y="295811"/>
                </a:lnTo>
                <a:cubicBezTo>
                  <a:pt x="528639" y="441560"/>
                  <a:pt x="410275" y="559712"/>
                  <a:pt x="264265" y="559712"/>
                </a:cubicBezTo>
                <a:cubicBezTo>
                  <a:pt x="118255" y="559712"/>
                  <a:pt x="-109" y="441560"/>
                  <a:pt x="-109" y="295811"/>
                </a:cubicBezTo>
                <a:cubicBezTo>
                  <a:pt x="-109" y="150063"/>
                  <a:pt x="118255" y="31910"/>
                  <a:pt x="264265" y="31910"/>
                </a:cubicBezTo>
                <a:close/>
                <a:moveTo>
                  <a:pt x="296478" y="-54"/>
                </a:moveTo>
                <a:lnTo>
                  <a:pt x="296478" y="263656"/>
                </a:lnTo>
                <a:lnTo>
                  <a:pt x="560852" y="263656"/>
                </a:lnTo>
                <a:cubicBezTo>
                  <a:pt x="560853" y="118013"/>
                  <a:pt x="442575" y="-56"/>
                  <a:pt x="296670" y="-56"/>
                </a:cubicBezTo>
                <a:cubicBezTo>
                  <a:pt x="296352" y="-56"/>
                  <a:pt x="296034" y="-56"/>
                  <a:pt x="295715" y="-55"/>
                </a:cubicBezTo>
                <a:close/>
              </a:path>
            </a:pathLst>
          </a:custGeom>
          <a:solidFill>
            <a:schemeClr val="accent3"/>
          </a:solidFill>
          <a:ln w="19050"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724FEB3E-258E-6D70-AEAB-73DEF99958E9}"/>
              </a:ext>
            </a:extLst>
          </p:cNvPr>
          <p:cNvSpPr/>
          <p:nvPr/>
        </p:nvSpPr>
        <p:spPr>
          <a:xfrm>
            <a:off x="1090236" y="5163878"/>
            <a:ext cx="455173" cy="664480"/>
          </a:xfrm>
          <a:custGeom>
            <a:avLst/>
            <a:gdLst>
              <a:gd name="connsiteX0" fmla="*/ 455064 w 455173"/>
              <a:gd name="connsiteY0" fmla="*/ 441872 h 664480"/>
              <a:gd name="connsiteX1" fmla="*/ 295715 w 455173"/>
              <a:gd name="connsiteY1" fmla="*/ 292892 h 664480"/>
              <a:gd name="connsiteX2" fmla="*/ 213182 w 455173"/>
              <a:gd name="connsiteY2" fmla="*/ 272153 h 664480"/>
              <a:gd name="connsiteX3" fmla="*/ 107394 w 455173"/>
              <a:gd name="connsiteY3" fmla="*/ 216976 h 664480"/>
              <a:gd name="connsiteX4" fmla="*/ 221759 w 455173"/>
              <a:gd name="connsiteY4" fmla="*/ 166555 h 664480"/>
              <a:gd name="connsiteX5" fmla="*/ 340318 w 455173"/>
              <a:gd name="connsiteY5" fmla="*/ 210887 h 664480"/>
              <a:gd name="connsiteX6" fmla="*/ 397500 w 455173"/>
              <a:gd name="connsiteY6" fmla="*/ 206891 h 664480"/>
              <a:gd name="connsiteX7" fmla="*/ 422470 w 455173"/>
              <a:gd name="connsiteY7" fmla="*/ 165794 h 664480"/>
              <a:gd name="connsiteX8" fmla="*/ 275511 w 455173"/>
              <a:gd name="connsiteY8" fmla="*/ 77129 h 664480"/>
              <a:gd name="connsiteX9" fmla="*/ 275511 w 455173"/>
              <a:gd name="connsiteY9" fmla="*/ 24616 h 664480"/>
              <a:gd name="connsiteX10" fmla="*/ 245395 w 455173"/>
              <a:gd name="connsiteY10" fmla="*/ 71 h 664480"/>
              <a:gd name="connsiteX11" fmla="*/ 210894 w 455173"/>
              <a:gd name="connsiteY11" fmla="*/ 71 h 664480"/>
              <a:gd name="connsiteX12" fmla="*/ 180778 w 455173"/>
              <a:gd name="connsiteY12" fmla="*/ 24616 h 664480"/>
              <a:gd name="connsiteX13" fmla="*/ 180778 w 455173"/>
              <a:gd name="connsiteY13" fmla="*/ 73704 h 664480"/>
              <a:gd name="connsiteX14" fmla="*/ -109 w 455173"/>
              <a:gd name="connsiteY14" fmla="*/ 219259 h 664480"/>
              <a:gd name="connsiteX15" fmla="*/ 171438 w 455173"/>
              <a:gd name="connsiteY15" fmla="*/ 362530 h 664480"/>
              <a:gd name="connsiteX16" fmla="*/ 266743 w 455173"/>
              <a:gd name="connsiteY16" fmla="*/ 385743 h 664480"/>
              <a:gd name="connsiteX17" fmla="*/ 347942 w 455173"/>
              <a:gd name="connsiteY17" fmla="*/ 442823 h 664480"/>
              <a:gd name="connsiteX18" fmla="*/ 233577 w 455173"/>
              <a:gd name="connsiteY18" fmla="*/ 497620 h 664480"/>
              <a:gd name="connsiteX19" fmla="*/ 93670 w 455173"/>
              <a:gd name="connsiteY19" fmla="*/ 447961 h 664480"/>
              <a:gd name="connsiteX20" fmla="*/ 33203 w 455173"/>
              <a:gd name="connsiteY20" fmla="*/ 457325 h 664480"/>
              <a:gd name="connsiteX21" fmla="*/ 31913 w 455173"/>
              <a:gd name="connsiteY21" fmla="*/ 459187 h 664480"/>
              <a:gd name="connsiteX22" fmla="*/ 17045 w 455173"/>
              <a:gd name="connsiteY22" fmla="*/ 498191 h 664480"/>
              <a:gd name="connsiteX23" fmla="*/ 180778 w 455173"/>
              <a:gd name="connsiteY23" fmla="*/ 587236 h 664480"/>
              <a:gd name="connsiteX24" fmla="*/ 180778 w 455173"/>
              <a:gd name="connsiteY24" fmla="*/ 639940 h 664480"/>
              <a:gd name="connsiteX25" fmla="*/ 210894 w 455173"/>
              <a:gd name="connsiteY25" fmla="*/ 664294 h 664480"/>
              <a:gd name="connsiteX26" fmla="*/ 245395 w 455173"/>
              <a:gd name="connsiteY26" fmla="*/ 664294 h 664480"/>
              <a:gd name="connsiteX27" fmla="*/ 275511 w 455173"/>
              <a:gd name="connsiteY27" fmla="*/ 639940 h 664480"/>
              <a:gd name="connsiteX28" fmla="*/ 275511 w 455173"/>
              <a:gd name="connsiteY28" fmla="*/ 590090 h 664480"/>
              <a:gd name="connsiteX29" fmla="*/ 455064 w 455173"/>
              <a:gd name="connsiteY29" fmla="*/ 441872 h 664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455173" h="664480">
                <a:moveTo>
                  <a:pt x="455064" y="441872"/>
                </a:moveTo>
                <a:cubicBezTo>
                  <a:pt x="455064" y="374137"/>
                  <a:pt x="402075" y="318769"/>
                  <a:pt x="295715" y="292892"/>
                </a:cubicBezTo>
                <a:cubicBezTo>
                  <a:pt x="283707" y="290419"/>
                  <a:pt x="224618" y="275388"/>
                  <a:pt x="213182" y="272153"/>
                </a:cubicBezTo>
                <a:cubicBezTo>
                  <a:pt x="130839" y="251414"/>
                  <a:pt x="107394" y="238285"/>
                  <a:pt x="107394" y="216976"/>
                </a:cubicBezTo>
                <a:cubicBezTo>
                  <a:pt x="107394" y="195666"/>
                  <a:pt x="137701" y="166555"/>
                  <a:pt x="221759" y="166555"/>
                </a:cubicBezTo>
                <a:cubicBezTo>
                  <a:pt x="281038" y="166555"/>
                  <a:pt x="340318" y="210887"/>
                  <a:pt x="340318" y="210887"/>
                </a:cubicBezTo>
                <a:cubicBezTo>
                  <a:pt x="363572" y="226299"/>
                  <a:pt x="378439" y="225347"/>
                  <a:pt x="397500" y="206891"/>
                </a:cubicBezTo>
                <a:cubicBezTo>
                  <a:pt x="397500" y="206891"/>
                  <a:pt x="422470" y="185582"/>
                  <a:pt x="422470" y="165794"/>
                </a:cubicBezTo>
                <a:cubicBezTo>
                  <a:pt x="422470" y="135732"/>
                  <a:pt x="351182" y="92351"/>
                  <a:pt x="275511" y="77129"/>
                </a:cubicBezTo>
                <a:lnTo>
                  <a:pt x="275511" y="24616"/>
                </a:lnTo>
                <a:cubicBezTo>
                  <a:pt x="273811" y="9630"/>
                  <a:pt x="260443" y="-1264"/>
                  <a:pt x="245395" y="71"/>
                </a:cubicBezTo>
                <a:lnTo>
                  <a:pt x="210894" y="71"/>
                </a:lnTo>
                <a:cubicBezTo>
                  <a:pt x="195813" y="-1370"/>
                  <a:pt x="182381" y="9577"/>
                  <a:pt x="180778" y="24616"/>
                </a:cubicBezTo>
                <a:lnTo>
                  <a:pt x="180778" y="73704"/>
                </a:lnTo>
                <a:cubicBezTo>
                  <a:pt x="62410" y="85310"/>
                  <a:pt x="-109" y="146387"/>
                  <a:pt x="-109" y="219259"/>
                </a:cubicBezTo>
                <a:cubicBezTo>
                  <a:pt x="-109" y="305260"/>
                  <a:pt x="81090" y="339317"/>
                  <a:pt x="171438" y="362530"/>
                </a:cubicBezTo>
                <a:cubicBezTo>
                  <a:pt x="183447" y="365765"/>
                  <a:pt x="254544" y="383269"/>
                  <a:pt x="266743" y="385743"/>
                </a:cubicBezTo>
                <a:cubicBezTo>
                  <a:pt x="333456" y="402106"/>
                  <a:pt x="347942" y="427221"/>
                  <a:pt x="347942" y="442823"/>
                </a:cubicBezTo>
                <a:cubicBezTo>
                  <a:pt x="347942" y="471173"/>
                  <a:pt x="317826" y="497620"/>
                  <a:pt x="233577" y="497620"/>
                </a:cubicBezTo>
                <a:cubicBezTo>
                  <a:pt x="174298" y="497620"/>
                  <a:pt x="93670" y="447961"/>
                  <a:pt x="93670" y="447961"/>
                </a:cubicBezTo>
                <a:cubicBezTo>
                  <a:pt x="74382" y="433879"/>
                  <a:pt x="47310" y="438071"/>
                  <a:pt x="33203" y="457325"/>
                </a:cubicBezTo>
                <a:cubicBezTo>
                  <a:pt x="32757" y="457934"/>
                  <a:pt x="32327" y="458555"/>
                  <a:pt x="31913" y="459187"/>
                </a:cubicBezTo>
                <a:cubicBezTo>
                  <a:pt x="23111" y="470383"/>
                  <a:pt x="17926" y="483986"/>
                  <a:pt x="17045" y="498191"/>
                </a:cubicBezTo>
                <a:cubicBezTo>
                  <a:pt x="17045" y="529775"/>
                  <a:pt x="101104" y="571444"/>
                  <a:pt x="180778" y="587236"/>
                </a:cubicBezTo>
                <a:lnTo>
                  <a:pt x="180778" y="639940"/>
                </a:lnTo>
                <a:cubicBezTo>
                  <a:pt x="182477" y="654902"/>
                  <a:pt x="195880" y="665740"/>
                  <a:pt x="210894" y="664294"/>
                </a:cubicBezTo>
                <a:lnTo>
                  <a:pt x="245395" y="664294"/>
                </a:lnTo>
                <a:cubicBezTo>
                  <a:pt x="260409" y="665740"/>
                  <a:pt x="273812" y="654902"/>
                  <a:pt x="275511" y="639940"/>
                </a:cubicBezTo>
                <a:lnTo>
                  <a:pt x="275511" y="590090"/>
                </a:lnTo>
                <a:cubicBezTo>
                  <a:pt x="399216" y="578293"/>
                  <a:pt x="455064" y="512461"/>
                  <a:pt x="455064" y="441872"/>
                </a:cubicBezTo>
                <a:close/>
              </a:path>
            </a:pathLst>
          </a:custGeom>
          <a:solidFill>
            <a:schemeClr val="accent6"/>
          </a:solidFill>
          <a:ln w="19050"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69201BF1-9743-B8A0-66FD-9071EEB20D30}"/>
              </a:ext>
            </a:extLst>
          </p:cNvPr>
          <p:cNvSpPr/>
          <p:nvPr/>
        </p:nvSpPr>
        <p:spPr>
          <a:xfrm>
            <a:off x="10570346" y="2709937"/>
            <a:ext cx="588217" cy="588307"/>
          </a:xfrm>
          <a:custGeom>
            <a:avLst/>
            <a:gdLst>
              <a:gd name="connsiteX0" fmla="*/ 575147 w 588217"/>
              <a:gd name="connsiteY0" fmla="*/ 251477 h 588307"/>
              <a:gd name="connsiteX1" fmla="*/ 502145 w 588217"/>
              <a:gd name="connsiteY1" fmla="*/ 240061 h 588307"/>
              <a:gd name="connsiteX2" fmla="*/ 478701 w 588217"/>
              <a:gd name="connsiteY2" fmla="*/ 182981 h 588307"/>
              <a:gd name="connsiteX3" fmla="*/ 522350 w 588217"/>
              <a:gd name="connsiteY3" fmla="*/ 123237 h 588307"/>
              <a:gd name="connsiteX4" fmla="*/ 521206 w 588217"/>
              <a:gd name="connsiteY4" fmla="*/ 107064 h 588307"/>
              <a:gd name="connsiteX5" fmla="*/ 478699 w 588217"/>
              <a:gd name="connsiteY5" fmla="*/ 64635 h 588307"/>
              <a:gd name="connsiteX6" fmla="*/ 462498 w 588217"/>
              <a:gd name="connsiteY6" fmla="*/ 63303 h 588307"/>
              <a:gd name="connsiteX7" fmla="*/ 402647 w 588217"/>
              <a:gd name="connsiteY7" fmla="*/ 107064 h 588307"/>
              <a:gd name="connsiteX8" fmla="*/ 345464 w 588217"/>
              <a:gd name="connsiteY8" fmla="*/ 83661 h 588307"/>
              <a:gd name="connsiteX9" fmla="*/ 334028 w 588217"/>
              <a:gd name="connsiteY9" fmla="*/ 10599 h 588307"/>
              <a:gd name="connsiteX10" fmla="*/ 321638 w 588217"/>
              <a:gd name="connsiteY10" fmla="*/ -56 h 588307"/>
              <a:gd name="connsiteX11" fmla="*/ 261597 w 588217"/>
              <a:gd name="connsiteY11" fmla="*/ -56 h 588307"/>
              <a:gd name="connsiteX12" fmla="*/ 249207 w 588217"/>
              <a:gd name="connsiteY12" fmla="*/ 10598 h 588307"/>
              <a:gd name="connsiteX13" fmla="*/ 237961 w 588217"/>
              <a:gd name="connsiteY13" fmla="*/ 83661 h 588307"/>
              <a:gd name="connsiteX14" fmla="*/ 180778 w 588217"/>
              <a:gd name="connsiteY14" fmla="*/ 107064 h 588307"/>
              <a:gd name="connsiteX15" fmla="*/ 120928 w 588217"/>
              <a:gd name="connsiteY15" fmla="*/ 63303 h 588307"/>
              <a:gd name="connsiteX16" fmla="*/ 104727 w 588217"/>
              <a:gd name="connsiteY16" fmla="*/ 64635 h 588307"/>
              <a:gd name="connsiteX17" fmla="*/ 64507 w 588217"/>
              <a:gd name="connsiteY17" fmla="*/ 107825 h 588307"/>
              <a:gd name="connsiteX18" fmla="*/ 63364 w 588217"/>
              <a:gd name="connsiteY18" fmla="*/ 123998 h 588307"/>
              <a:gd name="connsiteX19" fmla="*/ 107013 w 588217"/>
              <a:gd name="connsiteY19" fmla="*/ 183742 h 588307"/>
              <a:gd name="connsiteX20" fmla="*/ 83568 w 588217"/>
              <a:gd name="connsiteY20" fmla="*/ 240822 h 588307"/>
              <a:gd name="connsiteX21" fmla="*/ 10374 w 588217"/>
              <a:gd name="connsiteY21" fmla="*/ 252238 h 588307"/>
              <a:gd name="connsiteX22" fmla="*/ -109 w 588217"/>
              <a:gd name="connsiteY22" fmla="*/ 264606 h 588307"/>
              <a:gd name="connsiteX23" fmla="*/ -109 w 588217"/>
              <a:gd name="connsiteY23" fmla="*/ 324540 h 588307"/>
              <a:gd name="connsiteX24" fmla="*/ 10374 w 588217"/>
              <a:gd name="connsiteY24" fmla="*/ 336907 h 588307"/>
              <a:gd name="connsiteX25" fmla="*/ 83568 w 588217"/>
              <a:gd name="connsiteY25" fmla="*/ 348133 h 588307"/>
              <a:gd name="connsiteX26" fmla="*/ 107013 w 588217"/>
              <a:gd name="connsiteY26" fmla="*/ 405213 h 588307"/>
              <a:gd name="connsiteX27" fmla="*/ 63364 w 588217"/>
              <a:gd name="connsiteY27" fmla="*/ 464957 h 588307"/>
              <a:gd name="connsiteX28" fmla="*/ 64507 w 588217"/>
              <a:gd name="connsiteY28" fmla="*/ 481320 h 588307"/>
              <a:gd name="connsiteX29" fmla="*/ 107013 w 588217"/>
              <a:gd name="connsiteY29" fmla="*/ 523750 h 588307"/>
              <a:gd name="connsiteX30" fmla="*/ 123214 w 588217"/>
              <a:gd name="connsiteY30" fmla="*/ 524891 h 588307"/>
              <a:gd name="connsiteX31" fmla="*/ 183065 w 588217"/>
              <a:gd name="connsiteY31" fmla="*/ 481130 h 588307"/>
              <a:gd name="connsiteX32" fmla="*/ 240248 w 588217"/>
              <a:gd name="connsiteY32" fmla="*/ 504533 h 588307"/>
              <a:gd name="connsiteX33" fmla="*/ 251494 w 588217"/>
              <a:gd name="connsiteY33" fmla="*/ 577595 h 588307"/>
              <a:gd name="connsiteX34" fmla="*/ 263884 w 588217"/>
              <a:gd name="connsiteY34" fmla="*/ 588250 h 588307"/>
              <a:gd name="connsiteX35" fmla="*/ 323925 w 588217"/>
              <a:gd name="connsiteY35" fmla="*/ 588251 h 588307"/>
              <a:gd name="connsiteX36" fmla="*/ 336315 w 588217"/>
              <a:gd name="connsiteY36" fmla="*/ 577596 h 588307"/>
              <a:gd name="connsiteX37" fmla="*/ 347751 w 588217"/>
              <a:gd name="connsiteY37" fmla="*/ 504533 h 588307"/>
              <a:gd name="connsiteX38" fmla="*/ 404934 w 588217"/>
              <a:gd name="connsiteY38" fmla="*/ 481130 h 588307"/>
              <a:gd name="connsiteX39" fmla="*/ 464785 w 588217"/>
              <a:gd name="connsiteY39" fmla="*/ 524892 h 588307"/>
              <a:gd name="connsiteX40" fmla="*/ 480987 w 588217"/>
              <a:gd name="connsiteY40" fmla="*/ 523750 h 588307"/>
              <a:gd name="connsiteX41" fmla="*/ 523493 w 588217"/>
              <a:gd name="connsiteY41" fmla="*/ 481130 h 588307"/>
              <a:gd name="connsiteX42" fmla="*/ 524637 w 588217"/>
              <a:gd name="connsiteY42" fmla="*/ 464957 h 588307"/>
              <a:gd name="connsiteX43" fmla="*/ 480987 w 588217"/>
              <a:gd name="connsiteY43" fmla="*/ 405213 h 588307"/>
              <a:gd name="connsiteX44" fmla="*/ 504431 w 588217"/>
              <a:gd name="connsiteY44" fmla="*/ 348133 h 588307"/>
              <a:gd name="connsiteX45" fmla="*/ 577435 w 588217"/>
              <a:gd name="connsiteY45" fmla="*/ 336907 h 588307"/>
              <a:gd name="connsiteX46" fmla="*/ 588109 w 588217"/>
              <a:gd name="connsiteY46" fmla="*/ 324540 h 588307"/>
              <a:gd name="connsiteX47" fmla="*/ 588109 w 588217"/>
              <a:gd name="connsiteY47" fmla="*/ 263464 h 588307"/>
              <a:gd name="connsiteX48" fmla="*/ 575147 w 588217"/>
              <a:gd name="connsiteY48" fmla="*/ 251477 h 588307"/>
              <a:gd name="connsiteX49" fmla="*/ 293238 w 588217"/>
              <a:gd name="connsiteY49" fmla="*/ 401789 h 588307"/>
              <a:gd name="connsiteX50" fmla="*/ 184972 w 588217"/>
              <a:gd name="connsiteY50" fmla="*/ 293716 h 588307"/>
              <a:gd name="connsiteX51" fmla="*/ 293238 w 588217"/>
              <a:gd name="connsiteY51" fmla="*/ 185645 h 588307"/>
              <a:gd name="connsiteX52" fmla="*/ 401503 w 588217"/>
              <a:gd name="connsiteY52" fmla="*/ 293717 h 588307"/>
              <a:gd name="connsiteX53" fmla="*/ 401503 w 588217"/>
              <a:gd name="connsiteY53" fmla="*/ 293907 h 588307"/>
              <a:gd name="connsiteX54" fmla="*/ 293428 w 588217"/>
              <a:gd name="connsiteY54" fmla="*/ 401789 h 588307"/>
              <a:gd name="connsiteX55" fmla="*/ 293238 w 588217"/>
              <a:gd name="connsiteY55" fmla="*/ 401789 h 5883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588217" h="588307">
                <a:moveTo>
                  <a:pt x="575147" y="251477"/>
                </a:moveTo>
                <a:lnTo>
                  <a:pt x="502145" y="240061"/>
                </a:lnTo>
                <a:cubicBezTo>
                  <a:pt x="497104" y="220013"/>
                  <a:pt x="489209" y="200791"/>
                  <a:pt x="478701" y="182981"/>
                </a:cubicBezTo>
                <a:lnTo>
                  <a:pt x="522350" y="123237"/>
                </a:lnTo>
                <a:cubicBezTo>
                  <a:pt x="525819" y="118247"/>
                  <a:pt x="525343" y="111519"/>
                  <a:pt x="521206" y="107064"/>
                </a:cubicBezTo>
                <a:lnTo>
                  <a:pt x="478699" y="64635"/>
                </a:lnTo>
                <a:cubicBezTo>
                  <a:pt x="474283" y="60445"/>
                  <a:pt x="467540" y="59891"/>
                  <a:pt x="462498" y="63303"/>
                </a:cubicBezTo>
                <a:lnTo>
                  <a:pt x="402647" y="107064"/>
                </a:lnTo>
                <a:cubicBezTo>
                  <a:pt x="384789" y="96607"/>
                  <a:pt x="365537" y="88728"/>
                  <a:pt x="345464" y="83661"/>
                </a:cubicBezTo>
                <a:lnTo>
                  <a:pt x="334028" y="10599"/>
                </a:lnTo>
                <a:cubicBezTo>
                  <a:pt x="333017" y="4527"/>
                  <a:pt x="327804" y="44"/>
                  <a:pt x="321638" y="-56"/>
                </a:cubicBezTo>
                <a:lnTo>
                  <a:pt x="261597" y="-56"/>
                </a:lnTo>
                <a:cubicBezTo>
                  <a:pt x="255460" y="118"/>
                  <a:pt x="250288" y="4566"/>
                  <a:pt x="249207" y="10598"/>
                </a:cubicBezTo>
                <a:lnTo>
                  <a:pt x="237961" y="83661"/>
                </a:lnTo>
                <a:cubicBezTo>
                  <a:pt x="217870" y="88673"/>
                  <a:pt x="198610" y="96555"/>
                  <a:pt x="180778" y="107064"/>
                </a:cubicBezTo>
                <a:lnTo>
                  <a:pt x="120928" y="63303"/>
                </a:lnTo>
                <a:cubicBezTo>
                  <a:pt x="115885" y="59890"/>
                  <a:pt x="109142" y="60445"/>
                  <a:pt x="104727" y="64635"/>
                </a:cubicBezTo>
                <a:lnTo>
                  <a:pt x="64507" y="107825"/>
                </a:lnTo>
                <a:cubicBezTo>
                  <a:pt x="60298" y="112249"/>
                  <a:pt x="59819" y="119029"/>
                  <a:pt x="63364" y="123998"/>
                </a:cubicBezTo>
                <a:lnTo>
                  <a:pt x="107013" y="183742"/>
                </a:lnTo>
                <a:cubicBezTo>
                  <a:pt x="96504" y="201552"/>
                  <a:pt x="88608" y="220774"/>
                  <a:pt x="83568" y="240822"/>
                </a:cubicBezTo>
                <a:lnTo>
                  <a:pt x="10374" y="252238"/>
                </a:lnTo>
                <a:cubicBezTo>
                  <a:pt x="4367" y="253329"/>
                  <a:pt x="-26" y="258512"/>
                  <a:pt x="-109" y="264606"/>
                </a:cubicBezTo>
                <a:lnTo>
                  <a:pt x="-109" y="324540"/>
                </a:lnTo>
                <a:cubicBezTo>
                  <a:pt x="47" y="330606"/>
                  <a:pt x="4407" y="335749"/>
                  <a:pt x="10374" y="336907"/>
                </a:cubicBezTo>
                <a:lnTo>
                  <a:pt x="83568" y="348133"/>
                </a:lnTo>
                <a:cubicBezTo>
                  <a:pt x="88573" y="368192"/>
                  <a:pt x="96470" y="387420"/>
                  <a:pt x="107013" y="405213"/>
                </a:cubicBezTo>
                <a:lnTo>
                  <a:pt x="63364" y="464957"/>
                </a:lnTo>
                <a:cubicBezTo>
                  <a:pt x="59790" y="469987"/>
                  <a:pt x="60269" y="476835"/>
                  <a:pt x="64507" y="481320"/>
                </a:cubicBezTo>
                <a:lnTo>
                  <a:pt x="107013" y="523750"/>
                </a:lnTo>
                <a:cubicBezTo>
                  <a:pt x="111475" y="527880"/>
                  <a:pt x="118215" y="528355"/>
                  <a:pt x="123214" y="524891"/>
                </a:cubicBezTo>
                <a:lnTo>
                  <a:pt x="183065" y="481130"/>
                </a:lnTo>
                <a:cubicBezTo>
                  <a:pt x="200864" y="491708"/>
                  <a:pt x="220133" y="499594"/>
                  <a:pt x="240248" y="504533"/>
                </a:cubicBezTo>
                <a:lnTo>
                  <a:pt x="251494" y="577595"/>
                </a:lnTo>
                <a:cubicBezTo>
                  <a:pt x="252575" y="583628"/>
                  <a:pt x="257747" y="588076"/>
                  <a:pt x="263884" y="588250"/>
                </a:cubicBezTo>
                <a:lnTo>
                  <a:pt x="323925" y="588251"/>
                </a:lnTo>
                <a:cubicBezTo>
                  <a:pt x="330090" y="588150"/>
                  <a:pt x="335303" y="583667"/>
                  <a:pt x="336315" y="577596"/>
                </a:cubicBezTo>
                <a:lnTo>
                  <a:pt x="347751" y="504533"/>
                </a:lnTo>
                <a:cubicBezTo>
                  <a:pt x="367852" y="499552"/>
                  <a:pt x="387116" y="491668"/>
                  <a:pt x="404934" y="481130"/>
                </a:cubicBezTo>
                <a:lnTo>
                  <a:pt x="464785" y="524892"/>
                </a:lnTo>
                <a:cubicBezTo>
                  <a:pt x="469804" y="528283"/>
                  <a:pt x="476495" y="527811"/>
                  <a:pt x="480987" y="523750"/>
                </a:cubicBezTo>
                <a:lnTo>
                  <a:pt x="523493" y="481130"/>
                </a:lnTo>
                <a:cubicBezTo>
                  <a:pt x="527630" y="476676"/>
                  <a:pt x="528106" y="469948"/>
                  <a:pt x="524637" y="464957"/>
                </a:cubicBezTo>
                <a:lnTo>
                  <a:pt x="480987" y="405213"/>
                </a:lnTo>
                <a:cubicBezTo>
                  <a:pt x="491529" y="387420"/>
                  <a:pt x="499426" y="368192"/>
                  <a:pt x="504431" y="348133"/>
                </a:cubicBezTo>
                <a:lnTo>
                  <a:pt x="577435" y="336907"/>
                </a:lnTo>
                <a:cubicBezTo>
                  <a:pt x="583517" y="335898"/>
                  <a:pt x="588009" y="330694"/>
                  <a:pt x="588109" y="324540"/>
                </a:cubicBezTo>
                <a:lnTo>
                  <a:pt x="588109" y="263464"/>
                </a:lnTo>
                <a:cubicBezTo>
                  <a:pt x="587799" y="256603"/>
                  <a:pt x="582024" y="251262"/>
                  <a:pt x="575147" y="251477"/>
                </a:cubicBezTo>
                <a:close/>
                <a:moveTo>
                  <a:pt x="293238" y="401789"/>
                </a:moveTo>
                <a:cubicBezTo>
                  <a:pt x="233444" y="401789"/>
                  <a:pt x="184972" y="353403"/>
                  <a:pt x="184972" y="293716"/>
                </a:cubicBezTo>
                <a:cubicBezTo>
                  <a:pt x="184972" y="234030"/>
                  <a:pt x="233444" y="185645"/>
                  <a:pt x="293238" y="185645"/>
                </a:cubicBezTo>
                <a:cubicBezTo>
                  <a:pt x="353031" y="185645"/>
                  <a:pt x="401503" y="234030"/>
                  <a:pt x="401503" y="293717"/>
                </a:cubicBezTo>
                <a:cubicBezTo>
                  <a:pt x="401503" y="293780"/>
                  <a:pt x="401503" y="293844"/>
                  <a:pt x="401503" y="293907"/>
                </a:cubicBezTo>
                <a:cubicBezTo>
                  <a:pt x="401503" y="353488"/>
                  <a:pt x="353117" y="401789"/>
                  <a:pt x="293428" y="401789"/>
                </a:cubicBezTo>
                <a:cubicBezTo>
                  <a:pt x="293364" y="401789"/>
                  <a:pt x="293302" y="401789"/>
                  <a:pt x="293238" y="401789"/>
                </a:cubicBezTo>
                <a:close/>
              </a:path>
            </a:pathLst>
          </a:custGeom>
          <a:solidFill>
            <a:schemeClr val="tx2"/>
          </a:solidFill>
          <a:ln w="19050" cap="flat">
            <a:noFill/>
            <a:prstDash val="solid"/>
            <a:miter/>
          </a:ln>
        </p:spPr>
        <p:txBody>
          <a:bodyPr rtlCol="0" anchor="ctr"/>
          <a:lstStyle/>
          <a:p>
            <a:endParaRPr lang="en-US"/>
          </a:p>
        </p:txBody>
      </p:sp>
      <p:sp>
        <p:nvSpPr>
          <p:cNvPr id="24" name="TextBox 956">
            <a:extLst>
              <a:ext uri="{FF2B5EF4-FFF2-40B4-BE49-F238E27FC236}">
                <a16:creationId xmlns:a16="http://schemas.microsoft.com/office/drawing/2014/main" id="{E684D792-0B34-7801-C37F-9799241C0E40}"/>
              </a:ext>
            </a:extLst>
          </p:cNvPr>
          <p:cNvSpPr txBox="1">
            <a:spLocks noChangeArrowheads="1"/>
          </p:cNvSpPr>
          <p:nvPr/>
        </p:nvSpPr>
        <p:spPr bwMode="auto">
          <a:xfrm>
            <a:off x="1895015" y="2006627"/>
            <a:ext cx="2107750" cy="533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sz="1050" dirty="0">
                <a:latin typeface="Montserrat Light" panose="00000400000000000000" pitchFamily="50" charset="0"/>
                <a:cs typeface="Open Sans" panose="020B0606030504020204" pitchFamily="34" charset="0"/>
              </a:rPr>
              <a:t>Lorem ipsum dolor sit amet, consectetur adipiscing elit, sed do </a:t>
            </a:r>
            <a:r>
              <a:rPr lang="en-US" altLang="ru-RU" sz="1050" dirty="0" err="1">
                <a:latin typeface="Montserrat Light" panose="00000400000000000000" pitchFamily="50" charset="0"/>
                <a:cs typeface="Open Sans" panose="020B0606030504020204" pitchFamily="34" charset="0"/>
              </a:rPr>
              <a:t>eiusmod</a:t>
            </a:r>
            <a:r>
              <a:rPr lang="en-US" altLang="ru-RU" sz="1050" dirty="0">
                <a:latin typeface="Montserrat Light" panose="00000400000000000000" pitchFamily="50" charset="0"/>
                <a:cs typeface="Open Sans" panose="020B0606030504020204" pitchFamily="34" charset="0"/>
              </a:rPr>
              <a:t> </a:t>
            </a:r>
            <a:r>
              <a:rPr lang="en-US" altLang="ru-RU" sz="1050" dirty="0" err="1">
                <a:latin typeface="Montserrat Light" panose="00000400000000000000" pitchFamily="50" charset="0"/>
                <a:cs typeface="Open Sans" panose="020B0606030504020204" pitchFamily="34" charset="0"/>
              </a:rPr>
              <a:t>tempor</a:t>
            </a:r>
            <a:endParaRPr lang="ru-RU" altLang="ru-RU" sz="1050" dirty="0">
              <a:latin typeface="Montserrat Light" panose="00000400000000000000" pitchFamily="50" charset="0"/>
              <a:cs typeface="Open Sans" panose="020B0606030504020204" pitchFamily="34" charset="0"/>
            </a:endParaRPr>
          </a:p>
        </p:txBody>
      </p:sp>
      <p:sp>
        <p:nvSpPr>
          <p:cNvPr id="25" name="TextBox 956">
            <a:extLst>
              <a:ext uri="{FF2B5EF4-FFF2-40B4-BE49-F238E27FC236}">
                <a16:creationId xmlns:a16="http://schemas.microsoft.com/office/drawing/2014/main" id="{990D51A7-2DB4-37D5-1ED5-56B7DB9DA404}"/>
              </a:ext>
            </a:extLst>
          </p:cNvPr>
          <p:cNvSpPr txBox="1">
            <a:spLocks noChangeArrowheads="1"/>
          </p:cNvSpPr>
          <p:nvPr/>
        </p:nvSpPr>
        <p:spPr bwMode="auto">
          <a:xfrm>
            <a:off x="1846179" y="1667376"/>
            <a:ext cx="2107750" cy="3415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dirty="0">
                <a:solidFill>
                  <a:schemeClr val="tx2"/>
                </a:solidFill>
                <a:latin typeface="+mj-lt"/>
                <a:cs typeface="Open Sans" panose="020B0606030504020204" pitchFamily="34" charset="0"/>
              </a:rPr>
              <a:t>TITLE</a:t>
            </a:r>
            <a:endParaRPr lang="ru-RU" altLang="ru-RU" dirty="0">
              <a:solidFill>
                <a:schemeClr val="tx2"/>
              </a:solidFill>
              <a:latin typeface="+mj-lt"/>
              <a:cs typeface="Open Sans" panose="020B0606030504020204" pitchFamily="34" charset="0"/>
            </a:endParaRPr>
          </a:p>
        </p:txBody>
      </p:sp>
      <p:sp>
        <p:nvSpPr>
          <p:cNvPr id="26" name="TextBox 956">
            <a:extLst>
              <a:ext uri="{FF2B5EF4-FFF2-40B4-BE49-F238E27FC236}">
                <a16:creationId xmlns:a16="http://schemas.microsoft.com/office/drawing/2014/main" id="{1A8C8289-C885-37A2-AF90-18638849292F}"/>
              </a:ext>
            </a:extLst>
          </p:cNvPr>
          <p:cNvSpPr txBox="1">
            <a:spLocks noChangeArrowheads="1"/>
          </p:cNvSpPr>
          <p:nvPr/>
        </p:nvSpPr>
        <p:spPr bwMode="auto">
          <a:xfrm>
            <a:off x="1936209" y="3583122"/>
            <a:ext cx="2107750" cy="533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sz="1050" dirty="0">
                <a:latin typeface="Montserrat Light" panose="00000400000000000000" pitchFamily="50" charset="0"/>
                <a:cs typeface="Open Sans" panose="020B0606030504020204" pitchFamily="34" charset="0"/>
              </a:rPr>
              <a:t>Lorem ipsum dolor sit amet, consectetur adipiscing elit, sed do </a:t>
            </a:r>
            <a:r>
              <a:rPr lang="en-US" altLang="ru-RU" sz="1050" dirty="0" err="1">
                <a:latin typeface="Montserrat Light" panose="00000400000000000000" pitchFamily="50" charset="0"/>
                <a:cs typeface="Open Sans" panose="020B0606030504020204" pitchFamily="34" charset="0"/>
              </a:rPr>
              <a:t>eiusmod</a:t>
            </a:r>
            <a:r>
              <a:rPr lang="en-US" altLang="ru-RU" sz="1050" dirty="0">
                <a:latin typeface="Montserrat Light" panose="00000400000000000000" pitchFamily="50" charset="0"/>
                <a:cs typeface="Open Sans" panose="020B0606030504020204" pitchFamily="34" charset="0"/>
              </a:rPr>
              <a:t> </a:t>
            </a:r>
            <a:r>
              <a:rPr lang="en-US" altLang="ru-RU" sz="1050" dirty="0" err="1">
                <a:latin typeface="Montserrat Light" panose="00000400000000000000" pitchFamily="50" charset="0"/>
                <a:cs typeface="Open Sans" panose="020B0606030504020204" pitchFamily="34" charset="0"/>
              </a:rPr>
              <a:t>tempor</a:t>
            </a:r>
            <a:endParaRPr lang="ru-RU" altLang="ru-RU" sz="1050" dirty="0">
              <a:latin typeface="Montserrat Light" panose="00000400000000000000" pitchFamily="50" charset="0"/>
              <a:cs typeface="Open Sans" panose="020B0606030504020204" pitchFamily="34" charset="0"/>
            </a:endParaRPr>
          </a:p>
        </p:txBody>
      </p:sp>
      <p:sp>
        <p:nvSpPr>
          <p:cNvPr id="27" name="TextBox 956">
            <a:extLst>
              <a:ext uri="{FF2B5EF4-FFF2-40B4-BE49-F238E27FC236}">
                <a16:creationId xmlns:a16="http://schemas.microsoft.com/office/drawing/2014/main" id="{F4D11D17-195C-38B1-9399-7D723860FAB7}"/>
              </a:ext>
            </a:extLst>
          </p:cNvPr>
          <p:cNvSpPr txBox="1">
            <a:spLocks noChangeArrowheads="1"/>
          </p:cNvSpPr>
          <p:nvPr/>
        </p:nvSpPr>
        <p:spPr bwMode="auto">
          <a:xfrm>
            <a:off x="1887373" y="3243871"/>
            <a:ext cx="2107750" cy="3415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dirty="0">
                <a:solidFill>
                  <a:schemeClr val="tx2"/>
                </a:solidFill>
                <a:latin typeface="+mj-lt"/>
                <a:cs typeface="Open Sans" panose="020B0606030504020204" pitchFamily="34" charset="0"/>
              </a:rPr>
              <a:t>TITLE</a:t>
            </a:r>
            <a:endParaRPr lang="ru-RU" altLang="ru-RU" dirty="0">
              <a:solidFill>
                <a:schemeClr val="tx2"/>
              </a:solidFill>
              <a:latin typeface="+mj-lt"/>
              <a:cs typeface="Open Sans" panose="020B0606030504020204" pitchFamily="34" charset="0"/>
            </a:endParaRPr>
          </a:p>
        </p:txBody>
      </p:sp>
      <p:sp>
        <p:nvSpPr>
          <p:cNvPr id="28" name="TextBox 956">
            <a:extLst>
              <a:ext uri="{FF2B5EF4-FFF2-40B4-BE49-F238E27FC236}">
                <a16:creationId xmlns:a16="http://schemas.microsoft.com/office/drawing/2014/main" id="{BEAF0DC1-70EF-BBAB-6BB8-4E0823587E63}"/>
              </a:ext>
            </a:extLst>
          </p:cNvPr>
          <p:cNvSpPr txBox="1">
            <a:spLocks noChangeArrowheads="1"/>
          </p:cNvSpPr>
          <p:nvPr/>
        </p:nvSpPr>
        <p:spPr bwMode="auto">
          <a:xfrm>
            <a:off x="1936209" y="5364939"/>
            <a:ext cx="2107750" cy="533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sz="1050" dirty="0">
                <a:latin typeface="Montserrat Light" panose="00000400000000000000" pitchFamily="50" charset="0"/>
                <a:cs typeface="Open Sans" panose="020B0606030504020204" pitchFamily="34" charset="0"/>
              </a:rPr>
              <a:t>Lorem ipsum dolor sit amet, consectetur adipiscing elit, sed do </a:t>
            </a:r>
            <a:r>
              <a:rPr lang="en-US" altLang="ru-RU" sz="1050" dirty="0" err="1">
                <a:latin typeface="Montserrat Light" panose="00000400000000000000" pitchFamily="50" charset="0"/>
                <a:cs typeface="Open Sans" panose="020B0606030504020204" pitchFamily="34" charset="0"/>
              </a:rPr>
              <a:t>eiusmod</a:t>
            </a:r>
            <a:r>
              <a:rPr lang="en-US" altLang="ru-RU" sz="1050" dirty="0">
                <a:latin typeface="Montserrat Light" panose="00000400000000000000" pitchFamily="50" charset="0"/>
                <a:cs typeface="Open Sans" panose="020B0606030504020204" pitchFamily="34" charset="0"/>
              </a:rPr>
              <a:t> </a:t>
            </a:r>
            <a:r>
              <a:rPr lang="en-US" altLang="ru-RU" sz="1050" dirty="0" err="1">
                <a:latin typeface="Montserrat Light" panose="00000400000000000000" pitchFamily="50" charset="0"/>
                <a:cs typeface="Open Sans" panose="020B0606030504020204" pitchFamily="34" charset="0"/>
              </a:rPr>
              <a:t>tempor</a:t>
            </a:r>
            <a:endParaRPr lang="ru-RU" altLang="ru-RU" sz="1050" dirty="0">
              <a:latin typeface="Montserrat Light" panose="00000400000000000000" pitchFamily="50" charset="0"/>
              <a:cs typeface="Open Sans" panose="020B0606030504020204" pitchFamily="34" charset="0"/>
            </a:endParaRPr>
          </a:p>
        </p:txBody>
      </p:sp>
      <p:sp>
        <p:nvSpPr>
          <p:cNvPr id="29" name="TextBox 956">
            <a:extLst>
              <a:ext uri="{FF2B5EF4-FFF2-40B4-BE49-F238E27FC236}">
                <a16:creationId xmlns:a16="http://schemas.microsoft.com/office/drawing/2014/main" id="{F1B29430-AE0D-5372-2FE8-C2AABAD500F0}"/>
              </a:ext>
            </a:extLst>
          </p:cNvPr>
          <p:cNvSpPr txBox="1">
            <a:spLocks noChangeArrowheads="1"/>
          </p:cNvSpPr>
          <p:nvPr/>
        </p:nvSpPr>
        <p:spPr bwMode="auto">
          <a:xfrm>
            <a:off x="1887373" y="5025688"/>
            <a:ext cx="2107750" cy="3415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dirty="0">
                <a:solidFill>
                  <a:schemeClr val="tx2"/>
                </a:solidFill>
                <a:latin typeface="+mj-lt"/>
                <a:cs typeface="Open Sans" panose="020B0606030504020204" pitchFamily="34" charset="0"/>
              </a:rPr>
              <a:t>TITLE</a:t>
            </a:r>
            <a:endParaRPr lang="ru-RU" altLang="ru-RU" dirty="0">
              <a:solidFill>
                <a:schemeClr val="tx2"/>
              </a:solidFill>
              <a:latin typeface="+mj-lt"/>
              <a:cs typeface="Open Sans" panose="020B0606030504020204" pitchFamily="34" charset="0"/>
            </a:endParaRPr>
          </a:p>
        </p:txBody>
      </p:sp>
      <p:sp>
        <p:nvSpPr>
          <p:cNvPr id="30" name="TextBox 956">
            <a:extLst>
              <a:ext uri="{FF2B5EF4-FFF2-40B4-BE49-F238E27FC236}">
                <a16:creationId xmlns:a16="http://schemas.microsoft.com/office/drawing/2014/main" id="{655D0B37-951B-7793-1A65-33950C05D8DB}"/>
              </a:ext>
            </a:extLst>
          </p:cNvPr>
          <p:cNvSpPr txBox="1">
            <a:spLocks noChangeArrowheads="1"/>
          </p:cNvSpPr>
          <p:nvPr/>
        </p:nvSpPr>
        <p:spPr bwMode="auto">
          <a:xfrm>
            <a:off x="8275731" y="1239744"/>
            <a:ext cx="2107750"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sz="1050" dirty="0">
                <a:latin typeface="Montserrat Light" panose="00000400000000000000" pitchFamily="50" charset="0"/>
                <a:cs typeface="Open Sans" panose="020B0606030504020204" pitchFamily="34" charset="0"/>
              </a:rPr>
              <a:t>Lorem ipsum dolor sit amet, consectetur adipiscing elit, sed do </a:t>
            </a:r>
            <a:r>
              <a:rPr lang="en-US" altLang="ru-RU" sz="1050" dirty="0" err="1">
                <a:latin typeface="Montserrat Light" panose="00000400000000000000" pitchFamily="50" charset="0"/>
                <a:cs typeface="Open Sans" panose="020B0606030504020204" pitchFamily="34" charset="0"/>
              </a:rPr>
              <a:t>eiusmod</a:t>
            </a:r>
            <a:r>
              <a:rPr lang="en-US" altLang="ru-RU" sz="1050" dirty="0">
                <a:latin typeface="Montserrat Light" panose="00000400000000000000" pitchFamily="50" charset="0"/>
                <a:cs typeface="Open Sans" panose="020B0606030504020204" pitchFamily="34" charset="0"/>
              </a:rPr>
              <a:t> </a:t>
            </a:r>
            <a:r>
              <a:rPr lang="en-US" altLang="ru-RU" sz="1050" dirty="0" err="1">
                <a:latin typeface="Montserrat Light" panose="00000400000000000000" pitchFamily="50" charset="0"/>
                <a:cs typeface="Open Sans" panose="020B0606030504020204" pitchFamily="34" charset="0"/>
              </a:rPr>
              <a:t>tempor</a:t>
            </a:r>
            <a:endParaRPr lang="ru-RU" altLang="ru-RU" sz="1050" dirty="0">
              <a:latin typeface="Montserrat Light" panose="00000400000000000000" pitchFamily="50" charset="0"/>
              <a:cs typeface="Open Sans" panose="020B0606030504020204" pitchFamily="34" charset="0"/>
            </a:endParaRPr>
          </a:p>
        </p:txBody>
      </p:sp>
      <p:sp>
        <p:nvSpPr>
          <p:cNvPr id="31" name="TextBox 956">
            <a:extLst>
              <a:ext uri="{FF2B5EF4-FFF2-40B4-BE49-F238E27FC236}">
                <a16:creationId xmlns:a16="http://schemas.microsoft.com/office/drawing/2014/main" id="{657D5072-A11E-B03A-51A5-403EEA1D982A}"/>
              </a:ext>
            </a:extLst>
          </p:cNvPr>
          <p:cNvSpPr txBox="1">
            <a:spLocks noChangeArrowheads="1"/>
          </p:cNvSpPr>
          <p:nvPr/>
        </p:nvSpPr>
        <p:spPr bwMode="auto">
          <a:xfrm>
            <a:off x="8226895" y="900493"/>
            <a:ext cx="21077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dirty="0">
                <a:solidFill>
                  <a:schemeClr val="tx2"/>
                </a:solidFill>
                <a:latin typeface="+mj-lt"/>
                <a:cs typeface="Open Sans" panose="020B0606030504020204" pitchFamily="34" charset="0"/>
              </a:rPr>
              <a:t>TITLE</a:t>
            </a:r>
            <a:endParaRPr lang="ru-RU" altLang="ru-RU" dirty="0">
              <a:solidFill>
                <a:schemeClr val="tx2"/>
              </a:solidFill>
              <a:latin typeface="+mj-lt"/>
              <a:cs typeface="Open Sans" panose="020B0606030504020204" pitchFamily="34" charset="0"/>
            </a:endParaRPr>
          </a:p>
        </p:txBody>
      </p:sp>
      <p:sp>
        <p:nvSpPr>
          <p:cNvPr id="32" name="TextBox 956">
            <a:extLst>
              <a:ext uri="{FF2B5EF4-FFF2-40B4-BE49-F238E27FC236}">
                <a16:creationId xmlns:a16="http://schemas.microsoft.com/office/drawing/2014/main" id="{F22D72BA-C3D8-8FD6-F30B-079BDE53C967}"/>
              </a:ext>
            </a:extLst>
          </p:cNvPr>
          <p:cNvSpPr txBox="1">
            <a:spLocks noChangeArrowheads="1"/>
          </p:cNvSpPr>
          <p:nvPr/>
        </p:nvSpPr>
        <p:spPr bwMode="auto">
          <a:xfrm>
            <a:off x="8316925" y="2816239"/>
            <a:ext cx="2107750"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sz="1050" dirty="0">
                <a:latin typeface="Montserrat Light" panose="00000400000000000000" pitchFamily="50" charset="0"/>
                <a:cs typeface="Open Sans" panose="020B0606030504020204" pitchFamily="34" charset="0"/>
              </a:rPr>
              <a:t>Lorem ipsum dolor sit amet, consectetur adipiscing elit, sed do </a:t>
            </a:r>
            <a:r>
              <a:rPr lang="en-US" altLang="ru-RU" sz="1050" dirty="0" err="1">
                <a:latin typeface="Montserrat Light" panose="00000400000000000000" pitchFamily="50" charset="0"/>
                <a:cs typeface="Open Sans" panose="020B0606030504020204" pitchFamily="34" charset="0"/>
              </a:rPr>
              <a:t>eiusmod</a:t>
            </a:r>
            <a:r>
              <a:rPr lang="en-US" altLang="ru-RU" sz="1050" dirty="0">
                <a:latin typeface="Montserrat Light" panose="00000400000000000000" pitchFamily="50" charset="0"/>
                <a:cs typeface="Open Sans" panose="020B0606030504020204" pitchFamily="34" charset="0"/>
              </a:rPr>
              <a:t> </a:t>
            </a:r>
            <a:r>
              <a:rPr lang="en-US" altLang="ru-RU" sz="1050" dirty="0" err="1">
                <a:latin typeface="Montserrat Light" panose="00000400000000000000" pitchFamily="50" charset="0"/>
                <a:cs typeface="Open Sans" panose="020B0606030504020204" pitchFamily="34" charset="0"/>
              </a:rPr>
              <a:t>tempor</a:t>
            </a:r>
            <a:endParaRPr lang="ru-RU" altLang="ru-RU" sz="1050" dirty="0">
              <a:latin typeface="Montserrat Light" panose="00000400000000000000" pitchFamily="50" charset="0"/>
              <a:cs typeface="Open Sans" panose="020B0606030504020204" pitchFamily="34" charset="0"/>
            </a:endParaRPr>
          </a:p>
        </p:txBody>
      </p:sp>
      <p:sp>
        <p:nvSpPr>
          <p:cNvPr id="33" name="TextBox 956">
            <a:extLst>
              <a:ext uri="{FF2B5EF4-FFF2-40B4-BE49-F238E27FC236}">
                <a16:creationId xmlns:a16="http://schemas.microsoft.com/office/drawing/2014/main" id="{4E30F733-AFB0-1347-CE4A-CE7C6E916845}"/>
              </a:ext>
            </a:extLst>
          </p:cNvPr>
          <p:cNvSpPr txBox="1">
            <a:spLocks noChangeArrowheads="1"/>
          </p:cNvSpPr>
          <p:nvPr/>
        </p:nvSpPr>
        <p:spPr bwMode="auto">
          <a:xfrm>
            <a:off x="8268089" y="2476988"/>
            <a:ext cx="21077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dirty="0">
                <a:solidFill>
                  <a:schemeClr val="tx2"/>
                </a:solidFill>
                <a:latin typeface="+mj-lt"/>
                <a:cs typeface="Open Sans" panose="020B0606030504020204" pitchFamily="34" charset="0"/>
              </a:rPr>
              <a:t>TITLE</a:t>
            </a:r>
            <a:endParaRPr lang="ru-RU" altLang="ru-RU" dirty="0">
              <a:solidFill>
                <a:schemeClr val="tx2"/>
              </a:solidFill>
              <a:latin typeface="+mj-lt"/>
              <a:cs typeface="Open Sans" panose="020B0606030504020204" pitchFamily="34" charset="0"/>
            </a:endParaRPr>
          </a:p>
        </p:txBody>
      </p:sp>
      <p:sp>
        <p:nvSpPr>
          <p:cNvPr id="34" name="TextBox 956">
            <a:extLst>
              <a:ext uri="{FF2B5EF4-FFF2-40B4-BE49-F238E27FC236}">
                <a16:creationId xmlns:a16="http://schemas.microsoft.com/office/drawing/2014/main" id="{D125B6E1-43B0-DF61-C52F-D4CC78E3F4AC}"/>
              </a:ext>
            </a:extLst>
          </p:cNvPr>
          <p:cNvSpPr txBox="1">
            <a:spLocks noChangeArrowheads="1"/>
          </p:cNvSpPr>
          <p:nvPr/>
        </p:nvSpPr>
        <p:spPr bwMode="auto">
          <a:xfrm>
            <a:off x="8316925" y="4598056"/>
            <a:ext cx="2107750"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sz="1050" dirty="0">
                <a:latin typeface="Montserrat Light" panose="00000400000000000000" pitchFamily="50" charset="0"/>
                <a:cs typeface="Open Sans" panose="020B0606030504020204" pitchFamily="34" charset="0"/>
              </a:rPr>
              <a:t>Lorem ipsum dolor sit amet, consectetur adipiscing elit, sed do </a:t>
            </a:r>
            <a:r>
              <a:rPr lang="en-US" altLang="ru-RU" sz="1050" dirty="0" err="1">
                <a:latin typeface="Montserrat Light" panose="00000400000000000000" pitchFamily="50" charset="0"/>
                <a:cs typeface="Open Sans" panose="020B0606030504020204" pitchFamily="34" charset="0"/>
              </a:rPr>
              <a:t>eiusmod</a:t>
            </a:r>
            <a:r>
              <a:rPr lang="en-US" altLang="ru-RU" sz="1050" dirty="0">
                <a:latin typeface="Montserrat Light" panose="00000400000000000000" pitchFamily="50" charset="0"/>
                <a:cs typeface="Open Sans" panose="020B0606030504020204" pitchFamily="34" charset="0"/>
              </a:rPr>
              <a:t> </a:t>
            </a:r>
            <a:r>
              <a:rPr lang="en-US" altLang="ru-RU" sz="1050" dirty="0" err="1">
                <a:latin typeface="Montserrat Light" panose="00000400000000000000" pitchFamily="50" charset="0"/>
                <a:cs typeface="Open Sans" panose="020B0606030504020204" pitchFamily="34" charset="0"/>
              </a:rPr>
              <a:t>tempor</a:t>
            </a:r>
            <a:endParaRPr lang="ru-RU" altLang="ru-RU" sz="1050" dirty="0">
              <a:latin typeface="Montserrat Light" panose="00000400000000000000" pitchFamily="50" charset="0"/>
              <a:cs typeface="Open Sans" panose="020B0606030504020204" pitchFamily="34" charset="0"/>
            </a:endParaRPr>
          </a:p>
        </p:txBody>
      </p:sp>
      <p:sp>
        <p:nvSpPr>
          <p:cNvPr id="35" name="TextBox 956">
            <a:extLst>
              <a:ext uri="{FF2B5EF4-FFF2-40B4-BE49-F238E27FC236}">
                <a16:creationId xmlns:a16="http://schemas.microsoft.com/office/drawing/2014/main" id="{16B6D078-5B4A-E7D4-8D0B-0EDAFD398500}"/>
              </a:ext>
            </a:extLst>
          </p:cNvPr>
          <p:cNvSpPr txBox="1">
            <a:spLocks noChangeArrowheads="1"/>
          </p:cNvSpPr>
          <p:nvPr/>
        </p:nvSpPr>
        <p:spPr bwMode="auto">
          <a:xfrm>
            <a:off x="8268089" y="4258805"/>
            <a:ext cx="21077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dirty="0">
                <a:solidFill>
                  <a:schemeClr val="tx2"/>
                </a:solidFill>
                <a:latin typeface="+mj-lt"/>
                <a:cs typeface="Open Sans" panose="020B0606030504020204" pitchFamily="34" charset="0"/>
              </a:rPr>
              <a:t>TITLE</a:t>
            </a:r>
            <a:endParaRPr lang="ru-RU" altLang="ru-RU" dirty="0">
              <a:solidFill>
                <a:schemeClr val="tx2"/>
              </a:solidFill>
              <a:latin typeface="+mj-lt"/>
              <a:cs typeface="Open Sans" panose="020B0606030504020204" pitchFamily="34" charset="0"/>
            </a:endParaRPr>
          </a:p>
        </p:txBody>
      </p:sp>
    </p:spTree>
    <p:extLst>
      <p:ext uri="{BB962C8B-B14F-4D97-AF65-F5344CB8AC3E}">
        <p14:creationId xmlns:p14="http://schemas.microsoft.com/office/powerpoint/2010/main" val="21356204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1588" y="-1"/>
            <a:ext cx="12188825" cy="6858000"/>
          </a:xfrm>
          <a:prstGeom prst="rect">
            <a:avLst/>
          </a:prstGeom>
          <a:solidFill>
            <a:schemeClr val="accent3">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16" name="タイトル 15"/>
          <p:cNvSpPr>
            <a:spLocks noGrp="1"/>
          </p:cNvSpPr>
          <p:nvPr>
            <p:ph type="ctrTitle" idx="4294967295"/>
          </p:nvPr>
        </p:nvSpPr>
        <p:spPr>
          <a:xfrm>
            <a:off x="1588" y="1266032"/>
            <a:ext cx="12188825" cy="1056481"/>
          </a:xfrm>
          <a:prstGeom prst="rect">
            <a:avLst/>
          </a:prstGeom>
        </p:spPr>
        <p:txBody>
          <a:bodyPr/>
          <a:lstStyle/>
          <a:p>
            <a:pPr algn="ctr"/>
            <a:r>
              <a:rPr kumimoji="1" lang="en-US" altLang="ja-JP" sz="3000" b="1" dirty="0">
                <a:solidFill>
                  <a:schemeClr val="accent2"/>
                </a:solidFill>
                <a:latin typeface="Lato Black" panose="020F0A02020204030203" pitchFamily="34" charset="0"/>
              </a:rPr>
              <a:t>THANKS FOR DOWNLOADING THESE TEMPLATES! </a:t>
            </a:r>
            <a:br>
              <a:rPr kumimoji="1" lang="en-US" altLang="ja-JP" b="1" dirty="0">
                <a:solidFill>
                  <a:schemeClr val="bg1"/>
                </a:solidFill>
                <a:latin typeface="Lato Light" panose="020F0302020204030203" pitchFamily="34" charset="0"/>
              </a:rPr>
            </a:br>
            <a:r>
              <a:rPr kumimoji="1" lang="en-US" altLang="ja-JP" sz="2400" b="1" dirty="0">
                <a:solidFill>
                  <a:schemeClr val="bg1"/>
                </a:solidFill>
                <a:latin typeface="Lato Light" panose="020F0302020204030203" pitchFamily="34" charset="0"/>
              </a:rPr>
              <a:t>Find even more free templates at </a:t>
            </a:r>
            <a:endParaRPr kumimoji="1" lang="en-US" altLang="ja-JP" b="1" dirty="0">
              <a:solidFill>
                <a:schemeClr val="bg1"/>
              </a:solidFill>
              <a:latin typeface="Lato Light" panose="020F0302020204030203" pitchFamily="34" charset="0"/>
            </a:endParaRPr>
          </a:p>
        </p:txBody>
      </p:sp>
      <p:sp>
        <p:nvSpPr>
          <p:cNvPr id="17" name="サブタイトル 16"/>
          <p:cNvSpPr>
            <a:spLocks noGrp="1"/>
          </p:cNvSpPr>
          <p:nvPr>
            <p:ph type="subTitle" idx="4294967295"/>
          </p:nvPr>
        </p:nvSpPr>
        <p:spPr>
          <a:xfrm>
            <a:off x="2255229" y="2136667"/>
            <a:ext cx="8228013" cy="674688"/>
          </a:xfrm>
          <a:prstGeom prst="rect">
            <a:avLst/>
          </a:prstGeom>
        </p:spPr>
        <p:txBody>
          <a:bodyPr>
            <a:noAutofit/>
          </a:bodyPr>
          <a:lstStyle/>
          <a:p>
            <a:pPr marL="0" indent="0" algn="ctr">
              <a:buNone/>
            </a:pPr>
            <a:r>
              <a:rPr lang="en-US" sz="1500" dirty="0">
                <a:solidFill>
                  <a:schemeClr val="bg1"/>
                </a:solidFill>
                <a:latin typeface="Lato Light" panose="020F0302020204030203" pitchFamily="34" charset="0"/>
                <a:hlinkClick r:id="rId2">
                  <a:extLst>
                    <a:ext uri="{A12FA001-AC4F-418D-AE19-62706E023703}">
                      <ahyp:hlinkClr xmlns:ahyp="http://schemas.microsoft.com/office/drawing/2018/hyperlinkcolor" val="tx"/>
                    </a:ext>
                  </a:extLst>
                </a:hlinkClick>
              </a:rPr>
              <a:t>https://ppthemes.com/</a:t>
            </a:r>
            <a:r>
              <a:rPr lang="en-US" sz="1500" dirty="0">
                <a:solidFill>
                  <a:schemeClr val="bg1"/>
                </a:solidFill>
                <a:latin typeface="Lato Light" panose="020F0302020204030203" pitchFamily="34" charset="0"/>
              </a:rPr>
              <a:t> / </a:t>
            </a:r>
            <a:r>
              <a:rPr lang="en-US" sz="1500" dirty="0">
                <a:solidFill>
                  <a:schemeClr val="bg1"/>
                </a:solidFill>
                <a:latin typeface="Lato Light" panose="020F0302020204030203" pitchFamily="34" charset="0"/>
                <a:hlinkClick r:id="rId3">
                  <a:extLst>
                    <a:ext uri="{A12FA001-AC4F-418D-AE19-62706E023703}">
                      <ahyp:hlinkClr xmlns:ahyp="http://schemas.microsoft.com/office/drawing/2018/hyperlinkcolor" val="tx"/>
                    </a:ext>
                  </a:extLst>
                </a:hlinkClick>
              </a:rPr>
              <a:t>www.slidesgratis.com</a:t>
            </a:r>
            <a:r>
              <a:rPr lang="en-US" sz="1500" dirty="0">
                <a:solidFill>
                  <a:schemeClr val="bg1"/>
                </a:solidFill>
                <a:latin typeface="Lato Light" panose="020F0302020204030203" pitchFamily="34" charset="0"/>
              </a:rPr>
              <a:t>  </a:t>
            </a:r>
          </a:p>
          <a:p>
            <a:pPr marL="0" indent="0" algn="ctr">
              <a:buNone/>
            </a:pPr>
            <a:r>
              <a:rPr lang="en-US" sz="1500" dirty="0">
                <a:solidFill>
                  <a:schemeClr val="bg1"/>
                </a:solidFill>
                <a:latin typeface="Lato Light" panose="020F0302020204030203" pitchFamily="34" charset="0"/>
              </a:rPr>
              <a:t>Premium Templates: </a:t>
            </a:r>
            <a:r>
              <a:rPr lang="en-US" sz="1500" dirty="0">
                <a:solidFill>
                  <a:schemeClr val="bg1"/>
                </a:solidFill>
                <a:latin typeface="Lato Light" panose="020F0302020204030203" pitchFamily="34" charset="0"/>
                <a:hlinkClick r:id="rId4"/>
              </a:rPr>
              <a:t>https://www.pptbundle.com/</a:t>
            </a:r>
            <a:r>
              <a:rPr lang="en-US" sz="1500" dirty="0">
                <a:solidFill>
                  <a:schemeClr val="bg1"/>
                </a:solidFill>
                <a:latin typeface="Lato Light" panose="020F0302020204030203" pitchFamily="34" charset="0"/>
              </a:rPr>
              <a:t> </a:t>
            </a:r>
          </a:p>
          <a:p>
            <a:pPr marL="0" indent="0" algn="ctr">
              <a:buNone/>
            </a:pPr>
            <a:br>
              <a:rPr lang="en-US" altLang="ja-JP" sz="1500" dirty="0">
                <a:solidFill>
                  <a:schemeClr val="bg1"/>
                </a:solidFill>
                <a:latin typeface="Lato Light" panose="020F0302020204030203" pitchFamily="34" charset="0"/>
                <a:cs typeface="Arial" panose="020B0604020202020204" pitchFamily="34" charset="0"/>
              </a:rPr>
            </a:br>
            <a:endParaRPr lang="en-US" altLang="ja-JP" sz="1500" dirty="0">
              <a:solidFill>
                <a:schemeClr val="bg1"/>
              </a:solidFill>
              <a:latin typeface="Lato Light" panose="020F0302020204030203" pitchFamily="34" charset="0"/>
              <a:cs typeface="Arial" panose="020B0604020202020204"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6382" y="2936788"/>
            <a:ext cx="7961648" cy="2092881"/>
          </a:xfrm>
          <a:prstGeom prst="rect">
            <a:avLst/>
          </a:prstGeom>
          <a:noFill/>
        </p:spPr>
        <p:txBody>
          <a:bodyPr wrap="square" rtlCol="0">
            <a:spAutoFit/>
          </a:bodyPr>
          <a:lstStyle/>
          <a:p>
            <a:pPr algn="ctr"/>
            <a:r>
              <a:rPr lang="en-US" altLang="ja-JP" sz="2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2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2000" b="1"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https://www.instagram.com/ppthemes/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6">
                  <a:extLst>
                    <a:ext uri="{A12FA001-AC4F-418D-AE19-62706E023703}">
                      <ahyp:hlinkClr xmlns:ahyp="http://schemas.microsoft.com/office/drawing/2018/hyperlinkcolor" val="tx"/>
                    </a:ext>
                  </a:extLst>
                </a:hlinkClick>
              </a:rPr>
              <a:t>https://www.facebook.com/ppthemess</a:t>
            </a:r>
            <a:endParaRPr lang="es-CO" altLang="ja-JP"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7">
                  <a:extLst>
                    <a:ext uri="{A12FA001-AC4F-418D-AE19-62706E023703}">
                      <ahyp:hlinkClr xmlns:ahyp="http://schemas.microsoft.com/office/drawing/2018/hyperlinkcolor" val="tx"/>
                    </a:ext>
                  </a:extLst>
                </a:hlinkClick>
              </a:rPr>
              <a:t>https://www.youtube.com/@Ppthemes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8">
                  <a:extLst>
                    <a:ext uri="{A12FA001-AC4F-418D-AE19-62706E023703}">
                      <ahyp:hlinkClr xmlns:ahyp="http://schemas.microsoft.com/office/drawing/2018/hyperlinkcolor" val="tx"/>
                    </a:ext>
                  </a:extLst>
                </a:hlinkClick>
              </a:rPr>
              <a:t>https://www.tiktok.com/@Ppthemes</a:t>
            </a:r>
            <a:r>
              <a:rPr lang="es-CO" altLang="ja-JP" dirty="0">
                <a:solidFill>
                  <a:schemeClr val="bg1"/>
                </a:solidFill>
                <a:latin typeface="Lato Light" panose="020F0302020204030203" pitchFamily="34" charset="0"/>
                <a:cs typeface="Arial" panose="020B0604020202020204" pitchFamily="34" charset="0"/>
              </a:rPr>
              <a:t> </a:t>
            </a:r>
          </a:p>
          <a:p>
            <a:pPr algn="ctr"/>
            <a:endParaRPr lang="es-CO" altLang="ja-JP" sz="900" dirty="0">
              <a:solidFill>
                <a:schemeClr val="bg1"/>
              </a:solidFill>
              <a:latin typeface="Lato Light" panose="020F0302020204030203" pitchFamily="34" charset="0"/>
              <a:cs typeface="Arial" panose="020B0604020202020204" pitchFamily="34" charset="0"/>
            </a:endParaRPr>
          </a:p>
          <a:p>
            <a:pPr algn="ctr"/>
            <a:endParaRPr lang="es-CO" altLang="ja-JP" sz="900"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7750" y="6057104"/>
            <a:ext cx="6877050" cy="369332"/>
          </a:xfrm>
          <a:prstGeom prst="rect">
            <a:avLst/>
          </a:prstGeom>
          <a:noFill/>
        </p:spPr>
        <p:txBody>
          <a:bodyPr wrap="square" rtlCol="0">
            <a:spAutoFit/>
          </a:bodyPr>
          <a:lstStyle/>
          <a:p>
            <a:pPr algn="ctr"/>
            <a:r>
              <a:rPr lang="en-US" altLang="ja-JP" dirty="0">
                <a:solidFill>
                  <a:schemeClr val="accent4"/>
                </a:solidFill>
                <a:latin typeface="Lato Light" panose="020F0302020204030203" pitchFamily="34" charset="0"/>
                <a:cs typeface="Arial" panose="020B0604020202020204" pitchFamily="34" charset="0"/>
              </a:rPr>
              <a:t>Images used in this template are courtesy of </a:t>
            </a:r>
            <a:r>
              <a:rPr lang="en-US" altLang="ja-JP" dirty="0" err="1">
                <a:solidFill>
                  <a:schemeClr val="accent4"/>
                </a:solidFill>
                <a:latin typeface="Lato Light" panose="020F0302020204030203" pitchFamily="34" charset="0"/>
                <a:cs typeface="Arial" panose="020B0604020202020204" pitchFamily="34" charset="0"/>
              </a:rPr>
              <a:t>Freepik</a:t>
            </a:r>
            <a:r>
              <a:rPr lang="en-US" altLang="ja-JP" dirty="0">
                <a:solidFill>
                  <a:schemeClr val="accent4"/>
                </a:solidFill>
                <a:latin typeface="Lato Light" panose="020F0302020204030203" pitchFamily="34" charset="0"/>
                <a:cs typeface="Arial" panose="020B0604020202020204" pitchFamily="34" charset="0"/>
              </a:rPr>
              <a:t> and </a:t>
            </a:r>
            <a:r>
              <a:rPr lang="en-US" altLang="ja-JP" dirty="0" err="1">
                <a:solidFill>
                  <a:schemeClr val="accent4"/>
                </a:solidFill>
                <a:latin typeface="Lato Light" panose="020F0302020204030203" pitchFamily="34" charset="0"/>
                <a:cs typeface="Arial" panose="020B0604020202020204" pitchFamily="34" charset="0"/>
              </a:rPr>
              <a:t>Pixabay</a:t>
            </a:r>
            <a:r>
              <a:rPr lang="en-US" altLang="ja-JP" dirty="0">
                <a:solidFill>
                  <a:schemeClr val="accent4"/>
                </a:solidFill>
                <a:latin typeface="Lato Light" panose="020F0302020204030203" pitchFamily="34" charset="0"/>
                <a:cs typeface="Arial" panose="020B0604020202020204" pitchFamily="34" charset="0"/>
              </a:rPr>
              <a:t>.</a:t>
            </a:r>
            <a:endParaRPr lang="es-CO" sz="900" dirty="0">
              <a:solidFill>
                <a:schemeClr val="accent4"/>
              </a:solidFill>
              <a:latin typeface="Lato Light" panose="020F0302020204030203" pitchFamily="34" charset="0"/>
            </a:endParaRPr>
          </a:p>
        </p:txBody>
      </p:sp>
      <p:sp>
        <p:nvSpPr>
          <p:cNvPr id="3" name="Rectangle 2">
            <a:hlinkClick r:id="rId7"/>
            <a:extLst>
              <a:ext uri="{FF2B5EF4-FFF2-40B4-BE49-F238E27FC236}">
                <a16:creationId xmlns:a16="http://schemas.microsoft.com/office/drawing/2014/main" id="{928C2DEF-D347-BC89-AECF-1B7CBA6FF171}"/>
              </a:ext>
            </a:extLst>
          </p:cNvPr>
          <p:cNvSpPr/>
          <p:nvPr/>
        </p:nvSpPr>
        <p:spPr>
          <a:xfrm>
            <a:off x="7232021" y="4941628"/>
            <a:ext cx="808258" cy="637747"/>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6" name="Rectangle 5">
            <a:hlinkClick r:id="rId6"/>
            <a:extLst>
              <a:ext uri="{FF2B5EF4-FFF2-40B4-BE49-F238E27FC236}">
                <a16:creationId xmlns:a16="http://schemas.microsoft.com/office/drawing/2014/main" id="{26C07AB2-8886-1404-41EF-D1270C73B29C}"/>
              </a:ext>
            </a:extLst>
          </p:cNvPr>
          <p:cNvSpPr/>
          <p:nvPr/>
        </p:nvSpPr>
        <p:spPr>
          <a:xfrm>
            <a:off x="4519981" y="4941628"/>
            <a:ext cx="808258" cy="637747"/>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1" name="Freeform 75">
            <a:hlinkClick r:id="rId9"/>
            <a:extLst>
              <a:ext uri="{FF2B5EF4-FFF2-40B4-BE49-F238E27FC236}">
                <a16:creationId xmlns:a16="http://schemas.microsoft.com/office/drawing/2014/main" id="{702ACFE8-377E-8586-7DE6-9A4DAFF3CBD0}"/>
              </a:ext>
            </a:extLst>
          </p:cNvPr>
          <p:cNvSpPr>
            <a:spLocks noChangeArrowheads="1"/>
          </p:cNvSpPr>
          <p:nvPr/>
        </p:nvSpPr>
        <p:spPr bwMode="auto">
          <a:xfrm>
            <a:off x="4795963" y="5039364"/>
            <a:ext cx="210591" cy="387430"/>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8"/>
            <a:extLst>
              <a:ext uri="{FF2B5EF4-FFF2-40B4-BE49-F238E27FC236}">
                <a16:creationId xmlns:a16="http://schemas.microsoft.com/office/drawing/2014/main" id="{E9BB9DB0-C4FF-EF03-D649-B60F5161FE61}"/>
              </a:ext>
            </a:extLst>
          </p:cNvPr>
          <p:cNvSpPr/>
          <p:nvPr/>
        </p:nvSpPr>
        <p:spPr>
          <a:xfrm>
            <a:off x="5468017" y="4941628"/>
            <a:ext cx="808258" cy="637747"/>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5" name="Freeform 6">
            <a:hlinkClick r:id="rId8"/>
            <a:extLst>
              <a:ext uri="{FF2B5EF4-FFF2-40B4-BE49-F238E27FC236}">
                <a16:creationId xmlns:a16="http://schemas.microsoft.com/office/drawing/2014/main" id="{3400C557-8F12-2346-6F15-9B0E1B4E9C53}"/>
              </a:ext>
            </a:extLst>
          </p:cNvPr>
          <p:cNvSpPr>
            <a:spLocks/>
          </p:cNvSpPr>
          <p:nvPr/>
        </p:nvSpPr>
        <p:spPr bwMode="auto">
          <a:xfrm>
            <a:off x="5672103" y="5018937"/>
            <a:ext cx="351892" cy="406719"/>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5"/>
            <a:extLst>
              <a:ext uri="{FF2B5EF4-FFF2-40B4-BE49-F238E27FC236}">
                <a16:creationId xmlns:a16="http://schemas.microsoft.com/office/drawing/2014/main" id="{71D98B8F-F8D8-6022-6A88-957212C997E8}"/>
              </a:ext>
            </a:extLst>
          </p:cNvPr>
          <p:cNvSpPr/>
          <p:nvPr/>
        </p:nvSpPr>
        <p:spPr>
          <a:xfrm>
            <a:off x="6369236" y="4941628"/>
            <a:ext cx="808258" cy="637747"/>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8" name="Shape 1658">
            <a:hlinkClick r:id="rId5"/>
            <a:extLst>
              <a:ext uri="{FF2B5EF4-FFF2-40B4-BE49-F238E27FC236}">
                <a16:creationId xmlns:a16="http://schemas.microsoft.com/office/drawing/2014/main" id="{BFC62D93-4B50-993E-81D5-32DC717B26EC}"/>
              </a:ext>
            </a:extLst>
          </p:cNvPr>
          <p:cNvSpPr/>
          <p:nvPr/>
        </p:nvSpPr>
        <p:spPr>
          <a:xfrm>
            <a:off x="6608024" y="5039364"/>
            <a:ext cx="348206" cy="34820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7109">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7"/>
            <a:extLst>
              <a:ext uri="{FF2B5EF4-FFF2-40B4-BE49-F238E27FC236}">
                <a16:creationId xmlns:a16="http://schemas.microsoft.com/office/drawing/2014/main" id="{22E9A0E3-E4FA-6118-3809-3A68BBFDC98B}"/>
              </a:ext>
            </a:extLst>
          </p:cNvPr>
          <p:cNvSpPr>
            <a:spLocks/>
          </p:cNvSpPr>
          <p:nvPr/>
        </p:nvSpPr>
        <p:spPr bwMode="auto">
          <a:xfrm>
            <a:off x="7416281" y="5091103"/>
            <a:ext cx="418884" cy="296467"/>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7"/>
            <a:extLst>
              <a:ext uri="{FF2B5EF4-FFF2-40B4-BE49-F238E27FC236}">
                <a16:creationId xmlns:a16="http://schemas.microsoft.com/office/drawing/2014/main" id="{4CBD0548-2812-7AAA-D87D-47DDCA2BE2B5}"/>
              </a:ext>
            </a:extLst>
          </p:cNvPr>
          <p:cNvSpPr>
            <a:spLocks/>
          </p:cNvSpPr>
          <p:nvPr/>
        </p:nvSpPr>
        <p:spPr bwMode="auto">
          <a:xfrm>
            <a:off x="7583544" y="5175461"/>
            <a:ext cx="107872" cy="127023"/>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C8CAA0FE-FBDD-6181-3D35-345BA345822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40403" y="-402423"/>
            <a:ext cx="5086350" cy="7065767"/>
          </a:xfrm>
          <a:prstGeom prst="rect">
            <a:avLst/>
          </a:prstGeom>
          <a:effectLst>
            <a:outerShdw blurRad="50800" dist="223936" dir="5400000" algn="ctr" rotWithShape="0">
              <a:srgbClr val="000000">
                <a:alpha val="49000"/>
              </a:srgbClr>
            </a:outerShdw>
          </a:effectLst>
        </p:spPr>
      </p:pic>
      <p:grpSp>
        <p:nvGrpSpPr>
          <p:cNvPr id="7" name="Group 6">
            <a:extLst>
              <a:ext uri="{FF2B5EF4-FFF2-40B4-BE49-F238E27FC236}">
                <a16:creationId xmlns:a16="http://schemas.microsoft.com/office/drawing/2014/main" id="{EBAAD9BC-C5E8-5733-57D4-799524B81FD4}"/>
              </a:ext>
            </a:extLst>
          </p:cNvPr>
          <p:cNvGrpSpPr/>
          <p:nvPr/>
        </p:nvGrpSpPr>
        <p:grpSpPr>
          <a:xfrm>
            <a:off x="3801271" y="2718552"/>
            <a:ext cx="5016854" cy="2258943"/>
            <a:chOff x="3771917" y="1639418"/>
            <a:chExt cx="5016854" cy="2258943"/>
          </a:xfrm>
        </p:grpSpPr>
        <p:sp>
          <p:nvSpPr>
            <p:cNvPr id="81" name="Rectángulo 25"/>
            <p:cNvSpPr/>
            <p:nvPr/>
          </p:nvSpPr>
          <p:spPr>
            <a:xfrm rot="21103064">
              <a:off x="4724073" y="3348047"/>
              <a:ext cx="3052678" cy="550314"/>
            </a:xfrm>
            <a:custGeom>
              <a:avLst/>
              <a:gdLst>
                <a:gd name="connsiteX0" fmla="*/ 0 w 3233427"/>
                <a:gd name="connsiteY0" fmla="*/ 0 h 697699"/>
                <a:gd name="connsiteX1" fmla="*/ 3233427 w 3233427"/>
                <a:gd name="connsiteY1" fmla="*/ 0 h 697699"/>
                <a:gd name="connsiteX2" fmla="*/ 3233427 w 3233427"/>
                <a:gd name="connsiteY2" fmla="*/ 697699 h 697699"/>
                <a:gd name="connsiteX3" fmla="*/ 0 w 3233427"/>
                <a:gd name="connsiteY3" fmla="*/ 697699 h 697699"/>
                <a:gd name="connsiteX4" fmla="*/ 0 w 3233427"/>
                <a:gd name="connsiteY4" fmla="*/ 0 h 697699"/>
                <a:gd name="connsiteX0" fmla="*/ 0 w 3354684"/>
                <a:gd name="connsiteY0" fmla="*/ 0 h 697699"/>
                <a:gd name="connsiteX1" fmla="*/ 3354684 w 3354684"/>
                <a:gd name="connsiteY1" fmla="*/ 29059 h 697699"/>
                <a:gd name="connsiteX2" fmla="*/ 3233427 w 3354684"/>
                <a:gd name="connsiteY2" fmla="*/ 697699 h 697699"/>
                <a:gd name="connsiteX3" fmla="*/ 0 w 3354684"/>
                <a:gd name="connsiteY3" fmla="*/ 697699 h 697699"/>
                <a:gd name="connsiteX4" fmla="*/ 0 w 3354684"/>
                <a:gd name="connsiteY4" fmla="*/ 0 h 697699"/>
                <a:gd name="connsiteX0" fmla="*/ 0 w 3354684"/>
                <a:gd name="connsiteY0" fmla="*/ 0 h 697699"/>
                <a:gd name="connsiteX1" fmla="*/ 3354684 w 3354684"/>
                <a:gd name="connsiteY1" fmla="*/ 29059 h 697699"/>
                <a:gd name="connsiteX2" fmla="*/ 3233427 w 3354684"/>
                <a:gd name="connsiteY2" fmla="*/ 697699 h 697699"/>
                <a:gd name="connsiteX3" fmla="*/ 0 w 3354684"/>
                <a:gd name="connsiteY3" fmla="*/ 697699 h 697699"/>
                <a:gd name="connsiteX4" fmla="*/ 0 w 3354684"/>
                <a:gd name="connsiteY4" fmla="*/ 0 h 697699"/>
                <a:gd name="connsiteX0" fmla="*/ 110086 w 3464770"/>
                <a:gd name="connsiteY0" fmla="*/ 0 h 697699"/>
                <a:gd name="connsiteX1" fmla="*/ 3464770 w 3464770"/>
                <a:gd name="connsiteY1" fmla="*/ 29059 h 697699"/>
                <a:gd name="connsiteX2" fmla="*/ 3343513 w 3464770"/>
                <a:gd name="connsiteY2" fmla="*/ 697699 h 697699"/>
                <a:gd name="connsiteX3" fmla="*/ 0 w 3464770"/>
                <a:gd name="connsiteY3" fmla="*/ 670266 h 697699"/>
                <a:gd name="connsiteX4" fmla="*/ 110086 w 3464770"/>
                <a:gd name="connsiteY4" fmla="*/ 0 h 697699"/>
                <a:gd name="connsiteX0" fmla="*/ 110086 w 3464770"/>
                <a:gd name="connsiteY0" fmla="*/ 0 h 670266"/>
                <a:gd name="connsiteX1" fmla="*/ 3464770 w 3464770"/>
                <a:gd name="connsiteY1" fmla="*/ 29059 h 670266"/>
                <a:gd name="connsiteX2" fmla="*/ 3347190 w 3464770"/>
                <a:gd name="connsiteY2" fmla="*/ 515708 h 670266"/>
                <a:gd name="connsiteX3" fmla="*/ 0 w 3464770"/>
                <a:gd name="connsiteY3" fmla="*/ 670266 h 670266"/>
                <a:gd name="connsiteX4" fmla="*/ 110086 w 3464770"/>
                <a:gd name="connsiteY4" fmla="*/ 0 h 670266"/>
                <a:gd name="connsiteX0" fmla="*/ 110086 w 3464770"/>
                <a:gd name="connsiteY0" fmla="*/ 0 h 673730"/>
                <a:gd name="connsiteX1" fmla="*/ 3464770 w 3464770"/>
                <a:gd name="connsiteY1" fmla="*/ 29059 h 673730"/>
                <a:gd name="connsiteX2" fmla="*/ 3335594 w 3464770"/>
                <a:gd name="connsiteY2" fmla="*/ 673730 h 673730"/>
                <a:gd name="connsiteX3" fmla="*/ 0 w 3464770"/>
                <a:gd name="connsiteY3" fmla="*/ 670266 h 673730"/>
                <a:gd name="connsiteX4" fmla="*/ 110086 w 3464770"/>
                <a:gd name="connsiteY4" fmla="*/ 0 h 673730"/>
                <a:gd name="connsiteX0" fmla="*/ 66603 w 3464770"/>
                <a:gd name="connsiteY0" fmla="*/ 112914 h 644671"/>
                <a:gd name="connsiteX1" fmla="*/ 3464770 w 3464770"/>
                <a:gd name="connsiteY1" fmla="*/ 0 h 644671"/>
                <a:gd name="connsiteX2" fmla="*/ 3335594 w 3464770"/>
                <a:gd name="connsiteY2" fmla="*/ 644671 h 644671"/>
                <a:gd name="connsiteX3" fmla="*/ 0 w 3464770"/>
                <a:gd name="connsiteY3" fmla="*/ 641207 h 644671"/>
                <a:gd name="connsiteX4" fmla="*/ 66603 w 3464770"/>
                <a:gd name="connsiteY4" fmla="*/ 112914 h 644671"/>
                <a:gd name="connsiteX0" fmla="*/ 86117 w 3464770"/>
                <a:gd name="connsiteY0" fmla="*/ 0 h 665811"/>
                <a:gd name="connsiteX1" fmla="*/ 3464770 w 3464770"/>
                <a:gd name="connsiteY1" fmla="*/ 21140 h 665811"/>
                <a:gd name="connsiteX2" fmla="*/ 3335594 w 3464770"/>
                <a:gd name="connsiteY2" fmla="*/ 665811 h 665811"/>
                <a:gd name="connsiteX3" fmla="*/ 0 w 3464770"/>
                <a:gd name="connsiteY3" fmla="*/ 662347 h 665811"/>
                <a:gd name="connsiteX4" fmla="*/ 86117 w 3464770"/>
                <a:gd name="connsiteY4" fmla="*/ 0 h 665811"/>
                <a:gd name="connsiteX0" fmla="*/ 86117 w 3464770"/>
                <a:gd name="connsiteY0" fmla="*/ 0 h 716571"/>
                <a:gd name="connsiteX1" fmla="*/ 3464770 w 3464770"/>
                <a:gd name="connsiteY1" fmla="*/ 21140 h 716571"/>
                <a:gd name="connsiteX2" fmla="*/ 3368665 w 3464770"/>
                <a:gd name="connsiteY2" fmla="*/ 716571 h 716571"/>
                <a:gd name="connsiteX3" fmla="*/ 0 w 3464770"/>
                <a:gd name="connsiteY3" fmla="*/ 662347 h 716571"/>
                <a:gd name="connsiteX4" fmla="*/ 86117 w 3464770"/>
                <a:gd name="connsiteY4" fmla="*/ 0 h 716571"/>
                <a:gd name="connsiteX0" fmla="*/ 147118 w 3525771"/>
                <a:gd name="connsiteY0" fmla="*/ 0 h 727596"/>
                <a:gd name="connsiteX1" fmla="*/ 3525771 w 3525771"/>
                <a:gd name="connsiteY1" fmla="*/ 21140 h 727596"/>
                <a:gd name="connsiteX2" fmla="*/ 3429666 w 3525771"/>
                <a:gd name="connsiteY2" fmla="*/ 716571 h 727596"/>
                <a:gd name="connsiteX3" fmla="*/ 0 w 3525771"/>
                <a:gd name="connsiteY3" fmla="*/ 727597 h 727596"/>
                <a:gd name="connsiteX4" fmla="*/ 147118 w 3525771"/>
                <a:gd name="connsiteY4" fmla="*/ 0 h 7275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25771" h="727596">
                  <a:moveTo>
                    <a:pt x="147118" y="0"/>
                  </a:moveTo>
                  <a:lnTo>
                    <a:pt x="3525771" y="21140"/>
                  </a:lnTo>
                  <a:lnTo>
                    <a:pt x="3429666" y="716571"/>
                  </a:lnTo>
                  <a:lnTo>
                    <a:pt x="0" y="727597"/>
                  </a:lnTo>
                  <a:lnTo>
                    <a:pt x="147118"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ángulo 25"/>
            <p:cNvSpPr/>
            <p:nvPr/>
          </p:nvSpPr>
          <p:spPr>
            <a:xfrm rot="21103064">
              <a:off x="4217815" y="1639418"/>
              <a:ext cx="3464770" cy="662347"/>
            </a:xfrm>
            <a:custGeom>
              <a:avLst/>
              <a:gdLst>
                <a:gd name="connsiteX0" fmla="*/ 0 w 3233427"/>
                <a:gd name="connsiteY0" fmla="*/ 0 h 697699"/>
                <a:gd name="connsiteX1" fmla="*/ 3233427 w 3233427"/>
                <a:gd name="connsiteY1" fmla="*/ 0 h 697699"/>
                <a:gd name="connsiteX2" fmla="*/ 3233427 w 3233427"/>
                <a:gd name="connsiteY2" fmla="*/ 697699 h 697699"/>
                <a:gd name="connsiteX3" fmla="*/ 0 w 3233427"/>
                <a:gd name="connsiteY3" fmla="*/ 697699 h 697699"/>
                <a:gd name="connsiteX4" fmla="*/ 0 w 3233427"/>
                <a:gd name="connsiteY4" fmla="*/ 0 h 697699"/>
                <a:gd name="connsiteX0" fmla="*/ 0 w 3354684"/>
                <a:gd name="connsiteY0" fmla="*/ 0 h 697699"/>
                <a:gd name="connsiteX1" fmla="*/ 3354684 w 3354684"/>
                <a:gd name="connsiteY1" fmla="*/ 29059 h 697699"/>
                <a:gd name="connsiteX2" fmla="*/ 3233427 w 3354684"/>
                <a:gd name="connsiteY2" fmla="*/ 697699 h 697699"/>
                <a:gd name="connsiteX3" fmla="*/ 0 w 3354684"/>
                <a:gd name="connsiteY3" fmla="*/ 697699 h 697699"/>
                <a:gd name="connsiteX4" fmla="*/ 0 w 3354684"/>
                <a:gd name="connsiteY4" fmla="*/ 0 h 697699"/>
                <a:gd name="connsiteX0" fmla="*/ 0 w 3354684"/>
                <a:gd name="connsiteY0" fmla="*/ 0 h 697699"/>
                <a:gd name="connsiteX1" fmla="*/ 3354684 w 3354684"/>
                <a:gd name="connsiteY1" fmla="*/ 29059 h 697699"/>
                <a:gd name="connsiteX2" fmla="*/ 3233427 w 3354684"/>
                <a:gd name="connsiteY2" fmla="*/ 697699 h 697699"/>
                <a:gd name="connsiteX3" fmla="*/ 0 w 3354684"/>
                <a:gd name="connsiteY3" fmla="*/ 697699 h 697699"/>
                <a:gd name="connsiteX4" fmla="*/ 0 w 3354684"/>
                <a:gd name="connsiteY4" fmla="*/ 0 h 697699"/>
                <a:gd name="connsiteX0" fmla="*/ 110086 w 3464770"/>
                <a:gd name="connsiteY0" fmla="*/ 0 h 697699"/>
                <a:gd name="connsiteX1" fmla="*/ 3464770 w 3464770"/>
                <a:gd name="connsiteY1" fmla="*/ 29059 h 697699"/>
                <a:gd name="connsiteX2" fmla="*/ 3343513 w 3464770"/>
                <a:gd name="connsiteY2" fmla="*/ 697699 h 697699"/>
                <a:gd name="connsiteX3" fmla="*/ 0 w 3464770"/>
                <a:gd name="connsiteY3" fmla="*/ 670266 h 697699"/>
                <a:gd name="connsiteX4" fmla="*/ 110086 w 3464770"/>
                <a:gd name="connsiteY4" fmla="*/ 0 h 697699"/>
                <a:gd name="connsiteX0" fmla="*/ 110086 w 3464770"/>
                <a:gd name="connsiteY0" fmla="*/ 0 h 670266"/>
                <a:gd name="connsiteX1" fmla="*/ 3464770 w 3464770"/>
                <a:gd name="connsiteY1" fmla="*/ 29059 h 670266"/>
                <a:gd name="connsiteX2" fmla="*/ 3347190 w 3464770"/>
                <a:gd name="connsiteY2" fmla="*/ 515708 h 670266"/>
                <a:gd name="connsiteX3" fmla="*/ 0 w 3464770"/>
                <a:gd name="connsiteY3" fmla="*/ 670266 h 670266"/>
                <a:gd name="connsiteX4" fmla="*/ 110086 w 3464770"/>
                <a:gd name="connsiteY4" fmla="*/ 0 h 670266"/>
                <a:gd name="connsiteX0" fmla="*/ 110086 w 3464770"/>
                <a:gd name="connsiteY0" fmla="*/ 0 h 673730"/>
                <a:gd name="connsiteX1" fmla="*/ 3464770 w 3464770"/>
                <a:gd name="connsiteY1" fmla="*/ 29059 h 673730"/>
                <a:gd name="connsiteX2" fmla="*/ 3335594 w 3464770"/>
                <a:gd name="connsiteY2" fmla="*/ 673730 h 673730"/>
                <a:gd name="connsiteX3" fmla="*/ 0 w 3464770"/>
                <a:gd name="connsiteY3" fmla="*/ 670266 h 673730"/>
                <a:gd name="connsiteX4" fmla="*/ 110086 w 3464770"/>
                <a:gd name="connsiteY4" fmla="*/ 0 h 673730"/>
                <a:gd name="connsiteX0" fmla="*/ 66603 w 3464770"/>
                <a:gd name="connsiteY0" fmla="*/ 112914 h 644671"/>
                <a:gd name="connsiteX1" fmla="*/ 3464770 w 3464770"/>
                <a:gd name="connsiteY1" fmla="*/ 0 h 644671"/>
                <a:gd name="connsiteX2" fmla="*/ 3335594 w 3464770"/>
                <a:gd name="connsiteY2" fmla="*/ 644671 h 644671"/>
                <a:gd name="connsiteX3" fmla="*/ 0 w 3464770"/>
                <a:gd name="connsiteY3" fmla="*/ 641207 h 644671"/>
                <a:gd name="connsiteX4" fmla="*/ 66603 w 3464770"/>
                <a:gd name="connsiteY4" fmla="*/ 112914 h 644671"/>
                <a:gd name="connsiteX0" fmla="*/ 86117 w 3464770"/>
                <a:gd name="connsiteY0" fmla="*/ 0 h 665811"/>
                <a:gd name="connsiteX1" fmla="*/ 3464770 w 3464770"/>
                <a:gd name="connsiteY1" fmla="*/ 21140 h 665811"/>
                <a:gd name="connsiteX2" fmla="*/ 3335594 w 3464770"/>
                <a:gd name="connsiteY2" fmla="*/ 665811 h 665811"/>
                <a:gd name="connsiteX3" fmla="*/ 0 w 3464770"/>
                <a:gd name="connsiteY3" fmla="*/ 662347 h 665811"/>
                <a:gd name="connsiteX4" fmla="*/ 86117 w 3464770"/>
                <a:gd name="connsiteY4" fmla="*/ 0 h 665811"/>
                <a:gd name="connsiteX0" fmla="*/ 86117 w 3464770"/>
                <a:gd name="connsiteY0" fmla="*/ 0 h 662347"/>
                <a:gd name="connsiteX1" fmla="*/ 3464770 w 3464770"/>
                <a:gd name="connsiteY1" fmla="*/ 21140 h 662347"/>
                <a:gd name="connsiteX2" fmla="*/ 3385157 w 3464770"/>
                <a:gd name="connsiteY2" fmla="*/ 638802 h 662347"/>
                <a:gd name="connsiteX3" fmla="*/ 0 w 3464770"/>
                <a:gd name="connsiteY3" fmla="*/ 662347 h 662347"/>
                <a:gd name="connsiteX4" fmla="*/ 86117 w 3464770"/>
                <a:gd name="connsiteY4" fmla="*/ 0 h 6623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64770" h="662347">
                  <a:moveTo>
                    <a:pt x="86117" y="0"/>
                  </a:moveTo>
                  <a:lnTo>
                    <a:pt x="3464770" y="21140"/>
                  </a:lnTo>
                  <a:lnTo>
                    <a:pt x="3385157" y="638802"/>
                  </a:lnTo>
                  <a:lnTo>
                    <a:pt x="0" y="662347"/>
                  </a:lnTo>
                  <a:lnTo>
                    <a:pt x="86117" y="0"/>
                  </a:lnTo>
                  <a:close/>
                </a:path>
              </a:pathLst>
            </a:custGeom>
            <a:solidFill>
              <a:schemeClr val="bg1">
                <a:lumMod val="95000"/>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ángulo 79"/>
            <p:cNvSpPr/>
            <p:nvPr/>
          </p:nvSpPr>
          <p:spPr>
            <a:xfrm rot="21103064">
              <a:off x="3963163" y="2122059"/>
              <a:ext cx="4560990" cy="1347174"/>
            </a:xfrm>
            <a:custGeom>
              <a:avLst/>
              <a:gdLst>
                <a:gd name="connsiteX0" fmla="*/ 0 w 4470636"/>
                <a:gd name="connsiteY0" fmla="*/ 0 h 1087452"/>
                <a:gd name="connsiteX1" fmla="*/ 4470636 w 4470636"/>
                <a:gd name="connsiteY1" fmla="*/ 0 h 1087452"/>
                <a:gd name="connsiteX2" fmla="*/ 4470636 w 4470636"/>
                <a:gd name="connsiteY2" fmla="*/ 1087452 h 1087452"/>
                <a:gd name="connsiteX3" fmla="*/ 0 w 4470636"/>
                <a:gd name="connsiteY3" fmla="*/ 1087452 h 1087452"/>
                <a:gd name="connsiteX4" fmla="*/ 0 w 4470636"/>
                <a:gd name="connsiteY4" fmla="*/ 0 h 1087452"/>
                <a:gd name="connsiteX0" fmla="*/ 0 w 4799478"/>
                <a:gd name="connsiteY0" fmla="*/ 0 h 1087452"/>
                <a:gd name="connsiteX1" fmla="*/ 4799478 w 4799478"/>
                <a:gd name="connsiteY1" fmla="*/ 13646 h 1087452"/>
                <a:gd name="connsiteX2" fmla="*/ 4470636 w 4799478"/>
                <a:gd name="connsiteY2" fmla="*/ 1087452 h 1087452"/>
                <a:gd name="connsiteX3" fmla="*/ 0 w 4799478"/>
                <a:gd name="connsiteY3" fmla="*/ 1087452 h 1087452"/>
                <a:gd name="connsiteX4" fmla="*/ 0 w 4799478"/>
                <a:gd name="connsiteY4" fmla="*/ 0 h 1087452"/>
                <a:gd name="connsiteX0" fmla="*/ 0 w 4799478"/>
                <a:gd name="connsiteY0" fmla="*/ 0 h 1087452"/>
                <a:gd name="connsiteX1" fmla="*/ 4799478 w 4799478"/>
                <a:gd name="connsiteY1" fmla="*/ 13646 h 1087452"/>
                <a:gd name="connsiteX2" fmla="*/ 4655880 w 4799478"/>
                <a:gd name="connsiteY2" fmla="*/ 1068787 h 1087452"/>
                <a:gd name="connsiteX3" fmla="*/ 0 w 4799478"/>
                <a:gd name="connsiteY3" fmla="*/ 1087452 h 1087452"/>
                <a:gd name="connsiteX4" fmla="*/ 0 w 4799478"/>
                <a:gd name="connsiteY4" fmla="*/ 0 h 1087452"/>
                <a:gd name="connsiteX0" fmla="*/ 122882 w 4922360"/>
                <a:gd name="connsiteY0" fmla="*/ 0 h 1069564"/>
                <a:gd name="connsiteX1" fmla="*/ 4922360 w 4922360"/>
                <a:gd name="connsiteY1" fmla="*/ 13646 h 1069564"/>
                <a:gd name="connsiteX2" fmla="*/ 4778762 w 4922360"/>
                <a:gd name="connsiteY2" fmla="*/ 1068787 h 1069564"/>
                <a:gd name="connsiteX3" fmla="*/ 0 w 4922360"/>
                <a:gd name="connsiteY3" fmla="*/ 1069564 h 1069564"/>
                <a:gd name="connsiteX4" fmla="*/ 122882 w 4922360"/>
                <a:gd name="connsiteY4" fmla="*/ 0 h 1069564"/>
                <a:gd name="connsiteX0" fmla="*/ 226463 w 4922360"/>
                <a:gd name="connsiteY0" fmla="*/ 58471 h 1055918"/>
                <a:gd name="connsiteX1" fmla="*/ 4922360 w 4922360"/>
                <a:gd name="connsiteY1" fmla="*/ 0 h 1055918"/>
                <a:gd name="connsiteX2" fmla="*/ 4778762 w 4922360"/>
                <a:gd name="connsiteY2" fmla="*/ 1055141 h 1055918"/>
                <a:gd name="connsiteX3" fmla="*/ 0 w 4922360"/>
                <a:gd name="connsiteY3" fmla="*/ 1055918 h 1055918"/>
                <a:gd name="connsiteX4" fmla="*/ 226463 w 4922360"/>
                <a:gd name="connsiteY4" fmla="*/ 58471 h 1055918"/>
                <a:gd name="connsiteX0" fmla="*/ 145225 w 4922360"/>
                <a:gd name="connsiteY0" fmla="*/ 0 h 1066311"/>
                <a:gd name="connsiteX1" fmla="*/ 4922360 w 4922360"/>
                <a:gd name="connsiteY1" fmla="*/ 10393 h 1066311"/>
                <a:gd name="connsiteX2" fmla="*/ 4778762 w 4922360"/>
                <a:gd name="connsiteY2" fmla="*/ 1065534 h 1066311"/>
                <a:gd name="connsiteX3" fmla="*/ 0 w 4922360"/>
                <a:gd name="connsiteY3" fmla="*/ 1066311 h 1066311"/>
                <a:gd name="connsiteX4" fmla="*/ 145225 w 4922360"/>
                <a:gd name="connsiteY4" fmla="*/ 0 h 10663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22360" h="1066311">
                  <a:moveTo>
                    <a:pt x="145225" y="0"/>
                  </a:moveTo>
                  <a:lnTo>
                    <a:pt x="4922360" y="10393"/>
                  </a:lnTo>
                  <a:lnTo>
                    <a:pt x="4778762" y="1065534"/>
                  </a:lnTo>
                  <a:lnTo>
                    <a:pt x="0" y="1066311"/>
                  </a:lnTo>
                  <a:lnTo>
                    <a:pt x="145225" y="0"/>
                  </a:lnTo>
                  <a:close/>
                </a:path>
              </a:pathLst>
            </a:custGeom>
            <a:solidFill>
              <a:schemeClr val="accent5">
                <a:lumMod val="60000"/>
                <a:lumOff val="40000"/>
                <a:alpha val="5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ángulo 25"/>
            <p:cNvSpPr/>
            <p:nvPr/>
          </p:nvSpPr>
          <p:spPr>
            <a:xfrm rot="21103064">
              <a:off x="4741005" y="3263381"/>
              <a:ext cx="3052678" cy="550314"/>
            </a:xfrm>
            <a:custGeom>
              <a:avLst/>
              <a:gdLst>
                <a:gd name="connsiteX0" fmla="*/ 0 w 3233427"/>
                <a:gd name="connsiteY0" fmla="*/ 0 h 697699"/>
                <a:gd name="connsiteX1" fmla="*/ 3233427 w 3233427"/>
                <a:gd name="connsiteY1" fmla="*/ 0 h 697699"/>
                <a:gd name="connsiteX2" fmla="*/ 3233427 w 3233427"/>
                <a:gd name="connsiteY2" fmla="*/ 697699 h 697699"/>
                <a:gd name="connsiteX3" fmla="*/ 0 w 3233427"/>
                <a:gd name="connsiteY3" fmla="*/ 697699 h 697699"/>
                <a:gd name="connsiteX4" fmla="*/ 0 w 3233427"/>
                <a:gd name="connsiteY4" fmla="*/ 0 h 697699"/>
                <a:gd name="connsiteX0" fmla="*/ 0 w 3354684"/>
                <a:gd name="connsiteY0" fmla="*/ 0 h 697699"/>
                <a:gd name="connsiteX1" fmla="*/ 3354684 w 3354684"/>
                <a:gd name="connsiteY1" fmla="*/ 29059 h 697699"/>
                <a:gd name="connsiteX2" fmla="*/ 3233427 w 3354684"/>
                <a:gd name="connsiteY2" fmla="*/ 697699 h 697699"/>
                <a:gd name="connsiteX3" fmla="*/ 0 w 3354684"/>
                <a:gd name="connsiteY3" fmla="*/ 697699 h 697699"/>
                <a:gd name="connsiteX4" fmla="*/ 0 w 3354684"/>
                <a:gd name="connsiteY4" fmla="*/ 0 h 697699"/>
                <a:gd name="connsiteX0" fmla="*/ 0 w 3354684"/>
                <a:gd name="connsiteY0" fmla="*/ 0 h 697699"/>
                <a:gd name="connsiteX1" fmla="*/ 3354684 w 3354684"/>
                <a:gd name="connsiteY1" fmla="*/ 29059 h 697699"/>
                <a:gd name="connsiteX2" fmla="*/ 3233427 w 3354684"/>
                <a:gd name="connsiteY2" fmla="*/ 697699 h 697699"/>
                <a:gd name="connsiteX3" fmla="*/ 0 w 3354684"/>
                <a:gd name="connsiteY3" fmla="*/ 697699 h 697699"/>
                <a:gd name="connsiteX4" fmla="*/ 0 w 3354684"/>
                <a:gd name="connsiteY4" fmla="*/ 0 h 697699"/>
                <a:gd name="connsiteX0" fmla="*/ 110086 w 3464770"/>
                <a:gd name="connsiteY0" fmla="*/ 0 h 697699"/>
                <a:gd name="connsiteX1" fmla="*/ 3464770 w 3464770"/>
                <a:gd name="connsiteY1" fmla="*/ 29059 h 697699"/>
                <a:gd name="connsiteX2" fmla="*/ 3343513 w 3464770"/>
                <a:gd name="connsiteY2" fmla="*/ 697699 h 697699"/>
                <a:gd name="connsiteX3" fmla="*/ 0 w 3464770"/>
                <a:gd name="connsiteY3" fmla="*/ 670266 h 697699"/>
                <a:gd name="connsiteX4" fmla="*/ 110086 w 3464770"/>
                <a:gd name="connsiteY4" fmla="*/ 0 h 697699"/>
                <a:gd name="connsiteX0" fmla="*/ 110086 w 3464770"/>
                <a:gd name="connsiteY0" fmla="*/ 0 h 670266"/>
                <a:gd name="connsiteX1" fmla="*/ 3464770 w 3464770"/>
                <a:gd name="connsiteY1" fmla="*/ 29059 h 670266"/>
                <a:gd name="connsiteX2" fmla="*/ 3347190 w 3464770"/>
                <a:gd name="connsiteY2" fmla="*/ 515708 h 670266"/>
                <a:gd name="connsiteX3" fmla="*/ 0 w 3464770"/>
                <a:gd name="connsiteY3" fmla="*/ 670266 h 670266"/>
                <a:gd name="connsiteX4" fmla="*/ 110086 w 3464770"/>
                <a:gd name="connsiteY4" fmla="*/ 0 h 670266"/>
                <a:gd name="connsiteX0" fmla="*/ 110086 w 3464770"/>
                <a:gd name="connsiteY0" fmla="*/ 0 h 673730"/>
                <a:gd name="connsiteX1" fmla="*/ 3464770 w 3464770"/>
                <a:gd name="connsiteY1" fmla="*/ 29059 h 673730"/>
                <a:gd name="connsiteX2" fmla="*/ 3335594 w 3464770"/>
                <a:gd name="connsiteY2" fmla="*/ 673730 h 673730"/>
                <a:gd name="connsiteX3" fmla="*/ 0 w 3464770"/>
                <a:gd name="connsiteY3" fmla="*/ 670266 h 673730"/>
                <a:gd name="connsiteX4" fmla="*/ 110086 w 3464770"/>
                <a:gd name="connsiteY4" fmla="*/ 0 h 673730"/>
                <a:gd name="connsiteX0" fmla="*/ 66603 w 3464770"/>
                <a:gd name="connsiteY0" fmla="*/ 112914 h 644671"/>
                <a:gd name="connsiteX1" fmla="*/ 3464770 w 3464770"/>
                <a:gd name="connsiteY1" fmla="*/ 0 h 644671"/>
                <a:gd name="connsiteX2" fmla="*/ 3335594 w 3464770"/>
                <a:gd name="connsiteY2" fmla="*/ 644671 h 644671"/>
                <a:gd name="connsiteX3" fmla="*/ 0 w 3464770"/>
                <a:gd name="connsiteY3" fmla="*/ 641207 h 644671"/>
                <a:gd name="connsiteX4" fmla="*/ 66603 w 3464770"/>
                <a:gd name="connsiteY4" fmla="*/ 112914 h 644671"/>
                <a:gd name="connsiteX0" fmla="*/ 86117 w 3464770"/>
                <a:gd name="connsiteY0" fmla="*/ 0 h 665811"/>
                <a:gd name="connsiteX1" fmla="*/ 3464770 w 3464770"/>
                <a:gd name="connsiteY1" fmla="*/ 21140 h 665811"/>
                <a:gd name="connsiteX2" fmla="*/ 3335594 w 3464770"/>
                <a:gd name="connsiteY2" fmla="*/ 665811 h 665811"/>
                <a:gd name="connsiteX3" fmla="*/ 0 w 3464770"/>
                <a:gd name="connsiteY3" fmla="*/ 662347 h 665811"/>
                <a:gd name="connsiteX4" fmla="*/ 86117 w 3464770"/>
                <a:gd name="connsiteY4" fmla="*/ 0 h 665811"/>
                <a:gd name="connsiteX0" fmla="*/ 86117 w 3464770"/>
                <a:gd name="connsiteY0" fmla="*/ 0 h 716571"/>
                <a:gd name="connsiteX1" fmla="*/ 3464770 w 3464770"/>
                <a:gd name="connsiteY1" fmla="*/ 21140 h 716571"/>
                <a:gd name="connsiteX2" fmla="*/ 3368665 w 3464770"/>
                <a:gd name="connsiteY2" fmla="*/ 716571 h 716571"/>
                <a:gd name="connsiteX3" fmla="*/ 0 w 3464770"/>
                <a:gd name="connsiteY3" fmla="*/ 662347 h 716571"/>
                <a:gd name="connsiteX4" fmla="*/ 86117 w 3464770"/>
                <a:gd name="connsiteY4" fmla="*/ 0 h 716571"/>
                <a:gd name="connsiteX0" fmla="*/ 147118 w 3525771"/>
                <a:gd name="connsiteY0" fmla="*/ 0 h 727596"/>
                <a:gd name="connsiteX1" fmla="*/ 3525771 w 3525771"/>
                <a:gd name="connsiteY1" fmla="*/ 21140 h 727596"/>
                <a:gd name="connsiteX2" fmla="*/ 3429666 w 3525771"/>
                <a:gd name="connsiteY2" fmla="*/ 716571 h 727596"/>
                <a:gd name="connsiteX3" fmla="*/ 0 w 3525771"/>
                <a:gd name="connsiteY3" fmla="*/ 727597 h 727596"/>
                <a:gd name="connsiteX4" fmla="*/ 147118 w 3525771"/>
                <a:gd name="connsiteY4" fmla="*/ 0 h 7275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25771" h="727596">
                  <a:moveTo>
                    <a:pt x="147118" y="0"/>
                  </a:moveTo>
                  <a:lnTo>
                    <a:pt x="3525771" y="21140"/>
                  </a:lnTo>
                  <a:lnTo>
                    <a:pt x="3429666" y="716571"/>
                  </a:lnTo>
                  <a:lnTo>
                    <a:pt x="0" y="727597"/>
                  </a:lnTo>
                  <a:lnTo>
                    <a:pt x="147118" y="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i="1" dirty="0">
                  <a:solidFill>
                    <a:schemeClr val="tx1"/>
                  </a:solidFill>
                  <a:latin typeface="+mj-lt"/>
                </a:rPr>
                <a:t>TEMPLATES</a:t>
              </a:r>
            </a:p>
          </p:txBody>
        </p:sp>
        <p:sp>
          <p:nvSpPr>
            <p:cNvPr id="84" name="Rectángulo 79"/>
            <p:cNvSpPr/>
            <p:nvPr/>
          </p:nvSpPr>
          <p:spPr>
            <a:xfrm rot="21103064">
              <a:off x="3771917" y="2212784"/>
              <a:ext cx="5016854" cy="1069768"/>
            </a:xfrm>
            <a:custGeom>
              <a:avLst/>
              <a:gdLst>
                <a:gd name="connsiteX0" fmla="*/ 0 w 4470636"/>
                <a:gd name="connsiteY0" fmla="*/ 0 h 1087452"/>
                <a:gd name="connsiteX1" fmla="*/ 4470636 w 4470636"/>
                <a:gd name="connsiteY1" fmla="*/ 0 h 1087452"/>
                <a:gd name="connsiteX2" fmla="*/ 4470636 w 4470636"/>
                <a:gd name="connsiteY2" fmla="*/ 1087452 h 1087452"/>
                <a:gd name="connsiteX3" fmla="*/ 0 w 4470636"/>
                <a:gd name="connsiteY3" fmla="*/ 1087452 h 1087452"/>
                <a:gd name="connsiteX4" fmla="*/ 0 w 4470636"/>
                <a:gd name="connsiteY4" fmla="*/ 0 h 1087452"/>
                <a:gd name="connsiteX0" fmla="*/ 0 w 4799478"/>
                <a:gd name="connsiteY0" fmla="*/ 0 h 1087452"/>
                <a:gd name="connsiteX1" fmla="*/ 4799478 w 4799478"/>
                <a:gd name="connsiteY1" fmla="*/ 13646 h 1087452"/>
                <a:gd name="connsiteX2" fmla="*/ 4470636 w 4799478"/>
                <a:gd name="connsiteY2" fmla="*/ 1087452 h 1087452"/>
                <a:gd name="connsiteX3" fmla="*/ 0 w 4799478"/>
                <a:gd name="connsiteY3" fmla="*/ 1087452 h 1087452"/>
                <a:gd name="connsiteX4" fmla="*/ 0 w 4799478"/>
                <a:gd name="connsiteY4" fmla="*/ 0 h 1087452"/>
                <a:gd name="connsiteX0" fmla="*/ 0 w 4799478"/>
                <a:gd name="connsiteY0" fmla="*/ 0 h 1087452"/>
                <a:gd name="connsiteX1" fmla="*/ 4799478 w 4799478"/>
                <a:gd name="connsiteY1" fmla="*/ 13646 h 1087452"/>
                <a:gd name="connsiteX2" fmla="*/ 4655880 w 4799478"/>
                <a:gd name="connsiteY2" fmla="*/ 1068787 h 1087452"/>
                <a:gd name="connsiteX3" fmla="*/ 0 w 4799478"/>
                <a:gd name="connsiteY3" fmla="*/ 1087452 h 1087452"/>
                <a:gd name="connsiteX4" fmla="*/ 0 w 4799478"/>
                <a:gd name="connsiteY4" fmla="*/ 0 h 1087452"/>
                <a:gd name="connsiteX0" fmla="*/ 122882 w 4922360"/>
                <a:gd name="connsiteY0" fmla="*/ 0 h 1069564"/>
                <a:gd name="connsiteX1" fmla="*/ 4922360 w 4922360"/>
                <a:gd name="connsiteY1" fmla="*/ 13646 h 1069564"/>
                <a:gd name="connsiteX2" fmla="*/ 4778762 w 4922360"/>
                <a:gd name="connsiteY2" fmla="*/ 1068787 h 1069564"/>
                <a:gd name="connsiteX3" fmla="*/ 0 w 4922360"/>
                <a:gd name="connsiteY3" fmla="*/ 1069564 h 1069564"/>
                <a:gd name="connsiteX4" fmla="*/ 122882 w 4922360"/>
                <a:gd name="connsiteY4" fmla="*/ 0 h 1069564"/>
                <a:gd name="connsiteX0" fmla="*/ 226463 w 4922360"/>
                <a:gd name="connsiteY0" fmla="*/ 58471 h 1055918"/>
                <a:gd name="connsiteX1" fmla="*/ 4922360 w 4922360"/>
                <a:gd name="connsiteY1" fmla="*/ 0 h 1055918"/>
                <a:gd name="connsiteX2" fmla="*/ 4778762 w 4922360"/>
                <a:gd name="connsiteY2" fmla="*/ 1055141 h 1055918"/>
                <a:gd name="connsiteX3" fmla="*/ 0 w 4922360"/>
                <a:gd name="connsiteY3" fmla="*/ 1055918 h 1055918"/>
                <a:gd name="connsiteX4" fmla="*/ 226463 w 4922360"/>
                <a:gd name="connsiteY4" fmla="*/ 58471 h 1055918"/>
                <a:gd name="connsiteX0" fmla="*/ 145225 w 4922360"/>
                <a:gd name="connsiteY0" fmla="*/ 0 h 1066311"/>
                <a:gd name="connsiteX1" fmla="*/ 4922360 w 4922360"/>
                <a:gd name="connsiteY1" fmla="*/ 10393 h 1066311"/>
                <a:gd name="connsiteX2" fmla="*/ 4778762 w 4922360"/>
                <a:gd name="connsiteY2" fmla="*/ 1065534 h 1066311"/>
                <a:gd name="connsiteX3" fmla="*/ 0 w 4922360"/>
                <a:gd name="connsiteY3" fmla="*/ 1066311 h 1066311"/>
                <a:gd name="connsiteX4" fmla="*/ 145225 w 4922360"/>
                <a:gd name="connsiteY4" fmla="*/ 0 h 10663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22360" h="1066311">
                  <a:moveTo>
                    <a:pt x="145225" y="0"/>
                  </a:moveTo>
                  <a:lnTo>
                    <a:pt x="4922360" y="10393"/>
                  </a:lnTo>
                  <a:lnTo>
                    <a:pt x="4778762" y="1065534"/>
                  </a:lnTo>
                  <a:lnTo>
                    <a:pt x="0" y="1066311"/>
                  </a:lnTo>
                  <a:lnTo>
                    <a:pt x="145225" y="0"/>
                  </a:lnTo>
                  <a:close/>
                </a:path>
              </a:pathLst>
            </a:cu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i="1" spc="300" dirty="0">
                  <a:latin typeface="+mj-lt"/>
                </a:rPr>
                <a:t>INFOGRAPHICS</a:t>
              </a:r>
              <a:endParaRPr lang="en-US" i="1" spc="300" dirty="0">
                <a:latin typeface="+mj-lt"/>
              </a:endParaRPr>
            </a:p>
          </p:txBody>
        </p:sp>
        <p:sp>
          <p:nvSpPr>
            <p:cNvPr id="85" name="Rectángulo 25"/>
            <p:cNvSpPr/>
            <p:nvPr/>
          </p:nvSpPr>
          <p:spPr>
            <a:xfrm rot="21103064">
              <a:off x="4195487" y="1718422"/>
              <a:ext cx="3464770" cy="665811"/>
            </a:xfrm>
            <a:custGeom>
              <a:avLst/>
              <a:gdLst>
                <a:gd name="connsiteX0" fmla="*/ 0 w 3233427"/>
                <a:gd name="connsiteY0" fmla="*/ 0 h 697699"/>
                <a:gd name="connsiteX1" fmla="*/ 3233427 w 3233427"/>
                <a:gd name="connsiteY1" fmla="*/ 0 h 697699"/>
                <a:gd name="connsiteX2" fmla="*/ 3233427 w 3233427"/>
                <a:gd name="connsiteY2" fmla="*/ 697699 h 697699"/>
                <a:gd name="connsiteX3" fmla="*/ 0 w 3233427"/>
                <a:gd name="connsiteY3" fmla="*/ 697699 h 697699"/>
                <a:gd name="connsiteX4" fmla="*/ 0 w 3233427"/>
                <a:gd name="connsiteY4" fmla="*/ 0 h 697699"/>
                <a:gd name="connsiteX0" fmla="*/ 0 w 3354684"/>
                <a:gd name="connsiteY0" fmla="*/ 0 h 697699"/>
                <a:gd name="connsiteX1" fmla="*/ 3354684 w 3354684"/>
                <a:gd name="connsiteY1" fmla="*/ 29059 h 697699"/>
                <a:gd name="connsiteX2" fmla="*/ 3233427 w 3354684"/>
                <a:gd name="connsiteY2" fmla="*/ 697699 h 697699"/>
                <a:gd name="connsiteX3" fmla="*/ 0 w 3354684"/>
                <a:gd name="connsiteY3" fmla="*/ 697699 h 697699"/>
                <a:gd name="connsiteX4" fmla="*/ 0 w 3354684"/>
                <a:gd name="connsiteY4" fmla="*/ 0 h 697699"/>
                <a:gd name="connsiteX0" fmla="*/ 0 w 3354684"/>
                <a:gd name="connsiteY0" fmla="*/ 0 h 697699"/>
                <a:gd name="connsiteX1" fmla="*/ 3354684 w 3354684"/>
                <a:gd name="connsiteY1" fmla="*/ 29059 h 697699"/>
                <a:gd name="connsiteX2" fmla="*/ 3233427 w 3354684"/>
                <a:gd name="connsiteY2" fmla="*/ 697699 h 697699"/>
                <a:gd name="connsiteX3" fmla="*/ 0 w 3354684"/>
                <a:gd name="connsiteY3" fmla="*/ 697699 h 697699"/>
                <a:gd name="connsiteX4" fmla="*/ 0 w 3354684"/>
                <a:gd name="connsiteY4" fmla="*/ 0 h 697699"/>
                <a:gd name="connsiteX0" fmla="*/ 110086 w 3464770"/>
                <a:gd name="connsiteY0" fmla="*/ 0 h 697699"/>
                <a:gd name="connsiteX1" fmla="*/ 3464770 w 3464770"/>
                <a:gd name="connsiteY1" fmla="*/ 29059 h 697699"/>
                <a:gd name="connsiteX2" fmla="*/ 3343513 w 3464770"/>
                <a:gd name="connsiteY2" fmla="*/ 697699 h 697699"/>
                <a:gd name="connsiteX3" fmla="*/ 0 w 3464770"/>
                <a:gd name="connsiteY3" fmla="*/ 670266 h 697699"/>
                <a:gd name="connsiteX4" fmla="*/ 110086 w 3464770"/>
                <a:gd name="connsiteY4" fmla="*/ 0 h 697699"/>
                <a:gd name="connsiteX0" fmla="*/ 110086 w 3464770"/>
                <a:gd name="connsiteY0" fmla="*/ 0 h 670266"/>
                <a:gd name="connsiteX1" fmla="*/ 3464770 w 3464770"/>
                <a:gd name="connsiteY1" fmla="*/ 29059 h 670266"/>
                <a:gd name="connsiteX2" fmla="*/ 3347190 w 3464770"/>
                <a:gd name="connsiteY2" fmla="*/ 515708 h 670266"/>
                <a:gd name="connsiteX3" fmla="*/ 0 w 3464770"/>
                <a:gd name="connsiteY3" fmla="*/ 670266 h 670266"/>
                <a:gd name="connsiteX4" fmla="*/ 110086 w 3464770"/>
                <a:gd name="connsiteY4" fmla="*/ 0 h 670266"/>
                <a:gd name="connsiteX0" fmla="*/ 110086 w 3464770"/>
                <a:gd name="connsiteY0" fmla="*/ 0 h 673730"/>
                <a:gd name="connsiteX1" fmla="*/ 3464770 w 3464770"/>
                <a:gd name="connsiteY1" fmla="*/ 29059 h 673730"/>
                <a:gd name="connsiteX2" fmla="*/ 3335594 w 3464770"/>
                <a:gd name="connsiteY2" fmla="*/ 673730 h 673730"/>
                <a:gd name="connsiteX3" fmla="*/ 0 w 3464770"/>
                <a:gd name="connsiteY3" fmla="*/ 670266 h 673730"/>
                <a:gd name="connsiteX4" fmla="*/ 110086 w 3464770"/>
                <a:gd name="connsiteY4" fmla="*/ 0 h 673730"/>
                <a:gd name="connsiteX0" fmla="*/ 66603 w 3464770"/>
                <a:gd name="connsiteY0" fmla="*/ 112914 h 644671"/>
                <a:gd name="connsiteX1" fmla="*/ 3464770 w 3464770"/>
                <a:gd name="connsiteY1" fmla="*/ 0 h 644671"/>
                <a:gd name="connsiteX2" fmla="*/ 3335594 w 3464770"/>
                <a:gd name="connsiteY2" fmla="*/ 644671 h 644671"/>
                <a:gd name="connsiteX3" fmla="*/ 0 w 3464770"/>
                <a:gd name="connsiteY3" fmla="*/ 641207 h 644671"/>
                <a:gd name="connsiteX4" fmla="*/ 66603 w 3464770"/>
                <a:gd name="connsiteY4" fmla="*/ 112914 h 644671"/>
                <a:gd name="connsiteX0" fmla="*/ 86117 w 3464770"/>
                <a:gd name="connsiteY0" fmla="*/ 0 h 665811"/>
                <a:gd name="connsiteX1" fmla="*/ 3464770 w 3464770"/>
                <a:gd name="connsiteY1" fmla="*/ 21140 h 665811"/>
                <a:gd name="connsiteX2" fmla="*/ 3335594 w 3464770"/>
                <a:gd name="connsiteY2" fmla="*/ 665811 h 665811"/>
                <a:gd name="connsiteX3" fmla="*/ 0 w 3464770"/>
                <a:gd name="connsiteY3" fmla="*/ 662347 h 665811"/>
                <a:gd name="connsiteX4" fmla="*/ 86117 w 3464770"/>
                <a:gd name="connsiteY4" fmla="*/ 0 h 6658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64770" h="665811">
                  <a:moveTo>
                    <a:pt x="86117" y="0"/>
                  </a:moveTo>
                  <a:lnTo>
                    <a:pt x="3464770" y="21140"/>
                  </a:lnTo>
                  <a:lnTo>
                    <a:pt x="3335594" y="665811"/>
                  </a:lnTo>
                  <a:lnTo>
                    <a:pt x="0" y="662347"/>
                  </a:lnTo>
                  <a:lnTo>
                    <a:pt x="86117"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i="1" dirty="0">
                  <a:latin typeface="Montserrat Black" panose="00000A00000000000000" pitchFamily="50" charset="0"/>
                </a:rPr>
                <a:t>IDEAS</a:t>
              </a:r>
              <a:endParaRPr lang="en-US" i="1" dirty="0">
                <a:latin typeface="Montserrat Black" panose="00000A00000000000000" pitchFamily="50" charset="0"/>
              </a:endParaRPr>
            </a:p>
          </p:txBody>
        </p:sp>
      </p:grpSp>
      <p:grpSp>
        <p:nvGrpSpPr>
          <p:cNvPr id="29" name="Grupo 28"/>
          <p:cNvGrpSpPr/>
          <p:nvPr/>
        </p:nvGrpSpPr>
        <p:grpSpPr>
          <a:xfrm rot="4626695">
            <a:off x="7481762" y="1584773"/>
            <a:ext cx="762915" cy="773892"/>
            <a:chOff x="5096907" y="1110160"/>
            <a:chExt cx="762915" cy="773892"/>
          </a:xfrm>
        </p:grpSpPr>
        <p:sp>
          <p:nvSpPr>
            <p:cNvPr id="87" name="Freeform 6"/>
            <p:cNvSpPr>
              <a:spLocks/>
            </p:cNvSpPr>
            <p:nvPr/>
          </p:nvSpPr>
          <p:spPr bwMode="auto">
            <a:xfrm>
              <a:off x="5096907" y="1305005"/>
              <a:ext cx="694307" cy="410273"/>
            </a:xfrm>
            <a:custGeom>
              <a:avLst/>
              <a:gdLst>
                <a:gd name="T0" fmla="*/ 170 w 214"/>
                <a:gd name="T1" fmla="*/ 101 h 126"/>
                <a:gd name="T2" fmla="*/ 70 w 214"/>
                <a:gd name="T3" fmla="*/ 84 h 126"/>
                <a:gd name="T4" fmla="*/ 52 w 214"/>
                <a:gd name="T5" fmla="*/ 15 h 126"/>
                <a:gd name="T6" fmla="*/ 74 w 214"/>
                <a:gd name="T7" fmla="*/ 7 h 126"/>
                <a:gd name="T8" fmla="*/ 214 w 214"/>
                <a:gd name="T9" fmla="*/ 102 h 126"/>
                <a:gd name="T10" fmla="*/ 170 w 214"/>
                <a:gd name="T11" fmla="*/ 101 h 126"/>
              </a:gdLst>
              <a:ahLst/>
              <a:cxnLst>
                <a:cxn ang="0">
                  <a:pos x="T0" y="T1"/>
                </a:cxn>
                <a:cxn ang="0">
                  <a:pos x="T2" y="T3"/>
                </a:cxn>
                <a:cxn ang="0">
                  <a:pos x="T4" y="T5"/>
                </a:cxn>
                <a:cxn ang="0">
                  <a:pos x="T6" y="T7"/>
                </a:cxn>
                <a:cxn ang="0">
                  <a:pos x="T8" y="T9"/>
                </a:cxn>
                <a:cxn ang="0">
                  <a:pos x="T10" y="T11"/>
                </a:cxn>
              </a:cxnLst>
              <a:rect l="0" t="0" r="r" b="b"/>
              <a:pathLst>
                <a:path w="214" h="126">
                  <a:moveTo>
                    <a:pt x="170" y="101"/>
                  </a:moveTo>
                  <a:cubicBezTo>
                    <a:pt x="170" y="101"/>
                    <a:pt x="146" y="81"/>
                    <a:pt x="70" y="84"/>
                  </a:cubicBezTo>
                  <a:cubicBezTo>
                    <a:pt x="50" y="85"/>
                    <a:pt x="0" y="50"/>
                    <a:pt x="52" y="15"/>
                  </a:cubicBezTo>
                  <a:cubicBezTo>
                    <a:pt x="59" y="11"/>
                    <a:pt x="66" y="8"/>
                    <a:pt x="74" y="7"/>
                  </a:cubicBezTo>
                  <a:cubicBezTo>
                    <a:pt x="132" y="0"/>
                    <a:pt x="203" y="23"/>
                    <a:pt x="214" y="102"/>
                  </a:cubicBezTo>
                  <a:cubicBezTo>
                    <a:pt x="214" y="122"/>
                    <a:pt x="193" y="126"/>
                    <a:pt x="170" y="101"/>
                  </a:cubicBezTo>
                  <a:close/>
                </a:path>
              </a:pathLst>
            </a:custGeom>
            <a:solidFill>
              <a:srgbClr val="50FC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Freeform 7"/>
            <p:cNvSpPr>
              <a:spLocks/>
            </p:cNvSpPr>
            <p:nvPr/>
          </p:nvSpPr>
          <p:spPr bwMode="auto">
            <a:xfrm>
              <a:off x="5323311" y="1656275"/>
              <a:ext cx="358131" cy="227777"/>
            </a:xfrm>
            <a:custGeom>
              <a:avLst/>
              <a:gdLst>
                <a:gd name="T0" fmla="*/ 86 w 110"/>
                <a:gd name="T1" fmla="*/ 43 h 70"/>
                <a:gd name="T2" fmla="*/ 39 w 110"/>
                <a:gd name="T3" fmla="*/ 64 h 70"/>
                <a:gd name="T4" fmla="*/ 12 w 110"/>
                <a:gd name="T5" fmla="*/ 40 h 70"/>
                <a:gd name="T6" fmla="*/ 19 w 110"/>
                <a:gd name="T7" fmla="*/ 31 h 70"/>
                <a:gd name="T8" fmla="*/ 104 w 110"/>
                <a:gd name="T9" fmla="*/ 30 h 70"/>
                <a:gd name="T10" fmla="*/ 86 w 110"/>
                <a:gd name="T11" fmla="*/ 43 h 70"/>
              </a:gdLst>
              <a:ahLst/>
              <a:cxnLst>
                <a:cxn ang="0">
                  <a:pos x="T0" y="T1"/>
                </a:cxn>
                <a:cxn ang="0">
                  <a:pos x="T2" y="T3"/>
                </a:cxn>
                <a:cxn ang="0">
                  <a:pos x="T4" y="T5"/>
                </a:cxn>
                <a:cxn ang="0">
                  <a:pos x="T6" y="T7"/>
                </a:cxn>
                <a:cxn ang="0">
                  <a:pos x="T8" y="T9"/>
                </a:cxn>
                <a:cxn ang="0">
                  <a:pos x="T10" y="T11"/>
                </a:cxn>
              </a:cxnLst>
              <a:rect l="0" t="0" r="r" b="b"/>
              <a:pathLst>
                <a:path w="110" h="70">
                  <a:moveTo>
                    <a:pt x="86" y="43"/>
                  </a:moveTo>
                  <a:cubicBezTo>
                    <a:pt x="86" y="43"/>
                    <a:pt x="70" y="41"/>
                    <a:pt x="39" y="64"/>
                  </a:cubicBezTo>
                  <a:cubicBezTo>
                    <a:pt x="31" y="70"/>
                    <a:pt x="0" y="70"/>
                    <a:pt x="12" y="40"/>
                  </a:cubicBezTo>
                  <a:cubicBezTo>
                    <a:pt x="14" y="37"/>
                    <a:pt x="16" y="33"/>
                    <a:pt x="19" y="31"/>
                  </a:cubicBezTo>
                  <a:cubicBezTo>
                    <a:pt x="41" y="11"/>
                    <a:pt x="78" y="0"/>
                    <a:pt x="104" y="30"/>
                  </a:cubicBezTo>
                  <a:cubicBezTo>
                    <a:pt x="110" y="39"/>
                    <a:pt x="103" y="46"/>
                    <a:pt x="86" y="43"/>
                  </a:cubicBezTo>
                  <a:close/>
                </a:path>
              </a:pathLst>
            </a:custGeom>
            <a:solidFill>
              <a:srgbClr val="50FC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8"/>
            <p:cNvSpPr>
              <a:spLocks/>
            </p:cNvSpPr>
            <p:nvPr/>
          </p:nvSpPr>
          <p:spPr bwMode="auto">
            <a:xfrm>
              <a:off x="5674582" y="1110160"/>
              <a:ext cx="185240" cy="363619"/>
            </a:xfrm>
            <a:custGeom>
              <a:avLst/>
              <a:gdLst>
                <a:gd name="T0" fmla="*/ 47 w 57"/>
                <a:gd name="T1" fmla="*/ 89 h 112"/>
                <a:gd name="T2" fmla="*/ 47 w 57"/>
                <a:gd name="T3" fmla="*/ 38 h 112"/>
                <a:gd name="T4" fmla="*/ 14 w 57"/>
                <a:gd name="T5" fmla="*/ 23 h 112"/>
                <a:gd name="T6" fmla="*/ 9 w 57"/>
                <a:gd name="T7" fmla="*/ 33 h 112"/>
                <a:gd name="T8" fmla="*/ 44 w 57"/>
                <a:gd name="T9" fmla="*/ 111 h 112"/>
                <a:gd name="T10" fmla="*/ 47 w 57"/>
                <a:gd name="T11" fmla="*/ 89 h 112"/>
              </a:gdLst>
              <a:ahLst/>
              <a:cxnLst>
                <a:cxn ang="0">
                  <a:pos x="T0" y="T1"/>
                </a:cxn>
                <a:cxn ang="0">
                  <a:pos x="T2" y="T3"/>
                </a:cxn>
                <a:cxn ang="0">
                  <a:pos x="T4" y="T5"/>
                </a:cxn>
                <a:cxn ang="0">
                  <a:pos x="T6" y="T7"/>
                </a:cxn>
                <a:cxn ang="0">
                  <a:pos x="T8" y="T9"/>
                </a:cxn>
                <a:cxn ang="0">
                  <a:pos x="T10" y="T11"/>
                </a:cxn>
              </a:cxnLst>
              <a:rect l="0" t="0" r="r" b="b"/>
              <a:pathLst>
                <a:path w="57" h="112">
                  <a:moveTo>
                    <a:pt x="47" y="89"/>
                  </a:moveTo>
                  <a:cubicBezTo>
                    <a:pt x="47" y="89"/>
                    <a:pt x="39" y="75"/>
                    <a:pt x="47" y="38"/>
                  </a:cubicBezTo>
                  <a:cubicBezTo>
                    <a:pt x="49" y="28"/>
                    <a:pt x="36" y="0"/>
                    <a:pt x="14" y="23"/>
                  </a:cubicBezTo>
                  <a:cubicBezTo>
                    <a:pt x="12" y="26"/>
                    <a:pt x="10" y="29"/>
                    <a:pt x="9" y="33"/>
                  </a:cubicBezTo>
                  <a:cubicBezTo>
                    <a:pt x="0" y="61"/>
                    <a:pt x="5" y="99"/>
                    <a:pt x="44" y="111"/>
                  </a:cubicBezTo>
                  <a:cubicBezTo>
                    <a:pt x="54" y="112"/>
                    <a:pt x="57" y="103"/>
                    <a:pt x="47" y="89"/>
                  </a:cubicBezTo>
                  <a:close/>
                </a:path>
              </a:pathLst>
            </a:custGeom>
            <a:solidFill>
              <a:srgbClr val="50FC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32" name="Elipse 31"/>
          <p:cNvSpPr/>
          <p:nvPr/>
        </p:nvSpPr>
        <p:spPr>
          <a:xfrm>
            <a:off x="10518455" y="4211761"/>
            <a:ext cx="585780" cy="585780"/>
          </a:xfrm>
          <a:prstGeom prst="ellipse">
            <a:avLst/>
          </a:prstGeom>
          <a:noFill/>
          <a:ln w="571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Elipse 89"/>
          <p:cNvSpPr/>
          <p:nvPr/>
        </p:nvSpPr>
        <p:spPr>
          <a:xfrm>
            <a:off x="8871827" y="5429955"/>
            <a:ext cx="174977" cy="174977"/>
          </a:xfrm>
          <a:prstGeom prst="ellipse">
            <a:avLst/>
          </a:prstGeom>
          <a:noFill/>
          <a:ln w="571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Elipse 90"/>
          <p:cNvSpPr/>
          <p:nvPr/>
        </p:nvSpPr>
        <p:spPr>
          <a:xfrm>
            <a:off x="4305470" y="5266267"/>
            <a:ext cx="174977" cy="174977"/>
          </a:xfrm>
          <a:prstGeom prst="ellipse">
            <a:avLst/>
          </a:prstGeom>
          <a:noFill/>
          <a:ln w="571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92" name="Elipse 91"/>
          <p:cNvSpPr/>
          <p:nvPr/>
        </p:nvSpPr>
        <p:spPr>
          <a:xfrm>
            <a:off x="995328" y="1088362"/>
            <a:ext cx="1236989" cy="1236989"/>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a:extLst>
              <a:ext uri="{FF2B5EF4-FFF2-40B4-BE49-F238E27FC236}">
                <a16:creationId xmlns:a16="http://schemas.microsoft.com/office/drawing/2014/main" id="{691850FD-C067-4C2F-2E52-DD27C9433EC6}"/>
              </a:ext>
            </a:extLst>
          </p:cNvPr>
          <p:cNvGrpSpPr/>
          <p:nvPr/>
        </p:nvGrpSpPr>
        <p:grpSpPr>
          <a:xfrm>
            <a:off x="358382" y="6361407"/>
            <a:ext cx="4355307" cy="351167"/>
            <a:chOff x="4258729" y="4240744"/>
            <a:chExt cx="4355307" cy="351167"/>
          </a:xfrm>
        </p:grpSpPr>
        <p:sp>
          <p:nvSpPr>
            <p:cNvPr id="33" name="CuadroTexto 32"/>
            <p:cNvSpPr txBox="1"/>
            <p:nvPr/>
          </p:nvSpPr>
          <p:spPr>
            <a:xfrm>
              <a:off x="4632849" y="4284134"/>
              <a:ext cx="1467556" cy="307777"/>
            </a:xfrm>
            <a:prstGeom prst="rect">
              <a:avLst/>
            </a:prstGeom>
            <a:noFill/>
          </p:spPr>
          <p:txBody>
            <a:bodyPr wrap="square" rtlCol="0">
              <a:spAutoFit/>
            </a:bodyPr>
            <a:lstStyle/>
            <a:p>
              <a:r>
                <a:rPr lang="en-US" sz="1400" b="1" dirty="0">
                  <a:solidFill>
                    <a:schemeClr val="bg1"/>
                  </a:solidFill>
                </a:rPr>
                <a:t>000-1234-789</a:t>
              </a:r>
            </a:p>
          </p:txBody>
        </p:sp>
        <p:sp>
          <p:nvSpPr>
            <p:cNvPr id="93" name="Freeform 45">
              <a:extLst>
                <a:ext uri="{FF2B5EF4-FFF2-40B4-BE49-F238E27FC236}">
                  <a16:creationId xmlns:a16="http://schemas.microsoft.com/office/drawing/2014/main" id="{8C77E2FA-E7AE-4469-BD8F-97C978328CBC}"/>
                </a:ext>
              </a:extLst>
            </p:cNvPr>
            <p:cNvSpPr>
              <a:spLocks noEditPoints="1"/>
            </p:cNvSpPr>
            <p:nvPr/>
          </p:nvSpPr>
          <p:spPr bwMode="auto">
            <a:xfrm>
              <a:off x="6213324" y="4250443"/>
              <a:ext cx="293334" cy="293334"/>
            </a:xfrm>
            <a:custGeom>
              <a:avLst/>
              <a:gdLst>
                <a:gd name="T0" fmla="*/ 41 w 82"/>
                <a:gd name="T1" fmla="*/ 82 h 82"/>
                <a:gd name="T2" fmla="*/ 82 w 82"/>
                <a:gd name="T3" fmla="*/ 41 h 82"/>
                <a:gd name="T4" fmla="*/ 41 w 82"/>
                <a:gd name="T5" fmla="*/ 0 h 82"/>
                <a:gd name="T6" fmla="*/ 0 w 82"/>
                <a:gd name="T7" fmla="*/ 41 h 82"/>
                <a:gd name="T8" fmla="*/ 41 w 82"/>
                <a:gd name="T9" fmla="*/ 82 h 82"/>
                <a:gd name="T10" fmla="*/ 41 w 82"/>
                <a:gd name="T11" fmla="*/ 77 h 82"/>
                <a:gd name="T12" fmla="*/ 31 w 82"/>
                <a:gd name="T13" fmla="*/ 55 h 82"/>
                <a:gd name="T14" fmla="*/ 50 w 82"/>
                <a:gd name="T15" fmla="*/ 55 h 82"/>
                <a:gd name="T16" fmla="*/ 41 w 82"/>
                <a:gd name="T17" fmla="*/ 77 h 82"/>
                <a:gd name="T18" fmla="*/ 31 w 82"/>
                <a:gd name="T19" fmla="*/ 50 h 82"/>
                <a:gd name="T20" fmla="*/ 31 w 82"/>
                <a:gd name="T21" fmla="*/ 41 h 82"/>
                <a:gd name="T22" fmla="*/ 31 w 82"/>
                <a:gd name="T23" fmla="*/ 32 h 82"/>
                <a:gd name="T24" fmla="*/ 50 w 82"/>
                <a:gd name="T25" fmla="*/ 32 h 82"/>
                <a:gd name="T26" fmla="*/ 51 w 82"/>
                <a:gd name="T27" fmla="*/ 41 h 82"/>
                <a:gd name="T28" fmla="*/ 50 w 82"/>
                <a:gd name="T29" fmla="*/ 50 h 82"/>
                <a:gd name="T30" fmla="*/ 41 w 82"/>
                <a:gd name="T31" fmla="*/ 50 h 82"/>
                <a:gd name="T32" fmla="*/ 31 w 82"/>
                <a:gd name="T33" fmla="*/ 50 h 82"/>
                <a:gd name="T34" fmla="*/ 49 w 82"/>
                <a:gd name="T35" fmla="*/ 76 h 82"/>
                <a:gd name="T36" fmla="*/ 55 w 82"/>
                <a:gd name="T37" fmla="*/ 56 h 82"/>
                <a:gd name="T38" fmla="*/ 72 w 82"/>
                <a:gd name="T39" fmla="*/ 59 h 82"/>
                <a:gd name="T40" fmla="*/ 49 w 82"/>
                <a:gd name="T41" fmla="*/ 76 h 82"/>
                <a:gd name="T42" fmla="*/ 77 w 82"/>
                <a:gd name="T43" fmla="*/ 41 h 82"/>
                <a:gd name="T44" fmla="*/ 74 w 82"/>
                <a:gd name="T45" fmla="*/ 55 h 82"/>
                <a:gd name="T46" fmla="*/ 55 w 82"/>
                <a:gd name="T47" fmla="*/ 51 h 82"/>
                <a:gd name="T48" fmla="*/ 56 w 82"/>
                <a:gd name="T49" fmla="*/ 41 h 82"/>
                <a:gd name="T50" fmla="*/ 55 w 82"/>
                <a:gd name="T51" fmla="*/ 31 h 82"/>
                <a:gd name="T52" fmla="*/ 74 w 82"/>
                <a:gd name="T53" fmla="*/ 27 h 82"/>
                <a:gd name="T54" fmla="*/ 77 w 82"/>
                <a:gd name="T55" fmla="*/ 41 h 82"/>
                <a:gd name="T56" fmla="*/ 72 w 82"/>
                <a:gd name="T57" fmla="*/ 23 h 82"/>
                <a:gd name="T58" fmla="*/ 55 w 82"/>
                <a:gd name="T59" fmla="*/ 26 h 82"/>
                <a:gd name="T60" fmla="*/ 49 w 82"/>
                <a:gd name="T61" fmla="*/ 6 h 82"/>
                <a:gd name="T62" fmla="*/ 72 w 82"/>
                <a:gd name="T63" fmla="*/ 23 h 82"/>
                <a:gd name="T64" fmla="*/ 41 w 82"/>
                <a:gd name="T65" fmla="*/ 5 h 82"/>
                <a:gd name="T66" fmla="*/ 50 w 82"/>
                <a:gd name="T67" fmla="*/ 27 h 82"/>
                <a:gd name="T68" fmla="*/ 31 w 82"/>
                <a:gd name="T69" fmla="*/ 27 h 82"/>
                <a:gd name="T70" fmla="*/ 41 w 82"/>
                <a:gd name="T71" fmla="*/ 5 h 82"/>
                <a:gd name="T72" fmla="*/ 33 w 82"/>
                <a:gd name="T73" fmla="*/ 6 h 82"/>
                <a:gd name="T74" fmla="*/ 27 w 82"/>
                <a:gd name="T75" fmla="*/ 26 h 82"/>
                <a:gd name="T76" fmla="*/ 9 w 82"/>
                <a:gd name="T77" fmla="*/ 23 h 82"/>
                <a:gd name="T78" fmla="*/ 33 w 82"/>
                <a:gd name="T79" fmla="*/ 6 h 82"/>
                <a:gd name="T80" fmla="*/ 4 w 82"/>
                <a:gd name="T81" fmla="*/ 41 h 82"/>
                <a:gd name="T82" fmla="*/ 7 w 82"/>
                <a:gd name="T83" fmla="*/ 27 h 82"/>
                <a:gd name="T84" fmla="*/ 26 w 82"/>
                <a:gd name="T85" fmla="*/ 31 h 82"/>
                <a:gd name="T86" fmla="*/ 26 w 82"/>
                <a:gd name="T87" fmla="*/ 41 h 82"/>
                <a:gd name="T88" fmla="*/ 26 w 82"/>
                <a:gd name="T89" fmla="*/ 51 h 82"/>
                <a:gd name="T90" fmla="*/ 7 w 82"/>
                <a:gd name="T91" fmla="*/ 55 h 82"/>
                <a:gd name="T92" fmla="*/ 4 w 82"/>
                <a:gd name="T93" fmla="*/ 41 h 82"/>
                <a:gd name="T94" fmla="*/ 27 w 82"/>
                <a:gd name="T95" fmla="*/ 56 h 82"/>
                <a:gd name="T96" fmla="*/ 33 w 82"/>
                <a:gd name="T97" fmla="*/ 76 h 82"/>
                <a:gd name="T98" fmla="*/ 9 w 82"/>
                <a:gd name="T99" fmla="*/ 59 h 82"/>
                <a:gd name="T100" fmla="*/ 27 w 82"/>
                <a:gd name="T101" fmla="*/ 56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2" h="82">
                  <a:moveTo>
                    <a:pt x="41" y="82"/>
                  </a:moveTo>
                  <a:cubicBezTo>
                    <a:pt x="63" y="82"/>
                    <a:pt x="82" y="64"/>
                    <a:pt x="82" y="41"/>
                  </a:cubicBezTo>
                  <a:cubicBezTo>
                    <a:pt x="82" y="18"/>
                    <a:pt x="63" y="0"/>
                    <a:pt x="41" y="0"/>
                  </a:cubicBezTo>
                  <a:cubicBezTo>
                    <a:pt x="18" y="0"/>
                    <a:pt x="0" y="18"/>
                    <a:pt x="0" y="41"/>
                  </a:cubicBezTo>
                  <a:cubicBezTo>
                    <a:pt x="0" y="64"/>
                    <a:pt x="18" y="82"/>
                    <a:pt x="41" y="82"/>
                  </a:cubicBezTo>
                  <a:close/>
                  <a:moveTo>
                    <a:pt x="41" y="77"/>
                  </a:moveTo>
                  <a:cubicBezTo>
                    <a:pt x="37" y="77"/>
                    <a:pt x="33" y="69"/>
                    <a:pt x="31" y="55"/>
                  </a:cubicBezTo>
                  <a:cubicBezTo>
                    <a:pt x="38" y="55"/>
                    <a:pt x="44" y="55"/>
                    <a:pt x="50" y="55"/>
                  </a:cubicBezTo>
                  <a:cubicBezTo>
                    <a:pt x="48" y="69"/>
                    <a:pt x="44" y="77"/>
                    <a:pt x="41" y="77"/>
                  </a:cubicBezTo>
                  <a:close/>
                  <a:moveTo>
                    <a:pt x="31" y="50"/>
                  </a:moveTo>
                  <a:cubicBezTo>
                    <a:pt x="31" y="47"/>
                    <a:pt x="31" y="44"/>
                    <a:pt x="31" y="41"/>
                  </a:cubicBezTo>
                  <a:cubicBezTo>
                    <a:pt x="31" y="38"/>
                    <a:pt x="31" y="35"/>
                    <a:pt x="31" y="32"/>
                  </a:cubicBezTo>
                  <a:cubicBezTo>
                    <a:pt x="37" y="32"/>
                    <a:pt x="44" y="32"/>
                    <a:pt x="50" y="32"/>
                  </a:cubicBezTo>
                  <a:cubicBezTo>
                    <a:pt x="51" y="35"/>
                    <a:pt x="51" y="38"/>
                    <a:pt x="51" y="41"/>
                  </a:cubicBezTo>
                  <a:cubicBezTo>
                    <a:pt x="51" y="44"/>
                    <a:pt x="51" y="47"/>
                    <a:pt x="50" y="50"/>
                  </a:cubicBezTo>
                  <a:cubicBezTo>
                    <a:pt x="47" y="50"/>
                    <a:pt x="44" y="50"/>
                    <a:pt x="41" y="50"/>
                  </a:cubicBezTo>
                  <a:cubicBezTo>
                    <a:pt x="37" y="50"/>
                    <a:pt x="34" y="50"/>
                    <a:pt x="31" y="50"/>
                  </a:cubicBezTo>
                  <a:close/>
                  <a:moveTo>
                    <a:pt x="49" y="76"/>
                  </a:moveTo>
                  <a:cubicBezTo>
                    <a:pt x="52" y="72"/>
                    <a:pt x="54" y="64"/>
                    <a:pt x="55" y="56"/>
                  </a:cubicBezTo>
                  <a:cubicBezTo>
                    <a:pt x="61" y="56"/>
                    <a:pt x="67" y="58"/>
                    <a:pt x="72" y="59"/>
                  </a:cubicBezTo>
                  <a:cubicBezTo>
                    <a:pt x="67" y="68"/>
                    <a:pt x="59" y="74"/>
                    <a:pt x="49" y="76"/>
                  </a:cubicBezTo>
                  <a:close/>
                  <a:moveTo>
                    <a:pt x="77" y="41"/>
                  </a:moveTo>
                  <a:cubicBezTo>
                    <a:pt x="77" y="46"/>
                    <a:pt x="76" y="51"/>
                    <a:pt x="74" y="55"/>
                  </a:cubicBezTo>
                  <a:cubicBezTo>
                    <a:pt x="68" y="53"/>
                    <a:pt x="62" y="52"/>
                    <a:pt x="55" y="51"/>
                  </a:cubicBezTo>
                  <a:cubicBezTo>
                    <a:pt x="55" y="48"/>
                    <a:pt x="56" y="44"/>
                    <a:pt x="56" y="41"/>
                  </a:cubicBezTo>
                  <a:cubicBezTo>
                    <a:pt x="56" y="38"/>
                    <a:pt x="55" y="34"/>
                    <a:pt x="55" y="31"/>
                  </a:cubicBezTo>
                  <a:cubicBezTo>
                    <a:pt x="62" y="30"/>
                    <a:pt x="68" y="29"/>
                    <a:pt x="74" y="27"/>
                  </a:cubicBezTo>
                  <a:cubicBezTo>
                    <a:pt x="76" y="31"/>
                    <a:pt x="77" y="36"/>
                    <a:pt x="77" y="41"/>
                  </a:cubicBezTo>
                  <a:close/>
                  <a:moveTo>
                    <a:pt x="72" y="23"/>
                  </a:moveTo>
                  <a:cubicBezTo>
                    <a:pt x="67" y="24"/>
                    <a:pt x="61" y="26"/>
                    <a:pt x="55" y="26"/>
                  </a:cubicBezTo>
                  <a:cubicBezTo>
                    <a:pt x="54" y="18"/>
                    <a:pt x="52" y="10"/>
                    <a:pt x="49" y="6"/>
                  </a:cubicBezTo>
                  <a:cubicBezTo>
                    <a:pt x="59" y="8"/>
                    <a:pt x="67" y="14"/>
                    <a:pt x="72" y="23"/>
                  </a:cubicBezTo>
                  <a:close/>
                  <a:moveTo>
                    <a:pt x="41" y="5"/>
                  </a:moveTo>
                  <a:cubicBezTo>
                    <a:pt x="44" y="5"/>
                    <a:pt x="48" y="13"/>
                    <a:pt x="50" y="27"/>
                  </a:cubicBezTo>
                  <a:cubicBezTo>
                    <a:pt x="44" y="27"/>
                    <a:pt x="38" y="27"/>
                    <a:pt x="31" y="27"/>
                  </a:cubicBezTo>
                  <a:cubicBezTo>
                    <a:pt x="33" y="13"/>
                    <a:pt x="37" y="5"/>
                    <a:pt x="41" y="5"/>
                  </a:cubicBezTo>
                  <a:close/>
                  <a:moveTo>
                    <a:pt x="33" y="6"/>
                  </a:moveTo>
                  <a:cubicBezTo>
                    <a:pt x="30" y="10"/>
                    <a:pt x="28" y="18"/>
                    <a:pt x="27" y="26"/>
                  </a:cubicBezTo>
                  <a:cubicBezTo>
                    <a:pt x="21" y="26"/>
                    <a:pt x="15" y="24"/>
                    <a:pt x="9" y="23"/>
                  </a:cubicBezTo>
                  <a:cubicBezTo>
                    <a:pt x="14" y="14"/>
                    <a:pt x="23" y="8"/>
                    <a:pt x="33" y="6"/>
                  </a:cubicBezTo>
                  <a:close/>
                  <a:moveTo>
                    <a:pt x="4" y="41"/>
                  </a:moveTo>
                  <a:cubicBezTo>
                    <a:pt x="4" y="36"/>
                    <a:pt x="5" y="31"/>
                    <a:pt x="7" y="27"/>
                  </a:cubicBezTo>
                  <a:cubicBezTo>
                    <a:pt x="13" y="29"/>
                    <a:pt x="20" y="30"/>
                    <a:pt x="26" y="31"/>
                  </a:cubicBezTo>
                  <a:cubicBezTo>
                    <a:pt x="26" y="34"/>
                    <a:pt x="26" y="38"/>
                    <a:pt x="26" y="41"/>
                  </a:cubicBezTo>
                  <a:cubicBezTo>
                    <a:pt x="26" y="44"/>
                    <a:pt x="26" y="48"/>
                    <a:pt x="26" y="51"/>
                  </a:cubicBezTo>
                  <a:cubicBezTo>
                    <a:pt x="20" y="52"/>
                    <a:pt x="13" y="53"/>
                    <a:pt x="7" y="55"/>
                  </a:cubicBezTo>
                  <a:cubicBezTo>
                    <a:pt x="5" y="51"/>
                    <a:pt x="4" y="46"/>
                    <a:pt x="4" y="41"/>
                  </a:cubicBezTo>
                  <a:close/>
                  <a:moveTo>
                    <a:pt x="27" y="56"/>
                  </a:moveTo>
                  <a:cubicBezTo>
                    <a:pt x="28" y="64"/>
                    <a:pt x="30" y="72"/>
                    <a:pt x="33" y="76"/>
                  </a:cubicBezTo>
                  <a:cubicBezTo>
                    <a:pt x="23" y="74"/>
                    <a:pt x="14" y="68"/>
                    <a:pt x="9" y="59"/>
                  </a:cubicBezTo>
                  <a:cubicBezTo>
                    <a:pt x="15" y="58"/>
                    <a:pt x="21" y="56"/>
                    <a:pt x="27" y="56"/>
                  </a:cubicBez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aa-ET"/>
            </a:p>
          </p:txBody>
        </p:sp>
        <p:sp>
          <p:nvSpPr>
            <p:cNvPr id="94" name="Freeform 64">
              <a:extLst>
                <a:ext uri="{FF2B5EF4-FFF2-40B4-BE49-F238E27FC236}">
                  <a16:creationId xmlns:a16="http://schemas.microsoft.com/office/drawing/2014/main" id="{A5C5AC35-1F38-48D6-9B43-D6C3B4C596DE}"/>
                </a:ext>
              </a:extLst>
            </p:cNvPr>
            <p:cNvSpPr>
              <a:spLocks noEditPoints="1"/>
            </p:cNvSpPr>
            <p:nvPr/>
          </p:nvSpPr>
          <p:spPr bwMode="auto">
            <a:xfrm>
              <a:off x="4258729" y="4240744"/>
              <a:ext cx="282575" cy="336902"/>
            </a:xfrm>
            <a:custGeom>
              <a:avLst/>
              <a:gdLst>
                <a:gd name="T0" fmla="*/ 24 w 74"/>
                <a:gd name="T1" fmla="*/ 35 h 94"/>
                <a:gd name="T2" fmla="*/ 33 w 74"/>
                <a:gd name="T3" fmla="*/ 22 h 94"/>
                <a:gd name="T4" fmla="*/ 31 w 74"/>
                <a:gd name="T5" fmla="*/ 7 h 94"/>
                <a:gd name="T6" fmla="*/ 27 w 74"/>
                <a:gd name="T7" fmla="*/ 2 h 94"/>
                <a:gd name="T8" fmla="*/ 18 w 74"/>
                <a:gd name="T9" fmla="*/ 2 h 94"/>
                <a:gd name="T10" fmla="*/ 11 w 74"/>
                <a:gd name="T11" fmla="*/ 7 h 94"/>
                <a:gd name="T12" fmla="*/ 11 w 74"/>
                <a:gd name="T13" fmla="*/ 60 h 94"/>
                <a:gd name="T14" fmla="*/ 48 w 74"/>
                <a:gd name="T15" fmla="*/ 94 h 94"/>
                <a:gd name="T16" fmla="*/ 51 w 74"/>
                <a:gd name="T17" fmla="*/ 94 h 94"/>
                <a:gd name="T18" fmla="*/ 59 w 74"/>
                <a:gd name="T19" fmla="*/ 92 h 94"/>
                <a:gd name="T20" fmla="*/ 65 w 74"/>
                <a:gd name="T21" fmla="*/ 86 h 94"/>
                <a:gd name="T22" fmla="*/ 64 w 74"/>
                <a:gd name="T23" fmla="*/ 79 h 94"/>
                <a:gd name="T24" fmla="*/ 54 w 74"/>
                <a:gd name="T25" fmla="*/ 68 h 94"/>
                <a:gd name="T26" fmla="*/ 39 w 74"/>
                <a:gd name="T27" fmla="*/ 66 h 94"/>
                <a:gd name="T28" fmla="*/ 32 w 74"/>
                <a:gd name="T29" fmla="*/ 65 h 94"/>
                <a:gd name="T30" fmla="*/ 25 w 74"/>
                <a:gd name="T31" fmla="*/ 53 h 94"/>
                <a:gd name="T32" fmla="*/ 21 w 74"/>
                <a:gd name="T33" fmla="*/ 40 h 94"/>
                <a:gd name="T34" fmla="*/ 24 w 74"/>
                <a:gd name="T35" fmla="*/ 35 h 94"/>
                <a:gd name="T36" fmla="*/ 20 w 74"/>
                <a:gd name="T37" fmla="*/ 55 h 94"/>
                <a:gd name="T38" fmla="*/ 20 w 74"/>
                <a:gd name="T39" fmla="*/ 55 h 94"/>
                <a:gd name="T40" fmla="*/ 29 w 74"/>
                <a:gd name="T41" fmla="*/ 69 h 94"/>
                <a:gd name="T42" fmla="*/ 41 w 74"/>
                <a:gd name="T43" fmla="*/ 70 h 94"/>
                <a:gd name="T44" fmla="*/ 50 w 74"/>
                <a:gd name="T45" fmla="*/ 71 h 94"/>
                <a:gd name="T46" fmla="*/ 60 w 74"/>
                <a:gd name="T47" fmla="*/ 82 h 94"/>
                <a:gd name="T48" fmla="*/ 61 w 74"/>
                <a:gd name="T49" fmla="*/ 84 h 94"/>
                <a:gd name="T50" fmla="*/ 57 w 74"/>
                <a:gd name="T51" fmla="*/ 88 h 94"/>
                <a:gd name="T52" fmla="*/ 50 w 74"/>
                <a:gd name="T53" fmla="*/ 90 h 94"/>
                <a:gd name="T54" fmla="*/ 16 w 74"/>
                <a:gd name="T55" fmla="*/ 58 h 94"/>
                <a:gd name="T56" fmla="*/ 14 w 74"/>
                <a:gd name="T57" fmla="*/ 11 h 94"/>
                <a:gd name="T58" fmla="*/ 20 w 74"/>
                <a:gd name="T59" fmla="*/ 6 h 94"/>
                <a:gd name="T60" fmla="*/ 23 w 74"/>
                <a:gd name="T61" fmla="*/ 6 h 94"/>
                <a:gd name="T62" fmla="*/ 25 w 74"/>
                <a:gd name="T63" fmla="*/ 6 h 94"/>
                <a:gd name="T64" fmla="*/ 26 w 74"/>
                <a:gd name="T65" fmla="*/ 8 h 94"/>
                <a:gd name="T66" fmla="*/ 28 w 74"/>
                <a:gd name="T67" fmla="*/ 23 h 94"/>
                <a:gd name="T68" fmla="*/ 23 w 74"/>
                <a:gd name="T69" fmla="*/ 30 h 94"/>
                <a:gd name="T70" fmla="*/ 16 w 74"/>
                <a:gd name="T71" fmla="*/ 40 h 94"/>
                <a:gd name="T72" fmla="*/ 20 w 74"/>
                <a:gd name="T73" fmla="*/ 55 h 94"/>
                <a:gd name="T74" fmla="*/ 46 w 74"/>
                <a:gd name="T75" fmla="*/ 29 h 94"/>
                <a:gd name="T76" fmla="*/ 59 w 74"/>
                <a:gd name="T77" fmla="*/ 38 h 94"/>
                <a:gd name="T78" fmla="*/ 57 w 74"/>
                <a:gd name="T79" fmla="*/ 53 h 94"/>
                <a:gd name="T80" fmla="*/ 53 w 74"/>
                <a:gd name="T81" fmla="*/ 50 h 94"/>
                <a:gd name="T82" fmla="*/ 54 w 74"/>
                <a:gd name="T83" fmla="*/ 40 h 94"/>
                <a:gd name="T84" fmla="*/ 46 w 74"/>
                <a:gd name="T85" fmla="*/ 34 h 94"/>
                <a:gd name="T86" fmla="*/ 46 w 74"/>
                <a:gd name="T87" fmla="*/ 29 h 94"/>
                <a:gd name="T88" fmla="*/ 64 w 74"/>
                <a:gd name="T89" fmla="*/ 57 h 94"/>
                <a:gd name="T90" fmla="*/ 66 w 74"/>
                <a:gd name="T91" fmla="*/ 35 h 94"/>
                <a:gd name="T92" fmla="*/ 47 w 74"/>
                <a:gd name="T93" fmla="*/ 22 h 94"/>
                <a:gd name="T94" fmla="*/ 47 w 74"/>
                <a:gd name="T95" fmla="*/ 17 h 94"/>
                <a:gd name="T96" fmla="*/ 70 w 74"/>
                <a:gd name="T97" fmla="*/ 33 h 94"/>
                <a:gd name="T98" fmla="*/ 68 w 74"/>
                <a:gd name="T99" fmla="*/ 60 h 94"/>
                <a:gd name="T100" fmla="*/ 64 w 74"/>
                <a:gd name="T101" fmla="*/ 57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74" h="94">
                  <a:moveTo>
                    <a:pt x="24" y="35"/>
                  </a:moveTo>
                  <a:cubicBezTo>
                    <a:pt x="30" y="33"/>
                    <a:pt x="34" y="28"/>
                    <a:pt x="33" y="22"/>
                  </a:cubicBezTo>
                  <a:cubicBezTo>
                    <a:pt x="32" y="16"/>
                    <a:pt x="31" y="8"/>
                    <a:pt x="31" y="7"/>
                  </a:cubicBezTo>
                  <a:cubicBezTo>
                    <a:pt x="31" y="5"/>
                    <a:pt x="29" y="3"/>
                    <a:pt x="27" y="2"/>
                  </a:cubicBezTo>
                  <a:cubicBezTo>
                    <a:pt x="24" y="0"/>
                    <a:pt x="21" y="1"/>
                    <a:pt x="18" y="2"/>
                  </a:cubicBezTo>
                  <a:cubicBezTo>
                    <a:pt x="16" y="3"/>
                    <a:pt x="14" y="5"/>
                    <a:pt x="11" y="7"/>
                  </a:cubicBezTo>
                  <a:cubicBezTo>
                    <a:pt x="0" y="17"/>
                    <a:pt x="0" y="35"/>
                    <a:pt x="11" y="60"/>
                  </a:cubicBezTo>
                  <a:cubicBezTo>
                    <a:pt x="22" y="83"/>
                    <a:pt x="34" y="94"/>
                    <a:pt x="48" y="94"/>
                  </a:cubicBezTo>
                  <a:cubicBezTo>
                    <a:pt x="49" y="94"/>
                    <a:pt x="50" y="94"/>
                    <a:pt x="51" y="94"/>
                  </a:cubicBezTo>
                  <a:cubicBezTo>
                    <a:pt x="54" y="94"/>
                    <a:pt x="57" y="93"/>
                    <a:pt x="59" y="92"/>
                  </a:cubicBezTo>
                  <a:cubicBezTo>
                    <a:pt x="62" y="91"/>
                    <a:pt x="64" y="88"/>
                    <a:pt x="65" y="86"/>
                  </a:cubicBezTo>
                  <a:cubicBezTo>
                    <a:pt x="66" y="83"/>
                    <a:pt x="65" y="81"/>
                    <a:pt x="64" y="79"/>
                  </a:cubicBezTo>
                  <a:cubicBezTo>
                    <a:pt x="64" y="79"/>
                    <a:pt x="58" y="72"/>
                    <a:pt x="54" y="68"/>
                  </a:cubicBezTo>
                  <a:cubicBezTo>
                    <a:pt x="50" y="63"/>
                    <a:pt x="43" y="63"/>
                    <a:pt x="39" y="66"/>
                  </a:cubicBezTo>
                  <a:cubicBezTo>
                    <a:pt x="37" y="67"/>
                    <a:pt x="34" y="67"/>
                    <a:pt x="32" y="65"/>
                  </a:cubicBezTo>
                  <a:cubicBezTo>
                    <a:pt x="30" y="63"/>
                    <a:pt x="27" y="59"/>
                    <a:pt x="25" y="53"/>
                  </a:cubicBezTo>
                  <a:cubicBezTo>
                    <a:pt x="22" y="48"/>
                    <a:pt x="21" y="44"/>
                    <a:pt x="21" y="40"/>
                  </a:cubicBezTo>
                  <a:cubicBezTo>
                    <a:pt x="21" y="37"/>
                    <a:pt x="22" y="35"/>
                    <a:pt x="24" y="35"/>
                  </a:cubicBezTo>
                  <a:close/>
                  <a:moveTo>
                    <a:pt x="20" y="55"/>
                  </a:moveTo>
                  <a:cubicBezTo>
                    <a:pt x="20" y="55"/>
                    <a:pt x="20" y="55"/>
                    <a:pt x="20" y="55"/>
                  </a:cubicBezTo>
                  <a:cubicBezTo>
                    <a:pt x="23" y="61"/>
                    <a:pt x="26" y="66"/>
                    <a:pt x="29" y="69"/>
                  </a:cubicBezTo>
                  <a:cubicBezTo>
                    <a:pt x="32" y="72"/>
                    <a:pt x="37" y="73"/>
                    <a:pt x="41" y="70"/>
                  </a:cubicBezTo>
                  <a:cubicBezTo>
                    <a:pt x="44" y="68"/>
                    <a:pt x="48" y="68"/>
                    <a:pt x="50" y="71"/>
                  </a:cubicBezTo>
                  <a:cubicBezTo>
                    <a:pt x="54" y="76"/>
                    <a:pt x="60" y="82"/>
                    <a:pt x="60" y="82"/>
                  </a:cubicBezTo>
                  <a:cubicBezTo>
                    <a:pt x="61" y="83"/>
                    <a:pt x="61" y="83"/>
                    <a:pt x="61" y="84"/>
                  </a:cubicBezTo>
                  <a:cubicBezTo>
                    <a:pt x="60" y="86"/>
                    <a:pt x="59" y="87"/>
                    <a:pt x="57" y="88"/>
                  </a:cubicBezTo>
                  <a:cubicBezTo>
                    <a:pt x="55" y="88"/>
                    <a:pt x="53" y="89"/>
                    <a:pt x="50" y="90"/>
                  </a:cubicBezTo>
                  <a:cubicBezTo>
                    <a:pt x="46" y="90"/>
                    <a:pt x="31" y="92"/>
                    <a:pt x="16" y="58"/>
                  </a:cubicBezTo>
                  <a:cubicBezTo>
                    <a:pt x="0" y="24"/>
                    <a:pt x="11" y="14"/>
                    <a:pt x="14" y="11"/>
                  </a:cubicBezTo>
                  <a:cubicBezTo>
                    <a:pt x="16" y="9"/>
                    <a:pt x="18" y="7"/>
                    <a:pt x="20" y="6"/>
                  </a:cubicBezTo>
                  <a:cubicBezTo>
                    <a:pt x="21" y="6"/>
                    <a:pt x="22" y="6"/>
                    <a:pt x="23" y="6"/>
                  </a:cubicBezTo>
                  <a:cubicBezTo>
                    <a:pt x="24" y="6"/>
                    <a:pt x="24" y="6"/>
                    <a:pt x="25" y="6"/>
                  </a:cubicBezTo>
                  <a:cubicBezTo>
                    <a:pt x="26" y="6"/>
                    <a:pt x="26" y="7"/>
                    <a:pt x="26" y="8"/>
                  </a:cubicBezTo>
                  <a:cubicBezTo>
                    <a:pt x="26" y="8"/>
                    <a:pt x="27" y="16"/>
                    <a:pt x="28" y="23"/>
                  </a:cubicBezTo>
                  <a:cubicBezTo>
                    <a:pt x="29" y="26"/>
                    <a:pt x="27" y="29"/>
                    <a:pt x="23" y="30"/>
                  </a:cubicBezTo>
                  <a:cubicBezTo>
                    <a:pt x="19" y="31"/>
                    <a:pt x="16" y="36"/>
                    <a:pt x="16" y="40"/>
                  </a:cubicBezTo>
                  <a:cubicBezTo>
                    <a:pt x="16" y="44"/>
                    <a:pt x="18" y="50"/>
                    <a:pt x="20" y="55"/>
                  </a:cubicBezTo>
                  <a:close/>
                  <a:moveTo>
                    <a:pt x="46" y="29"/>
                  </a:moveTo>
                  <a:cubicBezTo>
                    <a:pt x="52" y="30"/>
                    <a:pt x="57" y="33"/>
                    <a:pt x="59" y="38"/>
                  </a:cubicBezTo>
                  <a:cubicBezTo>
                    <a:pt x="61" y="43"/>
                    <a:pt x="60" y="49"/>
                    <a:pt x="57" y="53"/>
                  </a:cubicBezTo>
                  <a:cubicBezTo>
                    <a:pt x="53" y="50"/>
                    <a:pt x="53" y="50"/>
                    <a:pt x="53" y="50"/>
                  </a:cubicBezTo>
                  <a:cubicBezTo>
                    <a:pt x="56" y="47"/>
                    <a:pt x="56" y="43"/>
                    <a:pt x="54" y="40"/>
                  </a:cubicBezTo>
                  <a:cubicBezTo>
                    <a:pt x="53" y="37"/>
                    <a:pt x="50" y="34"/>
                    <a:pt x="46" y="34"/>
                  </a:cubicBezTo>
                  <a:lnTo>
                    <a:pt x="46" y="29"/>
                  </a:lnTo>
                  <a:close/>
                  <a:moveTo>
                    <a:pt x="64" y="57"/>
                  </a:moveTo>
                  <a:cubicBezTo>
                    <a:pt x="68" y="51"/>
                    <a:pt x="69" y="42"/>
                    <a:pt x="66" y="35"/>
                  </a:cubicBezTo>
                  <a:cubicBezTo>
                    <a:pt x="62" y="27"/>
                    <a:pt x="55" y="22"/>
                    <a:pt x="47" y="22"/>
                  </a:cubicBezTo>
                  <a:cubicBezTo>
                    <a:pt x="47" y="17"/>
                    <a:pt x="47" y="17"/>
                    <a:pt x="47" y="17"/>
                  </a:cubicBezTo>
                  <a:cubicBezTo>
                    <a:pt x="57" y="18"/>
                    <a:pt x="66" y="24"/>
                    <a:pt x="70" y="33"/>
                  </a:cubicBezTo>
                  <a:cubicBezTo>
                    <a:pt x="74" y="42"/>
                    <a:pt x="73" y="52"/>
                    <a:pt x="68" y="60"/>
                  </a:cubicBezTo>
                  <a:lnTo>
                    <a:pt x="64" y="57"/>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aa-ET"/>
            </a:p>
          </p:txBody>
        </p:sp>
        <p:sp>
          <p:nvSpPr>
            <p:cNvPr id="34" name="Rectángulo 33"/>
            <p:cNvSpPr/>
            <p:nvPr/>
          </p:nvSpPr>
          <p:spPr>
            <a:xfrm>
              <a:off x="6486531" y="4243401"/>
              <a:ext cx="2127505" cy="307777"/>
            </a:xfrm>
            <a:prstGeom prst="rect">
              <a:avLst/>
            </a:prstGeom>
          </p:spPr>
          <p:txBody>
            <a:bodyPr wrap="none">
              <a:spAutoFit/>
            </a:bodyPr>
            <a:lstStyle/>
            <a:p>
              <a:r>
                <a:rPr lang="en-US" sz="1400" b="1" dirty="0">
                  <a:solidFill>
                    <a:schemeClr val="bg1"/>
                  </a:solidFill>
                </a:rPr>
                <a:t>www.ppthemes.com</a:t>
              </a:r>
            </a:p>
          </p:txBody>
        </p:sp>
      </p:grpSp>
      <p:grpSp>
        <p:nvGrpSpPr>
          <p:cNvPr id="35" name="Grupo 34"/>
          <p:cNvGrpSpPr/>
          <p:nvPr/>
        </p:nvGrpSpPr>
        <p:grpSpPr>
          <a:xfrm>
            <a:off x="8116712" y="6361407"/>
            <a:ext cx="4611510" cy="333918"/>
            <a:chOff x="925687" y="5291091"/>
            <a:chExt cx="4611510" cy="333918"/>
          </a:xfrm>
        </p:grpSpPr>
        <p:grpSp>
          <p:nvGrpSpPr>
            <p:cNvPr id="95" name="Grupo 94"/>
            <p:cNvGrpSpPr/>
            <p:nvPr/>
          </p:nvGrpSpPr>
          <p:grpSpPr>
            <a:xfrm>
              <a:off x="1824403" y="5291091"/>
              <a:ext cx="3712794" cy="333918"/>
              <a:chOff x="5211071" y="3776135"/>
              <a:chExt cx="3712794" cy="333918"/>
            </a:xfrm>
          </p:grpSpPr>
          <p:grpSp>
            <p:nvGrpSpPr>
              <p:cNvPr id="96" name="Grupo 95"/>
              <p:cNvGrpSpPr/>
              <p:nvPr/>
            </p:nvGrpSpPr>
            <p:grpSpPr>
              <a:xfrm>
                <a:off x="5211071" y="3798933"/>
                <a:ext cx="1657345" cy="311120"/>
                <a:chOff x="5211071" y="3798933"/>
                <a:chExt cx="1657345" cy="311120"/>
              </a:xfrm>
            </p:grpSpPr>
            <p:grpSp>
              <p:nvGrpSpPr>
                <p:cNvPr id="99" name="Группа 1467">
                  <a:extLst>
                    <a:ext uri="{FF2B5EF4-FFF2-40B4-BE49-F238E27FC236}">
                      <a16:creationId xmlns:a16="http://schemas.microsoft.com/office/drawing/2014/main" id="{2B62127A-819C-4AA8-B437-E0B810D26702}"/>
                    </a:ext>
                  </a:extLst>
                </p:cNvPr>
                <p:cNvGrpSpPr>
                  <a:grpSpLocks noChangeAspect="1"/>
                </p:cNvGrpSpPr>
                <p:nvPr/>
              </p:nvGrpSpPr>
              <p:grpSpPr bwMode="auto">
                <a:xfrm>
                  <a:off x="6560223" y="3800536"/>
                  <a:ext cx="308193" cy="309517"/>
                  <a:chOff x="1398588" y="1611313"/>
                  <a:chExt cx="1108075" cy="1112838"/>
                </a:xfrm>
                <a:effectLst>
                  <a:outerShdw blurRad="279400" dist="127000" dir="2700000" algn="tl" rotWithShape="0">
                    <a:prstClr val="black">
                      <a:alpha val="31000"/>
                    </a:prstClr>
                  </a:outerShdw>
                </a:effectLst>
              </p:grpSpPr>
              <p:sp>
                <p:nvSpPr>
                  <p:cNvPr id="113" name="Oval 1207">
                    <a:extLst>
                      <a:ext uri="{FF2B5EF4-FFF2-40B4-BE49-F238E27FC236}">
                        <a16:creationId xmlns:a16="http://schemas.microsoft.com/office/drawing/2014/main" id="{8F61A5D5-0B20-4FBF-954D-6542B633249D}"/>
                      </a:ext>
                    </a:extLst>
                  </p:cNvPr>
                  <p:cNvSpPr>
                    <a:spLocks noChangeArrowheads="1"/>
                  </p:cNvSpPr>
                  <p:nvPr/>
                </p:nvSpPr>
                <p:spPr bwMode="auto">
                  <a:xfrm>
                    <a:off x="1398588" y="1611313"/>
                    <a:ext cx="1108075" cy="1112838"/>
                  </a:xfrm>
                  <a:prstGeom prst="ellipse">
                    <a:avLst/>
                  </a:pr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endParaRPr lang="ru-RU" altLang="ru-RU">
                      <a:solidFill>
                        <a:schemeClr val="bg1"/>
                      </a:solidFill>
                    </a:endParaRPr>
                  </a:p>
                </p:txBody>
              </p:sp>
              <p:sp>
                <p:nvSpPr>
                  <p:cNvPr id="114" name="Freeform 1208">
                    <a:extLst>
                      <a:ext uri="{FF2B5EF4-FFF2-40B4-BE49-F238E27FC236}">
                        <a16:creationId xmlns:a16="http://schemas.microsoft.com/office/drawing/2014/main" id="{548EBD72-B58E-4094-8066-54DDAAD38640}"/>
                      </a:ext>
                    </a:extLst>
                  </p:cNvPr>
                  <p:cNvSpPr>
                    <a:spLocks/>
                  </p:cNvSpPr>
                  <p:nvPr/>
                </p:nvSpPr>
                <p:spPr bwMode="auto">
                  <a:xfrm>
                    <a:off x="1774824" y="1824039"/>
                    <a:ext cx="354013" cy="685801"/>
                  </a:xfrm>
                  <a:custGeom>
                    <a:avLst/>
                    <a:gdLst>
                      <a:gd name="T0" fmla="*/ 354012 w 93"/>
                      <a:gd name="T1" fmla="*/ 114300 h 180"/>
                      <a:gd name="T2" fmla="*/ 289300 w 93"/>
                      <a:gd name="T3" fmla="*/ 114300 h 180"/>
                      <a:gd name="T4" fmla="*/ 228395 w 93"/>
                      <a:gd name="T5" fmla="*/ 171450 h 180"/>
                      <a:gd name="T6" fmla="*/ 228395 w 93"/>
                      <a:gd name="T7" fmla="*/ 251460 h 180"/>
                      <a:gd name="T8" fmla="*/ 350205 w 93"/>
                      <a:gd name="T9" fmla="*/ 251460 h 180"/>
                      <a:gd name="T10" fmla="*/ 334979 w 93"/>
                      <a:gd name="T11" fmla="*/ 373380 h 180"/>
                      <a:gd name="T12" fmla="*/ 228395 w 93"/>
                      <a:gd name="T13" fmla="*/ 373380 h 180"/>
                      <a:gd name="T14" fmla="*/ 228395 w 93"/>
                      <a:gd name="T15" fmla="*/ 685800 h 180"/>
                      <a:gd name="T16" fmla="*/ 102778 w 93"/>
                      <a:gd name="T17" fmla="*/ 685800 h 180"/>
                      <a:gd name="T18" fmla="*/ 102778 w 93"/>
                      <a:gd name="T19" fmla="*/ 373380 h 180"/>
                      <a:gd name="T20" fmla="*/ 0 w 93"/>
                      <a:gd name="T21" fmla="*/ 373380 h 180"/>
                      <a:gd name="T22" fmla="*/ 0 w 93"/>
                      <a:gd name="T23" fmla="*/ 251460 h 180"/>
                      <a:gd name="T24" fmla="*/ 102778 w 93"/>
                      <a:gd name="T25" fmla="*/ 251460 h 180"/>
                      <a:gd name="T26" fmla="*/ 102778 w 93"/>
                      <a:gd name="T27" fmla="*/ 160020 h 180"/>
                      <a:gd name="T28" fmla="*/ 262654 w 93"/>
                      <a:gd name="T29" fmla="*/ 0 h 180"/>
                      <a:gd name="T30" fmla="*/ 354012 w 93"/>
                      <a:gd name="T31" fmla="*/ 3810 h 180"/>
                      <a:gd name="T32" fmla="*/ 354012 w 93"/>
                      <a:gd name="T33" fmla="*/ 114300 h 18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93" h="180">
                        <a:moveTo>
                          <a:pt x="93" y="30"/>
                        </a:moveTo>
                        <a:cubicBezTo>
                          <a:pt x="76" y="30"/>
                          <a:pt x="76" y="30"/>
                          <a:pt x="76" y="30"/>
                        </a:cubicBezTo>
                        <a:cubicBezTo>
                          <a:pt x="63" y="30"/>
                          <a:pt x="60" y="36"/>
                          <a:pt x="60" y="45"/>
                        </a:cubicBezTo>
                        <a:cubicBezTo>
                          <a:pt x="60" y="66"/>
                          <a:pt x="60" y="66"/>
                          <a:pt x="60" y="66"/>
                        </a:cubicBezTo>
                        <a:cubicBezTo>
                          <a:pt x="92" y="66"/>
                          <a:pt x="92" y="66"/>
                          <a:pt x="92" y="66"/>
                        </a:cubicBezTo>
                        <a:cubicBezTo>
                          <a:pt x="88" y="98"/>
                          <a:pt x="88" y="98"/>
                          <a:pt x="88" y="98"/>
                        </a:cubicBezTo>
                        <a:cubicBezTo>
                          <a:pt x="60" y="98"/>
                          <a:pt x="60" y="98"/>
                          <a:pt x="60" y="98"/>
                        </a:cubicBezTo>
                        <a:cubicBezTo>
                          <a:pt x="60" y="180"/>
                          <a:pt x="60" y="180"/>
                          <a:pt x="60" y="180"/>
                        </a:cubicBezTo>
                        <a:cubicBezTo>
                          <a:pt x="27" y="180"/>
                          <a:pt x="27" y="180"/>
                          <a:pt x="27" y="180"/>
                        </a:cubicBezTo>
                        <a:cubicBezTo>
                          <a:pt x="27" y="98"/>
                          <a:pt x="27" y="98"/>
                          <a:pt x="27" y="98"/>
                        </a:cubicBezTo>
                        <a:cubicBezTo>
                          <a:pt x="0" y="98"/>
                          <a:pt x="0" y="98"/>
                          <a:pt x="0" y="98"/>
                        </a:cubicBezTo>
                        <a:cubicBezTo>
                          <a:pt x="0" y="66"/>
                          <a:pt x="0" y="66"/>
                          <a:pt x="0" y="66"/>
                        </a:cubicBezTo>
                        <a:cubicBezTo>
                          <a:pt x="27" y="66"/>
                          <a:pt x="27" y="66"/>
                          <a:pt x="27" y="66"/>
                        </a:cubicBezTo>
                        <a:cubicBezTo>
                          <a:pt x="27" y="42"/>
                          <a:pt x="27" y="42"/>
                          <a:pt x="27" y="42"/>
                        </a:cubicBezTo>
                        <a:cubicBezTo>
                          <a:pt x="27" y="15"/>
                          <a:pt x="44" y="0"/>
                          <a:pt x="69" y="0"/>
                        </a:cubicBezTo>
                        <a:cubicBezTo>
                          <a:pt x="80" y="0"/>
                          <a:pt x="90" y="1"/>
                          <a:pt x="93" y="1"/>
                        </a:cubicBezTo>
                        <a:lnTo>
                          <a:pt x="93" y="3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dirty="0">
                      <a:solidFill>
                        <a:schemeClr val="bg1"/>
                      </a:solidFill>
                      <a:latin typeface="Montserrat Light" panose="00000400000000000000" pitchFamily="50" charset="0"/>
                    </a:endParaRPr>
                  </a:p>
                </p:txBody>
              </p:sp>
            </p:grpSp>
            <p:grpSp>
              <p:nvGrpSpPr>
                <p:cNvPr id="100" name="Группа 1470">
                  <a:extLst>
                    <a:ext uri="{FF2B5EF4-FFF2-40B4-BE49-F238E27FC236}">
                      <a16:creationId xmlns:a16="http://schemas.microsoft.com/office/drawing/2014/main" id="{8D62041B-99EF-4593-8E2A-CD933E4FF85B}"/>
                    </a:ext>
                  </a:extLst>
                </p:cNvPr>
                <p:cNvGrpSpPr>
                  <a:grpSpLocks noChangeAspect="1"/>
                </p:cNvGrpSpPr>
                <p:nvPr/>
              </p:nvGrpSpPr>
              <p:grpSpPr bwMode="auto">
                <a:xfrm>
                  <a:off x="5659921" y="3798933"/>
                  <a:ext cx="309076" cy="309517"/>
                  <a:chOff x="4791075" y="1611313"/>
                  <a:chExt cx="1111250" cy="1112838"/>
                </a:xfrm>
                <a:effectLst>
                  <a:outerShdw blurRad="279400" dist="127000" dir="2700000" algn="tl" rotWithShape="0">
                    <a:prstClr val="black">
                      <a:alpha val="31000"/>
                    </a:prstClr>
                  </a:outerShdw>
                </a:effectLst>
              </p:grpSpPr>
              <p:sp>
                <p:nvSpPr>
                  <p:cNvPr id="110" name="Oval 1222">
                    <a:extLst>
                      <a:ext uri="{FF2B5EF4-FFF2-40B4-BE49-F238E27FC236}">
                        <a16:creationId xmlns:a16="http://schemas.microsoft.com/office/drawing/2014/main" id="{9EF0164D-D6A6-4400-BFBD-3019BE5C0DE9}"/>
                      </a:ext>
                    </a:extLst>
                  </p:cNvPr>
                  <p:cNvSpPr>
                    <a:spLocks noChangeArrowheads="1"/>
                  </p:cNvSpPr>
                  <p:nvPr/>
                </p:nvSpPr>
                <p:spPr bwMode="auto">
                  <a:xfrm>
                    <a:off x="4791075" y="1611313"/>
                    <a:ext cx="1111250" cy="1112838"/>
                  </a:xfrm>
                  <a:prstGeom prst="ellipse">
                    <a:avLst/>
                  </a:pr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endParaRPr lang="ru-RU" altLang="ru-RU">
                      <a:solidFill>
                        <a:schemeClr val="bg1"/>
                      </a:solidFill>
                    </a:endParaRPr>
                  </a:p>
                </p:txBody>
              </p:sp>
              <p:sp>
                <p:nvSpPr>
                  <p:cNvPr id="111" name="Freeform 1223">
                    <a:extLst>
                      <a:ext uri="{FF2B5EF4-FFF2-40B4-BE49-F238E27FC236}">
                        <a16:creationId xmlns:a16="http://schemas.microsoft.com/office/drawing/2014/main" id="{5B89DF81-AA5B-46C7-90BA-C38E9AE94B0D}"/>
                      </a:ext>
                    </a:extLst>
                  </p:cNvPr>
                  <p:cNvSpPr>
                    <a:spLocks/>
                  </p:cNvSpPr>
                  <p:nvPr/>
                </p:nvSpPr>
                <p:spPr bwMode="auto">
                  <a:xfrm>
                    <a:off x="4981575" y="1908175"/>
                    <a:ext cx="730250" cy="514350"/>
                  </a:xfrm>
                  <a:custGeom>
                    <a:avLst/>
                    <a:gdLst>
                      <a:gd name="T0" fmla="*/ 715036 w 192"/>
                      <a:gd name="T1" fmla="*/ 80010 h 135"/>
                      <a:gd name="T2" fmla="*/ 650379 w 192"/>
                      <a:gd name="T3" fmla="*/ 15240 h 135"/>
                      <a:gd name="T4" fmla="*/ 365125 w 192"/>
                      <a:gd name="T5" fmla="*/ 0 h 135"/>
                      <a:gd name="T6" fmla="*/ 79871 w 192"/>
                      <a:gd name="T7" fmla="*/ 15240 h 135"/>
                      <a:gd name="T8" fmla="*/ 15214 w 192"/>
                      <a:gd name="T9" fmla="*/ 80010 h 135"/>
                      <a:gd name="T10" fmla="*/ 0 w 192"/>
                      <a:gd name="T11" fmla="*/ 259080 h 135"/>
                      <a:gd name="T12" fmla="*/ 15214 w 192"/>
                      <a:gd name="T13" fmla="*/ 434340 h 135"/>
                      <a:gd name="T14" fmla="*/ 79871 w 192"/>
                      <a:gd name="T15" fmla="*/ 499110 h 135"/>
                      <a:gd name="T16" fmla="*/ 365125 w 192"/>
                      <a:gd name="T17" fmla="*/ 514350 h 135"/>
                      <a:gd name="T18" fmla="*/ 650379 w 192"/>
                      <a:gd name="T19" fmla="*/ 499110 h 135"/>
                      <a:gd name="T20" fmla="*/ 715036 w 192"/>
                      <a:gd name="T21" fmla="*/ 434340 h 135"/>
                      <a:gd name="T22" fmla="*/ 730250 w 192"/>
                      <a:gd name="T23" fmla="*/ 259080 h 135"/>
                      <a:gd name="T24" fmla="*/ 715036 w 192"/>
                      <a:gd name="T25" fmla="*/ 80010 h 1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92" h="135">
                        <a:moveTo>
                          <a:pt x="188" y="21"/>
                        </a:moveTo>
                        <a:cubicBezTo>
                          <a:pt x="186" y="13"/>
                          <a:pt x="180" y="7"/>
                          <a:pt x="171" y="4"/>
                        </a:cubicBezTo>
                        <a:cubicBezTo>
                          <a:pt x="156" y="0"/>
                          <a:pt x="96" y="0"/>
                          <a:pt x="96" y="0"/>
                        </a:cubicBezTo>
                        <a:cubicBezTo>
                          <a:pt x="96" y="0"/>
                          <a:pt x="36" y="0"/>
                          <a:pt x="21" y="4"/>
                        </a:cubicBezTo>
                        <a:cubicBezTo>
                          <a:pt x="12" y="7"/>
                          <a:pt x="6" y="13"/>
                          <a:pt x="4" y="21"/>
                        </a:cubicBezTo>
                        <a:cubicBezTo>
                          <a:pt x="0" y="37"/>
                          <a:pt x="0" y="68"/>
                          <a:pt x="0" y="68"/>
                        </a:cubicBezTo>
                        <a:cubicBezTo>
                          <a:pt x="0" y="68"/>
                          <a:pt x="0" y="99"/>
                          <a:pt x="4" y="114"/>
                        </a:cubicBezTo>
                        <a:cubicBezTo>
                          <a:pt x="6" y="123"/>
                          <a:pt x="12" y="129"/>
                          <a:pt x="21" y="131"/>
                        </a:cubicBezTo>
                        <a:cubicBezTo>
                          <a:pt x="36" y="135"/>
                          <a:pt x="96" y="135"/>
                          <a:pt x="96" y="135"/>
                        </a:cubicBezTo>
                        <a:cubicBezTo>
                          <a:pt x="96" y="135"/>
                          <a:pt x="156" y="135"/>
                          <a:pt x="171" y="131"/>
                        </a:cubicBezTo>
                        <a:cubicBezTo>
                          <a:pt x="180" y="129"/>
                          <a:pt x="186" y="123"/>
                          <a:pt x="188" y="114"/>
                        </a:cubicBezTo>
                        <a:cubicBezTo>
                          <a:pt x="192" y="99"/>
                          <a:pt x="192" y="68"/>
                          <a:pt x="192" y="68"/>
                        </a:cubicBezTo>
                        <a:cubicBezTo>
                          <a:pt x="192" y="68"/>
                          <a:pt x="192" y="37"/>
                          <a:pt x="188" y="2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dirty="0">
                      <a:solidFill>
                        <a:schemeClr val="bg1"/>
                      </a:solidFill>
                      <a:latin typeface="Montserrat Light" panose="00000400000000000000" pitchFamily="50" charset="0"/>
                    </a:endParaRPr>
                  </a:p>
                </p:txBody>
              </p:sp>
              <p:sp>
                <p:nvSpPr>
                  <p:cNvPr id="112" name="Freeform 1224">
                    <a:extLst>
                      <a:ext uri="{FF2B5EF4-FFF2-40B4-BE49-F238E27FC236}">
                        <a16:creationId xmlns:a16="http://schemas.microsoft.com/office/drawing/2014/main" id="{BA92A7B8-C3B2-49CC-88AF-5A4CBEA6889B}"/>
                      </a:ext>
                    </a:extLst>
                  </p:cNvPr>
                  <p:cNvSpPr>
                    <a:spLocks/>
                  </p:cNvSpPr>
                  <p:nvPr/>
                </p:nvSpPr>
                <p:spPr bwMode="auto">
                  <a:xfrm>
                    <a:off x="5273674" y="2057402"/>
                    <a:ext cx="190498" cy="220664"/>
                  </a:xfrm>
                  <a:custGeom>
                    <a:avLst/>
                    <a:gdLst>
                      <a:gd name="T0" fmla="*/ 0 w 120"/>
                      <a:gd name="T1" fmla="*/ 220663 h 139"/>
                      <a:gd name="T2" fmla="*/ 190500 w 120"/>
                      <a:gd name="T3" fmla="*/ 109538 h 139"/>
                      <a:gd name="T4" fmla="*/ 0 w 120"/>
                      <a:gd name="T5" fmla="*/ 0 h 139"/>
                      <a:gd name="T6" fmla="*/ 0 w 120"/>
                      <a:gd name="T7" fmla="*/ 220663 h 13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20" h="139">
                        <a:moveTo>
                          <a:pt x="0" y="139"/>
                        </a:moveTo>
                        <a:lnTo>
                          <a:pt x="120" y="69"/>
                        </a:lnTo>
                        <a:lnTo>
                          <a:pt x="0" y="0"/>
                        </a:lnTo>
                        <a:lnTo>
                          <a:pt x="0" y="139"/>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dirty="0">
                      <a:solidFill>
                        <a:schemeClr val="bg1"/>
                      </a:solidFill>
                      <a:latin typeface="Montserrat Light" panose="00000400000000000000" pitchFamily="50" charset="0"/>
                    </a:endParaRPr>
                  </a:p>
                </p:txBody>
              </p:sp>
            </p:grpSp>
            <p:grpSp>
              <p:nvGrpSpPr>
                <p:cNvPr id="101" name="Группа 1468">
                  <a:extLst>
                    <a:ext uri="{FF2B5EF4-FFF2-40B4-BE49-F238E27FC236}">
                      <a16:creationId xmlns:a16="http://schemas.microsoft.com/office/drawing/2014/main" id="{4147250E-C173-49C7-B5D4-6B45A1A8241F}"/>
                    </a:ext>
                  </a:extLst>
                </p:cNvPr>
                <p:cNvGrpSpPr>
                  <a:grpSpLocks noChangeAspect="1"/>
                </p:cNvGrpSpPr>
                <p:nvPr/>
              </p:nvGrpSpPr>
              <p:grpSpPr bwMode="auto">
                <a:xfrm>
                  <a:off x="5211071" y="3799975"/>
                  <a:ext cx="308192" cy="309517"/>
                  <a:chOff x="1398588" y="3241675"/>
                  <a:chExt cx="1108075" cy="1112838"/>
                </a:xfrm>
                <a:effectLst>
                  <a:outerShdw blurRad="279400" dist="127000" dir="2700000" algn="tl" rotWithShape="0">
                    <a:prstClr val="black">
                      <a:alpha val="31000"/>
                    </a:prstClr>
                  </a:outerShdw>
                </a:effectLst>
              </p:grpSpPr>
              <p:sp>
                <p:nvSpPr>
                  <p:cNvPr id="108" name="Oval 1226">
                    <a:extLst>
                      <a:ext uri="{FF2B5EF4-FFF2-40B4-BE49-F238E27FC236}">
                        <a16:creationId xmlns:a16="http://schemas.microsoft.com/office/drawing/2014/main" id="{C7918ED3-A615-4811-9C0F-408DE7197FA4}"/>
                      </a:ext>
                    </a:extLst>
                  </p:cNvPr>
                  <p:cNvSpPr>
                    <a:spLocks noChangeArrowheads="1"/>
                  </p:cNvSpPr>
                  <p:nvPr/>
                </p:nvSpPr>
                <p:spPr bwMode="auto">
                  <a:xfrm>
                    <a:off x="1398588" y="3241675"/>
                    <a:ext cx="1108075" cy="1112838"/>
                  </a:xfrm>
                  <a:prstGeom prst="ellipse">
                    <a:avLst/>
                  </a:pr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endParaRPr lang="ru-RU" altLang="ru-RU">
                      <a:solidFill>
                        <a:schemeClr val="bg1"/>
                      </a:solidFill>
                    </a:endParaRPr>
                  </a:p>
                </p:txBody>
              </p:sp>
              <p:sp>
                <p:nvSpPr>
                  <p:cNvPr id="109" name="Freeform 1227">
                    <a:extLst>
                      <a:ext uri="{FF2B5EF4-FFF2-40B4-BE49-F238E27FC236}">
                        <a16:creationId xmlns:a16="http://schemas.microsoft.com/office/drawing/2014/main" id="{218DAEA3-C004-4CA4-B657-E5F456D06424}"/>
                      </a:ext>
                    </a:extLst>
                  </p:cNvPr>
                  <p:cNvSpPr>
                    <a:spLocks noEditPoints="1"/>
                  </p:cNvSpPr>
                  <p:nvPr/>
                </p:nvSpPr>
                <p:spPr bwMode="auto">
                  <a:xfrm>
                    <a:off x="1611313" y="3519488"/>
                    <a:ext cx="681037" cy="557213"/>
                  </a:xfrm>
                  <a:custGeom>
                    <a:avLst/>
                    <a:gdLst>
                      <a:gd name="T0" fmla="*/ 681037 w 179"/>
                      <a:gd name="T1" fmla="*/ 64881 h 146"/>
                      <a:gd name="T2" fmla="*/ 601139 w 179"/>
                      <a:gd name="T3" fmla="*/ 87780 h 146"/>
                      <a:gd name="T4" fmla="*/ 662014 w 179"/>
                      <a:gd name="T5" fmla="*/ 11450 h 146"/>
                      <a:gd name="T6" fmla="*/ 574506 w 179"/>
                      <a:gd name="T7" fmla="*/ 41982 h 146"/>
                      <a:gd name="T8" fmla="*/ 471780 w 179"/>
                      <a:gd name="T9" fmla="*/ 0 h 146"/>
                      <a:gd name="T10" fmla="*/ 331007 w 179"/>
                      <a:gd name="T11" fmla="*/ 141212 h 146"/>
                      <a:gd name="T12" fmla="*/ 334811 w 179"/>
                      <a:gd name="T13" fmla="*/ 171744 h 146"/>
                      <a:gd name="T14" fmla="*/ 45656 w 179"/>
                      <a:gd name="T15" fmla="*/ 26716 h 146"/>
                      <a:gd name="T16" fmla="*/ 26633 w 179"/>
                      <a:gd name="T17" fmla="*/ 95413 h 146"/>
                      <a:gd name="T18" fmla="*/ 91312 w 179"/>
                      <a:gd name="T19" fmla="*/ 213726 h 146"/>
                      <a:gd name="T20" fmla="*/ 26633 w 179"/>
                      <a:gd name="T21" fmla="*/ 194643 h 146"/>
                      <a:gd name="T22" fmla="*/ 26633 w 179"/>
                      <a:gd name="T23" fmla="*/ 198459 h 146"/>
                      <a:gd name="T24" fmla="*/ 136968 w 179"/>
                      <a:gd name="T25" fmla="*/ 335854 h 146"/>
                      <a:gd name="T26" fmla="*/ 102726 w 179"/>
                      <a:gd name="T27" fmla="*/ 339671 h 146"/>
                      <a:gd name="T28" fmla="*/ 76094 w 179"/>
                      <a:gd name="T29" fmla="*/ 335854 h 146"/>
                      <a:gd name="T30" fmla="*/ 205453 w 179"/>
                      <a:gd name="T31" fmla="*/ 435084 h 146"/>
                      <a:gd name="T32" fmla="*/ 30437 w 179"/>
                      <a:gd name="T33" fmla="*/ 496149 h 146"/>
                      <a:gd name="T34" fmla="*/ 0 w 179"/>
                      <a:gd name="T35" fmla="*/ 492332 h 146"/>
                      <a:gd name="T36" fmla="*/ 213062 w 179"/>
                      <a:gd name="T37" fmla="*/ 557213 h 146"/>
                      <a:gd name="T38" fmla="*/ 612553 w 179"/>
                      <a:gd name="T39" fmla="*/ 156478 h 146"/>
                      <a:gd name="T40" fmla="*/ 612553 w 179"/>
                      <a:gd name="T41" fmla="*/ 137395 h 146"/>
                      <a:gd name="T42" fmla="*/ 681037 w 179"/>
                      <a:gd name="T43" fmla="*/ 64881 h 146"/>
                      <a:gd name="T44" fmla="*/ 681037 w 179"/>
                      <a:gd name="T45" fmla="*/ 64881 h 146"/>
                      <a:gd name="T46" fmla="*/ 681037 w 179"/>
                      <a:gd name="T47" fmla="*/ 64881 h 14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79" h="146">
                        <a:moveTo>
                          <a:pt x="179" y="17"/>
                        </a:moveTo>
                        <a:cubicBezTo>
                          <a:pt x="173" y="20"/>
                          <a:pt x="166" y="22"/>
                          <a:pt x="158" y="23"/>
                        </a:cubicBezTo>
                        <a:cubicBezTo>
                          <a:pt x="166" y="18"/>
                          <a:pt x="172" y="11"/>
                          <a:pt x="174" y="3"/>
                        </a:cubicBezTo>
                        <a:cubicBezTo>
                          <a:pt x="167" y="7"/>
                          <a:pt x="159" y="10"/>
                          <a:pt x="151" y="11"/>
                        </a:cubicBezTo>
                        <a:cubicBezTo>
                          <a:pt x="144" y="4"/>
                          <a:pt x="135" y="0"/>
                          <a:pt x="124" y="0"/>
                        </a:cubicBezTo>
                        <a:cubicBezTo>
                          <a:pt x="104" y="0"/>
                          <a:pt x="87" y="16"/>
                          <a:pt x="87" y="37"/>
                        </a:cubicBezTo>
                        <a:cubicBezTo>
                          <a:pt x="87" y="40"/>
                          <a:pt x="88" y="42"/>
                          <a:pt x="88" y="45"/>
                        </a:cubicBezTo>
                        <a:cubicBezTo>
                          <a:pt x="58" y="44"/>
                          <a:pt x="30" y="29"/>
                          <a:pt x="12" y="7"/>
                        </a:cubicBezTo>
                        <a:cubicBezTo>
                          <a:pt x="9" y="12"/>
                          <a:pt x="7" y="18"/>
                          <a:pt x="7" y="25"/>
                        </a:cubicBezTo>
                        <a:cubicBezTo>
                          <a:pt x="7" y="38"/>
                          <a:pt x="14" y="49"/>
                          <a:pt x="24" y="56"/>
                        </a:cubicBezTo>
                        <a:cubicBezTo>
                          <a:pt x="17" y="56"/>
                          <a:pt x="12" y="54"/>
                          <a:pt x="7" y="51"/>
                        </a:cubicBezTo>
                        <a:cubicBezTo>
                          <a:pt x="7" y="51"/>
                          <a:pt x="7" y="52"/>
                          <a:pt x="7" y="52"/>
                        </a:cubicBezTo>
                        <a:cubicBezTo>
                          <a:pt x="7" y="70"/>
                          <a:pt x="20" y="84"/>
                          <a:pt x="36" y="88"/>
                        </a:cubicBezTo>
                        <a:cubicBezTo>
                          <a:pt x="33" y="89"/>
                          <a:pt x="30" y="89"/>
                          <a:pt x="27" y="89"/>
                        </a:cubicBezTo>
                        <a:cubicBezTo>
                          <a:pt x="24" y="89"/>
                          <a:pt x="22" y="89"/>
                          <a:pt x="20" y="88"/>
                        </a:cubicBezTo>
                        <a:cubicBezTo>
                          <a:pt x="24" y="103"/>
                          <a:pt x="38" y="114"/>
                          <a:pt x="54" y="114"/>
                        </a:cubicBezTo>
                        <a:cubicBezTo>
                          <a:pt x="42" y="124"/>
                          <a:pt x="26" y="130"/>
                          <a:pt x="8" y="130"/>
                        </a:cubicBezTo>
                        <a:cubicBezTo>
                          <a:pt x="5" y="130"/>
                          <a:pt x="2" y="130"/>
                          <a:pt x="0" y="129"/>
                        </a:cubicBezTo>
                        <a:cubicBezTo>
                          <a:pt x="16" y="140"/>
                          <a:pt x="35" y="146"/>
                          <a:pt x="56" y="146"/>
                        </a:cubicBezTo>
                        <a:cubicBezTo>
                          <a:pt x="124" y="146"/>
                          <a:pt x="161" y="90"/>
                          <a:pt x="161" y="41"/>
                        </a:cubicBezTo>
                        <a:cubicBezTo>
                          <a:pt x="161" y="39"/>
                          <a:pt x="161" y="38"/>
                          <a:pt x="161" y="36"/>
                        </a:cubicBezTo>
                        <a:cubicBezTo>
                          <a:pt x="168" y="31"/>
                          <a:pt x="174" y="25"/>
                          <a:pt x="179" y="17"/>
                        </a:cubicBezTo>
                        <a:close/>
                        <a:moveTo>
                          <a:pt x="179" y="17"/>
                        </a:moveTo>
                        <a:cubicBezTo>
                          <a:pt x="179" y="17"/>
                          <a:pt x="179" y="17"/>
                          <a:pt x="179" y="17"/>
                        </a:cubicBezTo>
                      </a:path>
                    </a:pathLst>
                  </a:custGeom>
                  <a:solidFill>
                    <a:srgbClr val="F1F2F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dirty="0">
                      <a:solidFill>
                        <a:schemeClr val="bg1"/>
                      </a:solidFill>
                      <a:latin typeface="Montserrat Light" panose="00000400000000000000" pitchFamily="50" charset="0"/>
                    </a:endParaRPr>
                  </a:p>
                </p:txBody>
              </p:sp>
            </p:grpSp>
            <p:grpSp>
              <p:nvGrpSpPr>
                <p:cNvPr id="102" name="Group 263">
                  <a:extLst>
                    <a:ext uri="{FF2B5EF4-FFF2-40B4-BE49-F238E27FC236}">
                      <a16:creationId xmlns:a16="http://schemas.microsoft.com/office/drawing/2014/main" id="{1ACF5D46-C178-4A97-B7A6-9F9069FA2D7E}"/>
                    </a:ext>
                  </a:extLst>
                </p:cNvPr>
                <p:cNvGrpSpPr>
                  <a:grpSpLocks noChangeAspect="1"/>
                </p:cNvGrpSpPr>
                <p:nvPr/>
              </p:nvGrpSpPr>
              <p:grpSpPr>
                <a:xfrm>
                  <a:off x="6110021" y="3800247"/>
                  <a:ext cx="309517" cy="309517"/>
                  <a:chOff x="1606550" y="2179638"/>
                  <a:chExt cx="1858963" cy="1858962"/>
                </a:xfrm>
              </p:grpSpPr>
              <p:sp>
                <p:nvSpPr>
                  <p:cNvPr id="103" name="Oval 445">
                    <a:extLst>
                      <a:ext uri="{FF2B5EF4-FFF2-40B4-BE49-F238E27FC236}">
                        <a16:creationId xmlns:a16="http://schemas.microsoft.com/office/drawing/2014/main" id="{AF58ED89-AA46-48A0-914F-FD39896250D2}"/>
                      </a:ext>
                    </a:extLst>
                  </p:cNvPr>
                  <p:cNvSpPr>
                    <a:spLocks noChangeArrowheads="1"/>
                  </p:cNvSpPr>
                  <p:nvPr/>
                </p:nvSpPr>
                <p:spPr bwMode="auto">
                  <a:xfrm>
                    <a:off x="1606550" y="2179638"/>
                    <a:ext cx="1858963" cy="1858962"/>
                  </a:xfrm>
                  <a:prstGeom prst="ellipse">
                    <a:avLst/>
                  </a:prstGeom>
                  <a:solidFill>
                    <a:schemeClr val="accent4"/>
                  </a:solidFill>
                  <a:ln>
                    <a:noFill/>
                  </a:ln>
                  <a:effectLst/>
                  <a:extLst>
                    <a:ext uri="{91240B29-F687-4F45-9708-019B960494DF}">
                      <a14:hiddenLine xmlns:a14="http://schemas.microsoft.com/office/drawing/2010/main" w="9525">
                        <a:solidFill>
                          <a:srgbClr val="000000"/>
                        </a:solidFill>
                        <a:round/>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lIns="365760" tIns="0" rIns="182880" bIns="1188720" rtlCol="0" anchor="b" anchorCtr="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spcBef>
                        <a:spcPts val="1000"/>
                      </a:spcBef>
                    </a:pPr>
                    <a:endParaRPr lang="ru-RU" altLang="ru-RU" sz="1000">
                      <a:solidFill>
                        <a:schemeClr val="bg1"/>
                      </a:solidFill>
                    </a:endParaRPr>
                  </a:p>
                </p:txBody>
              </p:sp>
              <p:grpSp>
                <p:nvGrpSpPr>
                  <p:cNvPr id="104" name="Group 265">
                    <a:extLst>
                      <a:ext uri="{FF2B5EF4-FFF2-40B4-BE49-F238E27FC236}">
                        <a16:creationId xmlns:a16="http://schemas.microsoft.com/office/drawing/2014/main" id="{E6AEBD9C-B69A-41A4-8518-652F58CB11DF}"/>
                      </a:ext>
                    </a:extLst>
                  </p:cNvPr>
                  <p:cNvGrpSpPr/>
                  <p:nvPr/>
                </p:nvGrpSpPr>
                <p:grpSpPr>
                  <a:xfrm>
                    <a:off x="2027238" y="2597150"/>
                    <a:ext cx="1019175" cy="1023937"/>
                    <a:chOff x="2027238" y="2597150"/>
                    <a:chExt cx="1019175" cy="1023937"/>
                  </a:xfrm>
                </p:grpSpPr>
                <p:sp>
                  <p:nvSpPr>
                    <p:cNvPr id="105" name="Freeform 446">
                      <a:extLst>
                        <a:ext uri="{FF2B5EF4-FFF2-40B4-BE49-F238E27FC236}">
                          <a16:creationId xmlns:a16="http://schemas.microsoft.com/office/drawing/2014/main" id="{A0FEEFDB-6128-4090-B9BD-5F6E75744C3B}"/>
                        </a:ext>
                      </a:extLst>
                    </p:cNvPr>
                    <p:cNvSpPr>
                      <a:spLocks noEditPoints="1"/>
                    </p:cNvSpPr>
                    <p:nvPr/>
                  </p:nvSpPr>
                  <p:spPr bwMode="auto">
                    <a:xfrm>
                      <a:off x="2027238" y="2597150"/>
                      <a:ext cx="1019175" cy="1023937"/>
                    </a:xfrm>
                    <a:custGeom>
                      <a:avLst/>
                      <a:gdLst>
                        <a:gd name="T0" fmla="*/ 726883 w 265"/>
                        <a:gd name="T1" fmla="*/ 0 h 266"/>
                        <a:gd name="T2" fmla="*/ 292292 w 265"/>
                        <a:gd name="T3" fmla="*/ 0 h 266"/>
                        <a:gd name="T4" fmla="*/ 0 w 265"/>
                        <a:gd name="T5" fmla="*/ 296403 h 266"/>
                        <a:gd name="T6" fmla="*/ 0 w 265"/>
                        <a:gd name="T7" fmla="*/ 727535 h 266"/>
                        <a:gd name="T8" fmla="*/ 292292 w 265"/>
                        <a:gd name="T9" fmla="*/ 1023938 h 266"/>
                        <a:gd name="T10" fmla="*/ 726883 w 265"/>
                        <a:gd name="T11" fmla="*/ 1023938 h 266"/>
                        <a:gd name="T12" fmla="*/ 1019175 w 265"/>
                        <a:gd name="T13" fmla="*/ 727535 h 266"/>
                        <a:gd name="T14" fmla="*/ 1019175 w 265"/>
                        <a:gd name="T15" fmla="*/ 296403 h 266"/>
                        <a:gd name="T16" fmla="*/ 726883 w 265"/>
                        <a:gd name="T17" fmla="*/ 0 h 266"/>
                        <a:gd name="T18" fmla="*/ 926872 w 265"/>
                        <a:gd name="T19" fmla="*/ 735234 h 266"/>
                        <a:gd name="T20" fmla="*/ 730729 w 265"/>
                        <a:gd name="T21" fmla="*/ 931553 h 266"/>
                        <a:gd name="T22" fmla="*/ 288446 w 265"/>
                        <a:gd name="T23" fmla="*/ 931553 h 266"/>
                        <a:gd name="T24" fmla="*/ 92303 w 265"/>
                        <a:gd name="T25" fmla="*/ 735234 h 266"/>
                        <a:gd name="T26" fmla="*/ 92303 w 265"/>
                        <a:gd name="T27" fmla="*/ 292554 h 266"/>
                        <a:gd name="T28" fmla="*/ 288446 w 265"/>
                        <a:gd name="T29" fmla="*/ 96235 h 266"/>
                        <a:gd name="T30" fmla="*/ 730729 w 265"/>
                        <a:gd name="T31" fmla="*/ 96235 h 266"/>
                        <a:gd name="T32" fmla="*/ 926872 w 265"/>
                        <a:gd name="T33" fmla="*/ 292554 h 266"/>
                        <a:gd name="T34" fmla="*/ 926872 w 265"/>
                        <a:gd name="T35" fmla="*/ 735234 h 26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65" h="266">
                          <a:moveTo>
                            <a:pt x="189" y="0"/>
                          </a:moveTo>
                          <a:cubicBezTo>
                            <a:pt x="76" y="0"/>
                            <a:pt x="76" y="0"/>
                            <a:pt x="76" y="0"/>
                          </a:cubicBezTo>
                          <a:cubicBezTo>
                            <a:pt x="34" y="0"/>
                            <a:pt x="0" y="34"/>
                            <a:pt x="0" y="77"/>
                          </a:cubicBezTo>
                          <a:cubicBezTo>
                            <a:pt x="0" y="189"/>
                            <a:pt x="0" y="189"/>
                            <a:pt x="0" y="189"/>
                          </a:cubicBezTo>
                          <a:cubicBezTo>
                            <a:pt x="0" y="232"/>
                            <a:pt x="34" y="266"/>
                            <a:pt x="76" y="266"/>
                          </a:cubicBezTo>
                          <a:cubicBezTo>
                            <a:pt x="189" y="266"/>
                            <a:pt x="189" y="266"/>
                            <a:pt x="189" y="266"/>
                          </a:cubicBezTo>
                          <a:cubicBezTo>
                            <a:pt x="231" y="266"/>
                            <a:pt x="265" y="232"/>
                            <a:pt x="265" y="189"/>
                          </a:cubicBezTo>
                          <a:cubicBezTo>
                            <a:pt x="265" y="77"/>
                            <a:pt x="265" y="77"/>
                            <a:pt x="265" y="77"/>
                          </a:cubicBezTo>
                          <a:cubicBezTo>
                            <a:pt x="265" y="34"/>
                            <a:pt x="231" y="0"/>
                            <a:pt x="189" y="0"/>
                          </a:cubicBezTo>
                          <a:close/>
                          <a:moveTo>
                            <a:pt x="241" y="191"/>
                          </a:moveTo>
                          <a:cubicBezTo>
                            <a:pt x="241" y="219"/>
                            <a:pt x="218" y="242"/>
                            <a:pt x="190" y="242"/>
                          </a:cubicBezTo>
                          <a:cubicBezTo>
                            <a:pt x="75" y="242"/>
                            <a:pt x="75" y="242"/>
                            <a:pt x="75" y="242"/>
                          </a:cubicBezTo>
                          <a:cubicBezTo>
                            <a:pt x="47" y="242"/>
                            <a:pt x="24" y="219"/>
                            <a:pt x="24" y="191"/>
                          </a:cubicBezTo>
                          <a:cubicBezTo>
                            <a:pt x="24" y="76"/>
                            <a:pt x="24" y="76"/>
                            <a:pt x="24" y="76"/>
                          </a:cubicBezTo>
                          <a:cubicBezTo>
                            <a:pt x="24" y="48"/>
                            <a:pt x="47" y="25"/>
                            <a:pt x="75" y="25"/>
                          </a:cubicBezTo>
                          <a:cubicBezTo>
                            <a:pt x="190" y="25"/>
                            <a:pt x="190" y="25"/>
                            <a:pt x="190" y="25"/>
                          </a:cubicBezTo>
                          <a:cubicBezTo>
                            <a:pt x="218" y="25"/>
                            <a:pt x="241" y="48"/>
                            <a:pt x="241" y="76"/>
                          </a:cubicBezTo>
                          <a:lnTo>
                            <a:pt x="241" y="19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dirty="0">
                        <a:solidFill>
                          <a:schemeClr val="bg1"/>
                        </a:solidFill>
                        <a:latin typeface="Montserrat Light" panose="00000400000000000000" pitchFamily="50" charset="0"/>
                      </a:endParaRPr>
                    </a:p>
                  </p:txBody>
                </p:sp>
                <p:sp>
                  <p:nvSpPr>
                    <p:cNvPr id="106" name="Freeform 447">
                      <a:extLst>
                        <a:ext uri="{FF2B5EF4-FFF2-40B4-BE49-F238E27FC236}">
                          <a16:creationId xmlns:a16="http://schemas.microsoft.com/office/drawing/2014/main" id="{FBDB70D5-43B1-467F-AA9B-7DC4B4855AD9}"/>
                        </a:ext>
                      </a:extLst>
                    </p:cNvPr>
                    <p:cNvSpPr>
                      <a:spLocks noEditPoints="1"/>
                    </p:cNvSpPr>
                    <p:nvPr/>
                  </p:nvSpPr>
                  <p:spPr bwMode="auto">
                    <a:xfrm>
                      <a:off x="2268538" y="2846388"/>
                      <a:ext cx="531813" cy="531813"/>
                    </a:xfrm>
                    <a:custGeom>
                      <a:avLst/>
                      <a:gdLst>
                        <a:gd name="T0" fmla="*/ 265907 w 138"/>
                        <a:gd name="T1" fmla="*/ 0 h 138"/>
                        <a:gd name="T2" fmla="*/ 0 w 138"/>
                        <a:gd name="T3" fmla="*/ 265907 h 138"/>
                        <a:gd name="T4" fmla="*/ 265907 w 138"/>
                        <a:gd name="T5" fmla="*/ 531813 h 138"/>
                        <a:gd name="T6" fmla="*/ 531813 w 138"/>
                        <a:gd name="T7" fmla="*/ 265907 h 138"/>
                        <a:gd name="T8" fmla="*/ 265907 w 138"/>
                        <a:gd name="T9" fmla="*/ 0 h 138"/>
                        <a:gd name="T10" fmla="*/ 265907 w 138"/>
                        <a:gd name="T11" fmla="*/ 435470 h 138"/>
                        <a:gd name="T12" fmla="*/ 96343 w 138"/>
                        <a:gd name="T13" fmla="*/ 265907 h 138"/>
                        <a:gd name="T14" fmla="*/ 265907 w 138"/>
                        <a:gd name="T15" fmla="*/ 92489 h 138"/>
                        <a:gd name="T16" fmla="*/ 439324 w 138"/>
                        <a:gd name="T17" fmla="*/ 265907 h 138"/>
                        <a:gd name="T18" fmla="*/ 265907 w 138"/>
                        <a:gd name="T19" fmla="*/ 435470 h 1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38" h="138">
                          <a:moveTo>
                            <a:pt x="69" y="0"/>
                          </a:moveTo>
                          <a:cubicBezTo>
                            <a:pt x="31" y="0"/>
                            <a:pt x="0" y="31"/>
                            <a:pt x="0" y="69"/>
                          </a:cubicBezTo>
                          <a:cubicBezTo>
                            <a:pt x="0" y="107"/>
                            <a:pt x="31" y="138"/>
                            <a:pt x="69" y="138"/>
                          </a:cubicBezTo>
                          <a:cubicBezTo>
                            <a:pt x="108" y="138"/>
                            <a:pt x="138" y="107"/>
                            <a:pt x="138" y="69"/>
                          </a:cubicBezTo>
                          <a:cubicBezTo>
                            <a:pt x="138" y="31"/>
                            <a:pt x="108" y="0"/>
                            <a:pt x="69" y="0"/>
                          </a:cubicBezTo>
                          <a:close/>
                          <a:moveTo>
                            <a:pt x="69" y="113"/>
                          </a:moveTo>
                          <a:cubicBezTo>
                            <a:pt x="45" y="113"/>
                            <a:pt x="25" y="93"/>
                            <a:pt x="25" y="69"/>
                          </a:cubicBezTo>
                          <a:cubicBezTo>
                            <a:pt x="25" y="44"/>
                            <a:pt x="45" y="24"/>
                            <a:pt x="69" y="24"/>
                          </a:cubicBezTo>
                          <a:cubicBezTo>
                            <a:pt x="94" y="24"/>
                            <a:pt x="114" y="44"/>
                            <a:pt x="114" y="69"/>
                          </a:cubicBezTo>
                          <a:cubicBezTo>
                            <a:pt x="114" y="93"/>
                            <a:pt x="94" y="113"/>
                            <a:pt x="69" y="11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dirty="0">
                        <a:solidFill>
                          <a:schemeClr val="bg1"/>
                        </a:solidFill>
                        <a:latin typeface="Montserrat Light" panose="00000400000000000000" pitchFamily="50" charset="0"/>
                      </a:endParaRPr>
                    </a:p>
                  </p:txBody>
                </p:sp>
                <p:sp>
                  <p:nvSpPr>
                    <p:cNvPr id="107" name="Oval 448">
                      <a:extLst>
                        <a:ext uri="{FF2B5EF4-FFF2-40B4-BE49-F238E27FC236}">
                          <a16:creationId xmlns:a16="http://schemas.microsoft.com/office/drawing/2014/main" id="{CC181E9B-B5C7-4A3B-A88A-E761E65BE3CA}"/>
                        </a:ext>
                      </a:extLst>
                    </p:cNvPr>
                    <p:cNvSpPr>
                      <a:spLocks noChangeArrowheads="1"/>
                    </p:cNvSpPr>
                    <p:nvPr/>
                  </p:nvSpPr>
                  <p:spPr bwMode="auto">
                    <a:xfrm>
                      <a:off x="2749550" y="2773363"/>
                      <a:ext cx="123825" cy="12382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endParaRPr lang="ru-RU" altLang="ru-RU">
                        <a:solidFill>
                          <a:schemeClr val="bg1"/>
                        </a:solidFill>
                      </a:endParaRPr>
                    </a:p>
                  </p:txBody>
                </p:sp>
              </p:grpSp>
            </p:grpSp>
          </p:grpSp>
          <p:sp>
            <p:nvSpPr>
              <p:cNvPr id="98" name="CuadroTexto 97"/>
              <p:cNvSpPr txBox="1"/>
              <p:nvPr/>
            </p:nvSpPr>
            <p:spPr>
              <a:xfrm>
                <a:off x="6067776" y="3776135"/>
                <a:ext cx="2856089" cy="307777"/>
              </a:xfrm>
              <a:prstGeom prst="rect">
                <a:avLst/>
              </a:prstGeom>
              <a:noFill/>
            </p:spPr>
            <p:txBody>
              <a:bodyPr wrap="square" rtlCol="0">
                <a:spAutoFit/>
              </a:bodyPr>
              <a:lstStyle/>
              <a:p>
                <a:pPr algn="ctr"/>
                <a:r>
                  <a:rPr lang="en-US" sz="1400" dirty="0">
                    <a:solidFill>
                      <a:schemeClr val="bg1"/>
                    </a:solidFill>
                  </a:rPr>
                  <a:t>/</a:t>
                </a:r>
                <a:r>
                  <a:rPr lang="en-US" sz="1400" dirty="0" err="1">
                    <a:solidFill>
                      <a:schemeClr val="bg1"/>
                    </a:solidFill>
                  </a:rPr>
                  <a:t>ppthemes</a:t>
                </a:r>
                <a:endParaRPr lang="en-US" sz="1400" dirty="0">
                  <a:solidFill>
                    <a:schemeClr val="bg1"/>
                  </a:solidFill>
                </a:endParaRPr>
              </a:p>
            </p:txBody>
          </p:sp>
        </p:grpSp>
        <p:sp>
          <p:nvSpPr>
            <p:cNvPr id="115" name="CuadroTexto 114"/>
            <p:cNvSpPr txBox="1"/>
            <p:nvPr/>
          </p:nvSpPr>
          <p:spPr>
            <a:xfrm>
              <a:off x="925687" y="5296735"/>
              <a:ext cx="2856089" cy="307777"/>
            </a:xfrm>
            <a:prstGeom prst="rect">
              <a:avLst/>
            </a:prstGeom>
            <a:noFill/>
          </p:spPr>
          <p:txBody>
            <a:bodyPr wrap="square" rtlCol="0">
              <a:spAutoFit/>
            </a:bodyPr>
            <a:lstStyle/>
            <a:p>
              <a:r>
                <a:rPr lang="en-US" sz="1400" dirty="0">
                  <a:solidFill>
                    <a:schemeClr val="bg1"/>
                  </a:solidFill>
                </a:rPr>
                <a:t>Flow us:</a:t>
              </a:r>
            </a:p>
          </p:txBody>
        </p:sp>
      </p:grpSp>
      <p:grpSp>
        <p:nvGrpSpPr>
          <p:cNvPr id="59" name="Grupo 28">
            <a:extLst>
              <a:ext uri="{FF2B5EF4-FFF2-40B4-BE49-F238E27FC236}">
                <a16:creationId xmlns:a16="http://schemas.microsoft.com/office/drawing/2014/main" id="{746EF3C7-DC1D-4900-9194-D7EBF9EAF09C}"/>
              </a:ext>
            </a:extLst>
          </p:cNvPr>
          <p:cNvGrpSpPr/>
          <p:nvPr/>
        </p:nvGrpSpPr>
        <p:grpSpPr>
          <a:xfrm rot="16732944">
            <a:off x="3424525" y="4959949"/>
            <a:ext cx="762915" cy="773892"/>
            <a:chOff x="5096907" y="1110160"/>
            <a:chExt cx="762915" cy="773892"/>
          </a:xfrm>
        </p:grpSpPr>
        <p:sp>
          <p:nvSpPr>
            <p:cNvPr id="60" name="Freeform 6">
              <a:extLst>
                <a:ext uri="{FF2B5EF4-FFF2-40B4-BE49-F238E27FC236}">
                  <a16:creationId xmlns:a16="http://schemas.microsoft.com/office/drawing/2014/main" id="{9D7F9505-C616-E001-577E-C06AC4DFCA84}"/>
                </a:ext>
              </a:extLst>
            </p:cNvPr>
            <p:cNvSpPr>
              <a:spLocks/>
            </p:cNvSpPr>
            <p:nvPr/>
          </p:nvSpPr>
          <p:spPr bwMode="auto">
            <a:xfrm>
              <a:off x="5096907" y="1305005"/>
              <a:ext cx="694307" cy="410273"/>
            </a:xfrm>
            <a:custGeom>
              <a:avLst/>
              <a:gdLst>
                <a:gd name="T0" fmla="*/ 170 w 214"/>
                <a:gd name="T1" fmla="*/ 101 h 126"/>
                <a:gd name="T2" fmla="*/ 70 w 214"/>
                <a:gd name="T3" fmla="*/ 84 h 126"/>
                <a:gd name="T4" fmla="*/ 52 w 214"/>
                <a:gd name="T5" fmla="*/ 15 h 126"/>
                <a:gd name="T6" fmla="*/ 74 w 214"/>
                <a:gd name="T7" fmla="*/ 7 h 126"/>
                <a:gd name="T8" fmla="*/ 214 w 214"/>
                <a:gd name="T9" fmla="*/ 102 h 126"/>
                <a:gd name="T10" fmla="*/ 170 w 214"/>
                <a:gd name="T11" fmla="*/ 101 h 126"/>
              </a:gdLst>
              <a:ahLst/>
              <a:cxnLst>
                <a:cxn ang="0">
                  <a:pos x="T0" y="T1"/>
                </a:cxn>
                <a:cxn ang="0">
                  <a:pos x="T2" y="T3"/>
                </a:cxn>
                <a:cxn ang="0">
                  <a:pos x="T4" y="T5"/>
                </a:cxn>
                <a:cxn ang="0">
                  <a:pos x="T6" y="T7"/>
                </a:cxn>
                <a:cxn ang="0">
                  <a:pos x="T8" y="T9"/>
                </a:cxn>
                <a:cxn ang="0">
                  <a:pos x="T10" y="T11"/>
                </a:cxn>
              </a:cxnLst>
              <a:rect l="0" t="0" r="r" b="b"/>
              <a:pathLst>
                <a:path w="214" h="126">
                  <a:moveTo>
                    <a:pt x="170" y="101"/>
                  </a:moveTo>
                  <a:cubicBezTo>
                    <a:pt x="170" y="101"/>
                    <a:pt x="146" y="81"/>
                    <a:pt x="70" y="84"/>
                  </a:cubicBezTo>
                  <a:cubicBezTo>
                    <a:pt x="50" y="85"/>
                    <a:pt x="0" y="50"/>
                    <a:pt x="52" y="15"/>
                  </a:cubicBezTo>
                  <a:cubicBezTo>
                    <a:pt x="59" y="11"/>
                    <a:pt x="66" y="8"/>
                    <a:pt x="74" y="7"/>
                  </a:cubicBezTo>
                  <a:cubicBezTo>
                    <a:pt x="132" y="0"/>
                    <a:pt x="203" y="23"/>
                    <a:pt x="214" y="102"/>
                  </a:cubicBezTo>
                  <a:cubicBezTo>
                    <a:pt x="214" y="122"/>
                    <a:pt x="193" y="126"/>
                    <a:pt x="170" y="101"/>
                  </a:cubicBezTo>
                  <a:close/>
                </a:path>
              </a:pathLst>
            </a:custGeom>
            <a:solidFill>
              <a:srgbClr val="50FC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7">
              <a:extLst>
                <a:ext uri="{FF2B5EF4-FFF2-40B4-BE49-F238E27FC236}">
                  <a16:creationId xmlns:a16="http://schemas.microsoft.com/office/drawing/2014/main" id="{B2D5651B-5D2D-64B9-E0A5-77A43817091A}"/>
                </a:ext>
              </a:extLst>
            </p:cNvPr>
            <p:cNvSpPr>
              <a:spLocks/>
            </p:cNvSpPr>
            <p:nvPr/>
          </p:nvSpPr>
          <p:spPr bwMode="auto">
            <a:xfrm>
              <a:off x="5323311" y="1656275"/>
              <a:ext cx="358131" cy="227777"/>
            </a:xfrm>
            <a:custGeom>
              <a:avLst/>
              <a:gdLst>
                <a:gd name="T0" fmla="*/ 86 w 110"/>
                <a:gd name="T1" fmla="*/ 43 h 70"/>
                <a:gd name="T2" fmla="*/ 39 w 110"/>
                <a:gd name="T3" fmla="*/ 64 h 70"/>
                <a:gd name="T4" fmla="*/ 12 w 110"/>
                <a:gd name="T5" fmla="*/ 40 h 70"/>
                <a:gd name="T6" fmla="*/ 19 w 110"/>
                <a:gd name="T7" fmla="*/ 31 h 70"/>
                <a:gd name="T8" fmla="*/ 104 w 110"/>
                <a:gd name="T9" fmla="*/ 30 h 70"/>
                <a:gd name="T10" fmla="*/ 86 w 110"/>
                <a:gd name="T11" fmla="*/ 43 h 70"/>
              </a:gdLst>
              <a:ahLst/>
              <a:cxnLst>
                <a:cxn ang="0">
                  <a:pos x="T0" y="T1"/>
                </a:cxn>
                <a:cxn ang="0">
                  <a:pos x="T2" y="T3"/>
                </a:cxn>
                <a:cxn ang="0">
                  <a:pos x="T4" y="T5"/>
                </a:cxn>
                <a:cxn ang="0">
                  <a:pos x="T6" y="T7"/>
                </a:cxn>
                <a:cxn ang="0">
                  <a:pos x="T8" y="T9"/>
                </a:cxn>
                <a:cxn ang="0">
                  <a:pos x="T10" y="T11"/>
                </a:cxn>
              </a:cxnLst>
              <a:rect l="0" t="0" r="r" b="b"/>
              <a:pathLst>
                <a:path w="110" h="70">
                  <a:moveTo>
                    <a:pt x="86" y="43"/>
                  </a:moveTo>
                  <a:cubicBezTo>
                    <a:pt x="86" y="43"/>
                    <a:pt x="70" y="41"/>
                    <a:pt x="39" y="64"/>
                  </a:cubicBezTo>
                  <a:cubicBezTo>
                    <a:pt x="31" y="70"/>
                    <a:pt x="0" y="70"/>
                    <a:pt x="12" y="40"/>
                  </a:cubicBezTo>
                  <a:cubicBezTo>
                    <a:pt x="14" y="37"/>
                    <a:pt x="16" y="33"/>
                    <a:pt x="19" y="31"/>
                  </a:cubicBezTo>
                  <a:cubicBezTo>
                    <a:pt x="41" y="11"/>
                    <a:pt x="78" y="0"/>
                    <a:pt x="104" y="30"/>
                  </a:cubicBezTo>
                  <a:cubicBezTo>
                    <a:pt x="110" y="39"/>
                    <a:pt x="103" y="46"/>
                    <a:pt x="86" y="43"/>
                  </a:cubicBezTo>
                  <a:close/>
                </a:path>
              </a:pathLst>
            </a:custGeom>
            <a:solidFill>
              <a:srgbClr val="50FC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8">
              <a:extLst>
                <a:ext uri="{FF2B5EF4-FFF2-40B4-BE49-F238E27FC236}">
                  <a16:creationId xmlns:a16="http://schemas.microsoft.com/office/drawing/2014/main" id="{85E5A3FF-D7A6-2376-3982-5809BBD84730}"/>
                </a:ext>
              </a:extLst>
            </p:cNvPr>
            <p:cNvSpPr>
              <a:spLocks/>
            </p:cNvSpPr>
            <p:nvPr/>
          </p:nvSpPr>
          <p:spPr bwMode="auto">
            <a:xfrm>
              <a:off x="5674582" y="1110160"/>
              <a:ext cx="185240" cy="363619"/>
            </a:xfrm>
            <a:custGeom>
              <a:avLst/>
              <a:gdLst>
                <a:gd name="T0" fmla="*/ 47 w 57"/>
                <a:gd name="T1" fmla="*/ 89 h 112"/>
                <a:gd name="T2" fmla="*/ 47 w 57"/>
                <a:gd name="T3" fmla="*/ 38 h 112"/>
                <a:gd name="T4" fmla="*/ 14 w 57"/>
                <a:gd name="T5" fmla="*/ 23 h 112"/>
                <a:gd name="T6" fmla="*/ 9 w 57"/>
                <a:gd name="T7" fmla="*/ 33 h 112"/>
                <a:gd name="T8" fmla="*/ 44 w 57"/>
                <a:gd name="T9" fmla="*/ 111 h 112"/>
                <a:gd name="T10" fmla="*/ 47 w 57"/>
                <a:gd name="T11" fmla="*/ 89 h 112"/>
              </a:gdLst>
              <a:ahLst/>
              <a:cxnLst>
                <a:cxn ang="0">
                  <a:pos x="T0" y="T1"/>
                </a:cxn>
                <a:cxn ang="0">
                  <a:pos x="T2" y="T3"/>
                </a:cxn>
                <a:cxn ang="0">
                  <a:pos x="T4" y="T5"/>
                </a:cxn>
                <a:cxn ang="0">
                  <a:pos x="T6" y="T7"/>
                </a:cxn>
                <a:cxn ang="0">
                  <a:pos x="T8" y="T9"/>
                </a:cxn>
                <a:cxn ang="0">
                  <a:pos x="T10" y="T11"/>
                </a:cxn>
              </a:cxnLst>
              <a:rect l="0" t="0" r="r" b="b"/>
              <a:pathLst>
                <a:path w="57" h="112">
                  <a:moveTo>
                    <a:pt x="47" y="89"/>
                  </a:moveTo>
                  <a:cubicBezTo>
                    <a:pt x="47" y="89"/>
                    <a:pt x="39" y="75"/>
                    <a:pt x="47" y="38"/>
                  </a:cubicBezTo>
                  <a:cubicBezTo>
                    <a:pt x="49" y="28"/>
                    <a:pt x="36" y="0"/>
                    <a:pt x="14" y="23"/>
                  </a:cubicBezTo>
                  <a:cubicBezTo>
                    <a:pt x="12" y="26"/>
                    <a:pt x="10" y="29"/>
                    <a:pt x="9" y="33"/>
                  </a:cubicBezTo>
                  <a:cubicBezTo>
                    <a:pt x="0" y="61"/>
                    <a:pt x="5" y="99"/>
                    <a:pt x="44" y="111"/>
                  </a:cubicBezTo>
                  <a:cubicBezTo>
                    <a:pt x="54" y="112"/>
                    <a:pt x="57" y="103"/>
                    <a:pt x="47" y="89"/>
                  </a:cubicBezTo>
                  <a:close/>
                </a:path>
              </a:pathLst>
            </a:custGeom>
            <a:solidFill>
              <a:srgbClr val="50FC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16095457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C04A9112-BC07-1247-AFF5-FC2A6A5EAE94}"/>
              </a:ext>
            </a:extLst>
          </p:cNvPr>
          <p:cNvGrpSpPr/>
          <p:nvPr/>
        </p:nvGrpSpPr>
        <p:grpSpPr>
          <a:xfrm>
            <a:off x="1888236" y="5175504"/>
            <a:ext cx="7749540" cy="1472946"/>
            <a:chOff x="2857500" y="5175504"/>
            <a:chExt cx="6134100" cy="1472946"/>
          </a:xfrm>
        </p:grpSpPr>
        <p:sp>
          <p:nvSpPr>
            <p:cNvPr id="5" name="Rectangle 4">
              <a:extLst>
                <a:ext uri="{FF2B5EF4-FFF2-40B4-BE49-F238E27FC236}">
                  <a16:creationId xmlns:a16="http://schemas.microsoft.com/office/drawing/2014/main" id="{190DB689-94D0-484F-81CE-337E7C7C4EC4}"/>
                </a:ext>
              </a:extLst>
            </p:cNvPr>
            <p:cNvSpPr/>
            <p:nvPr/>
          </p:nvSpPr>
          <p:spPr>
            <a:xfrm>
              <a:off x="2857500" y="5638800"/>
              <a:ext cx="6134100" cy="1009650"/>
            </a:xfrm>
            <a:prstGeom prst="rect">
              <a:avLst/>
            </a:prstGeom>
            <a:gradFill>
              <a:gsLst>
                <a:gs pos="0">
                  <a:schemeClr val="bg1">
                    <a:lumMod val="65000"/>
                  </a:schemeClr>
                </a:gs>
                <a:gs pos="100000">
                  <a:schemeClr val="bg1">
                    <a:lumMod val="8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11">
              <a:extLst>
                <a:ext uri="{FF2B5EF4-FFF2-40B4-BE49-F238E27FC236}">
                  <a16:creationId xmlns:a16="http://schemas.microsoft.com/office/drawing/2014/main" id="{910CFDA3-FCDC-244F-A710-D38896D08632}"/>
                </a:ext>
              </a:extLst>
            </p:cNvPr>
            <p:cNvSpPr/>
            <p:nvPr/>
          </p:nvSpPr>
          <p:spPr>
            <a:xfrm>
              <a:off x="2857500" y="5175504"/>
              <a:ext cx="6134100" cy="463296"/>
            </a:xfrm>
            <a:custGeom>
              <a:avLst/>
              <a:gdLst>
                <a:gd name="connsiteX0" fmla="*/ 685800 w 6134100"/>
                <a:gd name="connsiteY0" fmla="*/ 0 h 1009650"/>
                <a:gd name="connsiteX1" fmla="*/ 5448302 w 6134100"/>
                <a:gd name="connsiteY1" fmla="*/ 0 h 1009650"/>
                <a:gd name="connsiteX2" fmla="*/ 6134100 w 6134100"/>
                <a:gd name="connsiteY2" fmla="*/ 1009647 h 1009650"/>
                <a:gd name="connsiteX3" fmla="*/ 6134100 w 6134100"/>
                <a:gd name="connsiteY3" fmla="*/ 1009650 h 1009650"/>
                <a:gd name="connsiteX4" fmla="*/ 0 w 6134100"/>
                <a:gd name="connsiteY4" fmla="*/ 1009650 h 1009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134100" h="1009650">
                  <a:moveTo>
                    <a:pt x="685800" y="0"/>
                  </a:moveTo>
                  <a:lnTo>
                    <a:pt x="5448302" y="0"/>
                  </a:lnTo>
                  <a:lnTo>
                    <a:pt x="6134100" y="1009647"/>
                  </a:lnTo>
                  <a:lnTo>
                    <a:pt x="6134100" y="1009650"/>
                  </a:lnTo>
                  <a:lnTo>
                    <a:pt x="0" y="1009650"/>
                  </a:lnTo>
                  <a:close/>
                </a:path>
              </a:pathLst>
            </a:cu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14" name="Group 13">
            <a:extLst>
              <a:ext uri="{FF2B5EF4-FFF2-40B4-BE49-F238E27FC236}">
                <a16:creationId xmlns:a16="http://schemas.microsoft.com/office/drawing/2014/main" id="{16EF2842-0449-CA44-845F-B69DB36D64E1}"/>
              </a:ext>
            </a:extLst>
          </p:cNvPr>
          <p:cNvGrpSpPr/>
          <p:nvPr/>
        </p:nvGrpSpPr>
        <p:grpSpPr>
          <a:xfrm>
            <a:off x="2750793" y="4027520"/>
            <a:ext cx="6039828" cy="1147983"/>
            <a:chOff x="2857500" y="5175504"/>
            <a:chExt cx="6134100" cy="1472946"/>
          </a:xfrm>
        </p:grpSpPr>
        <p:sp>
          <p:nvSpPr>
            <p:cNvPr id="15" name="Rectangle 14">
              <a:extLst>
                <a:ext uri="{FF2B5EF4-FFF2-40B4-BE49-F238E27FC236}">
                  <a16:creationId xmlns:a16="http://schemas.microsoft.com/office/drawing/2014/main" id="{7D9DE057-A4BB-F54D-91E6-4D09D77E347C}"/>
                </a:ext>
              </a:extLst>
            </p:cNvPr>
            <p:cNvSpPr/>
            <p:nvPr/>
          </p:nvSpPr>
          <p:spPr>
            <a:xfrm>
              <a:off x="2857500" y="5638800"/>
              <a:ext cx="6134100" cy="1009650"/>
            </a:xfrm>
            <a:prstGeom prst="rect">
              <a:avLst/>
            </a:prstGeom>
            <a:gradFill>
              <a:gsLst>
                <a:gs pos="0">
                  <a:schemeClr val="bg1">
                    <a:lumMod val="65000"/>
                  </a:schemeClr>
                </a:gs>
                <a:gs pos="100000">
                  <a:schemeClr val="bg1">
                    <a:lumMod val="8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15">
              <a:extLst>
                <a:ext uri="{FF2B5EF4-FFF2-40B4-BE49-F238E27FC236}">
                  <a16:creationId xmlns:a16="http://schemas.microsoft.com/office/drawing/2014/main" id="{C760BB27-7382-B044-93C8-B51FAA3E9763}"/>
                </a:ext>
              </a:extLst>
            </p:cNvPr>
            <p:cNvSpPr/>
            <p:nvPr/>
          </p:nvSpPr>
          <p:spPr>
            <a:xfrm>
              <a:off x="2857500" y="5175504"/>
              <a:ext cx="6134100" cy="463296"/>
            </a:xfrm>
            <a:custGeom>
              <a:avLst/>
              <a:gdLst>
                <a:gd name="connsiteX0" fmla="*/ 685800 w 6134100"/>
                <a:gd name="connsiteY0" fmla="*/ 0 h 1009650"/>
                <a:gd name="connsiteX1" fmla="*/ 5448302 w 6134100"/>
                <a:gd name="connsiteY1" fmla="*/ 0 h 1009650"/>
                <a:gd name="connsiteX2" fmla="*/ 6134100 w 6134100"/>
                <a:gd name="connsiteY2" fmla="*/ 1009647 h 1009650"/>
                <a:gd name="connsiteX3" fmla="*/ 6134100 w 6134100"/>
                <a:gd name="connsiteY3" fmla="*/ 1009650 h 1009650"/>
                <a:gd name="connsiteX4" fmla="*/ 0 w 6134100"/>
                <a:gd name="connsiteY4" fmla="*/ 1009650 h 1009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134100" h="1009650">
                  <a:moveTo>
                    <a:pt x="685800" y="0"/>
                  </a:moveTo>
                  <a:lnTo>
                    <a:pt x="5448302" y="0"/>
                  </a:lnTo>
                  <a:lnTo>
                    <a:pt x="6134100" y="1009647"/>
                  </a:lnTo>
                  <a:lnTo>
                    <a:pt x="6134100" y="1009650"/>
                  </a:lnTo>
                  <a:lnTo>
                    <a:pt x="0" y="1009650"/>
                  </a:lnTo>
                  <a:close/>
                </a:path>
              </a:pathLst>
            </a:cu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17" name="Group 16">
            <a:extLst>
              <a:ext uri="{FF2B5EF4-FFF2-40B4-BE49-F238E27FC236}">
                <a16:creationId xmlns:a16="http://schemas.microsoft.com/office/drawing/2014/main" id="{A040D4D4-453E-2448-8A09-EC5A48079F6B}"/>
              </a:ext>
            </a:extLst>
          </p:cNvPr>
          <p:cNvGrpSpPr/>
          <p:nvPr/>
        </p:nvGrpSpPr>
        <p:grpSpPr>
          <a:xfrm>
            <a:off x="3428517" y="3135701"/>
            <a:ext cx="4692082" cy="891818"/>
            <a:chOff x="2857500" y="5175504"/>
            <a:chExt cx="6134100" cy="1472946"/>
          </a:xfrm>
        </p:grpSpPr>
        <p:sp>
          <p:nvSpPr>
            <p:cNvPr id="18" name="Rectangle 17">
              <a:extLst>
                <a:ext uri="{FF2B5EF4-FFF2-40B4-BE49-F238E27FC236}">
                  <a16:creationId xmlns:a16="http://schemas.microsoft.com/office/drawing/2014/main" id="{F1B1B601-9F4C-464D-A443-2A47C0A8D153}"/>
                </a:ext>
              </a:extLst>
            </p:cNvPr>
            <p:cNvSpPr/>
            <p:nvPr/>
          </p:nvSpPr>
          <p:spPr>
            <a:xfrm>
              <a:off x="2857500" y="5638800"/>
              <a:ext cx="6134100" cy="1009650"/>
            </a:xfrm>
            <a:prstGeom prst="rect">
              <a:avLst/>
            </a:prstGeom>
            <a:gradFill>
              <a:gsLst>
                <a:gs pos="0">
                  <a:schemeClr val="bg1">
                    <a:lumMod val="65000"/>
                  </a:schemeClr>
                </a:gs>
                <a:gs pos="100000">
                  <a:schemeClr val="bg1">
                    <a:lumMod val="8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18">
              <a:extLst>
                <a:ext uri="{FF2B5EF4-FFF2-40B4-BE49-F238E27FC236}">
                  <a16:creationId xmlns:a16="http://schemas.microsoft.com/office/drawing/2014/main" id="{B65BC90C-E58C-4F4E-9D40-AE17804BA689}"/>
                </a:ext>
              </a:extLst>
            </p:cNvPr>
            <p:cNvSpPr/>
            <p:nvPr/>
          </p:nvSpPr>
          <p:spPr>
            <a:xfrm>
              <a:off x="2857500" y="5175504"/>
              <a:ext cx="6134100" cy="463296"/>
            </a:xfrm>
            <a:custGeom>
              <a:avLst/>
              <a:gdLst>
                <a:gd name="connsiteX0" fmla="*/ 685800 w 6134100"/>
                <a:gd name="connsiteY0" fmla="*/ 0 h 1009650"/>
                <a:gd name="connsiteX1" fmla="*/ 5448302 w 6134100"/>
                <a:gd name="connsiteY1" fmla="*/ 0 h 1009650"/>
                <a:gd name="connsiteX2" fmla="*/ 6134100 w 6134100"/>
                <a:gd name="connsiteY2" fmla="*/ 1009647 h 1009650"/>
                <a:gd name="connsiteX3" fmla="*/ 6134100 w 6134100"/>
                <a:gd name="connsiteY3" fmla="*/ 1009650 h 1009650"/>
                <a:gd name="connsiteX4" fmla="*/ 0 w 6134100"/>
                <a:gd name="connsiteY4" fmla="*/ 1009650 h 1009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134100" h="1009650">
                  <a:moveTo>
                    <a:pt x="685800" y="0"/>
                  </a:moveTo>
                  <a:lnTo>
                    <a:pt x="5448302" y="0"/>
                  </a:lnTo>
                  <a:lnTo>
                    <a:pt x="6134100" y="1009647"/>
                  </a:lnTo>
                  <a:lnTo>
                    <a:pt x="6134100" y="1009650"/>
                  </a:lnTo>
                  <a:lnTo>
                    <a:pt x="0" y="1009650"/>
                  </a:lnTo>
                  <a:close/>
                </a:path>
              </a:pathLst>
            </a:cu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20" name="Group 19">
            <a:extLst>
              <a:ext uri="{FF2B5EF4-FFF2-40B4-BE49-F238E27FC236}">
                <a16:creationId xmlns:a16="http://schemas.microsoft.com/office/drawing/2014/main" id="{EDE749A2-6E0D-9F47-B83C-D56F30A1D91B}"/>
              </a:ext>
            </a:extLst>
          </p:cNvPr>
          <p:cNvGrpSpPr/>
          <p:nvPr/>
        </p:nvGrpSpPr>
        <p:grpSpPr>
          <a:xfrm>
            <a:off x="3983020" y="2458245"/>
            <a:ext cx="3606183" cy="685423"/>
            <a:chOff x="2857500" y="5175504"/>
            <a:chExt cx="6134100" cy="1472946"/>
          </a:xfrm>
        </p:grpSpPr>
        <p:sp>
          <p:nvSpPr>
            <p:cNvPr id="21" name="Rectangle 20">
              <a:extLst>
                <a:ext uri="{FF2B5EF4-FFF2-40B4-BE49-F238E27FC236}">
                  <a16:creationId xmlns:a16="http://schemas.microsoft.com/office/drawing/2014/main" id="{9CE4AE91-2655-0240-810A-CC4DEABF1059}"/>
                </a:ext>
              </a:extLst>
            </p:cNvPr>
            <p:cNvSpPr/>
            <p:nvPr/>
          </p:nvSpPr>
          <p:spPr>
            <a:xfrm>
              <a:off x="2857500" y="5638800"/>
              <a:ext cx="6134100" cy="1009650"/>
            </a:xfrm>
            <a:prstGeom prst="rect">
              <a:avLst/>
            </a:prstGeom>
            <a:gradFill>
              <a:gsLst>
                <a:gs pos="0">
                  <a:schemeClr val="bg1">
                    <a:lumMod val="65000"/>
                  </a:schemeClr>
                </a:gs>
                <a:gs pos="100000">
                  <a:schemeClr val="bg1">
                    <a:lumMod val="8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21">
              <a:extLst>
                <a:ext uri="{FF2B5EF4-FFF2-40B4-BE49-F238E27FC236}">
                  <a16:creationId xmlns:a16="http://schemas.microsoft.com/office/drawing/2014/main" id="{66E72105-8D5E-3B45-9462-82107D910BE0}"/>
                </a:ext>
              </a:extLst>
            </p:cNvPr>
            <p:cNvSpPr/>
            <p:nvPr/>
          </p:nvSpPr>
          <p:spPr>
            <a:xfrm>
              <a:off x="2857500" y="5175504"/>
              <a:ext cx="6134100" cy="463296"/>
            </a:xfrm>
            <a:custGeom>
              <a:avLst/>
              <a:gdLst>
                <a:gd name="connsiteX0" fmla="*/ 685800 w 6134100"/>
                <a:gd name="connsiteY0" fmla="*/ 0 h 1009650"/>
                <a:gd name="connsiteX1" fmla="*/ 5448302 w 6134100"/>
                <a:gd name="connsiteY1" fmla="*/ 0 h 1009650"/>
                <a:gd name="connsiteX2" fmla="*/ 6134100 w 6134100"/>
                <a:gd name="connsiteY2" fmla="*/ 1009647 h 1009650"/>
                <a:gd name="connsiteX3" fmla="*/ 6134100 w 6134100"/>
                <a:gd name="connsiteY3" fmla="*/ 1009650 h 1009650"/>
                <a:gd name="connsiteX4" fmla="*/ 0 w 6134100"/>
                <a:gd name="connsiteY4" fmla="*/ 1009650 h 1009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134100" h="1009650">
                  <a:moveTo>
                    <a:pt x="685800" y="0"/>
                  </a:moveTo>
                  <a:lnTo>
                    <a:pt x="5448302" y="0"/>
                  </a:lnTo>
                  <a:lnTo>
                    <a:pt x="6134100" y="1009647"/>
                  </a:lnTo>
                  <a:lnTo>
                    <a:pt x="6134100" y="1009650"/>
                  </a:lnTo>
                  <a:lnTo>
                    <a:pt x="0" y="1009650"/>
                  </a:lnTo>
                  <a:close/>
                </a:path>
              </a:pathLst>
            </a:cu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95" name="Group 94">
            <a:extLst>
              <a:ext uri="{FF2B5EF4-FFF2-40B4-BE49-F238E27FC236}">
                <a16:creationId xmlns:a16="http://schemas.microsoft.com/office/drawing/2014/main" id="{7840A825-90E9-9347-8339-C1318B279D37}"/>
              </a:ext>
            </a:extLst>
          </p:cNvPr>
          <p:cNvGrpSpPr/>
          <p:nvPr/>
        </p:nvGrpSpPr>
        <p:grpSpPr>
          <a:xfrm>
            <a:off x="2743092" y="2457012"/>
            <a:ext cx="6039828" cy="4191438"/>
            <a:chOff x="2743092" y="2457012"/>
            <a:chExt cx="6039828" cy="4191438"/>
          </a:xfrm>
        </p:grpSpPr>
        <p:grpSp>
          <p:nvGrpSpPr>
            <p:cNvPr id="24" name="Group 23">
              <a:extLst>
                <a:ext uri="{FF2B5EF4-FFF2-40B4-BE49-F238E27FC236}">
                  <a16:creationId xmlns:a16="http://schemas.microsoft.com/office/drawing/2014/main" id="{12392E88-522B-584F-8D9B-A0DE5861CF0C}"/>
                </a:ext>
              </a:extLst>
            </p:cNvPr>
            <p:cNvGrpSpPr/>
            <p:nvPr/>
          </p:nvGrpSpPr>
          <p:grpSpPr>
            <a:xfrm>
              <a:off x="2743092" y="5175504"/>
              <a:ext cx="6039828" cy="1472946"/>
              <a:chOff x="2857500" y="5175504"/>
              <a:chExt cx="6134100" cy="1472946"/>
            </a:xfrm>
          </p:grpSpPr>
          <p:sp>
            <p:nvSpPr>
              <p:cNvPr id="25" name="Rectangle 24">
                <a:extLst>
                  <a:ext uri="{FF2B5EF4-FFF2-40B4-BE49-F238E27FC236}">
                    <a16:creationId xmlns:a16="http://schemas.microsoft.com/office/drawing/2014/main" id="{0B9B6F21-050C-B14F-94E5-A668E994015B}"/>
                  </a:ext>
                </a:extLst>
              </p:cNvPr>
              <p:cNvSpPr/>
              <p:nvPr/>
            </p:nvSpPr>
            <p:spPr>
              <a:xfrm>
                <a:off x="2857500" y="5638800"/>
                <a:ext cx="6134100" cy="100965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25">
                <a:extLst>
                  <a:ext uri="{FF2B5EF4-FFF2-40B4-BE49-F238E27FC236}">
                    <a16:creationId xmlns:a16="http://schemas.microsoft.com/office/drawing/2014/main" id="{3F6ED94D-FEA7-8C43-87D0-AC5B8E177A51}"/>
                  </a:ext>
                </a:extLst>
              </p:cNvPr>
              <p:cNvSpPr/>
              <p:nvPr/>
            </p:nvSpPr>
            <p:spPr>
              <a:xfrm>
                <a:off x="2857500" y="5175504"/>
                <a:ext cx="6134100" cy="463296"/>
              </a:xfrm>
              <a:custGeom>
                <a:avLst/>
                <a:gdLst>
                  <a:gd name="connsiteX0" fmla="*/ 685800 w 6134100"/>
                  <a:gd name="connsiteY0" fmla="*/ 0 h 1009650"/>
                  <a:gd name="connsiteX1" fmla="*/ 5448302 w 6134100"/>
                  <a:gd name="connsiteY1" fmla="*/ 0 h 1009650"/>
                  <a:gd name="connsiteX2" fmla="*/ 6134100 w 6134100"/>
                  <a:gd name="connsiteY2" fmla="*/ 1009647 h 1009650"/>
                  <a:gd name="connsiteX3" fmla="*/ 6134100 w 6134100"/>
                  <a:gd name="connsiteY3" fmla="*/ 1009650 h 1009650"/>
                  <a:gd name="connsiteX4" fmla="*/ 0 w 6134100"/>
                  <a:gd name="connsiteY4" fmla="*/ 1009650 h 1009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134100" h="1009650">
                    <a:moveTo>
                      <a:pt x="685800" y="0"/>
                    </a:moveTo>
                    <a:lnTo>
                      <a:pt x="5448302" y="0"/>
                    </a:lnTo>
                    <a:lnTo>
                      <a:pt x="6134100" y="1009647"/>
                    </a:lnTo>
                    <a:lnTo>
                      <a:pt x="6134100" y="1009650"/>
                    </a:lnTo>
                    <a:lnTo>
                      <a:pt x="0" y="1009650"/>
                    </a:lnTo>
                    <a:close/>
                  </a:path>
                </a:pathLst>
              </a:cu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27" name="Group 26">
              <a:extLst>
                <a:ext uri="{FF2B5EF4-FFF2-40B4-BE49-F238E27FC236}">
                  <a16:creationId xmlns:a16="http://schemas.microsoft.com/office/drawing/2014/main" id="{560E250C-025C-5C49-B7A4-7B652E67DFEE}"/>
                </a:ext>
              </a:extLst>
            </p:cNvPr>
            <p:cNvGrpSpPr/>
            <p:nvPr/>
          </p:nvGrpSpPr>
          <p:grpSpPr>
            <a:xfrm>
              <a:off x="3428517" y="4031235"/>
              <a:ext cx="4692082" cy="1144268"/>
              <a:chOff x="2857500" y="5175504"/>
              <a:chExt cx="6134100" cy="1472946"/>
            </a:xfrm>
          </p:grpSpPr>
          <p:sp>
            <p:nvSpPr>
              <p:cNvPr id="28" name="Rectangle 27">
                <a:extLst>
                  <a:ext uri="{FF2B5EF4-FFF2-40B4-BE49-F238E27FC236}">
                    <a16:creationId xmlns:a16="http://schemas.microsoft.com/office/drawing/2014/main" id="{82B0FD53-24E4-014A-A87E-80C15ACF809B}"/>
                  </a:ext>
                </a:extLst>
              </p:cNvPr>
              <p:cNvSpPr/>
              <p:nvPr/>
            </p:nvSpPr>
            <p:spPr>
              <a:xfrm>
                <a:off x="2857500" y="5638800"/>
                <a:ext cx="6134100" cy="100965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28">
                <a:extLst>
                  <a:ext uri="{FF2B5EF4-FFF2-40B4-BE49-F238E27FC236}">
                    <a16:creationId xmlns:a16="http://schemas.microsoft.com/office/drawing/2014/main" id="{828F0F70-165A-B042-86D7-FF4C3D1937F3}"/>
                  </a:ext>
                </a:extLst>
              </p:cNvPr>
              <p:cNvSpPr/>
              <p:nvPr/>
            </p:nvSpPr>
            <p:spPr>
              <a:xfrm>
                <a:off x="2857500" y="5175504"/>
                <a:ext cx="6134100" cy="463296"/>
              </a:xfrm>
              <a:custGeom>
                <a:avLst/>
                <a:gdLst>
                  <a:gd name="connsiteX0" fmla="*/ 685800 w 6134100"/>
                  <a:gd name="connsiteY0" fmla="*/ 0 h 1009650"/>
                  <a:gd name="connsiteX1" fmla="*/ 5448302 w 6134100"/>
                  <a:gd name="connsiteY1" fmla="*/ 0 h 1009650"/>
                  <a:gd name="connsiteX2" fmla="*/ 6134100 w 6134100"/>
                  <a:gd name="connsiteY2" fmla="*/ 1009647 h 1009650"/>
                  <a:gd name="connsiteX3" fmla="*/ 6134100 w 6134100"/>
                  <a:gd name="connsiteY3" fmla="*/ 1009650 h 1009650"/>
                  <a:gd name="connsiteX4" fmla="*/ 0 w 6134100"/>
                  <a:gd name="connsiteY4" fmla="*/ 1009650 h 1009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134100" h="1009650">
                    <a:moveTo>
                      <a:pt x="685800" y="0"/>
                    </a:moveTo>
                    <a:lnTo>
                      <a:pt x="5448302" y="0"/>
                    </a:lnTo>
                    <a:lnTo>
                      <a:pt x="6134100" y="1009647"/>
                    </a:lnTo>
                    <a:lnTo>
                      <a:pt x="6134100" y="1009650"/>
                    </a:lnTo>
                    <a:lnTo>
                      <a:pt x="0" y="1009650"/>
                    </a:lnTo>
                    <a:close/>
                  </a:path>
                </a:pathLst>
              </a:cu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30" name="Group 29">
              <a:extLst>
                <a:ext uri="{FF2B5EF4-FFF2-40B4-BE49-F238E27FC236}">
                  <a16:creationId xmlns:a16="http://schemas.microsoft.com/office/drawing/2014/main" id="{34B6B383-35EE-C745-8100-77B20B9312E4}"/>
                </a:ext>
              </a:extLst>
            </p:cNvPr>
            <p:cNvGrpSpPr/>
            <p:nvPr/>
          </p:nvGrpSpPr>
          <p:grpSpPr>
            <a:xfrm>
              <a:off x="3983020" y="3146215"/>
              <a:ext cx="3606184" cy="879448"/>
              <a:chOff x="2857500" y="5175504"/>
              <a:chExt cx="6134100" cy="1472946"/>
            </a:xfrm>
          </p:grpSpPr>
          <p:sp>
            <p:nvSpPr>
              <p:cNvPr id="31" name="Rectangle 30">
                <a:extLst>
                  <a:ext uri="{FF2B5EF4-FFF2-40B4-BE49-F238E27FC236}">
                    <a16:creationId xmlns:a16="http://schemas.microsoft.com/office/drawing/2014/main" id="{AB58620D-1FE0-3742-8BF9-B42260CEF7B8}"/>
                  </a:ext>
                </a:extLst>
              </p:cNvPr>
              <p:cNvSpPr/>
              <p:nvPr/>
            </p:nvSpPr>
            <p:spPr>
              <a:xfrm>
                <a:off x="2857500" y="5638800"/>
                <a:ext cx="6134100" cy="10096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reeform 31">
                <a:extLst>
                  <a:ext uri="{FF2B5EF4-FFF2-40B4-BE49-F238E27FC236}">
                    <a16:creationId xmlns:a16="http://schemas.microsoft.com/office/drawing/2014/main" id="{1FE17937-9832-E643-8DCA-7C094B390AB2}"/>
                  </a:ext>
                </a:extLst>
              </p:cNvPr>
              <p:cNvSpPr/>
              <p:nvPr/>
            </p:nvSpPr>
            <p:spPr>
              <a:xfrm>
                <a:off x="2857500" y="5175504"/>
                <a:ext cx="6134100" cy="463296"/>
              </a:xfrm>
              <a:custGeom>
                <a:avLst/>
                <a:gdLst>
                  <a:gd name="connsiteX0" fmla="*/ 685800 w 6134100"/>
                  <a:gd name="connsiteY0" fmla="*/ 0 h 1009650"/>
                  <a:gd name="connsiteX1" fmla="*/ 5448302 w 6134100"/>
                  <a:gd name="connsiteY1" fmla="*/ 0 h 1009650"/>
                  <a:gd name="connsiteX2" fmla="*/ 6134100 w 6134100"/>
                  <a:gd name="connsiteY2" fmla="*/ 1009647 h 1009650"/>
                  <a:gd name="connsiteX3" fmla="*/ 6134100 w 6134100"/>
                  <a:gd name="connsiteY3" fmla="*/ 1009650 h 1009650"/>
                  <a:gd name="connsiteX4" fmla="*/ 0 w 6134100"/>
                  <a:gd name="connsiteY4" fmla="*/ 1009650 h 1009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134100" h="1009650">
                    <a:moveTo>
                      <a:pt x="685800" y="0"/>
                    </a:moveTo>
                    <a:lnTo>
                      <a:pt x="5448302" y="0"/>
                    </a:lnTo>
                    <a:lnTo>
                      <a:pt x="6134100" y="1009647"/>
                    </a:lnTo>
                    <a:lnTo>
                      <a:pt x="6134100" y="1009650"/>
                    </a:lnTo>
                    <a:lnTo>
                      <a:pt x="0" y="1009650"/>
                    </a:ln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33" name="Group 32">
              <a:extLst>
                <a:ext uri="{FF2B5EF4-FFF2-40B4-BE49-F238E27FC236}">
                  <a16:creationId xmlns:a16="http://schemas.microsoft.com/office/drawing/2014/main" id="{25A7A93B-7022-1D4F-B266-A07EC77DF728}"/>
                </a:ext>
              </a:extLst>
            </p:cNvPr>
            <p:cNvGrpSpPr/>
            <p:nvPr/>
          </p:nvGrpSpPr>
          <p:grpSpPr>
            <a:xfrm>
              <a:off x="4386273" y="2457012"/>
              <a:ext cx="2815639" cy="686656"/>
              <a:chOff x="2857500" y="5175504"/>
              <a:chExt cx="6134100" cy="1472946"/>
            </a:xfrm>
          </p:grpSpPr>
          <p:sp>
            <p:nvSpPr>
              <p:cNvPr id="34" name="Rectangle 33">
                <a:extLst>
                  <a:ext uri="{FF2B5EF4-FFF2-40B4-BE49-F238E27FC236}">
                    <a16:creationId xmlns:a16="http://schemas.microsoft.com/office/drawing/2014/main" id="{10084D38-E852-D144-B886-4C84411C0EEE}"/>
                  </a:ext>
                </a:extLst>
              </p:cNvPr>
              <p:cNvSpPr/>
              <p:nvPr/>
            </p:nvSpPr>
            <p:spPr>
              <a:xfrm>
                <a:off x="2857500" y="5638800"/>
                <a:ext cx="6134100" cy="10096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reeform 34">
                <a:extLst>
                  <a:ext uri="{FF2B5EF4-FFF2-40B4-BE49-F238E27FC236}">
                    <a16:creationId xmlns:a16="http://schemas.microsoft.com/office/drawing/2014/main" id="{5896C3AD-B404-1D49-BF26-1A2F4378BFE1}"/>
                  </a:ext>
                </a:extLst>
              </p:cNvPr>
              <p:cNvSpPr/>
              <p:nvPr/>
            </p:nvSpPr>
            <p:spPr>
              <a:xfrm>
                <a:off x="2857500" y="5175504"/>
                <a:ext cx="6134100" cy="463296"/>
              </a:xfrm>
              <a:custGeom>
                <a:avLst/>
                <a:gdLst>
                  <a:gd name="connsiteX0" fmla="*/ 685800 w 6134100"/>
                  <a:gd name="connsiteY0" fmla="*/ 0 h 1009650"/>
                  <a:gd name="connsiteX1" fmla="*/ 5448302 w 6134100"/>
                  <a:gd name="connsiteY1" fmla="*/ 0 h 1009650"/>
                  <a:gd name="connsiteX2" fmla="*/ 6134100 w 6134100"/>
                  <a:gd name="connsiteY2" fmla="*/ 1009647 h 1009650"/>
                  <a:gd name="connsiteX3" fmla="*/ 6134100 w 6134100"/>
                  <a:gd name="connsiteY3" fmla="*/ 1009650 h 1009650"/>
                  <a:gd name="connsiteX4" fmla="*/ 0 w 6134100"/>
                  <a:gd name="connsiteY4" fmla="*/ 1009650 h 1009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134100" h="1009650">
                    <a:moveTo>
                      <a:pt x="685800" y="0"/>
                    </a:moveTo>
                    <a:lnTo>
                      <a:pt x="5448302" y="0"/>
                    </a:lnTo>
                    <a:lnTo>
                      <a:pt x="6134100" y="1009647"/>
                    </a:lnTo>
                    <a:lnTo>
                      <a:pt x="6134100" y="1009650"/>
                    </a:lnTo>
                    <a:lnTo>
                      <a:pt x="0" y="100965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grpSp>
        <p:nvGrpSpPr>
          <p:cNvPr id="36" name="Group 35">
            <a:extLst>
              <a:ext uri="{FF2B5EF4-FFF2-40B4-BE49-F238E27FC236}">
                <a16:creationId xmlns:a16="http://schemas.microsoft.com/office/drawing/2014/main" id="{D5517FF2-CFEF-4344-9944-C12D52329C91}"/>
              </a:ext>
            </a:extLst>
          </p:cNvPr>
          <p:cNvGrpSpPr/>
          <p:nvPr/>
        </p:nvGrpSpPr>
        <p:grpSpPr>
          <a:xfrm>
            <a:off x="5352603" y="786093"/>
            <a:ext cx="1070258" cy="1488190"/>
            <a:chOff x="5322888" y="1647825"/>
            <a:chExt cx="1536700" cy="2136776"/>
          </a:xfrm>
        </p:grpSpPr>
        <p:sp>
          <p:nvSpPr>
            <p:cNvPr id="37" name="Freeform 171">
              <a:extLst>
                <a:ext uri="{FF2B5EF4-FFF2-40B4-BE49-F238E27FC236}">
                  <a16:creationId xmlns:a16="http://schemas.microsoft.com/office/drawing/2014/main" id="{E945BA96-1CB2-0F43-B6E8-B6501C2E6565}"/>
                </a:ext>
              </a:extLst>
            </p:cNvPr>
            <p:cNvSpPr>
              <a:spLocks/>
            </p:cNvSpPr>
            <p:nvPr/>
          </p:nvSpPr>
          <p:spPr bwMode="auto">
            <a:xfrm>
              <a:off x="5951538" y="2668588"/>
              <a:ext cx="280988" cy="636588"/>
            </a:xfrm>
            <a:custGeom>
              <a:avLst/>
              <a:gdLst>
                <a:gd name="T0" fmla="*/ 53 w 74"/>
                <a:gd name="T1" fmla="*/ 158 h 167"/>
                <a:gd name="T2" fmla="*/ 53 w 74"/>
                <a:gd name="T3" fmla="*/ 0 h 167"/>
                <a:gd name="T4" fmla="*/ 21 w 74"/>
                <a:gd name="T5" fmla="*/ 0 h 167"/>
                <a:gd name="T6" fmla="*/ 21 w 74"/>
                <a:gd name="T7" fmla="*/ 158 h 167"/>
                <a:gd name="T8" fmla="*/ 0 w 74"/>
                <a:gd name="T9" fmla="*/ 167 h 167"/>
                <a:gd name="T10" fmla="*/ 21 w 74"/>
                <a:gd name="T11" fmla="*/ 167 h 167"/>
                <a:gd name="T12" fmla="*/ 28 w 74"/>
                <a:gd name="T13" fmla="*/ 167 h 167"/>
                <a:gd name="T14" fmla="*/ 46 w 74"/>
                <a:gd name="T15" fmla="*/ 167 h 167"/>
                <a:gd name="T16" fmla="*/ 53 w 74"/>
                <a:gd name="T17" fmla="*/ 167 h 167"/>
                <a:gd name="T18" fmla="*/ 74 w 74"/>
                <a:gd name="T19" fmla="*/ 167 h 167"/>
                <a:gd name="T20" fmla="*/ 53 w 74"/>
                <a:gd name="T21" fmla="*/ 158 h 1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4" h="167">
                  <a:moveTo>
                    <a:pt x="53" y="158"/>
                  </a:moveTo>
                  <a:cubicBezTo>
                    <a:pt x="53" y="0"/>
                    <a:pt x="53" y="0"/>
                    <a:pt x="53" y="0"/>
                  </a:cubicBezTo>
                  <a:cubicBezTo>
                    <a:pt x="21" y="0"/>
                    <a:pt x="21" y="0"/>
                    <a:pt x="21" y="0"/>
                  </a:cubicBezTo>
                  <a:cubicBezTo>
                    <a:pt x="21" y="158"/>
                    <a:pt x="21" y="158"/>
                    <a:pt x="21" y="158"/>
                  </a:cubicBezTo>
                  <a:cubicBezTo>
                    <a:pt x="21" y="165"/>
                    <a:pt x="9" y="167"/>
                    <a:pt x="0" y="167"/>
                  </a:cubicBezTo>
                  <a:cubicBezTo>
                    <a:pt x="21" y="167"/>
                    <a:pt x="21" y="167"/>
                    <a:pt x="21" y="167"/>
                  </a:cubicBezTo>
                  <a:cubicBezTo>
                    <a:pt x="28" y="167"/>
                    <a:pt x="28" y="167"/>
                    <a:pt x="28" y="167"/>
                  </a:cubicBezTo>
                  <a:cubicBezTo>
                    <a:pt x="46" y="167"/>
                    <a:pt x="46" y="167"/>
                    <a:pt x="46" y="167"/>
                  </a:cubicBezTo>
                  <a:cubicBezTo>
                    <a:pt x="53" y="167"/>
                    <a:pt x="53" y="167"/>
                    <a:pt x="53" y="167"/>
                  </a:cubicBezTo>
                  <a:cubicBezTo>
                    <a:pt x="74" y="167"/>
                    <a:pt x="74" y="167"/>
                    <a:pt x="74" y="167"/>
                  </a:cubicBezTo>
                  <a:cubicBezTo>
                    <a:pt x="65" y="167"/>
                    <a:pt x="53" y="165"/>
                    <a:pt x="53" y="158"/>
                  </a:cubicBezTo>
                  <a:close/>
                </a:path>
              </a:pathLst>
            </a:custGeom>
            <a:solidFill>
              <a:srgbClr val="FFD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38" name="Freeform 172">
              <a:extLst>
                <a:ext uri="{FF2B5EF4-FFF2-40B4-BE49-F238E27FC236}">
                  <a16:creationId xmlns:a16="http://schemas.microsoft.com/office/drawing/2014/main" id="{17EAEA68-A6E9-9A41-9EBC-A793E0CBD9BE}"/>
                </a:ext>
              </a:extLst>
            </p:cNvPr>
            <p:cNvSpPr>
              <a:spLocks/>
            </p:cNvSpPr>
            <p:nvPr/>
          </p:nvSpPr>
          <p:spPr bwMode="auto">
            <a:xfrm>
              <a:off x="5951538" y="2668588"/>
              <a:ext cx="144463" cy="636588"/>
            </a:xfrm>
            <a:custGeom>
              <a:avLst/>
              <a:gdLst>
                <a:gd name="T0" fmla="*/ 21 w 38"/>
                <a:gd name="T1" fmla="*/ 0 h 167"/>
                <a:gd name="T2" fmla="*/ 21 w 38"/>
                <a:gd name="T3" fmla="*/ 158 h 167"/>
                <a:gd name="T4" fmla="*/ 0 w 38"/>
                <a:gd name="T5" fmla="*/ 167 h 167"/>
                <a:gd name="T6" fmla="*/ 21 w 38"/>
                <a:gd name="T7" fmla="*/ 167 h 167"/>
                <a:gd name="T8" fmla="*/ 28 w 38"/>
                <a:gd name="T9" fmla="*/ 167 h 167"/>
                <a:gd name="T10" fmla="*/ 38 w 38"/>
                <a:gd name="T11" fmla="*/ 167 h 167"/>
                <a:gd name="T12" fmla="*/ 38 w 38"/>
                <a:gd name="T13" fmla="*/ 0 h 167"/>
                <a:gd name="T14" fmla="*/ 21 w 38"/>
                <a:gd name="T15" fmla="*/ 0 h 16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8" h="167">
                  <a:moveTo>
                    <a:pt x="21" y="0"/>
                  </a:moveTo>
                  <a:cubicBezTo>
                    <a:pt x="21" y="158"/>
                    <a:pt x="21" y="158"/>
                    <a:pt x="21" y="158"/>
                  </a:cubicBezTo>
                  <a:cubicBezTo>
                    <a:pt x="21" y="165"/>
                    <a:pt x="9" y="167"/>
                    <a:pt x="0" y="167"/>
                  </a:cubicBezTo>
                  <a:cubicBezTo>
                    <a:pt x="21" y="167"/>
                    <a:pt x="21" y="167"/>
                    <a:pt x="21" y="167"/>
                  </a:cubicBezTo>
                  <a:cubicBezTo>
                    <a:pt x="28" y="167"/>
                    <a:pt x="28" y="167"/>
                    <a:pt x="28" y="167"/>
                  </a:cubicBezTo>
                  <a:cubicBezTo>
                    <a:pt x="38" y="167"/>
                    <a:pt x="38" y="167"/>
                    <a:pt x="38" y="167"/>
                  </a:cubicBezTo>
                  <a:cubicBezTo>
                    <a:pt x="38" y="0"/>
                    <a:pt x="38" y="0"/>
                    <a:pt x="38" y="0"/>
                  </a:cubicBezTo>
                  <a:lnTo>
                    <a:pt x="21" y="0"/>
                  </a:lnTo>
                  <a:close/>
                </a:path>
              </a:pathLst>
            </a:custGeom>
            <a:solidFill>
              <a:srgbClr val="FFE6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39" name="Freeform 173">
              <a:extLst>
                <a:ext uri="{FF2B5EF4-FFF2-40B4-BE49-F238E27FC236}">
                  <a16:creationId xmlns:a16="http://schemas.microsoft.com/office/drawing/2014/main" id="{C4C3587E-EF25-A542-B309-6CD6BA1E3256}"/>
                </a:ext>
              </a:extLst>
            </p:cNvPr>
            <p:cNvSpPr>
              <a:spLocks/>
            </p:cNvSpPr>
            <p:nvPr/>
          </p:nvSpPr>
          <p:spPr bwMode="auto">
            <a:xfrm>
              <a:off x="5565775" y="1835150"/>
              <a:ext cx="1050925" cy="1058863"/>
            </a:xfrm>
            <a:custGeom>
              <a:avLst/>
              <a:gdLst>
                <a:gd name="T0" fmla="*/ 1 w 276"/>
                <a:gd name="T1" fmla="*/ 0 h 278"/>
                <a:gd name="T2" fmla="*/ 0 w 276"/>
                <a:gd name="T3" fmla="*/ 22 h 278"/>
                <a:gd name="T4" fmla="*/ 138 w 276"/>
                <a:gd name="T5" fmla="*/ 278 h 278"/>
                <a:gd name="T6" fmla="*/ 276 w 276"/>
                <a:gd name="T7" fmla="*/ 22 h 278"/>
                <a:gd name="T8" fmla="*/ 275 w 276"/>
                <a:gd name="T9" fmla="*/ 0 h 278"/>
                <a:gd name="T10" fmla="*/ 1 w 276"/>
                <a:gd name="T11" fmla="*/ 0 h 278"/>
              </a:gdLst>
              <a:ahLst/>
              <a:cxnLst>
                <a:cxn ang="0">
                  <a:pos x="T0" y="T1"/>
                </a:cxn>
                <a:cxn ang="0">
                  <a:pos x="T2" y="T3"/>
                </a:cxn>
                <a:cxn ang="0">
                  <a:pos x="T4" y="T5"/>
                </a:cxn>
                <a:cxn ang="0">
                  <a:pos x="T6" y="T7"/>
                </a:cxn>
                <a:cxn ang="0">
                  <a:pos x="T8" y="T9"/>
                </a:cxn>
                <a:cxn ang="0">
                  <a:pos x="T10" y="T11"/>
                </a:cxn>
              </a:cxnLst>
              <a:rect l="0" t="0" r="r" b="b"/>
              <a:pathLst>
                <a:path w="276" h="278">
                  <a:moveTo>
                    <a:pt x="1" y="0"/>
                  </a:moveTo>
                  <a:cubicBezTo>
                    <a:pt x="0" y="7"/>
                    <a:pt x="0" y="14"/>
                    <a:pt x="0" y="22"/>
                  </a:cubicBezTo>
                  <a:cubicBezTo>
                    <a:pt x="0" y="113"/>
                    <a:pt x="62" y="278"/>
                    <a:pt x="138" y="278"/>
                  </a:cubicBezTo>
                  <a:cubicBezTo>
                    <a:pt x="214" y="278"/>
                    <a:pt x="276" y="113"/>
                    <a:pt x="276" y="22"/>
                  </a:cubicBezTo>
                  <a:cubicBezTo>
                    <a:pt x="276" y="14"/>
                    <a:pt x="276" y="7"/>
                    <a:pt x="275" y="0"/>
                  </a:cubicBezTo>
                  <a:lnTo>
                    <a:pt x="1" y="0"/>
                  </a:lnTo>
                  <a:close/>
                </a:path>
              </a:pathLst>
            </a:custGeom>
            <a:solidFill>
              <a:srgbClr val="FFD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40" name="Rectangle 174">
              <a:extLst>
                <a:ext uri="{FF2B5EF4-FFF2-40B4-BE49-F238E27FC236}">
                  <a16:creationId xmlns:a16="http://schemas.microsoft.com/office/drawing/2014/main" id="{F688385F-2727-984D-AEB2-2D1E498F72F8}"/>
                </a:ext>
              </a:extLst>
            </p:cNvPr>
            <p:cNvSpPr>
              <a:spLocks noChangeArrowheads="1"/>
            </p:cNvSpPr>
            <p:nvPr/>
          </p:nvSpPr>
          <p:spPr bwMode="auto">
            <a:xfrm>
              <a:off x="5722938" y="3343275"/>
              <a:ext cx="738188" cy="388938"/>
            </a:xfrm>
            <a:prstGeom prst="rect">
              <a:avLst/>
            </a:prstGeom>
            <a:solidFill>
              <a:srgbClr val="8F5D3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41" name="Rectangle 175">
              <a:extLst>
                <a:ext uri="{FF2B5EF4-FFF2-40B4-BE49-F238E27FC236}">
                  <a16:creationId xmlns:a16="http://schemas.microsoft.com/office/drawing/2014/main" id="{3AA40709-E0F1-C54B-A692-0AD3953C2880}"/>
                </a:ext>
              </a:extLst>
            </p:cNvPr>
            <p:cNvSpPr>
              <a:spLocks noChangeArrowheads="1"/>
            </p:cNvSpPr>
            <p:nvPr/>
          </p:nvSpPr>
          <p:spPr bwMode="auto">
            <a:xfrm>
              <a:off x="5688013" y="3732213"/>
              <a:ext cx="806450" cy="52388"/>
            </a:xfrm>
            <a:prstGeom prst="rect">
              <a:avLst/>
            </a:prstGeom>
            <a:solidFill>
              <a:srgbClr val="754C2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42" name="Rectangle 176">
              <a:extLst>
                <a:ext uri="{FF2B5EF4-FFF2-40B4-BE49-F238E27FC236}">
                  <a16:creationId xmlns:a16="http://schemas.microsoft.com/office/drawing/2014/main" id="{635CE888-0446-3040-8F64-F5A7597DFCE7}"/>
                </a:ext>
              </a:extLst>
            </p:cNvPr>
            <p:cNvSpPr>
              <a:spLocks noChangeArrowheads="1"/>
            </p:cNvSpPr>
            <p:nvPr/>
          </p:nvSpPr>
          <p:spPr bwMode="auto">
            <a:xfrm>
              <a:off x="5900738" y="3305175"/>
              <a:ext cx="381000" cy="38100"/>
            </a:xfrm>
            <a:prstGeom prst="rect">
              <a:avLst/>
            </a:prstGeom>
            <a:solidFill>
              <a:srgbClr val="FFB3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43" name="Freeform 177">
              <a:extLst>
                <a:ext uri="{FF2B5EF4-FFF2-40B4-BE49-F238E27FC236}">
                  <a16:creationId xmlns:a16="http://schemas.microsoft.com/office/drawing/2014/main" id="{23E9C657-6C58-1340-9AEB-43DEC24B4E68}"/>
                </a:ext>
              </a:extLst>
            </p:cNvPr>
            <p:cNvSpPr>
              <a:spLocks/>
            </p:cNvSpPr>
            <p:nvPr/>
          </p:nvSpPr>
          <p:spPr bwMode="auto">
            <a:xfrm>
              <a:off x="6376988" y="2001838"/>
              <a:ext cx="482600" cy="690563"/>
            </a:xfrm>
            <a:custGeom>
              <a:avLst/>
              <a:gdLst>
                <a:gd name="T0" fmla="*/ 111 w 127"/>
                <a:gd name="T1" fmla="*/ 0 h 181"/>
                <a:gd name="T2" fmla="*/ 62 w 127"/>
                <a:gd name="T3" fmla="*/ 0 h 181"/>
                <a:gd name="T4" fmla="*/ 59 w 127"/>
                <a:gd name="T5" fmla="*/ 21 h 181"/>
                <a:gd name="T6" fmla="*/ 106 w 127"/>
                <a:gd name="T7" fmla="*/ 21 h 181"/>
                <a:gd name="T8" fmla="*/ 82 w 127"/>
                <a:gd name="T9" fmla="*/ 104 h 181"/>
                <a:gd name="T10" fmla="*/ 14 w 127"/>
                <a:gd name="T11" fmla="*/ 157 h 181"/>
                <a:gd name="T12" fmla="*/ 0 w 127"/>
                <a:gd name="T13" fmla="*/ 181 h 181"/>
                <a:gd name="T14" fmla="*/ 96 w 127"/>
                <a:gd name="T15" fmla="*/ 121 h 181"/>
                <a:gd name="T16" fmla="*/ 127 w 127"/>
                <a:gd name="T17" fmla="*/ 28 h 181"/>
                <a:gd name="T18" fmla="*/ 111 w 127"/>
                <a:gd name="T19" fmla="*/ 0 h 1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7" h="181">
                  <a:moveTo>
                    <a:pt x="111" y="0"/>
                  </a:moveTo>
                  <a:cubicBezTo>
                    <a:pt x="62" y="0"/>
                    <a:pt x="62" y="0"/>
                    <a:pt x="62" y="0"/>
                  </a:cubicBezTo>
                  <a:cubicBezTo>
                    <a:pt x="61" y="7"/>
                    <a:pt x="60" y="14"/>
                    <a:pt x="59" y="21"/>
                  </a:cubicBezTo>
                  <a:cubicBezTo>
                    <a:pt x="106" y="21"/>
                    <a:pt x="106" y="21"/>
                    <a:pt x="106" y="21"/>
                  </a:cubicBezTo>
                  <a:cubicBezTo>
                    <a:pt x="107" y="33"/>
                    <a:pt x="103" y="70"/>
                    <a:pt x="82" y="104"/>
                  </a:cubicBezTo>
                  <a:cubicBezTo>
                    <a:pt x="70" y="124"/>
                    <a:pt x="48" y="147"/>
                    <a:pt x="14" y="157"/>
                  </a:cubicBezTo>
                  <a:cubicBezTo>
                    <a:pt x="10" y="165"/>
                    <a:pt x="5" y="173"/>
                    <a:pt x="0" y="181"/>
                  </a:cubicBezTo>
                  <a:cubicBezTo>
                    <a:pt x="49" y="174"/>
                    <a:pt x="79" y="146"/>
                    <a:pt x="96" y="121"/>
                  </a:cubicBezTo>
                  <a:cubicBezTo>
                    <a:pt x="118" y="88"/>
                    <a:pt x="127" y="50"/>
                    <a:pt x="127" y="28"/>
                  </a:cubicBezTo>
                  <a:cubicBezTo>
                    <a:pt x="127" y="5"/>
                    <a:pt x="118" y="0"/>
                    <a:pt x="111" y="0"/>
                  </a:cubicBezTo>
                  <a:close/>
                </a:path>
              </a:pathLst>
            </a:custGeom>
            <a:solidFill>
              <a:srgbClr val="FFB3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44" name="Freeform 178">
              <a:extLst>
                <a:ext uri="{FF2B5EF4-FFF2-40B4-BE49-F238E27FC236}">
                  <a16:creationId xmlns:a16="http://schemas.microsoft.com/office/drawing/2014/main" id="{2D6689B4-C25E-F647-B815-5B488956A5CA}"/>
                </a:ext>
              </a:extLst>
            </p:cNvPr>
            <p:cNvSpPr>
              <a:spLocks/>
            </p:cNvSpPr>
            <p:nvPr/>
          </p:nvSpPr>
          <p:spPr bwMode="auto">
            <a:xfrm>
              <a:off x="5322888" y="2001838"/>
              <a:ext cx="482600" cy="690563"/>
            </a:xfrm>
            <a:custGeom>
              <a:avLst/>
              <a:gdLst>
                <a:gd name="T0" fmla="*/ 16 w 127"/>
                <a:gd name="T1" fmla="*/ 0 h 181"/>
                <a:gd name="T2" fmla="*/ 65 w 127"/>
                <a:gd name="T3" fmla="*/ 0 h 181"/>
                <a:gd name="T4" fmla="*/ 68 w 127"/>
                <a:gd name="T5" fmla="*/ 21 h 181"/>
                <a:gd name="T6" fmla="*/ 21 w 127"/>
                <a:gd name="T7" fmla="*/ 21 h 181"/>
                <a:gd name="T8" fmla="*/ 45 w 127"/>
                <a:gd name="T9" fmla="*/ 104 h 181"/>
                <a:gd name="T10" fmla="*/ 113 w 127"/>
                <a:gd name="T11" fmla="*/ 157 h 181"/>
                <a:gd name="T12" fmla="*/ 127 w 127"/>
                <a:gd name="T13" fmla="*/ 181 h 181"/>
                <a:gd name="T14" fmla="*/ 31 w 127"/>
                <a:gd name="T15" fmla="*/ 121 h 181"/>
                <a:gd name="T16" fmla="*/ 0 w 127"/>
                <a:gd name="T17" fmla="*/ 28 h 181"/>
                <a:gd name="T18" fmla="*/ 16 w 127"/>
                <a:gd name="T19" fmla="*/ 0 h 1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7" h="181">
                  <a:moveTo>
                    <a:pt x="16" y="0"/>
                  </a:moveTo>
                  <a:cubicBezTo>
                    <a:pt x="65" y="0"/>
                    <a:pt x="65" y="0"/>
                    <a:pt x="65" y="0"/>
                  </a:cubicBezTo>
                  <a:cubicBezTo>
                    <a:pt x="66" y="7"/>
                    <a:pt x="67" y="14"/>
                    <a:pt x="68" y="21"/>
                  </a:cubicBezTo>
                  <a:cubicBezTo>
                    <a:pt x="21" y="21"/>
                    <a:pt x="21" y="21"/>
                    <a:pt x="21" y="21"/>
                  </a:cubicBezTo>
                  <a:cubicBezTo>
                    <a:pt x="20" y="33"/>
                    <a:pt x="24" y="70"/>
                    <a:pt x="45" y="104"/>
                  </a:cubicBezTo>
                  <a:cubicBezTo>
                    <a:pt x="57" y="124"/>
                    <a:pt x="79" y="147"/>
                    <a:pt x="113" y="157"/>
                  </a:cubicBezTo>
                  <a:cubicBezTo>
                    <a:pt x="117" y="165"/>
                    <a:pt x="122" y="173"/>
                    <a:pt x="127" y="181"/>
                  </a:cubicBezTo>
                  <a:cubicBezTo>
                    <a:pt x="78" y="174"/>
                    <a:pt x="48" y="146"/>
                    <a:pt x="31" y="121"/>
                  </a:cubicBezTo>
                  <a:cubicBezTo>
                    <a:pt x="9" y="88"/>
                    <a:pt x="0" y="50"/>
                    <a:pt x="0" y="28"/>
                  </a:cubicBezTo>
                  <a:cubicBezTo>
                    <a:pt x="0" y="5"/>
                    <a:pt x="9" y="0"/>
                    <a:pt x="16" y="0"/>
                  </a:cubicBezTo>
                  <a:close/>
                </a:path>
              </a:pathLst>
            </a:custGeom>
            <a:solidFill>
              <a:srgbClr val="FFB3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45" name="Freeform 179">
              <a:extLst>
                <a:ext uri="{FF2B5EF4-FFF2-40B4-BE49-F238E27FC236}">
                  <a16:creationId xmlns:a16="http://schemas.microsoft.com/office/drawing/2014/main" id="{D928E778-7E5B-AB45-B448-58955E9940A8}"/>
                </a:ext>
              </a:extLst>
            </p:cNvPr>
            <p:cNvSpPr>
              <a:spLocks/>
            </p:cNvSpPr>
            <p:nvPr/>
          </p:nvSpPr>
          <p:spPr bwMode="auto">
            <a:xfrm>
              <a:off x="5627688" y="1835150"/>
              <a:ext cx="468313" cy="1058863"/>
            </a:xfrm>
            <a:custGeom>
              <a:avLst/>
              <a:gdLst>
                <a:gd name="T0" fmla="*/ 55 w 123"/>
                <a:gd name="T1" fmla="*/ 0 h 278"/>
                <a:gd name="T2" fmla="*/ 1 w 123"/>
                <a:gd name="T3" fmla="*/ 0 h 278"/>
                <a:gd name="T4" fmla="*/ 0 w 123"/>
                <a:gd name="T5" fmla="*/ 22 h 278"/>
                <a:gd name="T6" fmla="*/ 123 w 123"/>
                <a:gd name="T7" fmla="*/ 278 h 278"/>
                <a:gd name="T8" fmla="*/ 55 w 123"/>
                <a:gd name="T9" fmla="*/ 0 h 278"/>
              </a:gdLst>
              <a:ahLst/>
              <a:cxnLst>
                <a:cxn ang="0">
                  <a:pos x="T0" y="T1"/>
                </a:cxn>
                <a:cxn ang="0">
                  <a:pos x="T2" y="T3"/>
                </a:cxn>
                <a:cxn ang="0">
                  <a:pos x="T4" y="T5"/>
                </a:cxn>
                <a:cxn ang="0">
                  <a:pos x="T6" y="T7"/>
                </a:cxn>
                <a:cxn ang="0">
                  <a:pos x="T8" y="T9"/>
                </a:cxn>
              </a:cxnLst>
              <a:rect l="0" t="0" r="r" b="b"/>
              <a:pathLst>
                <a:path w="123" h="278">
                  <a:moveTo>
                    <a:pt x="55" y="0"/>
                  </a:moveTo>
                  <a:cubicBezTo>
                    <a:pt x="1" y="0"/>
                    <a:pt x="1" y="0"/>
                    <a:pt x="1" y="0"/>
                  </a:cubicBezTo>
                  <a:cubicBezTo>
                    <a:pt x="0" y="7"/>
                    <a:pt x="0" y="14"/>
                    <a:pt x="0" y="22"/>
                  </a:cubicBezTo>
                  <a:cubicBezTo>
                    <a:pt x="0" y="107"/>
                    <a:pt x="54" y="259"/>
                    <a:pt x="123" y="278"/>
                  </a:cubicBezTo>
                  <a:cubicBezTo>
                    <a:pt x="55" y="176"/>
                    <a:pt x="54" y="81"/>
                    <a:pt x="55" y="0"/>
                  </a:cubicBezTo>
                  <a:close/>
                </a:path>
              </a:pathLst>
            </a:custGeom>
            <a:solidFill>
              <a:srgbClr val="FFE6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46" name="Freeform 180">
              <a:extLst>
                <a:ext uri="{FF2B5EF4-FFF2-40B4-BE49-F238E27FC236}">
                  <a16:creationId xmlns:a16="http://schemas.microsoft.com/office/drawing/2014/main" id="{05DE0DCA-346F-1143-9C41-F90432E942B3}"/>
                </a:ext>
              </a:extLst>
            </p:cNvPr>
            <p:cNvSpPr>
              <a:spLocks/>
            </p:cNvSpPr>
            <p:nvPr/>
          </p:nvSpPr>
          <p:spPr bwMode="auto">
            <a:xfrm>
              <a:off x="5505450" y="1647825"/>
              <a:ext cx="1171575" cy="201613"/>
            </a:xfrm>
            <a:custGeom>
              <a:avLst/>
              <a:gdLst>
                <a:gd name="T0" fmla="*/ 289 w 308"/>
                <a:gd name="T1" fmla="*/ 0 h 53"/>
                <a:gd name="T2" fmla="*/ 18 w 308"/>
                <a:gd name="T3" fmla="*/ 0 h 53"/>
                <a:gd name="T4" fmla="*/ 0 w 308"/>
                <a:gd name="T5" fmla="*/ 19 h 53"/>
                <a:gd name="T6" fmla="*/ 0 w 308"/>
                <a:gd name="T7" fmla="*/ 35 h 53"/>
                <a:gd name="T8" fmla="*/ 18 w 308"/>
                <a:gd name="T9" fmla="*/ 53 h 53"/>
                <a:gd name="T10" fmla="*/ 289 w 308"/>
                <a:gd name="T11" fmla="*/ 53 h 53"/>
                <a:gd name="T12" fmla="*/ 308 w 308"/>
                <a:gd name="T13" fmla="*/ 35 h 53"/>
                <a:gd name="T14" fmla="*/ 308 w 308"/>
                <a:gd name="T15" fmla="*/ 19 h 53"/>
                <a:gd name="T16" fmla="*/ 289 w 308"/>
                <a:gd name="T17" fmla="*/ 0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8" h="53">
                  <a:moveTo>
                    <a:pt x="289" y="0"/>
                  </a:moveTo>
                  <a:cubicBezTo>
                    <a:pt x="18" y="0"/>
                    <a:pt x="18" y="0"/>
                    <a:pt x="18" y="0"/>
                  </a:cubicBezTo>
                  <a:cubicBezTo>
                    <a:pt x="8" y="0"/>
                    <a:pt x="0" y="8"/>
                    <a:pt x="0" y="19"/>
                  </a:cubicBezTo>
                  <a:cubicBezTo>
                    <a:pt x="0" y="35"/>
                    <a:pt x="0" y="35"/>
                    <a:pt x="0" y="35"/>
                  </a:cubicBezTo>
                  <a:cubicBezTo>
                    <a:pt x="0" y="45"/>
                    <a:pt x="8" y="53"/>
                    <a:pt x="18" y="53"/>
                  </a:cubicBezTo>
                  <a:cubicBezTo>
                    <a:pt x="289" y="53"/>
                    <a:pt x="289" y="53"/>
                    <a:pt x="289" y="53"/>
                  </a:cubicBezTo>
                  <a:cubicBezTo>
                    <a:pt x="300" y="53"/>
                    <a:pt x="308" y="45"/>
                    <a:pt x="308" y="35"/>
                  </a:cubicBezTo>
                  <a:cubicBezTo>
                    <a:pt x="308" y="19"/>
                    <a:pt x="308" y="19"/>
                    <a:pt x="308" y="19"/>
                  </a:cubicBezTo>
                  <a:cubicBezTo>
                    <a:pt x="308" y="8"/>
                    <a:pt x="300" y="0"/>
                    <a:pt x="289" y="0"/>
                  </a:cubicBezTo>
                  <a:close/>
                </a:path>
              </a:pathLst>
            </a:custGeom>
            <a:solidFill>
              <a:srgbClr val="FFB3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47" name="Rectangle 181">
              <a:extLst>
                <a:ext uri="{FF2B5EF4-FFF2-40B4-BE49-F238E27FC236}">
                  <a16:creationId xmlns:a16="http://schemas.microsoft.com/office/drawing/2014/main" id="{2506CCEE-D039-3744-832E-C7FFDE603F24}"/>
                </a:ext>
              </a:extLst>
            </p:cNvPr>
            <p:cNvSpPr>
              <a:spLocks noChangeArrowheads="1"/>
            </p:cNvSpPr>
            <p:nvPr/>
          </p:nvSpPr>
          <p:spPr bwMode="auto">
            <a:xfrm>
              <a:off x="5859463" y="3419475"/>
              <a:ext cx="463550" cy="236538"/>
            </a:xfrm>
            <a:prstGeom prst="rect">
              <a:avLst/>
            </a:prstGeom>
            <a:solidFill>
              <a:srgbClr val="FFEE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grpSp>
      <p:sp>
        <p:nvSpPr>
          <p:cNvPr id="48" name="Rectangle 182">
            <a:extLst>
              <a:ext uri="{FF2B5EF4-FFF2-40B4-BE49-F238E27FC236}">
                <a16:creationId xmlns:a16="http://schemas.microsoft.com/office/drawing/2014/main" id="{878E71F1-77B3-6A42-A158-7C47FE2D4967}"/>
              </a:ext>
            </a:extLst>
          </p:cNvPr>
          <p:cNvSpPr>
            <a:spLocks noChangeArrowheads="1"/>
          </p:cNvSpPr>
          <p:nvPr/>
        </p:nvSpPr>
        <p:spPr bwMode="auto">
          <a:xfrm>
            <a:off x="5051834" y="4615395"/>
            <a:ext cx="182261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2200" b="1" i="0" u="none" strike="noStrike" cap="none" normalizeH="0" baseline="0" dirty="0">
                <a:ln>
                  <a:noFill/>
                </a:ln>
                <a:solidFill>
                  <a:schemeClr val="accent6">
                    <a:lumMod val="50000"/>
                  </a:schemeClr>
                </a:solidFill>
                <a:effectLst/>
                <a:latin typeface="Montserrat Light" panose="00000400000000000000" pitchFamily="50" charset="0"/>
              </a:rPr>
              <a:t>TEAMWORK</a:t>
            </a:r>
            <a:endParaRPr kumimoji="0" lang="ru-RU" altLang="ru-RU" sz="1800" b="1" i="0" u="none" strike="noStrike" cap="none" normalizeH="0" baseline="0" dirty="0">
              <a:ln>
                <a:noFill/>
              </a:ln>
              <a:solidFill>
                <a:schemeClr val="accent6">
                  <a:lumMod val="50000"/>
                </a:schemeClr>
              </a:solidFill>
              <a:effectLst/>
            </a:endParaRPr>
          </a:p>
        </p:txBody>
      </p:sp>
      <p:sp>
        <p:nvSpPr>
          <p:cNvPr id="49" name="Rectangle 183">
            <a:extLst>
              <a:ext uri="{FF2B5EF4-FFF2-40B4-BE49-F238E27FC236}">
                <a16:creationId xmlns:a16="http://schemas.microsoft.com/office/drawing/2014/main" id="{B7C31AFB-57A2-A042-8306-BE8D1B494D6B}"/>
              </a:ext>
            </a:extLst>
          </p:cNvPr>
          <p:cNvSpPr>
            <a:spLocks noChangeArrowheads="1"/>
          </p:cNvSpPr>
          <p:nvPr/>
        </p:nvSpPr>
        <p:spPr bwMode="auto">
          <a:xfrm>
            <a:off x="4635053" y="6005216"/>
            <a:ext cx="2656176"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2500" b="1" i="0" u="none" strike="noStrike" cap="none" normalizeH="0" baseline="0" dirty="0">
                <a:ln>
                  <a:noFill/>
                </a:ln>
                <a:solidFill>
                  <a:schemeClr val="accent6">
                    <a:lumMod val="50000"/>
                  </a:schemeClr>
                </a:solidFill>
                <a:effectLst/>
                <a:latin typeface="Montserrat Light" panose="00000400000000000000" pitchFamily="50" charset="0"/>
              </a:rPr>
              <a:t>DEVELOPMENT</a:t>
            </a:r>
            <a:endParaRPr kumimoji="0" lang="ru-RU" altLang="ru-RU" sz="1800" b="1" i="0" u="none" strike="noStrike" cap="none" normalizeH="0" baseline="0" dirty="0">
              <a:ln>
                <a:noFill/>
              </a:ln>
              <a:solidFill>
                <a:schemeClr val="accent6">
                  <a:lumMod val="50000"/>
                </a:schemeClr>
              </a:solidFill>
              <a:effectLst/>
            </a:endParaRPr>
          </a:p>
        </p:txBody>
      </p:sp>
      <p:sp>
        <p:nvSpPr>
          <p:cNvPr id="50" name="Rectangle 184">
            <a:extLst>
              <a:ext uri="{FF2B5EF4-FFF2-40B4-BE49-F238E27FC236}">
                <a16:creationId xmlns:a16="http://schemas.microsoft.com/office/drawing/2014/main" id="{96D39B98-21EB-FD4E-9BAB-7A8532E1D6DC}"/>
              </a:ext>
            </a:extLst>
          </p:cNvPr>
          <p:cNvSpPr>
            <a:spLocks noChangeArrowheads="1"/>
          </p:cNvSpPr>
          <p:nvPr/>
        </p:nvSpPr>
        <p:spPr bwMode="auto">
          <a:xfrm>
            <a:off x="5510293" y="2811209"/>
            <a:ext cx="905697" cy="200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1300" b="1" i="0" u="none" strike="noStrike" cap="none" normalizeH="0" baseline="0" dirty="0">
                <a:ln>
                  <a:noFill/>
                </a:ln>
                <a:solidFill>
                  <a:schemeClr val="accent6">
                    <a:lumMod val="50000"/>
                  </a:schemeClr>
                </a:solidFill>
                <a:effectLst/>
                <a:latin typeface="Montserrat Light" panose="00000400000000000000" pitchFamily="50" charset="0"/>
              </a:rPr>
              <a:t>STRATEGY</a:t>
            </a:r>
            <a:endParaRPr kumimoji="0" lang="ru-RU" altLang="ru-RU" sz="1800" b="1" i="0" u="none" strike="noStrike" cap="none" normalizeH="0" baseline="0" dirty="0">
              <a:ln>
                <a:noFill/>
              </a:ln>
              <a:solidFill>
                <a:schemeClr val="accent6">
                  <a:lumMod val="50000"/>
                </a:schemeClr>
              </a:solidFill>
              <a:effectLst/>
            </a:endParaRPr>
          </a:p>
        </p:txBody>
      </p:sp>
      <p:sp>
        <p:nvSpPr>
          <p:cNvPr id="51" name="Rectangle 185">
            <a:extLst>
              <a:ext uri="{FF2B5EF4-FFF2-40B4-BE49-F238E27FC236}">
                <a16:creationId xmlns:a16="http://schemas.microsoft.com/office/drawing/2014/main" id="{60EDC1FD-7DAA-E844-8319-E7201A770111}"/>
              </a:ext>
            </a:extLst>
          </p:cNvPr>
          <p:cNvSpPr>
            <a:spLocks noChangeArrowheads="1"/>
          </p:cNvSpPr>
          <p:nvPr/>
        </p:nvSpPr>
        <p:spPr bwMode="auto">
          <a:xfrm>
            <a:off x="5260224" y="3528036"/>
            <a:ext cx="1405834"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1700" b="1" i="0" u="none" strike="noStrike" cap="none" normalizeH="0" baseline="0" dirty="0">
                <a:ln>
                  <a:noFill/>
                </a:ln>
                <a:solidFill>
                  <a:schemeClr val="accent6">
                    <a:lumMod val="50000"/>
                  </a:schemeClr>
                </a:solidFill>
                <a:effectLst/>
                <a:latin typeface="Montserrat Light" panose="00000400000000000000" pitchFamily="50" charset="0"/>
              </a:rPr>
              <a:t>MARKETING</a:t>
            </a:r>
            <a:endParaRPr kumimoji="0" lang="ru-RU" altLang="ru-RU" sz="1800" b="1" i="0" u="none" strike="noStrike" cap="none" normalizeH="0" baseline="0" dirty="0">
              <a:ln>
                <a:noFill/>
              </a:ln>
              <a:solidFill>
                <a:schemeClr val="accent6">
                  <a:lumMod val="50000"/>
                </a:schemeClr>
              </a:solidFill>
              <a:effectLst/>
            </a:endParaRPr>
          </a:p>
        </p:txBody>
      </p:sp>
      <p:sp>
        <p:nvSpPr>
          <p:cNvPr id="52" name="Freeform 189">
            <a:extLst>
              <a:ext uri="{FF2B5EF4-FFF2-40B4-BE49-F238E27FC236}">
                <a16:creationId xmlns:a16="http://schemas.microsoft.com/office/drawing/2014/main" id="{3A56F199-F83A-614C-80CC-EF417410A6C5}"/>
              </a:ext>
            </a:extLst>
          </p:cNvPr>
          <p:cNvSpPr>
            <a:spLocks noEditPoints="1"/>
          </p:cNvSpPr>
          <p:nvPr/>
        </p:nvSpPr>
        <p:spPr bwMode="auto">
          <a:xfrm>
            <a:off x="1048753" y="3574426"/>
            <a:ext cx="690563" cy="600075"/>
          </a:xfrm>
          <a:custGeom>
            <a:avLst/>
            <a:gdLst>
              <a:gd name="T0" fmla="*/ 114 w 163"/>
              <a:gd name="T1" fmla="*/ 74 h 141"/>
              <a:gd name="T2" fmla="*/ 114 w 163"/>
              <a:gd name="T3" fmla="*/ 80 h 141"/>
              <a:gd name="T4" fmla="*/ 102 w 163"/>
              <a:gd name="T5" fmla="*/ 80 h 141"/>
              <a:gd name="T6" fmla="*/ 102 w 163"/>
              <a:gd name="T7" fmla="*/ 74 h 141"/>
              <a:gd name="T8" fmla="*/ 81 w 163"/>
              <a:gd name="T9" fmla="*/ 58 h 141"/>
              <a:gd name="T10" fmla="*/ 91 w 163"/>
              <a:gd name="T11" fmla="*/ 53 h 141"/>
              <a:gd name="T12" fmla="*/ 109 w 163"/>
              <a:gd name="T13" fmla="*/ 63 h 141"/>
              <a:gd name="T14" fmla="*/ 124 w 163"/>
              <a:gd name="T15" fmla="*/ 54 h 141"/>
              <a:gd name="T16" fmla="*/ 109 w 163"/>
              <a:gd name="T17" fmla="*/ 44 h 141"/>
              <a:gd name="T18" fmla="*/ 84 w 163"/>
              <a:gd name="T19" fmla="*/ 25 h 141"/>
              <a:gd name="T20" fmla="*/ 102 w 163"/>
              <a:gd name="T21" fmla="*/ 7 h 141"/>
              <a:gd name="T22" fmla="*/ 102 w 163"/>
              <a:gd name="T23" fmla="*/ 0 h 141"/>
              <a:gd name="T24" fmla="*/ 114 w 163"/>
              <a:gd name="T25" fmla="*/ 0 h 141"/>
              <a:gd name="T26" fmla="*/ 114 w 163"/>
              <a:gd name="T27" fmla="*/ 6 h 141"/>
              <a:gd name="T28" fmla="*/ 134 w 163"/>
              <a:gd name="T29" fmla="*/ 19 h 141"/>
              <a:gd name="T30" fmla="*/ 124 w 163"/>
              <a:gd name="T31" fmla="*/ 24 h 141"/>
              <a:gd name="T32" fmla="*/ 109 w 163"/>
              <a:gd name="T33" fmla="*/ 17 h 141"/>
              <a:gd name="T34" fmla="*/ 95 w 163"/>
              <a:gd name="T35" fmla="*/ 25 h 141"/>
              <a:gd name="T36" fmla="*/ 110 w 163"/>
              <a:gd name="T37" fmla="*/ 33 h 141"/>
              <a:gd name="T38" fmla="*/ 136 w 163"/>
              <a:gd name="T39" fmla="*/ 54 h 141"/>
              <a:gd name="T40" fmla="*/ 114 w 163"/>
              <a:gd name="T41" fmla="*/ 74 h 141"/>
              <a:gd name="T42" fmla="*/ 157 w 163"/>
              <a:gd name="T43" fmla="*/ 105 h 141"/>
              <a:gd name="T44" fmla="*/ 116 w 163"/>
              <a:gd name="T45" fmla="*/ 117 h 141"/>
              <a:gd name="T46" fmla="*/ 83 w 163"/>
              <a:gd name="T47" fmla="*/ 104 h 141"/>
              <a:gd name="T48" fmla="*/ 118 w 163"/>
              <a:gd name="T49" fmla="*/ 102 h 141"/>
              <a:gd name="T50" fmla="*/ 97 w 163"/>
              <a:gd name="T51" fmla="*/ 89 h 141"/>
              <a:gd name="T52" fmla="*/ 70 w 163"/>
              <a:gd name="T53" fmla="*/ 84 h 141"/>
              <a:gd name="T54" fmla="*/ 33 w 163"/>
              <a:gd name="T55" fmla="*/ 94 h 141"/>
              <a:gd name="T56" fmla="*/ 33 w 163"/>
              <a:gd name="T57" fmla="*/ 132 h 141"/>
              <a:gd name="T58" fmla="*/ 56 w 163"/>
              <a:gd name="T59" fmla="*/ 136 h 141"/>
              <a:gd name="T60" fmla="*/ 120 w 163"/>
              <a:gd name="T61" fmla="*/ 139 h 141"/>
              <a:gd name="T62" fmla="*/ 162 w 163"/>
              <a:gd name="T63" fmla="*/ 111 h 141"/>
              <a:gd name="T64" fmla="*/ 157 w 163"/>
              <a:gd name="T65" fmla="*/ 105 h 141"/>
              <a:gd name="T66" fmla="*/ 0 w 163"/>
              <a:gd name="T67" fmla="*/ 141 h 141"/>
              <a:gd name="T68" fmla="*/ 26 w 163"/>
              <a:gd name="T69" fmla="*/ 141 h 141"/>
              <a:gd name="T70" fmla="*/ 26 w 163"/>
              <a:gd name="T71" fmla="*/ 94 h 141"/>
              <a:gd name="T72" fmla="*/ 0 w 163"/>
              <a:gd name="T73" fmla="*/ 94 h 141"/>
              <a:gd name="T74" fmla="*/ 0 w 163"/>
              <a:gd name="T75" fmla="*/ 141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63" h="141">
                <a:moveTo>
                  <a:pt x="114" y="74"/>
                </a:moveTo>
                <a:cubicBezTo>
                  <a:pt x="114" y="80"/>
                  <a:pt x="114" y="80"/>
                  <a:pt x="114" y="80"/>
                </a:cubicBezTo>
                <a:cubicBezTo>
                  <a:pt x="102" y="80"/>
                  <a:pt x="102" y="80"/>
                  <a:pt x="102" y="80"/>
                </a:cubicBezTo>
                <a:cubicBezTo>
                  <a:pt x="102" y="74"/>
                  <a:pt x="102" y="74"/>
                  <a:pt x="102" y="74"/>
                </a:cubicBezTo>
                <a:cubicBezTo>
                  <a:pt x="92" y="72"/>
                  <a:pt x="85" y="68"/>
                  <a:pt x="81" y="58"/>
                </a:cubicBezTo>
                <a:cubicBezTo>
                  <a:pt x="91" y="53"/>
                  <a:pt x="91" y="53"/>
                  <a:pt x="91" y="53"/>
                </a:cubicBezTo>
                <a:cubicBezTo>
                  <a:pt x="94" y="60"/>
                  <a:pt x="101" y="63"/>
                  <a:pt x="109" y="63"/>
                </a:cubicBezTo>
                <a:cubicBezTo>
                  <a:pt x="116" y="63"/>
                  <a:pt x="124" y="61"/>
                  <a:pt x="124" y="54"/>
                </a:cubicBezTo>
                <a:cubicBezTo>
                  <a:pt x="124" y="48"/>
                  <a:pt x="117" y="45"/>
                  <a:pt x="109" y="44"/>
                </a:cubicBezTo>
                <a:cubicBezTo>
                  <a:pt x="96" y="43"/>
                  <a:pt x="84" y="39"/>
                  <a:pt x="84" y="25"/>
                </a:cubicBezTo>
                <a:cubicBezTo>
                  <a:pt x="84" y="14"/>
                  <a:pt x="93" y="8"/>
                  <a:pt x="102" y="7"/>
                </a:cubicBezTo>
                <a:cubicBezTo>
                  <a:pt x="102" y="0"/>
                  <a:pt x="102" y="0"/>
                  <a:pt x="102" y="0"/>
                </a:cubicBezTo>
                <a:cubicBezTo>
                  <a:pt x="114" y="0"/>
                  <a:pt x="114" y="0"/>
                  <a:pt x="114" y="0"/>
                </a:cubicBezTo>
                <a:cubicBezTo>
                  <a:pt x="114" y="6"/>
                  <a:pt x="114" y="6"/>
                  <a:pt x="114" y="6"/>
                </a:cubicBezTo>
                <a:cubicBezTo>
                  <a:pt x="122" y="7"/>
                  <a:pt x="130" y="11"/>
                  <a:pt x="134" y="19"/>
                </a:cubicBezTo>
                <a:cubicBezTo>
                  <a:pt x="124" y="24"/>
                  <a:pt x="124" y="24"/>
                  <a:pt x="124" y="24"/>
                </a:cubicBezTo>
                <a:cubicBezTo>
                  <a:pt x="122" y="20"/>
                  <a:pt x="116" y="17"/>
                  <a:pt x="109" y="17"/>
                </a:cubicBezTo>
                <a:cubicBezTo>
                  <a:pt x="100" y="17"/>
                  <a:pt x="95" y="20"/>
                  <a:pt x="95" y="25"/>
                </a:cubicBezTo>
                <a:cubicBezTo>
                  <a:pt x="95" y="31"/>
                  <a:pt x="102" y="32"/>
                  <a:pt x="110" y="33"/>
                </a:cubicBezTo>
                <a:cubicBezTo>
                  <a:pt x="123" y="35"/>
                  <a:pt x="136" y="38"/>
                  <a:pt x="136" y="54"/>
                </a:cubicBezTo>
                <a:cubicBezTo>
                  <a:pt x="136" y="66"/>
                  <a:pt x="126" y="72"/>
                  <a:pt x="114" y="74"/>
                </a:cubicBezTo>
                <a:close/>
                <a:moveTo>
                  <a:pt x="157" y="105"/>
                </a:moveTo>
                <a:cubicBezTo>
                  <a:pt x="145" y="102"/>
                  <a:pt x="136" y="110"/>
                  <a:pt x="116" y="117"/>
                </a:cubicBezTo>
                <a:cubicBezTo>
                  <a:pt x="113" y="118"/>
                  <a:pt x="85" y="110"/>
                  <a:pt x="83" y="104"/>
                </a:cubicBezTo>
                <a:cubicBezTo>
                  <a:pt x="82" y="101"/>
                  <a:pt x="112" y="107"/>
                  <a:pt x="118" y="102"/>
                </a:cubicBezTo>
                <a:cubicBezTo>
                  <a:pt x="130" y="93"/>
                  <a:pt x="117" y="90"/>
                  <a:pt x="97" y="89"/>
                </a:cubicBezTo>
                <a:cubicBezTo>
                  <a:pt x="97" y="89"/>
                  <a:pt x="87" y="88"/>
                  <a:pt x="70" y="84"/>
                </a:cubicBezTo>
                <a:cubicBezTo>
                  <a:pt x="60" y="82"/>
                  <a:pt x="33" y="94"/>
                  <a:pt x="33" y="94"/>
                </a:cubicBezTo>
                <a:cubicBezTo>
                  <a:pt x="33" y="132"/>
                  <a:pt x="33" y="132"/>
                  <a:pt x="33" y="132"/>
                </a:cubicBezTo>
                <a:cubicBezTo>
                  <a:pt x="33" y="132"/>
                  <a:pt x="51" y="135"/>
                  <a:pt x="56" y="136"/>
                </a:cubicBezTo>
                <a:cubicBezTo>
                  <a:pt x="67" y="138"/>
                  <a:pt x="114" y="140"/>
                  <a:pt x="120" y="139"/>
                </a:cubicBezTo>
                <a:cubicBezTo>
                  <a:pt x="127" y="138"/>
                  <a:pt x="160" y="112"/>
                  <a:pt x="162" y="111"/>
                </a:cubicBezTo>
                <a:cubicBezTo>
                  <a:pt x="163" y="109"/>
                  <a:pt x="163" y="108"/>
                  <a:pt x="157" y="105"/>
                </a:cubicBezTo>
                <a:close/>
                <a:moveTo>
                  <a:pt x="0" y="141"/>
                </a:moveTo>
                <a:cubicBezTo>
                  <a:pt x="26" y="141"/>
                  <a:pt x="26" y="141"/>
                  <a:pt x="26" y="141"/>
                </a:cubicBezTo>
                <a:cubicBezTo>
                  <a:pt x="26" y="94"/>
                  <a:pt x="26" y="94"/>
                  <a:pt x="26" y="94"/>
                </a:cubicBezTo>
                <a:cubicBezTo>
                  <a:pt x="0" y="94"/>
                  <a:pt x="0" y="94"/>
                  <a:pt x="0" y="94"/>
                </a:cubicBezTo>
                <a:lnTo>
                  <a:pt x="0" y="141"/>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53" name="Freeform 190">
            <a:extLst>
              <a:ext uri="{FF2B5EF4-FFF2-40B4-BE49-F238E27FC236}">
                <a16:creationId xmlns:a16="http://schemas.microsoft.com/office/drawing/2014/main" id="{612D2794-68D2-E740-8371-7EBE44DA4F8F}"/>
              </a:ext>
            </a:extLst>
          </p:cNvPr>
          <p:cNvSpPr>
            <a:spLocks noEditPoints="1"/>
          </p:cNvSpPr>
          <p:nvPr/>
        </p:nvSpPr>
        <p:spPr bwMode="auto">
          <a:xfrm>
            <a:off x="9023351" y="1608957"/>
            <a:ext cx="579438" cy="450850"/>
          </a:xfrm>
          <a:custGeom>
            <a:avLst/>
            <a:gdLst>
              <a:gd name="T0" fmla="*/ 98 w 137"/>
              <a:gd name="T1" fmla="*/ 49 h 106"/>
              <a:gd name="T2" fmla="*/ 121 w 137"/>
              <a:gd name="T3" fmla="*/ 29 h 106"/>
              <a:gd name="T4" fmla="*/ 121 w 137"/>
              <a:gd name="T5" fmla="*/ 106 h 106"/>
              <a:gd name="T6" fmla="*/ 98 w 137"/>
              <a:gd name="T7" fmla="*/ 106 h 106"/>
              <a:gd name="T8" fmla="*/ 98 w 137"/>
              <a:gd name="T9" fmla="*/ 49 h 106"/>
              <a:gd name="T10" fmla="*/ 68 w 137"/>
              <a:gd name="T11" fmla="*/ 106 h 106"/>
              <a:gd name="T12" fmla="*/ 92 w 137"/>
              <a:gd name="T13" fmla="*/ 106 h 106"/>
              <a:gd name="T14" fmla="*/ 92 w 137"/>
              <a:gd name="T15" fmla="*/ 55 h 106"/>
              <a:gd name="T16" fmla="*/ 68 w 137"/>
              <a:gd name="T17" fmla="*/ 75 h 106"/>
              <a:gd name="T18" fmla="*/ 68 w 137"/>
              <a:gd name="T19" fmla="*/ 106 h 106"/>
              <a:gd name="T20" fmla="*/ 39 w 137"/>
              <a:gd name="T21" fmla="*/ 106 h 106"/>
              <a:gd name="T22" fmla="*/ 62 w 137"/>
              <a:gd name="T23" fmla="*/ 106 h 106"/>
              <a:gd name="T24" fmla="*/ 62 w 137"/>
              <a:gd name="T25" fmla="*/ 75 h 106"/>
              <a:gd name="T26" fmla="*/ 39 w 137"/>
              <a:gd name="T27" fmla="*/ 50 h 106"/>
              <a:gd name="T28" fmla="*/ 39 w 137"/>
              <a:gd name="T29" fmla="*/ 106 h 106"/>
              <a:gd name="T30" fmla="*/ 10 w 137"/>
              <a:gd name="T31" fmla="*/ 106 h 106"/>
              <a:gd name="T32" fmla="*/ 33 w 137"/>
              <a:gd name="T33" fmla="*/ 106 h 106"/>
              <a:gd name="T34" fmla="*/ 33 w 137"/>
              <a:gd name="T35" fmla="*/ 47 h 106"/>
              <a:gd name="T36" fmla="*/ 10 w 137"/>
              <a:gd name="T37" fmla="*/ 66 h 106"/>
              <a:gd name="T38" fmla="*/ 10 w 137"/>
              <a:gd name="T39" fmla="*/ 106 h 106"/>
              <a:gd name="T40" fmla="*/ 135 w 137"/>
              <a:gd name="T41" fmla="*/ 0 h 106"/>
              <a:gd name="T42" fmla="*/ 113 w 137"/>
              <a:gd name="T43" fmla="*/ 0 h 106"/>
              <a:gd name="T44" fmla="*/ 111 w 137"/>
              <a:gd name="T45" fmla="*/ 4 h 106"/>
              <a:gd name="T46" fmla="*/ 118 w 137"/>
              <a:gd name="T47" fmla="*/ 11 h 106"/>
              <a:gd name="T48" fmla="*/ 65 w 137"/>
              <a:gd name="T49" fmla="*/ 56 h 106"/>
              <a:gd name="T50" fmla="*/ 38 w 137"/>
              <a:gd name="T51" fmla="*/ 27 h 106"/>
              <a:gd name="T52" fmla="*/ 32 w 137"/>
              <a:gd name="T53" fmla="*/ 27 h 106"/>
              <a:gd name="T54" fmla="*/ 2 w 137"/>
              <a:gd name="T55" fmla="*/ 52 h 106"/>
              <a:gd name="T56" fmla="*/ 1 w 137"/>
              <a:gd name="T57" fmla="*/ 58 h 106"/>
              <a:gd name="T58" fmla="*/ 7 w 137"/>
              <a:gd name="T59" fmla="*/ 59 h 106"/>
              <a:gd name="T60" fmla="*/ 35 w 137"/>
              <a:gd name="T61" fmla="*/ 36 h 106"/>
              <a:gd name="T62" fmla="*/ 62 w 137"/>
              <a:gd name="T63" fmla="*/ 65 h 106"/>
              <a:gd name="T64" fmla="*/ 65 w 137"/>
              <a:gd name="T65" fmla="*/ 67 h 106"/>
              <a:gd name="T66" fmla="*/ 68 w 137"/>
              <a:gd name="T67" fmla="*/ 66 h 106"/>
              <a:gd name="T68" fmla="*/ 123 w 137"/>
              <a:gd name="T69" fmla="*/ 18 h 106"/>
              <a:gd name="T70" fmla="*/ 130 w 137"/>
              <a:gd name="T71" fmla="*/ 26 h 106"/>
              <a:gd name="T72" fmla="*/ 134 w 137"/>
              <a:gd name="T73" fmla="*/ 25 h 106"/>
              <a:gd name="T74" fmla="*/ 137 w 137"/>
              <a:gd name="T75" fmla="*/ 2 h 106"/>
              <a:gd name="T76" fmla="*/ 135 w 137"/>
              <a:gd name="T77" fmla="*/ 0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37" h="106">
                <a:moveTo>
                  <a:pt x="98" y="49"/>
                </a:moveTo>
                <a:cubicBezTo>
                  <a:pt x="121" y="29"/>
                  <a:pt x="121" y="29"/>
                  <a:pt x="121" y="29"/>
                </a:cubicBezTo>
                <a:cubicBezTo>
                  <a:pt x="121" y="106"/>
                  <a:pt x="121" y="106"/>
                  <a:pt x="121" y="106"/>
                </a:cubicBezTo>
                <a:cubicBezTo>
                  <a:pt x="98" y="106"/>
                  <a:pt x="98" y="106"/>
                  <a:pt x="98" y="106"/>
                </a:cubicBezTo>
                <a:lnTo>
                  <a:pt x="98" y="49"/>
                </a:lnTo>
                <a:close/>
                <a:moveTo>
                  <a:pt x="68" y="106"/>
                </a:moveTo>
                <a:cubicBezTo>
                  <a:pt x="92" y="106"/>
                  <a:pt x="92" y="106"/>
                  <a:pt x="92" y="106"/>
                </a:cubicBezTo>
                <a:cubicBezTo>
                  <a:pt x="92" y="55"/>
                  <a:pt x="92" y="55"/>
                  <a:pt x="92" y="55"/>
                </a:cubicBezTo>
                <a:cubicBezTo>
                  <a:pt x="68" y="75"/>
                  <a:pt x="68" y="75"/>
                  <a:pt x="68" y="75"/>
                </a:cubicBezTo>
                <a:lnTo>
                  <a:pt x="68" y="106"/>
                </a:lnTo>
                <a:close/>
                <a:moveTo>
                  <a:pt x="39" y="106"/>
                </a:moveTo>
                <a:cubicBezTo>
                  <a:pt x="62" y="106"/>
                  <a:pt x="62" y="106"/>
                  <a:pt x="62" y="106"/>
                </a:cubicBezTo>
                <a:cubicBezTo>
                  <a:pt x="62" y="75"/>
                  <a:pt x="62" y="75"/>
                  <a:pt x="62" y="75"/>
                </a:cubicBezTo>
                <a:cubicBezTo>
                  <a:pt x="39" y="50"/>
                  <a:pt x="39" y="50"/>
                  <a:pt x="39" y="50"/>
                </a:cubicBezTo>
                <a:lnTo>
                  <a:pt x="39" y="106"/>
                </a:lnTo>
                <a:close/>
                <a:moveTo>
                  <a:pt x="10" y="106"/>
                </a:moveTo>
                <a:cubicBezTo>
                  <a:pt x="33" y="106"/>
                  <a:pt x="33" y="106"/>
                  <a:pt x="33" y="106"/>
                </a:cubicBezTo>
                <a:cubicBezTo>
                  <a:pt x="33" y="47"/>
                  <a:pt x="33" y="47"/>
                  <a:pt x="33" y="47"/>
                </a:cubicBezTo>
                <a:cubicBezTo>
                  <a:pt x="10" y="66"/>
                  <a:pt x="10" y="66"/>
                  <a:pt x="10" y="66"/>
                </a:cubicBezTo>
                <a:lnTo>
                  <a:pt x="10" y="106"/>
                </a:lnTo>
                <a:close/>
                <a:moveTo>
                  <a:pt x="135" y="0"/>
                </a:moveTo>
                <a:cubicBezTo>
                  <a:pt x="113" y="0"/>
                  <a:pt x="113" y="0"/>
                  <a:pt x="113" y="0"/>
                </a:cubicBezTo>
                <a:cubicBezTo>
                  <a:pt x="111" y="0"/>
                  <a:pt x="110" y="2"/>
                  <a:pt x="111" y="4"/>
                </a:cubicBezTo>
                <a:cubicBezTo>
                  <a:pt x="118" y="11"/>
                  <a:pt x="118" y="11"/>
                  <a:pt x="118" y="11"/>
                </a:cubicBezTo>
                <a:cubicBezTo>
                  <a:pt x="65" y="56"/>
                  <a:pt x="65" y="56"/>
                  <a:pt x="65" y="56"/>
                </a:cubicBezTo>
                <a:cubicBezTo>
                  <a:pt x="38" y="27"/>
                  <a:pt x="38" y="27"/>
                  <a:pt x="38" y="27"/>
                </a:cubicBezTo>
                <a:cubicBezTo>
                  <a:pt x="37" y="26"/>
                  <a:pt x="34" y="26"/>
                  <a:pt x="32" y="27"/>
                </a:cubicBezTo>
                <a:cubicBezTo>
                  <a:pt x="2" y="52"/>
                  <a:pt x="2" y="52"/>
                  <a:pt x="2" y="52"/>
                </a:cubicBezTo>
                <a:cubicBezTo>
                  <a:pt x="0" y="53"/>
                  <a:pt x="0" y="56"/>
                  <a:pt x="1" y="58"/>
                </a:cubicBezTo>
                <a:cubicBezTo>
                  <a:pt x="3" y="60"/>
                  <a:pt x="5" y="60"/>
                  <a:pt x="7" y="59"/>
                </a:cubicBezTo>
                <a:cubicBezTo>
                  <a:pt x="35" y="36"/>
                  <a:pt x="35" y="36"/>
                  <a:pt x="35" y="36"/>
                </a:cubicBezTo>
                <a:cubicBezTo>
                  <a:pt x="62" y="65"/>
                  <a:pt x="62" y="65"/>
                  <a:pt x="62" y="65"/>
                </a:cubicBezTo>
                <a:cubicBezTo>
                  <a:pt x="63" y="66"/>
                  <a:pt x="64" y="67"/>
                  <a:pt x="65" y="67"/>
                </a:cubicBezTo>
                <a:cubicBezTo>
                  <a:pt x="66" y="67"/>
                  <a:pt x="67" y="66"/>
                  <a:pt x="68" y="66"/>
                </a:cubicBezTo>
                <a:cubicBezTo>
                  <a:pt x="123" y="18"/>
                  <a:pt x="123" y="18"/>
                  <a:pt x="123" y="18"/>
                </a:cubicBezTo>
                <a:cubicBezTo>
                  <a:pt x="130" y="26"/>
                  <a:pt x="130" y="26"/>
                  <a:pt x="130" y="26"/>
                </a:cubicBezTo>
                <a:cubicBezTo>
                  <a:pt x="132" y="27"/>
                  <a:pt x="134" y="27"/>
                  <a:pt x="134" y="25"/>
                </a:cubicBezTo>
                <a:cubicBezTo>
                  <a:pt x="137" y="2"/>
                  <a:pt x="137" y="2"/>
                  <a:pt x="137" y="2"/>
                </a:cubicBezTo>
                <a:cubicBezTo>
                  <a:pt x="137" y="1"/>
                  <a:pt x="136" y="0"/>
                  <a:pt x="135" y="0"/>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54" name="Freeform 191">
            <a:extLst>
              <a:ext uri="{FF2B5EF4-FFF2-40B4-BE49-F238E27FC236}">
                <a16:creationId xmlns:a16="http://schemas.microsoft.com/office/drawing/2014/main" id="{C63A751D-E9A1-4747-BD0F-EE9075FDD2B5}"/>
              </a:ext>
            </a:extLst>
          </p:cNvPr>
          <p:cNvSpPr>
            <a:spLocks noEditPoints="1"/>
          </p:cNvSpPr>
          <p:nvPr/>
        </p:nvSpPr>
        <p:spPr bwMode="auto">
          <a:xfrm>
            <a:off x="2346326" y="1518470"/>
            <a:ext cx="546100" cy="541338"/>
          </a:xfrm>
          <a:custGeom>
            <a:avLst/>
            <a:gdLst>
              <a:gd name="T0" fmla="*/ 50 w 129"/>
              <a:gd name="T1" fmla="*/ 27 h 127"/>
              <a:gd name="T2" fmla="*/ 64 w 129"/>
              <a:gd name="T3" fmla="*/ 12 h 127"/>
              <a:gd name="T4" fmla="*/ 79 w 129"/>
              <a:gd name="T5" fmla="*/ 27 h 127"/>
              <a:gd name="T6" fmla="*/ 64 w 129"/>
              <a:gd name="T7" fmla="*/ 41 h 127"/>
              <a:gd name="T8" fmla="*/ 50 w 129"/>
              <a:gd name="T9" fmla="*/ 27 h 127"/>
              <a:gd name="T10" fmla="*/ 83 w 129"/>
              <a:gd name="T11" fmla="*/ 47 h 127"/>
              <a:gd name="T12" fmla="*/ 46 w 129"/>
              <a:gd name="T13" fmla="*/ 47 h 127"/>
              <a:gd name="T14" fmla="*/ 41 w 129"/>
              <a:gd name="T15" fmla="*/ 52 h 127"/>
              <a:gd name="T16" fmla="*/ 41 w 129"/>
              <a:gd name="T17" fmla="*/ 84 h 127"/>
              <a:gd name="T18" fmla="*/ 46 w 129"/>
              <a:gd name="T19" fmla="*/ 89 h 127"/>
              <a:gd name="T20" fmla="*/ 50 w 129"/>
              <a:gd name="T21" fmla="*/ 89 h 127"/>
              <a:gd name="T22" fmla="*/ 50 w 129"/>
              <a:gd name="T23" fmla="*/ 123 h 127"/>
              <a:gd name="T24" fmla="*/ 55 w 129"/>
              <a:gd name="T25" fmla="*/ 127 h 127"/>
              <a:gd name="T26" fmla="*/ 74 w 129"/>
              <a:gd name="T27" fmla="*/ 127 h 127"/>
              <a:gd name="T28" fmla="*/ 79 w 129"/>
              <a:gd name="T29" fmla="*/ 123 h 127"/>
              <a:gd name="T30" fmla="*/ 79 w 129"/>
              <a:gd name="T31" fmla="*/ 89 h 127"/>
              <a:gd name="T32" fmla="*/ 83 w 129"/>
              <a:gd name="T33" fmla="*/ 89 h 127"/>
              <a:gd name="T34" fmla="*/ 88 w 129"/>
              <a:gd name="T35" fmla="*/ 84 h 127"/>
              <a:gd name="T36" fmla="*/ 88 w 129"/>
              <a:gd name="T37" fmla="*/ 52 h 127"/>
              <a:gd name="T38" fmla="*/ 83 w 129"/>
              <a:gd name="T39" fmla="*/ 47 h 127"/>
              <a:gd name="T40" fmla="*/ 107 w 129"/>
              <a:gd name="T41" fmla="*/ 27 h 127"/>
              <a:gd name="T42" fmla="*/ 120 w 129"/>
              <a:gd name="T43" fmla="*/ 13 h 127"/>
              <a:gd name="T44" fmla="*/ 107 w 129"/>
              <a:gd name="T45" fmla="*/ 0 h 127"/>
              <a:gd name="T46" fmla="*/ 93 w 129"/>
              <a:gd name="T47" fmla="*/ 13 h 127"/>
              <a:gd name="T48" fmla="*/ 107 w 129"/>
              <a:gd name="T49" fmla="*/ 27 h 127"/>
              <a:gd name="T50" fmla="*/ 124 w 129"/>
              <a:gd name="T51" fmla="*/ 32 h 127"/>
              <a:gd name="T52" fmla="*/ 89 w 129"/>
              <a:gd name="T53" fmla="*/ 32 h 127"/>
              <a:gd name="T54" fmla="*/ 85 w 129"/>
              <a:gd name="T55" fmla="*/ 37 h 127"/>
              <a:gd name="T56" fmla="*/ 85 w 129"/>
              <a:gd name="T57" fmla="*/ 37 h 127"/>
              <a:gd name="T58" fmla="*/ 98 w 129"/>
              <a:gd name="T59" fmla="*/ 52 h 127"/>
              <a:gd name="T60" fmla="*/ 98 w 129"/>
              <a:gd name="T61" fmla="*/ 84 h 127"/>
              <a:gd name="T62" fmla="*/ 93 w 129"/>
              <a:gd name="T63" fmla="*/ 95 h 127"/>
              <a:gd name="T64" fmla="*/ 93 w 129"/>
              <a:gd name="T65" fmla="*/ 103 h 127"/>
              <a:gd name="T66" fmla="*/ 98 w 129"/>
              <a:gd name="T67" fmla="*/ 107 h 127"/>
              <a:gd name="T68" fmla="*/ 115 w 129"/>
              <a:gd name="T69" fmla="*/ 107 h 127"/>
              <a:gd name="T70" fmla="*/ 120 w 129"/>
              <a:gd name="T71" fmla="*/ 103 h 127"/>
              <a:gd name="T72" fmla="*/ 120 w 129"/>
              <a:gd name="T73" fmla="*/ 71 h 127"/>
              <a:gd name="T74" fmla="*/ 124 w 129"/>
              <a:gd name="T75" fmla="*/ 71 h 127"/>
              <a:gd name="T76" fmla="*/ 129 w 129"/>
              <a:gd name="T77" fmla="*/ 67 h 127"/>
              <a:gd name="T78" fmla="*/ 129 w 129"/>
              <a:gd name="T79" fmla="*/ 37 h 127"/>
              <a:gd name="T80" fmla="*/ 124 w 129"/>
              <a:gd name="T81" fmla="*/ 32 h 127"/>
              <a:gd name="T82" fmla="*/ 36 w 129"/>
              <a:gd name="T83" fmla="*/ 13 h 127"/>
              <a:gd name="T84" fmla="*/ 22 w 129"/>
              <a:gd name="T85" fmla="*/ 0 h 127"/>
              <a:gd name="T86" fmla="*/ 9 w 129"/>
              <a:gd name="T87" fmla="*/ 13 h 127"/>
              <a:gd name="T88" fmla="*/ 22 w 129"/>
              <a:gd name="T89" fmla="*/ 27 h 127"/>
              <a:gd name="T90" fmla="*/ 36 w 129"/>
              <a:gd name="T91" fmla="*/ 13 h 127"/>
              <a:gd name="T92" fmla="*/ 0 w 129"/>
              <a:gd name="T93" fmla="*/ 37 h 127"/>
              <a:gd name="T94" fmla="*/ 0 w 129"/>
              <a:gd name="T95" fmla="*/ 67 h 127"/>
              <a:gd name="T96" fmla="*/ 5 w 129"/>
              <a:gd name="T97" fmla="*/ 71 h 127"/>
              <a:gd name="T98" fmla="*/ 9 w 129"/>
              <a:gd name="T99" fmla="*/ 71 h 127"/>
              <a:gd name="T100" fmla="*/ 9 w 129"/>
              <a:gd name="T101" fmla="*/ 103 h 127"/>
              <a:gd name="T102" fmla="*/ 14 w 129"/>
              <a:gd name="T103" fmla="*/ 107 h 127"/>
              <a:gd name="T104" fmla="*/ 31 w 129"/>
              <a:gd name="T105" fmla="*/ 107 h 127"/>
              <a:gd name="T106" fmla="*/ 36 w 129"/>
              <a:gd name="T107" fmla="*/ 103 h 127"/>
              <a:gd name="T108" fmla="*/ 36 w 129"/>
              <a:gd name="T109" fmla="*/ 95 h 127"/>
              <a:gd name="T110" fmla="*/ 31 w 129"/>
              <a:gd name="T111" fmla="*/ 84 h 127"/>
              <a:gd name="T112" fmla="*/ 31 w 129"/>
              <a:gd name="T113" fmla="*/ 52 h 127"/>
              <a:gd name="T114" fmla="*/ 44 w 129"/>
              <a:gd name="T115" fmla="*/ 37 h 127"/>
              <a:gd name="T116" fmla="*/ 44 w 129"/>
              <a:gd name="T117" fmla="*/ 37 h 127"/>
              <a:gd name="T118" fmla="*/ 40 w 129"/>
              <a:gd name="T119" fmla="*/ 32 h 127"/>
              <a:gd name="T120" fmla="*/ 5 w 129"/>
              <a:gd name="T121" fmla="*/ 32 h 127"/>
              <a:gd name="T122" fmla="*/ 0 w 129"/>
              <a:gd name="T123" fmla="*/ 37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29" h="127">
                <a:moveTo>
                  <a:pt x="50" y="27"/>
                </a:moveTo>
                <a:cubicBezTo>
                  <a:pt x="50" y="19"/>
                  <a:pt x="57" y="12"/>
                  <a:pt x="64" y="12"/>
                </a:cubicBezTo>
                <a:cubicBezTo>
                  <a:pt x="72" y="12"/>
                  <a:pt x="79" y="19"/>
                  <a:pt x="79" y="27"/>
                </a:cubicBezTo>
                <a:cubicBezTo>
                  <a:pt x="79" y="34"/>
                  <a:pt x="72" y="41"/>
                  <a:pt x="64" y="41"/>
                </a:cubicBezTo>
                <a:cubicBezTo>
                  <a:pt x="57" y="41"/>
                  <a:pt x="50" y="34"/>
                  <a:pt x="50" y="27"/>
                </a:cubicBezTo>
                <a:close/>
                <a:moveTo>
                  <a:pt x="83" y="47"/>
                </a:moveTo>
                <a:cubicBezTo>
                  <a:pt x="46" y="47"/>
                  <a:pt x="46" y="47"/>
                  <a:pt x="46" y="47"/>
                </a:cubicBezTo>
                <a:cubicBezTo>
                  <a:pt x="43" y="47"/>
                  <a:pt x="41" y="49"/>
                  <a:pt x="41" y="52"/>
                </a:cubicBezTo>
                <a:cubicBezTo>
                  <a:pt x="41" y="84"/>
                  <a:pt x="41" y="84"/>
                  <a:pt x="41" y="84"/>
                </a:cubicBezTo>
                <a:cubicBezTo>
                  <a:pt x="41" y="87"/>
                  <a:pt x="43" y="89"/>
                  <a:pt x="46" y="89"/>
                </a:cubicBezTo>
                <a:cubicBezTo>
                  <a:pt x="50" y="89"/>
                  <a:pt x="50" y="89"/>
                  <a:pt x="50" y="89"/>
                </a:cubicBezTo>
                <a:cubicBezTo>
                  <a:pt x="50" y="123"/>
                  <a:pt x="50" y="123"/>
                  <a:pt x="50" y="123"/>
                </a:cubicBezTo>
                <a:cubicBezTo>
                  <a:pt x="50" y="125"/>
                  <a:pt x="53" y="127"/>
                  <a:pt x="55" y="127"/>
                </a:cubicBezTo>
                <a:cubicBezTo>
                  <a:pt x="74" y="127"/>
                  <a:pt x="74" y="127"/>
                  <a:pt x="74" y="127"/>
                </a:cubicBezTo>
                <a:cubicBezTo>
                  <a:pt x="77" y="127"/>
                  <a:pt x="79" y="125"/>
                  <a:pt x="79" y="123"/>
                </a:cubicBezTo>
                <a:cubicBezTo>
                  <a:pt x="79" y="89"/>
                  <a:pt x="79" y="89"/>
                  <a:pt x="79" y="89"/>
                </a:cubicBezTo>
                <a:cubicBezTo>
                  <a:pt x="83" y="89"/>
                  <a:pt x="83" y="89"/>
                  <a:pt x="83" y="89"/>
                </a:cubicBezTo>
                <a:cubicBezTo>
                  <a:pt x="86" y="89"/>
                  <a:pt x="88" y="87"/>
                  <a:pt x="88" y="84"/>
                </a:cubicBezTo>
                <a:cubicBezTo>
                  <a:pt x="88" y="52"/>
                  <a:pt x="88" y="52"/>
                  <a:pt x="88" y="52"/>
                </a:cubicBezTo>
                <a:cubicBezTo>
                  <a:pt x="88" y="49"/>
                  <a:pt x="86" y="47"/>
                  <a:pt x="83" y="47"/>
                </a:cubicBezTo>
                <a:close/>
                <a:moveTo>
                  <a:pt x="107" y="27"/>
                </a:moveTo>
                <a:cubicBezTo>
                  <a:pt x="114" y="27"/>
                  <a:pt x="120" y="21"/>
                  <a:pt x="120" y="13"/>
                </a:cubicBezTo>
                <a:cubicBezTo>
                  <a:pt x="120" y="6"/>
                  <a:pt x="114" y="0"/>
                  <a:pt x="107" y="0"/>
                </a:cubicBezTo>
                <a:cubicBezTo>
                  <a:pt x="99" y="0"/>
                  <a:pt x="93" y="6"/>
                  <a:pt x="93" y="13"/>
                </a:cubicBezTo>
                <a:cubicBezTo>
                  <a:pt x="93" y="21"/>
                  <a:pt x="99" y="27"/>
                  <a:pt x="107" y="27"/>
                </a:cubicBezTo>
                <a:close/>
                <a:moveTo>
                  <a:pt x="124" y="32"/>
                </a:moveTo>
                <a:cubicBezTo>
                  <a:pt x="89" y="32"/>
                  <a:pt x="89" y="32"/>
                  <a:pt x="89" y="32"/>
                </a:cubicBezTo>
                <a:cubicBezTo>
                  <a:pt x="87" y="32"/>
                  <a:pt x="85" y="34"/>
                  <a:pt x="85" y="37"/>
                </a:cubicBezTo>
                <a:cubicBezTo>
                  <a:pt x="85" y="37"/>
                  <a:pt x="85" y="37"/>
                  <a:pt x="85" y="37"/>
                </a:cubicBezTo>
                <a:cubicBezTo>
                  <a:pt x="92" y="38"/>
                  <a:pt x="98" y="44"/>
                  <a:pt x="98" y="52"/>
                </a:cubicBezTo>
                <a:cubicBezTo>
                  <a:pt x="98" y="84"/>
                  <a:pt x="98" y="84"/>
                  <a:pt x="98" y="84"/>
                </a:cubicBezTo>
                <a:cubicBezTo>
                  <a:pt x="98" y="88"/>
                  <a:pt x="96" y="92"/>
                  <a:pt x="93" y="95"/>
                </a:cubicBezTo>
                <a:cubicBezTo>
                  <a:pt x="93" y="103"/>
                  <a:pt x="93" y="103"/>
                  <a:pt x="93" y="103"/>
                </a:cubicBezTo>
                <a:cubicBezTo>
                  <a:pt x="93" y="105"/>
                  <a:pt x="95" y="107"/>
                  <a:pt x="98" y="107"/>
                </a:cubicBezTo>
                <a:cubicBezTo>
                  <a:pt x="115" y="107"/>
                  <a:pt x="115" y="107"/>
                  <a:pt x="115" y="107"/>
                </a:cubicBezTo>
                <a:cubicBezTo>
                  <a:pt x="118" y="107"/>
                  <a:pt x="120" y="105"/>
                  <a:pt x="120" y="103"/>
                </a:cubicBezTo>
                <a:cubicBezTo>
                  <a:pt x="120" y="71"/>
                  <a:pt x="120" y="71"/>
                  <a:pt x="120" y="71"/>
                </a:cubicBezTo>
                <a:cubicBezTo>
                  <a:pt x="124" y="71"/>
                  <a:pt x="124" y="71"/>
                  <a:pt x="124" y="71"/>
                </a:cubicBezTo>
                <a:cubicBezTo>
                  <a:pt x="127" y="71"/>
                  <a:pt x="129" y="69"/>
                  <a:pt x="129" y="67"/>
                </a:cubicBezTo>
                <a:cubicBezTo>
                  <a:pt x="129" y="37"/>
                  <a:pt x="129" y="37"/>
                  <a:pt x="129" y="37"/>
                </a:cubicBezTo>
                <a:cubicBezTo>
                  <a:pt x="129" y="34"/>
                  <a:pt x="127" y="32"/>
                  <a:pt x="124" y="32"/>
                </a:cubicBezTo>
                <a:close/>
                <a:moveTo>
                  <a:pt x="36" y="13"/>
                </a:moveTo>
                <a:cubicBezTo>
                  <a:pt x="36" y="6"/>
                  <a:pt x="30" y="0"/>
                  <a:pt x="22" y="0"/>
                </a:cubicBezTo>
                <a:cubicBezTo>
                  <a:pt x="15" y="0"/>
                  <a:pt x="9" y="6"/>
                  <a:pt x="9" y="13"/>
                </a:cubicBezTo>
                <a:cubicBezTo>
                  <a:pt x="9" y="21"/>
                  <a:pt x="15" y="27"/>
                  <a:pt x="22" y="27"/>
                </a:cubicBezTo>
                <a:cubicBezTo>
                  <a:pt x="30" y="27"/>
                  <a:pt x="36" y="21"/>
                  <a:pt x="36" y="13"/>
                </a:cubicBezTo>
                <a:close/>
                <a:moveTo>
                  <a:pt x="0" y="37"/>
                </a:moveTo>
                <a:cubicBezTo>
                  <a:pt x="0" y="67"/>
                  <a:pt x="0" y="67"/>
                  <a:pt x="0" y="67"/>
                </a:cubicBezTo>
                <a:cubicBezTo>
                  <a:pt x="0" y="69"/>
                  <a:pt x="2" y="71"/>
                  <a:pt x="5" y="71"/>
                </a:cubicBezTo>
                <a:cubicBezTo>
                  <a:pt x="9" y="71"/>
                  <a:pt x="9" y="71"/>
                  <a:pt x="9" y="71"/>
                </a:cubicBezTo>
                <a:cubicBezTo>
                  <a:pt x="9" y="103"/>
                  <a:pt x="9" y="103"/>
                  <a:pt x="9" y="103"/>
                </a:cubicBezTo>
                <a:cubicBezTo>
                  <a:pt x="9" y="105"/>
                  <a:pt x="11" y="107"/>
                  <a:pt x="14" y="107"/>
                </a:cubicBezTo>
                <a:cubicBezTo>
                  <a:pt x="31" y="107"/>
                  <a:pt x="31" y="107"/>
                  <a:pt x="31" y="107"/>
                </a:cubicBezTo>
                <a:cubicBezTo>
                  <a:pt x="34" y="107"/>
                  <a:pt x="36" y="105"/>
                  <a:pt x="36" y="103"/>
                </a:cubicBezTo>
                <a:cubicBezTo>
                  <a:pt x="36" y="95"/>
                  <a:pt x="36" y="95"/>
                  <a:pt x="36" y="95"/>
                </a:cubicBezTo>
                <a:cubicBezTo>
                  <a:pt x="33" y="92"/>
                  <a:pt x="31" y="88"/>
                  <a:pt x="31" y="84"/>
                </a:cubicBezTo>
                <a:cubicBezTo>
                  <a:pt x="31" y="52"/>
                  <a:pt x="31" y="52"/>
                  <a:pt x="31" y="52"/>
                </a:cubicBezTo>
                <a:cubicBezTo>
                  <a:pt x="31" y="44"/>
                  <a:pt x="37" y="38"/>
                  <a:pt x="44" y="37"/>
                </a:cubicBezTo>
                <a:cubicBezTo>
                  <a:pt x="44" y="37"/>
                  <a:pt x="44" y="37"/>
                  <a:pt x="44" y="37"/>
                </a:cubicBezTo>
                <a:cubicBezTo>
                  <a:pt x="44" y="34"/>
                  <a:pt x="42" y="32"/>
                  <a:pt x="40" y="32"/>
                </a:cubicBezTo>
                <a:cubicBezTo>
                  <a:pt x="5" y="32"/>
                  <a:pt x="5" y="32"/>
                  <a:pt x="5" y="32"/>
                </a:cubicBezTo>
                <a:cubicBezTo>
                  <a:pt x="2" y="32"/>
                  <a:pt x="0" y="34"/>
                  <a:pt x="0" y="37"/>
                </a:cubicBez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55" name="Freeform 192">
            <a:extLst>
              <a:ext uri="{FF2B5EF4-FFF2-40B4-BE49-F238E27FC236}">
                <a16:creationId xmlns:a16="http://schemas.microsoft.com/office/drawing/2014/main" id="{92FE0221-F2AB-CB47-9377-E661A5B8B756}"/>
              </a:ext>
            </a:extLst>
          </p:cNvPr>
          <p:cNvSpPr>
            <a:spLocks noEditPoints="1"/>
          </p:cNvSpPr>
          <p:nvPr/>
        </p:nvSpPr>
        <p:spPr bwMode="auto">
          <a:xfrm>
            <a:off x="9991682" y="3706188"/>
            <a:ext cx="788988" cy="468313"/>
          </a:xfrm>
          <a:custGeom>
            <a:avLst/>
            <a:gdLst>
              <a:gd name="T0" fmla="*/ 39 w 186"/>
              <a:gd name="T1" fmla="*/ 70 h 110"/>
              <a:gd name="T2" fmla="*/ 40 w 186"/>
              <a:gd name="T3" fmla="*/ 63 h 110"/>
              <a:gd name="T4" fmla="*/ 60 w 186"/>
              <a:gd name="T5" fmla="*/ 48 h 110"/>
              <a:gd name="T6" fmla="*/ 65 w 186"/>
              <a:gd name="T7" fmla="*/ 54 h 110"/>
              <a:gd name="T8" fmla="*/ 46 w 186"/>
              <a:gd name="T9" fmla="*/ 71 h 110"/>
              <a:gd name="T10" fmla="*/ 56 w 186"/>
              <a:gd name="T11" fmla="*/ 85 h 110"/>
              <a:gd name="T12" fmla="*/ 78 w 186"/>
              <a:gd name="T13" fmla="*/ 60 h 110"/>
              <a:gd name="T14" fmla="*/ 71 w 186"/>
              <a:gd name="T15" fmla="*/ 59 h 110"/>
              <a:gd name="T16" fmla="*/ 49 w 186"/>
              <a:gd name="T17" fmla="*/ 84 h 110"/>
              <a:gd name="T18" fmla="*/ 56 w 186"/>
              <a:gd name="T19" fmla="*/ 85 h 110"/>
              <a:gd name="T20" fmla="*/ 83 w 186"/>
              <a:gd name="T21" fmla="*/ 84 h 110"/>
              <a:gd name="T22" fmla="*/ 80 w 186"/>
              <a:gd name="T23" fmla="*/ 75 h 110"/>
              <a:gd name="T24" fmla="*/ 61 w 186"/>
              <a:gd name="T25" fmla="*/ 89 h 110"/>
              <a:gd name="T26" fmla="*/ 65 w 186"/>
              <a:gd name="T27" fmla="*/ 98 h 110"/>
              <a:gd name="T28" fmla="*/ 79 w 186"/>
              <a:gd name="T29" fmla="*/ 109 h 110"/>
              <a:gd name="T30" fmla="*/ 89 w 186"/>
              <a:gd name="T31" fmla="*/ 94 h 110"/>
              <a:gd name="T32" fmla="*/ 82 w 186"/>
              <a:gd name="T33" fmla="*/ 94 h 110"/>
              <a:gd name="T34" fmla="*/ 72 w 186"/>
              <a:gd name="T35" fmla="*/ 108 h 110"/>
              <a:gd name="T36" fmla="*/ 79 w 186"/>
              <a:gd name="T37" fmla="*/ 109 h 110"/>
              <a:gd name="T38" fmla="*/ 186 w 186"/>
              <a:gd name="T39" fmla="*/ 33 h 110"/>
              <a:gd name="T40" fmla="*/ 148 w 186"/>
              <a:gd name="T41" fmla="*/ 16 h 110"/>
              <a:gd name="T42" fmla="*/ 165 w 186"/>
              <a:gd name="T43" fmla="*/ 44 h 110"/>
              <a:gd name="T44" fmla="*/ 150 w 186"/>
              <a:gd name="T45" fmla="*/ 52 h 110"/>
              <a:gd name="T46" fmla="*/ 142 w 186"/>
              <a:gd name="T47" fmla="*/ 18 h 110"/>
              <a:gd name="T48" fmla="*/ 90 w 186"/>
              <a:gd name="T49" fmla="*/ 10 h 110"/>
              <a:gd name="T50" fmla="*/ 87 w 186"/>
              <a:gd name="T51" fmla="*/ 11 h 110"/>
              <a:gd name="T52" fmla="*/ 56 w 186"/>
              <a:gd name="T53" fmla="*/ 28 h 110"/>
              <a:gd name="T54" fmla="*/ 60 w 186"/>
              <a:gd name="T55" fmla="*/ 35 h 110"/>
              <a:gd name="T56" fmla="*/ 92 w 186"/>
              <a:gd name="T57" fmla="*/ 20 h 110"/>
              <a:gd name="T58" fmla="*/ 93 w 186"/>
              <a:gd name="T59" fmla="*/ 20 h 110"/>
              <a:gd name="T60" fmla="*/ 147 w 186"/>
              <a:gd name="T61" fmla="*/ 56 h 110"/>
              <a:gd name="T62" fmla="*/ 100 w 186"/>
              <a:gd name="T63" fmla="*/ 102 h 110"/>
              <a:gd name="T64" fmla="*/ 92 w 186"/>
              <a:gd name="T65" fmla="*/ 106 h 110"/>
              <a:gd name="T66" fmla="*/ 95 w 186"/>
              <a:gd name="T67" fmla="*/ 109 h 110"/>
              <a:gd name="T68" fmla="*/ 113 w 186"/>
              <a:gd name="T69" fmla="*/ 100 h 110"/>
              <a:gd name="T70" fmla="*/ 115 w 186"/>
              <a:gd name="T71" fmla="*/ 93 h 110"/>
              <a:gd name="T72" fmla="*/ 110 w 186"/>
              <a:gd name="T73" fmla="*/ 78 h 110"/>
              <a:gd name="T74" fmla="*/ 123 w 186"/>
              <a:gd name="T75" fmla="*/ 92 h 110"/>
              <a:gd name="T76" fmla="*/ 130 w 186"/>
              <a:gd name="T77" fmla="*/ 93 h 110"/>
              <a:gd name="T78" fmla="*/ 131 w 186"/>
              <a:gd name="T79" fmla="*/ 86 h 110"/>
              <a:gd name="T80" fmla="*/ 124 w 186"/>
              <a:gd name="T81" fmla="*/ 68 h 110"/>
              <a:gd name="T82" fmla="*/ 137 w 186"/>
              <a:gd name="T83" fmla="*/ 82 h 110"/>
              <a:gd name="T84" fmla="*/ 144 w 186"/>
              <a:gd name="T85" fmla="*/ 84 h 110"/>
              <a:gd name="T86" fmla="*/ 134 w 186"/>
              <a:gd name="T87" fmla="*/ 64 h 110"/>
              <a:gd name="T88" fmla="*/ 66 w 186"/>
              <a:gd name="T89" fmla="*/ 40 h 110"/>
              <a:gd name="T90" fmla="*/ 51 w 186"/>
              <a:gd name="T91" fmla="*/ 37 h 110"/>
              <a:gd name="T92" fmla="*/ 55 w 186"/>
              <a:gd name="T93" fmla="*/ 20 h 110"/>
              <a:gd name="T94" fmla="*/ 45 w 186"/>
              <a:gd name="T95" fmla="*/ 19 h 110"/>
              <a:gd name="T96" fmla="*/ 36 w 186"/>
              <a:gd name="T97" fmla="*/ 58 h 110"/>
              <a:gd name="T98" fmla="*/ 60 w 186"/>
              <a:gd name="T99" fmla="*/ 42 h 110"/>
              <a:gd name="T100" fmla="*/ 71 w 186"/>
              <a:gd name="T101" fmla="*/ 52 h 110"/>
              <a:gd name="T102" fmla="*/ 83 w 186"/>
              <a:gd name="T103" fmla="*/ 56 h 110"/>
              <a:gd name="T104" fmla="*/ 89 w 186"/>
              <a:gd name="T105" fmla="*/ 72 h 110"/>
              <a:gd name="T106" fmla="*/ 93 w 186"/>
              <a:gd name="T107" fmla="*/ 90 h 110"/>
              <a:gd name="T108" fmla="*/ 106 w 186"/>
              <a:gd name="T109" fmla="*/ 98 h 110"/>
              <a:gd name="T110" fmla="*/ 111 w 186"/>
              <a:gd name="T111" fmla="*/ 101 h 110"/>
              <a:gd name="T112" fmla="*/ 16 w 186"/>
              <a:gd name="T113" fmla="*/ 40 h 110"/>
              <a:gd name="T114" fmla="*/ 24 w 186"/>
              <a:gd name="T115" fmla="*/ 0 h 110"/>
              <a:gd name="T116" fmla="*/ 16 w 186"/>
              <a:gd name="T117" fmla="*/ 40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86" h="110">
                <a:moveTo>
                  <a:pt x="43" y="72"/>
                </a:moveTo>
                <a:cubicBezTo>
                  <a:pt x="41" y="72"/>
                  <a:pt x="40" y="71"/>
                  <a:pt x="39" y="70"/>
                </a:cubicBezTo>
                <a:cubicBezTo>
                  <a:pt x="38" y="69"/>
                  <a:pt x="38" y="68"/>
                  <a:pt x="38" y="67"/>
                </a:cubicBezTo>
                <a:cubicBezTo>
                  <a:pt x="38" y="65"/>
                  <a:pt x="39" y="64"/>
                  <a:pt x="40" y="63"/>
                </a:cubicBezTo>
                <a:cubicBezTo>
                  <a:pt x="57" y="49"/>
                  <a:pt x="57" y="49"/>
                  <a:pt x="57" y="49"/>
                </a:cubicBezTo>
                <a:cubicBezTo>
                  <a:pt x="57" y="48"/>
                  <a:pt x="59" y="48"/>
                  <a:pt x="60" y="48"/>
                </a:cubicBezTo>
                <a:cubicBezTo>
                  <a:pt x="61" y="48"/>
                  <a:pt x="63" y="49"/>
                  <a:pt x="64" y="50"/>
                </a:cubicBezTo>
                <a:cubicBezTo>
                  <a:pt x="64" y="51"/>
                  <a:pt x="65" y="52"/>
                  <a:pt x="65" y="54"/>
                </a:cubicBezTo>
                <a:cubicBezTo>
                  <a:pt x="65" y="55"/>
                  <a:pt x="64" y="56"/>
                  <a:pt x="63" y="57"/>
                </a:cubicBezTo>
                <a:cubicBezTo>
                  <a:pt x="46" y="71"/>
                  <a:pt x="46" y="71"/>
                  <a:pt x="46" y="71"/>
                </a:cubicBezTo>
                <a:cubicBezTo>
                  <a:pt x="45" y="72"/>
                  <a:pt x="44" y="72"/>
                  <a:pt x="43" y="72"/>
                </a:cubicBezTo>
                <a:close/>
                <a:moveTo>
                  <a:pt x="56" y="85"/>
                </a:moveTo>
                <a:cubicBezTo>
                  <a:pt x="77" y="67"/>
                  <a:pt x="77" y="67"/>
                  <a:pt x="77" y="67"/>
                </a:cubicBezTo>
                <a:cubicBezTo>
                  <a:pt x="79" y="65"/>
                  <a:pt x="80" y="62"/>
                  <a:pt x="78" y="60"/>
                </a:cubicBezTo>
                <a:cubicBezTo>
                  <a:pt x="77" y="59"/>
                  <a:pt x="75" y="58"/>
                  <a:pt x="74" y="58"/>
                </a:cubicBezTo>
                <a:cubicBezTo>
                  <a:pt x="73" y="58"/>
                  <a:pt x="72" y="58"/>
                  <a:pt x="71" y="59"/>
                </a:cubicBezTo>
                <a:cubicBezTo>
                  <a:pt x="49" y="77"/>
                  <a:pt x="49" y="77"/>
                  <a:pt x="49" y="77"/>
                </a:cubicBezTo>
                <a:cubicBezTo>
                  <a:pt x="47" y="79"/>
                  <a:pt x="47" y="82"/>
                  <a:pt x="49" y="84"/>
                </a:cubicBezTo>
                <a:cubicBezTo>
                  <a:pt x="49" y="85"/>
                  <a:pt x="51" y="86"/>
                  <a:pt x="52" y="86"/>
                </a:cubicBezTo>
                <a:cubicBezTo>
                  <a:pt x="54" y="86"/>
                  <a:pt x="55" y="86"/>
                  <a:pt x="56" y="85"/>
                </a:cubicBezTo>
                <a:close/>
                <a:moveTo>
                  <a:pt x="68" y="96"/>
                </a:moveTo>
                <a:cubicBezTo>
                  <a:pt x="83" y="84"/>
                  <a:pt x="83" y="84"/>
                  <a:pt x="83" y="84"/>
                </a:cubicBezTo>
                <a:cubicBezTo>
                  <a:pt x="85" y="82"/>
                  <a:pt x="86" y="79"/>
                  <a:pt x="84" y="76"/>
                </a:cubicBezTo>
                <a:cubicBezTo>
                  <a:pt x="83" y="75"/>
                  <a:pt x="82" y="75"/>
                  <a:pt x="80" y="75"/>
                </a:cubicBezTo>
                <a:cubicBezTo>
                  <a:pt x="79" y="75"/>
                  <a:pt x="78" y="75"/>
                  <a:pt x="77" y="76"/>
                </a:cubicBezTo>
                <a:cubicBezTo>
                  <a:pt x="61" y="89"/>
                  <a:pt x="61" y="89"/>
                  <a:pt x="61" y="89"/>
                </a:cubicBezTo>
                <a:cubicBezTo>
                  <a:pt x="59" y="90"/>
                  <a:pt x="59" y="94"/>
                  <a:pt x="61" y="96"/>
                </a:cubicBezTo>
                <a:cubicBezTo>
                  <a:pt x="62" y="97"/>
                  <a:pt x="63" y="98"/>
                  <a:pt x="65" y="98"/>
                </a:cubicBezTo>
                <a:cubicBezTo>
                  <a:pt x="66" y="98"/>
                  <a:pt x="67" y="97"/>
                  <a:pt x="68" y="96"/>
                </a:cubicBezTo>
                <a:close/>
                <a:moveTo>
                  <a:pt x="79" y="109"/>
                </a:moveTo>
                <a:cubicBezTo>
                  <a:pt x="88" y="101"/>
                  <a:pt x="88" y="101"/>
                  <a:pt x="88" y="101"/>
                </a:cubicBezTo>
                <a:cubicBezTo>
                  <a:pt x="90" y="100"/>
                  <a:pt x="91" y="96"/>
                  <a:pt x="89" y="94"/>
                </a:cubicBezTo>
                <a:cubicBezTo>
                  <a:pt x="88" y="93"/>
                  <a:pt x="86" y="92"/>
                  <a:pt x="85" y="92"/>
                </a:cubicBezTo>
                <a:cubicBezTo>
                  <a:pt x="84" y="92"/>
                  <a:pt x="83" y="93"/>
                  <a:pt x="82" y="94"/>
                </a:cubicBezTo>
                <a:cubicBezTo>
                  <a:pt x="73" y="101"/>
                  <a:pt x="73" y="101"/>
                  <a:pt x="73" y="101"/>
                </a:cubicBezTo>
                <a:cubicBezTo>
                  <a:pt x="71" y="103"/>
                  <a:pt x="70" y="106"/>
                  <a:pt x="72" y="108"/>
                </a:cubicBezTo>
                <a:cubicBezTo>
                  <a:pt x="73" y="109"/>
                  <a:pt x="74" y="110"/>
                  <a:pt x="76" y="110"/>
                </a:cubicBezTo>
                <a:cubicBezTo>
                  <a:pt x="77" y="110"/>
                  <a:pt x="78" y="110"/>
                  <a:pt x="79" y="109"/>
                </a:cubicBezTo>
                <a:close/>
                <a:moveTo>
                  <a:pt x="165" y="44"/>
                </a:moveTo>
                <a:cubicBezTo>
                  <a:pt x="186" y="33"/>
                  <a:pt x="186" y="33"/>
                  <a:pt x="186" y="33"/>
                </a:cubicBezTo>
                <a:cubicBezTo>
                  <a:pt x="171" y="4"/>
                  <a:pt x="171" y="4"/>
                  <a:pt x="171" y="4"/>
                </a:cubicBezTo>
                <a:cubicBezTo>
                  <a:pt x="162" y="8"/>
                  <a:pt x="152" y="14"/>
                  <a:pt x="148" y="16"/>
                </a:cubicBezTo>
                <a:cubicBezTo>
                  <a:pt x="151" y="19"/>
                  <a:pt x="155" y="27"/>
                  <a:pt x="165" y="43"/>
                </a:cubicBezTo>
                <a:lnTo>
                  <a:pt x="165" y="44"/>
                </a:lnTo>
                <a:close/>
                <a:moveTo>
                  <a:pt x="147" y="56"/>
                </a:moveTo>
                <a:cubicBezTo>
                  <a:pt x="148" y="54"/>
                  <a:pt x="149" y="53"/>
                  <a:pt x="150" y="52"/>
                </a:cubicBezTo>
                <a:cubicBezTo>
                  <a:pt x="151" y="50"/>
                  <a:pt x="156" y="48"/>
                  <a:pt x="159" y="46"/>
                </a:cubicBezTo>
                <a:cubicBezTo>
                  <a:pt x="156" y="41"/>
                  <a:pt x="146" y="24"/>
                  <a:pt x="142" y="18"/>
                </a:cubicBezTo>
                <a:cubicBezTo>
                  <a:pt x="125" y="11"/>
                  <a:pt x="110" y="10"/>
                  <a:pt x="100" y="10"/>
                </a:cubicBezTo>
                <a:cubicBezTo>
                  <a:pt x="96" y="10"/>
                  <a:pt x="93" y="10"/>
                  <a:pt x="90" y="10"/>
                </a:cubicBezTo>
                <a:cubicBezTo>
                  <a:pt x="89" y="10"/>
                  <a:pt x="89" y="10"/>
                  <a:pt x="89" y="10"/>
                </a:cubicBezTo>
                <a:cubicBezTo>
                  <a:pt x="89" y="10"/>
                  <a:pt x="88" y="10"/>
                  <a:pt x="87" y="11"/>
                </a:cubicBezTo>
                <a:cubicBezTo>
                  <a:pt x="58" y="25"/>
                  <a:pt x="58" y="25"/>
                  <a:pt x="58" y="25"/>
                </a:cubicBezTo>
                <a:cubicBezTo>
                  <a:pt x="57" y="26"/>
                  <a:pt x="56" y="27"/>
                  <a:pt x="56" y="28"/>
                </a:cubicBezTo>
                <a:cubicBezTo>
                  <a:pt x="55" y="30"/>
                  <a:pt x="55" y="31"/>
                  <a:pt x="56" y="32"/>
                </a:cubicBezTo>
                <a:cubicBezTo>
                  <a:pt x="57" y="34"/>
                  <a:pt x="58" y="35"/>
                  <a:pt x="60" y="35"/>
                </a:cubicBezTo>
                <a:cubicBezTo>
                  <a:pt x="61" y="35"/>
                  <a:pt x="62" y="35"/>
                  <a:pt x="63" y="34"/>
                </a:cubicBezTo>
                <a:cubicBezTo>
                  <a:pt x="92" y="20"/>
                  <a:pt x="92" y="20"/>
                  <a:pt x="92" y="20"/>
                </a:cubicBezTo>
                <a:cubicBezTo>
                  <a:pt x="93" y="20"/>
                  <a:pt x="93" y="20"/>
                  <a:pt x="93" y="20"/>
                </a:cubicBezTo>
                <a:cubicBezTo>
                  <a:pt x="93" y="20"/>
                  <a:pt x="93" y="20"/>
                  <a:pt x="93" y="20"/>
                </a:cubicBezTo>
                <a:cubicBezTo>
                  <a:pt x="112" y="33"/>
                  <a:pt x="136" y="57"/>
                  <a:pt x="141" y="63"/>
                </a:cubicBezTo>
                <a:cubicBezTo>
                  <a:pt x="143" y="61"/>
                  <a:pt x="145" y="58"/>
                  <a:pt x="147" y="56"/>
                </a:cubicBezTo>
                <a:close/>
                <a:moveTo>
                  <a:pt x="98" y="108"/>
                </a:moveTo>
                <a:cubicBezTo>
                  <a:pt x="100" y="107"/>
                  <a:pt x="101" y="104"/>
                  <a:pt x="100" y="102"/>
                </a:cubicBezTo>
                <a:cubicBezTo>
                  <a:pt x="96" y="98"/>
                  <a:pt x="96" y="98"/>
                  <a:pt x="96" y="98"/>
                </a:cubicBezTo>
                <a:cubicBezTo>
                  <a:pt x="96" y="101"/>
                  <a:pt x="94" y="104"/>
                  <a:pt x="92" y="106"/>
                </a:cubicBezTo>
                <a:cubicBezTo>
                  <a:pt x="92" y="106"/>
                  <a:pt x="92" y="106"/>
                  <a:pt x="92" y="106"/>
                </a:cubicBezTo>
                <a:cubicBezTo>
                  <a:pt x="93" y="108"/>
                  <a:pt x="95" y="109"/>
                  <a:pt x="95" y="109"/>
                </a:cubicBezTo>
                <a:cubicBezTo>
                  <a:pt x="96" y="109"/>
                  <a:pt x="97" y="109"/>
                  <a:pt x="98" y="108"/>
                </a:cubicBezTo>
                <a:close/>
                <a:moveTo>
                  <a:pt x="113" y="100"/>
                </a:moveTo>
                <a:cubicBezTo>
                  <a:pt x="116" y="99"/>
                  <a:pt x="117" y="97"/>
                  <a:pt x="116" y="94"/>
                </a:cubicBezTo>
                <a:cubicBezTo>
                  <a:pt x="116" y="94"/>
                  <a:pt x="116" y="94"/>
                  <a:pt x="115" y="93"/>
                </a:cubicBezTo>
                <a:cubicBezTo>
                  <a:pt x="104" y="82"/>
                  <a:pt x="104" y="82"/>
                  <a:pt x="104" y="82"/>
                </a:cubicBezTo>
                <a:cubicBezTo>
                  <a:pt x="110" y="78"/>
                  <a:pt x="110" y="78"/>
                  <a:pt x="110" y="78"/>
                </a:cubicBezTo>
                <a:cubicBezTo>
                  <a:pt x="122" y="91"/>
                  <a:pt x="122" y="91"/>
                  <a:pt x="122" y="91"/>
                </a:cubicBezTo>
                <a:cubicBezTo>
                  <a:pt x="123" y="92"/>
                  <a:pt x="123" y="92"/>
                  <a:pt x="123" y="92"/>
                </a:cubicBezTo>
                <a:cubicBezTo>
                  <a:pt x="125" y="93"/>
                  <a:pt x="126" y="94"/>
                  <a:pt x="127" y="94"/>
                </a:cubicBezTo>
                <a:cubicBezTo>
                  <a:pt x="128" y="94"/>
                  <a:pt x="129" y="94"/>
                  <a:pt x="130" y="93"/>
                </a:cubicBezTo>
                <a:cubicBezTo>
                  <a:pt x="131" y="92"/>
                  <a:pt x="132" y="91"/>
                  <a:pt x="132" y="89"/>
                </a:cubicBezTo>
                <a:cubicBezTo>
                  <a:pt x="132" y="88"/>
                  <a:pt x="132" y="87"/>
                  <a:pt x="131" y="86"/>
                </a:cubicBezTo>
                <a:cubicBezTo>
                  <a:pt x="118" y="72"/>
                  <a:pt x="118" y="72"/>
                  <a:pt x="118" y="72"/>
                </a:cubicBezTo>
                <a:cubicBezTo>
                  <a:pt x="124" y="68"/>
                  <a:pt x="124" y="68"/>
                  <a:pt x="124" y="68"/>
                </a:cubicBezTo>
                <a:cubicBezTo>
                  <a:pt x="137" y="81"/>
                  <a:pt x="137" y="81"/>
                  <a:pt x="137" y="81"/>
                </a:cubicBezTo>
                <a:cubicBezTo>
                  <a:pt x="137" y="82"/>
                  <a:pt x="137" y="82"/>
                  <a:pt x="137" y="82"/>
                </a:cubicBezTo>
                <a:cubicBezTo>
                  <a:pt x="139" y="84"/>
                  <a:pt x="140" y="85"/>
                  <a:pt x="142" y="85"/>
                </a:cubicBezTo>
                <a:cubicBezTo>
                  <a:pt x="142" y="85"/>
                  <a:pt x="143" y="84"/>
                  <a:pt x="144" y="84"/>
                </a:cubicBezTo>
                <a:cubicBezTo>
                  <a:pt x="146" y="83"/>
                  <a:pt x="147" y="80"/>
                  <a:pt x="146" y="77"/>
                </a:cubicBezTo>
                <a:cubicBezTo>
                  <a:pt x="134" y="64"/>
                  <a:pt x="134" y="64"/>
                  <a:pt x="134" y="64"/>
                </a:cubicBezTo>
                <a:cubicBezTo>
                  <a:pt x="127" y="57"/>
                  <a:pt x="108" y="38"/>
                  <a:pt x="92" y="27"/>
                </a:cubicBezTo>
                <a:cubicBezTo>
                  <a:pt x="66" y="40"/>
                  <a:pt x="66" y="40"/>
                  <a:pt x="66" y="40"/>
                </a:cubicBezTo>
                <a:cubicBezTo>
                  <a:pt x="64" y="41"/>
                  <a:pt x="62" y="41"/>
                  <a:pt x="60" y="41"/>
                </a:cubicBezTo>
                <a:cubicBezTo>
                  <a:pt x="57" y="41"/>
                  <a:pt x="53" y="39"/>
                  <a:pt x="51" y="37"/>
                </a:cubicBezTo>
                <a:cubicBezTo>
                  <a:pt x="49" y="34"/>
                  <a:pt x="49" y="30"/>
                  <a:pt x="49" y="27"/>
                </a:cubicBezTo>
                <a:cubicBezTo>
                  <a:pt x="50" y="24"/>
                  <a:pt x="52" y="21"/>
                  <a:pt x="55" y="20"/>
                </a:cubicBezTo>
                <a:cubicBezTo>
                  <a:pt x="58" y="18"/>
                  <a:pt x="58" y="18"/>
                  <a:pt x="58" y="18"/>
                </a:cubicBezTo>
                <a:cubicBezTo>
                  <a:pt x="45" y="19"/>
                  <a:pt x="45" y="19"/>
                  <a:pt x="45" y="19"/>
                </a:cubicBezTo>
                <a:cubicBezTo>
                  <a:pt x="22" y="43"/>
                  <a:pt x="22" y="43"/>
                  <a:pt x="22" y="43"/>
                </a:cubicBezTo>
                <a:cubicBezTo>
                  <a:pt x="36" y="58"/>
                  <a:pt x="36" y="58"/>
                  <a:pt x="36" y="58"/>
                </a:cubicBezTo>
                <a:cubicBezTo>
                  <a:pt x="36" y="58"/>
                  <a:pt x="52" y="44"/>
                  <a:pt x="52" y="44"/>
                </a:cubicBezTo>
                <a:cubicBezTo>
                  <a:pt x="54" y="43"/>
                  <a:pt x="57" y="42"/>
                  <a:pt x="60" y="42"/>
                </a:cubicBezTo>
                <a:cubicBezTo>
                  <a:pt x="63" y="42"/>
                  <a:pt x="66" y="43"/>
                  <a:pt x="69" y="46"/>
                </a:cubicBezTo>
                <a:cubicBezTo>
                  <a:pt x="70" y="48"/>
                  <a:pt x="71" y="50"/>
                  <a:pt x="71" y="52"/>
                </a:cubicBezTo>
                <a:cubicBezTo>
                  <a:pt x="72" y="52"/>
                  <a:pt x="73" y="52"/>
                  <a:pt x="74" y="52"/>
                </a:cubicBezTo>
                <a:cubicBezTo>
                  <a:pt x="77" y="52"/>
                  <a:pt x="81" y="53"/>
                  <a:pt x="83" y="56"/>
                </a:cubicBezTo>
                <a:cubicBezTo>
                  <a:pt x="86" y="59"/>
                  <a:pt x="86" y="65"/>
                  <a:pt x="84" y="69"/>
                </a:cubicBezTo>
                <a:cubicBezTo>
                  <a:pt x="86" y="70"/>
                  <a:pt x="88" y="71"/>
                  <a:pt x="89" y="72"/>
                </a:cubicBezTo>
                <a:cubicBezTo>
                  <a:pt x="92" y="77"/>
                  <a:pt x="92" y="83"/>
                  <a:pt x="89" y="87"/>
                </a:cubicBezTo>
                <a:cubicBezTo>
                  <a:pt x="91" y="87"/>
                  <a:pt x="92" y="89"/>
                  <a:pt x="93" y="90"/>
                </a:cubicBezTo>
                <a:cubicBezTo>
                  <a:pt x="96" y="88"/>
                  <a:pt x="96" y="88"/>
                  <a:pt x="96" y="88"/>
                </a:cubicBezTo>
                <a:cubicBezTo>
                  <a:pt x="106" y="98"/>
                  <a:pt x="106" y="98"/>
                  <a:pt x="106" y="98"/>
                </a:cubicBezTo>
                <a:cubicBezTo>
                  <a:pt x="107" y="98"/>
                  <a:pt x="107" y="99"/>
                  <a:pt x="108" y="99"/>
                </a:cubicBezTo>
                <a:cubicBezTo>
                  <a:pt x="110" y="101"/>
                  <a:pt x="110" y="101"/>
                  <a:pt x="111" y="101"/>
                </a:cubicBezTo>
                <a:cubicBezTo>
                  <a:pt x="112" y="101"/>
                  <a:pt x="113" y="101"/>
                  <a:pt x="113" y="100"/>
                </a:cubicBezTo>
                <a:close/>
                <a:moveTo>
                  <a:pt x="16" y="40"/>
                </a:moveTo>
                <a:cubicBezTo>
                  <a:pt x="40" y="15"/>
                  <a:pt x="40" y="15"/>
                  <a:pt x="40" y="15"/>
                </a:cubicBezTo>
                <a:cubicBezTo>
                  <a:pt x="24" y="0"/>
                  <a:pt x="24" y="0"/>
                  <a:pt x="24" y="0"/>
                </a:cubicBezTo>
                <a:cubicBezTo>
                  <a:pt x="0" y="24"/>
                  <a:pt x="0" y="24"/>
                  <a:pt x="0" y="24"/>
                </a:cubicBezTo>
                <a:lnTo>
                  <a:pt x="16" y="4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56" name="TextBox 55">
            <a:extLst>
              <a:ext uri="{FF2B5EF4-FFF2-40B4-BE49-F238E27FC236}">
                <a16:creationId xmlns:a16="http://schemas.microsoft.com/office/drawing/2014/main" id="{5D28ED7C-DA56-FF4C-8A7A-6DC672ABB1E4}"/>
              </a:ext>
            </a:extLst>
          </p:cNvPr>
          <p:cNvSpPr txBox="1"/>
          <p:nvPr/>
        </p:nvSpPr>
        <p:spPr>
          <a:xfrm>
            <a:off x="312903" y="4312903"/>
            <a:ext cx="2252000" cy="738664"/>
          </a:xfrm>
          <a:prstGeom prst="rect">
            <a:avLst/>
          </a:prstGeom>
          <a:noFill/>
        </p:spPr>
        <p:txBody>
          <a:bodyPr wrap="square" rtlCol="0">
            <a:spAutoFit/>
          </a:bodyPr>
          <a:lstStyle/>
          <a:p>
            <a:pPr algn="ctr"/>
            <a:r>
              <a:rPr lang="en-US" sz="1050" dirty="0">
                <a:latin typeface="Montserrat Light" panose="00000400000000000000" pitchFamily="50" charset="0"/>
              </a:rPr>
              <a:t>Lorem ipsum dolor sit amet, consectetur adipiscing elit, sed do eiusmod tempor incididunt ut labore et dolore magna</a:t>
            </a:r>
            <a:endParaRPr lang="ru-RU" sz="1050" dirty="0">
              <a:latin typeface="Montserrat Light" panose="00000400000000000000" pitchFamily="50" charset="0"/>
            </a:endParaRPr>
          </a:p>
        </p:txBody>
      </p:sp>
      <p:sp>
        <p:nvSpPr>
          <p:cNvPr id="57" name="TextBox 56">
            <a:extLst>
              <a:ext uri="{FF2B5EF4-FFF2-40B4-BE49-F238E27FC236}">
                <a16:creationId xmlns:a16="http://schemas.microsoft.com/office/drawing/2014/main" id="{241EAB1E-1FAB-3040-96C4-F546B85E4B17}"/>
              </a:ext>
            </a:extLst>
          </p:cNvPr>
          <p:cNvSpPr txBox="1"/>
          <p:nvPr/>
        </p:nvSpPr>
        <p:spPr>
          <a:xfrm>
            <a:off x="1608801" y="2246150"/>
            <a:ext cx="2252000" cy="738664"/>
          </a:xfrm>
          <a:prstGeom prst="rect">
            <a:avLst/>
          </a:prstGeom>
          <a:noFill/>
        </p:spPr>
        <p:txBody>
          <a:bodyPr wrap="square" rtlCol="0">
            <a:spAutoFit/>
          </a:bodyPr>
          <a:lstStyle/>
          <a:p>
            <a:pPr algn="ctr"/>
            <a:r>
              <a:rPr lang="en-US" sz="1050" dirty="0">
                <a:latin typeface="Montserrat Light" panose="00000400000000000000" pitchFamily="50" charset="0"/>
              </a:rPr>
              <a:t>Lorem ipsum dolor sit amet, consectetur adipiscing elit, sed do eiusmod tempor incididunt ut labore et dolore magna</a:t>
            </a:r>
            <a:endParaRPr lang="ru-RU" sz="1050" dirty="0">
              <a:latin typeface="Montserrat Light" panose="00000400000000000000" pitchFamily="50" charset="0"/>
            </a:endParaRPr>
          </a:p>
        </p:txBody>
      </p:sp>
      <p:sp>
        <p:nvSpPr>
          <p:cNvPr id="58" name="TextBox 57">
            <a:extLst>
              <a:ext uri="{FF2B5EF4-FFF2-40B4-BE49-F238E27FC236}">
                <a16:creationId xmlns:a16="http://schemas.microsoft.com/office/drawing/2014/main" id="{5A8E9981-1491-244D-AA82-D027D7B887D1}"/>
              </a:ext>
            </a:extLst>
          </p:cNvPr>
          <p:cNvSpPr txBox="1"/>
          <p:nvPr/>
        </p:nvSpPr>
        <p:spPr>
          <a:xfrm>
            <a:off x="9352505" y="4312903"/>
            <a:ext cx="2252000" cy="738664"/>
          </a:xfrm>
          <a:prstGeom prst="rect">
            <a:avLst/>
          </a:prstGeom>
          <a:noFill/>
        </p:spPr>
        <p:txBody>
          <a:bodyPr wrap="square" rtlCol="0">
            <a:spAutoFit/>
          </a:bodyPr>
          <a:lstStyle/>
          <a:p>
            <a:pPr algn="ctr"/>
            <a:r>
              <a:rPr lang="en-US" sz="1050" dirty="0">
                <a:latin typeface="Montserrat Light" panose="00000400000000000000" pitchFamily="50" charset="0"/>
              </a:rPr>
              <a:t>Lorem ipsum dolor sit amet, consectetur adipiscing elit, sed do eiusmod tempor incididunt ut labore et dolore magna</a:t>
            </a:r>
            <a:endParaRPr lang="ru-RU" sz="1050" dirty="0">
              <a:latin typeface="Montserrat Light" panose="00000400000000000000" pitchFamily="50" charset="0"/>
            </a:endParaRPr>
          </a:p>
        </p:txBody>
      </p:sp>
      <p:sp>
        <p:nvSpPr>
          <p:cNvPr id="59" name="TextBox 58">
            <a:extLst>
              <a:ext uri="{FF2B5EF4-FFF2-40B4-BE49-F238E27FC236}">
                <a16:creationId xmlns:a16="http://schemas.microsoft.com/office/drawing/2014/main" id="{85DF1E40-AC95-D94E-9284-1799CC10A1FF}"/>
              </a:ext>
            </a:extLst>
          </p:cNvPr>
          <p:cNvSpPr txBox="1"/>
          <p:nvPr/>
        </p:nvSpPr>
        <p:spPr>
          <a:xfrm>
            <a:off x="8301264" y="2246150"/>
            <a:ext cx="2252000" cy="738664"/>
          </a:xfrm>
          <a:prstGeom prst="rect">
            <a:avLst/>
          </a:prstGeom>
          <a:noFill/>
        </p:spPr>
        <p:txBody>
          <a:bodyPr wrap="square" rtlCol="0">
            <a:spAutoFit/>
          </a:bodyPr>
          <a:lstStyle/>
          <a:p>
            <a:pPr algn="ctr"/>
            <a:r>
              <a:rPr lang="en-US" sz="1050" dirty="0">
                <a:latin typeface="Montserrat Light" panose="00000400000000000000" pitchFamily="50" charset="0"/>
              </a:rPr>
              <a:t>Lorem ipsum dolor sit amet, consectetur adipiscing elit, sed do eiusmod tempor incididunt ut labore et dolore magna</a:t>
            </a:r>
            <a:endParaRPr lang="ru-RU" sz="1050" dirty="0">
              <a:latin typeface="Montserrat Light" panose="00000400000000000000" pitchFamily="50" charset="0"/>
            </a:endParaRPr>
          </a:p>
        </p:txBody>
      </p:sp>
    </p:spTree>
    <p:extLst>
      <p:ext uri="{BB962C8B-B14F-4D97-AF65-F5344CB8AC3E}">
        <p14:creationId xmlns:p14="http://schemas.microsoft.com/office/powerpoint/2010/main" val="1471027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Forma libre 68"/>
          <p:cNvSpPr/>
          <p:nvPr/>
        </p:nvSpPr>
        <p:spPr>
          <a:xfrm>
            <a:off x="5128531" y="491066"/>
            <a:ext cx="2029320" cy="992134"/>
          </a:xfrm>
          <a:custGeom>
            <a:avLst/>
            <a:gdLst>
              <a:gd name="connsiteX0" fmla="*/ 965441 w 2029320"/>
              <a:gd name="connsiteY0" fmla="*/ 0 h 992134"/>
              <a:gd name="connsiteX1" fmla="*/ 1063881 w 2029320"/>
              <a:gd name="connsiteY1" fmla="*/ 0 h 992134"/>
              <a:gd name="connsiteX2" fmla="*/ 1148523 w 2029320"/>
              <a:gd name="connsiteY2" fmla="*/ 50046 h 992134"/>
              <a:gd name="connsiteX3" fmla="*/ 1963608 w 2029320"/>
              <a:gd name="connsiteY3" fmla="*/ 884954 h 992134"/>
              <a:gd name="connsiteX4" fmla="*/ 2029320 w 2029320"/>
              <a:gd name="connsiteY4" fmla="*/ 992134 h 992134"/>
              <a:gd name="connsiteX5" fmla="*/ 0 w 2029320"/>
              <a:gd name="connsiteY5" fmla="*/ 992134 h 992134"/>
              <a:gd name="connsiteX6" fmla="*/ 65712 w 2029320"/>
              <a:gd name="connsiteY6" fmla="*/ 884954 h 992134"/>
              <a:gd name="connsiteX7" fmla="*/ 880797 w 2029320"/>
              <a:gd name="connsiteY7" fmla="*/ 50046 h 992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29320" h="992134">
                <a:moveTo>
                  <a:pt x="965441" y="0"/>
                </a:moveTo>
                <a:lnTo>
                  <a:pt x="1063881" y="0"/>
                </a:lnTo>
                <a:lnTo>
                  <a:pt x="1148523" y="50046"/>
                </a:lnTo>
                <a:cubicBezTo>
                  <a:pt x="1463422" y="260004"/>
                  <a:pt x="1740397" y="544787"/>
                  <a:pt x="1963608" y="884954"/>
                </a:cubicBezTo>
                <a:lnTo>
                  <a:pt x="2029320" y="992134"/>
                </a:lnTo>
                <a:lnTo>
                  <a:pt x="0" y="992134"/>
                </a:lnTo>
                <a:lnTo>
                  <a:pt x="65712" y="884954"/>
                </a:lnTo>
                <a:cubicBezTo>
                  <a:pt x="288924" y="544787"/>
                  <a:pt x="565899" y="260004"/>
                  <a:pt x="880797" y="50046"/>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Forma libre 56"/>
          <p:cNvSpPr/>
          <p:nvPr/>
        </p:nvSpPr>
        <p:spPr>
          <a:xfrm rot="991130">
            <a:off x="7443500" y="3576209"/>
            <a:ext cx="1868212" cy="2843115"/>
          </a:xfrm>
          <a:custGeom>
            <a:avLst/>
            <a:gdLst>
              <a:gd name="connsiteX0" fmla="*/ 0 w 1628699"/>
              <a:gd name="connsiteY0" fmla="*/ 0 h 1628699"/>
              <a:gd name="connsiteX1" fmla="*/ 1628699 w 1628699"/>
              <a:gd name="connsiteY1" fmla="*/ 1628699 h 1628699"/>
              <a:gd name="connsiteX2" fmla="*/ 80975 w 1628699"/>
              <a:gd name="connsiteY2" fmla="*/ 1628699 h 1628699"/>
              <a:gd name="connsiteX3" fmla="*/ 97044 w 1628699"/>
              <a:gd name="connsiteY3" fmla="*/ 1563638 h 1628699"/>
              <a:gd name="connsiteX4" fmla="*/ 55690 w 1628699"/>
              <a:gd name="connsiteY4" fmla="*/ 180914 h 1628699"/>
              <a:gd name="connsiteX0" fmla="*/ 0 w 1774362"/>
              <a:gd name="connsiteY0" fmla="*/ 0 h 2088967"/>
              <a:gd name="connsiteX1" fmla="*/ 1774362 w 1774362"/>
              <a:gd name="connsiteY1" fmla="*/ 2088967 h 2088967"/>
              <a:gd name="connsiteX2" fmla="*/ 80975 w 1774362"/>
              <a:gd name="connsiteY2" fmla="*/ 1628699 h 2088967"/>
              <a:gd name="connsiteX3" fmla="*/ 97044 w 1774362"/>
              <a:gd name="connsiteY3" fmla="*/ 1563638 h 2088967"/>
              <a:gd name="connsiteX4" fmla="*/ 55690 w 1774362"/>
              <a:gd name="connsiteY4" fmla="*/ 180914 h 2088967"/>
              <a:gd name="connsiteX5" fmla="*/ 0 w 1774362"/>
              <a:gd name="connsiteY5" fmla="*/ 0 h 2088967"/>
              <a:gd name="connsiteX0" fmla="*/ 0 w 1774457"/>
              <a:gd name="connsiteY0" fmla="*/ 0 h 2155264"/>
              <a:gd name="connsiteX1" fmla="*/ 1774362 w 1774457"/>
              <a:gd name="connsiteY1" fmla="*/ 2088967 h 2155264"/>
              <a:gd name="connsiteX2" fmla="*/ 80975 w 1774457"/>
              <a:gd name="connsiteY2" fmla="*/ 1628699 h 2155264"/>
              <a:gd name="connsiteX3" fmla="*/ 97044 w 1774457"/>
              <a:gd name="connsiteY3" fmla="*/ 1563638 h 2155264"/>
              <a:gd name="connsiteX4" fmla="*/ 55690 w 1774457"/>
              <a:gd name="connsiteY4" fmla="*/ 180914 h 2155264"/>
              <a:gd name="connsiteX5" fmla="*/ 0 w 1774457"/>
              <a:gd name="connsiteY5" fmla="*/ 0 h 2155264"/>
              <a:gd name="connsiteX0" fmla="*/ 0 w 1774362"/>
              <a:gd name="connsiteY0" fmla="*/ 0 h 2088967"/>
              <a:gd name="connsiteX1" fmla="*/ 1774362 w 1774362"/>
              <a:gd name="connsiteY1" fmla="*/ 2088967 h 2088967"/>
              <a:gd name="connsiteX2" fmla="*/ 80975 w 1774362"/>
              <a:gd name="connsiteY2" fmla="*/ 1628699 h 2088967"/>
              <a:gd name="connsiteX3" fmla="*/ 97044 w 1774362"/>
              <a:gd name="connsiteY3" fmla="*/ 1563638 h 2088967"/>
              <a:gd name="connsiteX4" fmla="*/ 55690 w 1774362"/>
              <a:gd name="connsiteY4" fmla="*/ 180914 h 2088967"/>
              <a:gd name="connsiteX5" fmla="*/ 0 w 1774362"/>
              <a:gd name="connsiteY5" fmla="*/ 0 h 2088967"/>
              <a:gd name="connsiteX0" fmla="*/ 0 w 1774362"/>
              <a:gd name="connsiteY0" fmla="*/ 0 h 2088967"/>
              <a:gd name="connsiteX1" fmla="*/ 1774362 w 1774362"/>
              <a:gd name="connsiteY1" fmla="*/ 2088967 h 2088967"/>
              <a:gd name="connsiteX2" fmla="*/ 80975 w 1774362"/>
              <a:gd name="connsiteY2" fmla="*/ 1628699 h 2088967"/>
              <a:gd name="connsiteX3" fmla="*/ 97044 w 1774362"/>
              <a:gd name="connsiteY3" fmla="*/ 1563638 h 2088967"/>
              <a:gd name="connsiteX4" fmla="*/ 55690 w 1774362"/>
              <a:gd name="connsiteY4" fmla="*/ 180914 h 2088967"/>
              <a:gd name="connsiteX5" fmla="*/ 0 w 1774362"/>
              <a:gd name="connsiteY5" fmla="*/ 0 h 2088967"/>
              <a:gd name="connsiteX0" fmla="*/ 0 w 1774362"/>
              <a:gd name="connsiteY0" fmla="*/ 0 h 2088967"/>
              <a:gd name="connsiteX1" fmla="*/ 1774362 w 1774362"/>
              <a:gd name="connsiteY1" fmla="*/ 2088967 h 2088967"/>
              <a:gd name="connsiteX2" fmla="*/ 80975 w 1774362"/>
              <a:gd name="connsiteY2" fmla="*/ 1628699 h 2088967"/>
              <a:gd name="connsiteX3" fmla="*/ 97044 w 1774362"/>
              <a:gd name="connsiteY3" fmla="*/ 1563638 h 2088967"/>
              <a:gd name="connsiteX4" fmla="*/ 55690 w 1774362"/>
              <a:gd name="connsiteY4" fmla="*/ 180914 h 2088967"/>
              <a:gd name="connsiteX5" fmla="*/ 0 w 1774362"/>
              <a:gd name="connsiteY5" fmla="*/ 0 h 2088967"/>
              <a:gd name="connsiteX0" fmla="*/ 0 w 1774362"/>
              <a:gd name="connsiteY0" fmla="*/ 0 h 2088967"/>
              <a:gd name="connsiteX1" fmla="*/ 1774362 w 1774362"/>
              <a:gd name="connsiteY1" fmla="*/ 2088967 h 2088967"/>
              <a:gd name="connsiteX2" fmla="*/ 80975 w 1774362"/>
              <a:gd name="connsiteY2" fmla="*/ 1628699 h 2088967"/>
              <a:gd name="connsiteX3" fmla="*/ 97044 w 1774362"/>
              <a:gd name="connsiteY3" fmla="*/ 1563638 h 2088967"/>
              <a:gd name="connsiteX4" fmla="*/ 55690 w 1774362"/>
              <a:gd name="connsiteY4" fmla="*/ 180914 h 2088967"/>
              <a:gd name="connsiteX5" fmla="*/ 0 w 1774362"/>
              <a:gd name="connsiteY5" fmla="*/ 0 h 2088967"/>
              <a:gd name="connsiteX0" fmla="*/ 0 w 1774362"/>
              <a:gd name="connsiteY0" fmla="*/ 0 h 2088967"/>
              <a:gd name="connsiteX1" fmla="*/ 1774362 w 1774362"/>
              <a:gd name="connsiteY1" fmla="*/ 2088967 h 2088967"/>
              <a:gd name="connsiteX2" fmla="*/ 80975 w 1774362"/>
              <a:gd name="connsiteY2" fmla="*/ 1628699 h 2088967"/>
              <a:gd name="connsiteX3" fmla="*/ 97044 w 1774362"/>
              <a:gd name="connsiteY3" fmla="*/ 1563638 h 2088967"/>
              <a:gd name="connsiteX4" fmla="*/ 55690 w 1774362"/>
              <a:gd name="connsiteY4" fmla="*/ 180914 h 2088967"/>
              <a:gd name="connsiteX5" fmla="*/ 0 w 1774362"/>
              <a:gd name="connsiteY5" fmla="*/ 0 h 2088967"/>
              <a:gd name="connsiteX0" fmla="*/ 0 w 1774362"/>
              <a:gd name="connsiteY0" fmla="*/ 0 h 2088967"/>
              <a:gd name="connsiteX1" fmla="*/ 1774362 w 1774362"/>
              <a:gd name="connsiteY1" fmla="*/ 2088967 h 2088967"/>
              <a:gd name="connsiteX2" fmla="*/ 80975 w 1774362"/>
              <a:gd name="connsiteY2" fmla="*/ 1628699 h 2088967"/>
              <a:gd name="connsiteX3" fmla="*/ 97044 w 1774362"/>
              <a:gd name="connsiteY3" fmla="*/ 1563638 h 2088967"/>
              <a:gd name="connsiteX4" fmla="*/ 55690 w 1774362"/>
              <a:gd name="connsiteY4" fmla="*/ 180914 h 2088967"/>
              <a:gd name="connsiteX5" fmla="*/ 0 w 1774362"/>
              <a:gd name="connsiteY5" fmla="*/ 0 h 2088967"/>
              <a:gd name="connsiteX0" fmla="*/ 0 w 1774362"/>
              <a:gd name="connsiteY0" fmla="*/ 0 h 2088967"/>
              <a:gd name="connsiteX1" fmla="*/ 1774362 w 1774362"/>
              <a:gd name="connsiteY1" fmla="*/ 2088967 h 2088967"/>
              <a:gd name="connsiteX2" fmla="*/ 80975 w 1774362"/>
              <a:gd name="connsiteY2" fmla="*/ 1628699 h 2088967"/>
              <a:gd name="connsiteX3" fmla="*/ 97044 w 1774362"/>
              <a:gd name="connsiteY3" fmla="*/ 1563638 h 2088967"/>
              <a:gd name="connsiteX4" fmla="*/ 55690 w 1774362"/>
              <a:gd name="connsiteY4" fmla="*/ 180914 h 2088967"/>
              <a:gd name="connsiteX5" fmla="*/ 0 w 1774362"/>
              <a:gd name="connsiteY5" fmla="*/ 0 h 2088967"/>
              <a:gd name="connsiteX0" fmla="*/ 0 w 1774362"/>
              <a:gd name="connsiteY0" fmla="*/ 0 h 2088967"/>
              <a:gd name="connsiteX1" fmla="*/ 1774362 w 1774362"/>
              <a:gd name="connsiteY1" fmla="*/ 2088967 h 2088967"/>
              <a:gd name="connsiteX2" fmla="*/ 80975 w 1774362"/>
              <a:gd name="connsiteY2" fmla="*/ 1628699 h 2088967"/>
              <a:gd name="connsiteX3" fmla="*/ 97044 w 1774362"/>
              <a:gd name="connsiteY3" fmla="*/ 1563638 h 2088967"/>
              <a:gd name="connsiteX4" fmla="*/ 55690 w 1774362"/>
              <a:gd name="connsiteY4" fmla="*/ 180914 h 2088967"/>
              <a:gd name="connsiteX5" fmla="*/ 0 w 1774362"/>
              <a:gd name="connsiteY5" fmla="*/ 0 h 2088967"/>
              <a:gd name="connsiteX0" fmla="*/ 0 w 1774362"/>
              <a:gd name="connsiteY0" fmla="*/ 0 h 2088967"/>
              <a:gd name="connsiteX1" fmla="*/ 1774362 w 1774362"/>
              <a:gd name="connsiteY1" fmla="*/ 2088967 h 2088967"/>
              <a:gd name="connsiteX2" fmla="*/ 80975 w 1774362"/>
              <a:gd name="connsiteY2" fmla="*/ 1628699 h 2088967"/>
              <a:gd name="connsiteX3" fmla="*/ 97044 w 1774362"/>
              <a:gd name="connsiteY3" fmla="*/ 1563638 h 2088967"/>
              <a:gd name="connsiteX4" fmla="*/ 55690 w 1774362"/>
              <a:gd name="connsiteY4" fmla="*/ 180914 h 2088967"/>
              <a:gd name="connsiteX5" fmla="*/ 0 w 1774362"/>
              <a:gd name="connsiteY5" fmla="*/ 0 h 2088967"/>
              <a:gd name="connsiteX0" fmla="*/ 0 w 1774362"/>
              <a:gd name="connsiteY0" fmla="*/ 0 h 2088967"/>
              <a:gd name="connsiteX1" fmla="*/ 1774362 w 1774362"/>
              <a:gd name="connsiteY1" fmla="*/ 2088967 h 2088967"/>
              <a:gd name="connsiteX2" fmla="*/ 80975 w 1774362"/>
              <a:gd name="connsiteY2" fmla="*/ 1628699 h 2088967"/>
              <a:gd name="connsiteX3" fmla="*/ 97044 w 1774362"/>
              <a:gd name="connsiteY3" fmla="*/ 1563638 h 2088967"/>
              <a:gd name="connsiteX4" fmla="*/ 55690 w 1774362"/>
              <a:gd name="connsiteY4" fmla="*/ 180914 h 2088967"/>
              <a:gd name="connsiteX5" fmla="*/ 0 w 1774362"/>
              <a:gd name="connsiteY5" fmla="*/ 0 h 2088967"/>
              <a:gd name="connsiteX0" fmla="*/ 0 w 1774362"/>
              <a:gd name="connsiteY0" fmla="*/ 0 h 2088967"/>
              <a:gd name="connsiteX1" fmla="*/ 1774362 w 1774362"/>
              <a:gd name="connsiteY1" fmla="*/ 2088967 h 2088967"/>
              <a:gd name="connsiteX2" fmla="*/ 80975 w 1774362"/>
              <a:gd name="connsiteY2" fmla="*/ 1628699 h 2088967"/>
              <a:gd name="connsiteX3" fmla="*/ 97044 w 1774362"/>
              <a:gd name="connsiteY3" fmla="*/ 1563638 h 2088967"/>
              <a:gd name="connsiteX4" fmla="*/ 55690 w 1774362"/>
              <a:gd name="connsiteY4" fmla="*/ 180914 h 2088967"/>
              <a:gd name="connsiteX5" fmla="*/ 0 w 1774362"/>
              <a:gd name="connsiteY5" fmla="*/ 0 h 2088967"/>
              <a:gd name="connsiteX0" fmla="*/ 0 w 1774362"/>
              <a:gd name="connsiteY0" fmla="*/ 0 h 2088967"/>
              <a:gd name="connsiteX1" fmla="*/ 1774362 w 1774362"/>
              <a:gd name="connsiteY1" fmla="*/ 2088967 h 2088967"/>
              <a:gd name="connsiteX2" fmla="*/ 80975 w 1774362"/>
              <a:gd name="connsiteY2" fmla="*/ 1628699 h 2088967"/>
              <a:gd name="connsiteX3" fmla="*/ 97044 w 1774362"/>
              <a:gd name="connsiteY3" fmla="*/ 1563638 h 2088967"/>
              <a:gd name="connsiteX4" fmla="*/ 55690 w 1774362"/>
              <a:gd name="connsiteY4" fmla="*/ 180914 h 2088967"/>
              <a:gd name="connsiteX5" fmla="*/ 0 w 1774362"/>
              <a:gd name="connsiteY5" fmla="*/ 0 h 2088967"/>
              <a:gd name="connsiteX0" fmla="*/ 0 w 1774362"/>
              <a:gd name="connsiteY0" fmla="*/ 0 h 2088967"/>
              <a:gd name="connsiteX1" fmla="*/ 1774362 w 1774362"/>
              <a:gd name="connsiteY1" fmla="*/ 2088967 h 2088967"/>
              <a:gd name="connsiteX2" fmla="*/ 80975 w 1774362"/>
              <a:gd name="connsiteY2" fmla="*/ 1628699 h 2088967"/>
              <a:gd name="connsiteX3" fmla="*/ 97044 w 1774362"/>
              <a:gd name="connsiteY3" fmla="*/ 1563638 h 2088967"/>
              <a:gd name="connsiteX4" fmla="*/ 55690 w 1774362"/>
              <a:gd name="connsiteY4" fmla="*/ 180914 h 2088967"/>
              <a:gd name="connsiteX5" fmla="*/ 0 w 1774362"/>
              <a:gd name="connsiteY5" fmla="*/ 0 h 2088967"/>
              <a:gd name="connsiteX0" fmla="*/ 0 w 1774362"/>
              <a:gd name="connsiteY0" fmla="*/ 0 h 2088967"/>
              <a:gd name="connsiteX1" fmla="*/ 1774362 w 1774362"/>
              <a:gd name="connsiteY1" fmla="*/ 2088967 h 2088967"/>
              <a:gd name="connsiteX2" fmla="*/ 80975 w 1774362"/>
              <a:gd name="connsiteY2" fmla="*/ 1628699 h 2088967"/>
              <a:gd name="connsiteX3" fmla="*/ 97044 w 1774362"/>
              <a:gd name="connsiteY3" fmla="*/ 1563638 h 2088967"/>
              <a:gd name="connsiteX4" fmla="*/ 55690 w 1774362"/>
              <a:gd name="connsiteY4" fmla="*/ 180914 h 2088967"/>
              <a:gd name="connsiteX5" fmla="*/ 0 w 1774362"/>
              <a:gd name="connsiteY5" fmla="*/ 0 h 2088967"/>
              <a:gd name="connsiteX0" fmla="*/ 0 w 1774362"/>
              <a:gd name="connsiteY0" fmla="*/ 0 h 2088967"/>
              <a:gd name="connsiteX1" fmla="*/ 1774362 w 1774362"/>
              <a:gd name="connsiteY1" fmla="*/ 2088967 h 2088967"/>
              <a:gd name="connsiteX2" fmla="*/ 80975 w 1774362"/>
              <a:gd name="connsiteY2" fmla="*/ 1628699 h 2088967"/>
              <a:gd name="connsiteX3" fmla="*/ 97044 w 1774362"/>
              <a:gd name="connsiteY3" fmla="*/ 1563638 h 2088967"/>
              <a:gd name="connsiteX4" fmla="*/ 55690 w 1774362"/>
              <a:gd name="connsiteY4" fmla="*/ 180914 h 2088967"/>
              <a:gd name="connsiteX5" fmla="*/ 0 w 1774362"/>
              <a:gd name="connsiteY5" fmla="*/ 0 h 2088967"/>
              <a:gd name="connsiteX0" fmla="*/ 0 w 1774362"/>
              <a:gd name="connsiteY0" fmla="*/ 0 h 2088967"/>
              <a:gd name="connsiteX1" fmla="*/ 1774362 w 1774362"/>
              <a:gd name="connsiteY1" fmla="*/ 2088967 h 2088967"/>
              <a:gd name="connsiteX2" fmla="*/ 80975 w 1774362"/>
              <a:gd name="connsiteY2" fmla="*/ 1628699 h 2088967"/>
              <a:gd name="connsiteX3" fmla="*/ 97044 w 1774362"/>
              <a:gd name="connsiteY3" fmla="*/ 1563638 h 2088967"/>
              <a:gd name="connsiteX4" fmla="*/ 55690 w 1774362"/>
              <a:gd name="connsiteY4" fmla="*/ 180914 h 2088967"/>
              <a:gd name="connsiteX5" fmla="*/ 0 w 1774362"/>
              <a:gd name="connsiteY5" fmla="*/ 0 h 2088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74362" h="2088967">
                <a:moveTo>
                  <a:pt x="0" y="0"/>
                </a:moveTo>
                <a:cubicBezTo>
                  <a:pt x="286445" y="318009"/>
                  <a:pt x="1647064" y="1332799"/>
                  <a:pt x="1774362" y="2088967"/>
                </a:cubicBezTo>
                <a:cubicBezTo>
                  <a:pt x="1061889" y="1722518"/>
                  <a:pt x="750963" y="1696223"/>
                  <a:pt x="80975" y="1628699"/>
                </a:cubicBezTo>
                <a:lnTo>
                  <a:pt x="97044" y="1563638"/>
                </a:lnTo>
                <a:cubicBezTo>
                  <a:pt x="189713" y="1117703"/>
                  <a:pt x="181414" y="645514"/>
                  <a:pt x="55690" y="180914"/>
                </a:cubicBezTo>
                <a:lnTo>
                  <a:pt x="0" y="0"/>
                </a:lnTo>
                <a:close/>
              </a:path>
            </a:pathLst>
          </a:cu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orma libre 57"/>
          <p:cNvSpPr/>
          <p:nvPr/>
        </p:nvSpPr>
        <p:spPr>
          <a:xfrm rot="20608870" flipH="1">
            <a:off x="2880289" y="3368791"/>
            <a:ext cx="1868212" cy="2843115"/>
          </a:xfrm>
          <a:custGeom>
            <a:avLst/>
            <a:gdLst>
              <a:gd name="connsiteX0" fmla="*/ 0 w 1628699"/>
              <a:gd name="connsiteY0" fmla="*/ 0 h 1628699"/>
              <a:gd name="connsiteX1" fmla="*/ 1628699 w 1628699"/>
              <a:gd name="connsiteY1" fmla="*/ 1628699 h 1628699"/>
              <a:gd name="connsiteX2" fmla="*/ 80975 w 1628699"/>
              <a:gd name="connsiteY2" fmla="*/ 1628699 h 1628699"/>
              <a:gd name="connsiteX3" fmla="*/ 97044 w 1628699"/>
              <a:gd name="connsiteY3" fmla="*/ 1563638 h 1628699"/>
              <a:gd name="connsiteX4" fmla="*/ 55690 w 1628699"/>
              <a:gd name="connsiteY4" fmla="*/ 180914 h 1628699"/>
              <a:gd name="connsiteX0" fmla="*/ 0 w 1774362"/>
              <a:gd name="connsiteY0" fmla="*/ 0 h 2088967"/>
              <a:gd name="connsiteX1" fmla="*/ 1774362 w 1774362"/>
              <a:gd name="connsiteY1" fmla="*/ 2088967 h 2088967"/>
              <a:gd name="connsiteX2" fmla="*/ 80975 w 1774362"/>
              <a:gd name="connsiteY2" fmla="*/ 1628699 h 2088967"/>
              <a:gd name="connsiteX3" fmla="*/ 97044 w 1774362"/>
              <a:gd name="connsiteY3" fmla="*/ 1563638 h 2088967"/>
              <a:gd name="connsiteX4" fmla="*/ 55690 w 1774362"/>
              <a:gd name="connsiteY4" fmla="*/ 180914 h 2088967"/>
              <a:gd name="connsiteX5" fmla="*/ 0 w 1774362"/>
              <a:gd name="connsiteY5" fmla="*/ 0 h 2088967"/>
              <a:gd name="connsiteX0" fmla="*/ 0 w 1774457"/>
              <a:gd name="connsiteY0" fmla="*/ 0 h 2155264"/>
              <a:gd name="connsiteX1" fmla="*/ 1774362 w 1774457"/>
              <a:gd name="connsiteY1" fmla="*/ 2088967 h 2155264"/>
              <a:gd name="connsiteX2" fmla="*/ 80975 w 1774457"/>
              <a:gd name="connsiteY2" fmla="*/ 1628699 h 2155264"/>
              <a:gd name="connsiteX3" fmla="*/ 97044 w 1774457"/>
              <a:gd name="connsiteY3" fmla="*/ 1563638 h 2155264"/>
              <a:gd name="connsiteX4" fmla="*/ 55690 w 1774457"/>
              <a:gd name="connsiteY4" fmla="*/ 180914 h 2155264"/>
              <a:gd name="connsiteX5" fmla="*/ 0 w 1774457"/>
              <a:gd name="connsiteY5" fmla="*/ 0 h 2155264"/>
              <a:gd name="connsiteX0" fmla="*/ 0 w 1774362"/>
              <a:gd name="connsiteY0" fmla="*/ 0 h 2088967"/>
              <a:gd name="connsiteX1" fmla="*/ 1774362 w 1774362"/>
              <a:gd name="connsiteY1" fmla="*/ 2088967 h 2088967"/>
              <a:gd name="connsiteX2" fmla="*/ 80975 w 1774362"/>
              <a:gd name="connsiteY2" fmla="*/ 1628699 h 2088967"/>
              <a:gd name="connsiteX3" fmla="*/ 97044 w 1774362"/>
              <a:gd name="connsiteY3" fmla="*/ 1563638 h 2088967"/>
              <a:gd name="connsiteX4" fmla="*/ 55690 w 1774362"/>
              <a:gd name="connsiteY4" fmla="*/ 180914 h 2088967"/>
              <a:gd name="connsiteX5" fmla="*/ 0 w 1774362"/>
              <a:gd name="connsiteY5" fmla="*/ 0 h 2088967"/>
              <a:gd name="connsiteX0" fmla="*/ 0 w 1774362"/>
              <a:gd name="connsiteY0" fmla="*/ 0 h 2088967"/>
              <a:gd name="connsiteX1" fmla="*/ 1774362 w 1774362"/>
              <a:gd name="connsiteY1" fmla="*/ 2088967 h 2088967"/>
              <a:gd name="connsiteX2" fmla="*/ 80975 w 1774362"/>
              <a:gd name="connsiteY2" fmla="*/ 1628699 h 2088967"/>
              <a:gd name="connsiteX3" fmla="*/ 97044 w 1774362"/>
              <a:gd name="connsiteY3" fmla="*/ 1563638 h 2088967"/>
              <a:gd name="connsiteX4" fmla="*/ 55690 w 1774362"/>
              <a:gd name="connsiteY4" fmla="*/ 180914 h 2088967"/>
              <a:gd name="connsiteX5" fmla="*/ 0 w 1774362"/>
              <a:gd name="connsiteY5" fmla="*/ 0 h 2088967"/>
              <a:gd name="connsiteX0" fmla="*/ 0 w 1774362"/>
              <a:gd name="connsiteY0" fmla="*/ 0 h 2088967"/>
              <a:gd name="connsiteX1" fmla="*/ 1774362 w 1774362"/>
              <a:gd name="connsiteY1" fmla="*/ 2088967 h 2088967"/>
              <a:gd name="connsiteX2" fmla="*/ 80975 w 1774362"/>
              <a:gd name="connsiteY2" fmla="*/ 1628699 h 2088967"/>
              <a:gd name="connsiteX3" fmla="*/ 97044 w 1774362"/>
              <a:gd name="connsiteY3" fmla="*/ 1563638 h 2088967"/>
              <a:gd name="connsiteX4" fmla="*/ 55690 w 1774362"/>
              <a:gd name="connsiteY4" fmla="*/ 180914 h 2088967"/>
              <a:gd name="connsiteX5" fmla="*/ 0 w 1774362"/>
              <a:gd name="connsiteY5" fmla="*/ 0 h 2088967"/>
              <a:gd name="connsiteX0" fmla="*/ 0 w 1774362"/>
              <a:gd name="connsiteY0" fmla="*/ 0 h 2088967"/>
              <a:gd name="connsiteX1" fmla="*/ 1774362 w 1774362"/>
              <a:gd name="connsiteY1" fmla="*/ 2088967 h 2088967"/>
              <a:gd name="connsiteX2" fmla="*/ 80975 w 1774362"/>
              <a:gd name="connsiteY2" fmla="*/ 1628699 h 2088967"/>
              <a:gd name="connsiteX3" fmla="*/ 97044 w 1774362"/>
              <a:gd name="connsiteY3" fmla="*/ 1563638 h 2088967"/>
              <a:gd name="connsiteX4" fmla="*/ 55690 w 1774362"/>
              <a:gd name="connsiteY4" fmla="*/ 180914 h 2088967"/>
              <a:gd name="connsiteX5" fmla="*/ 0 w 1774362"/>
              <a:gd name="connsiteY5" fmla="*/ 0 h 2088967"/>
              <a:gd name="connsiteX0" fmla="*/ 0 w 1774362"/>
              <a:gd name="connsiteY0" fmla="*/ 0 h 2088967"/>
              <a:gd name="connsiteX1" fmla="*/ 1774362 w 1774362"/>
              <a:gd name="connsiteY1" fmla="*/ 2088967 h 2088967"/>
              <a:gd name="connsiteX2" fmla="*/ 80975 w 1774362"/>
              <a:gd name="connsiteY2" fmla="*/ 1628699 h 2088967"/>
              <a:gd name="connsiteX3" fmla="*/ 97044 w 1774362"/>
              <a:gd name="connsiteY3" fmla="*/ 1563638 h 2088967"/>
              <a:gd name="connsiteX4" fmla="*/ 55690 w 1774362"/>
              <a:gd name="connsiteY4" fmla="*/ 180914 h 2088967"/>
              <a:gd name="connsiteX5" fmla="*/ 0 w 1774362"/>
              <a:gd name="connsiteY5" fmla="*/ 0 h 2088967"/>
              <a:gd name="connsiteX0" fmla="*/ 0 w 1774362"/>
              <a:gd name="connsiteY0" fmla="*/ 0 h 2088967"/>
              <a:gd name="connsiteX1" fmla="*/ 1774362 w 1774362"/>
              <a:gd name="connsiteY1" fmla="*/ 2088967 h 2088967"/>
              <a:gd name="connsiteX2" fmla="*/ 80975 w 1774362"/>
              <a:gd name="connsiteY2" fmla="*/ 1628699 h 2088967"/>
              <a:gd name="connsiteX3" fmla="*/ 97044 w 1774362"/>
              <a:gd name="connsiteY3" fmla="*/ 1563638 h 2088967"/>
              <a:gd name="connsiteX4" fmla="*/ 55690 w 1774362"/>
              <a:gd name="connsiteY4" fmla="*/ 180914 h 2088967"/>
              <a:gd name="connsiteX5" fmla="*/ 0 w 1774362"/>
              <a:gd name="connsiteY5" fmla="*/ 0 h 2088967"/>
              <a:gd name="connsiteX0" fmla="*/ 0 w 1774362"/>
              <a:gd name="connsiteY0" fmla="*/ 0 h 2088967"/>
              <a:gd name="connsiteX1" fmla="*/ 1774362 w 1774362"/>
              <a:gd name="connsiteY1" fmla="*/ 2088967 h 2088967"/>
              <a:gd name="connsiteX2" fmla="*/ 80975 w 1774362"/>
              <a:gd name="connsiteY2" fmla="*/ 1628699 h 2088967"/>
              <a:gd name="connsiteX3" fmla="*/ 97044 w 1774362"/>
              <a:gd name="connsiteY3" fmla="*/ 1563638 h 2088967"/>
              <a:gd name="connsiteX4" fmla="*/ 55690 w 1774362"/>
              <a:gd name="connsiteY4" fmla="*/ 180914 h 2088967"/>
              <a:gd name="connsiteX5" fmla="*/ 0 w 1774362"/>
              <a:gd name="connsiteY5" fmla="*/ 0 h 2088967"/>
              <a:gd name="connsiteX0" fmla="*/ 0 w 1774362"/>
              <a:gd name="connsiteY0" fmla="*/ 0 h 2088967"/>
              <a:gd name="connsiteX1" fmla="*/ 1774362 w 1774362"/>
              <a:gd name="connsiteY1" fmla="*/ 2088967 h 2088967"/>
              <a:gd name="connsiteX2" fmla="*/ 80975 w 1774362"/>
              <a:gd name="connsiteY2" fmla="*/ 1628699 h 2088967"/>
              <a:gd name="connsiteX3" fmla="*/ 97044 w 1774362"/>
              <a:gd name="connsiteY3" fmla="*/ 1563638 h 2088967"/>
              <a:gd name="connsiteX4" fmla="*/ 55690 w 1774362"/>
              <a:gd name="connsiteY4" fmla="*/ 180914 h 2088967"/>
              <a:gd name="connsiteX5" fmla="*/ 0 w 1774362"/>
              <a:gd name="connsiteY5" fmla="*/ 0 h 2088967"/>
              <a:gd name="connsiteX0" fmla="*/ 0 w 1774362"/>
              <a:gd name="connsiteY0" fmla="*/ 0 h 2088967"/>
              <a:gd name="connsiteX1" fmla="*/ 1774362 w 1774362"/>
              <a:gd name="connsiteY1" fmla="*/ 2088967 h 2088967"/>
              <a:gd name="connsiteX2" fmla="*/ 80975 w 1774362"/>
              <a:gd name="connsiteY2" fmla="*/ 1628699 h 2088967"/>
              <a:gd name="connsiteX3" fmla="*/ 97044 w 1774362"/>
              <a:gd name="connsiteY3" fmla="*/ 1563638 h 2088967"/>
              <a:gd name="connsiteX4" fmla="*/ 55690 w 1774362"/>
              <a:gd name="connsiteY4" fmla="*/ 180914 h 2088967"/>
              <a:gd name="connsiteX5" fmla="*/ 0 w 1774362"/>
              <a:gd name="connsiteY5" fmla="*/ 0 h 2088967"/>
              <a:gd name="connsiteX0" fmla="*/ 0 w 1774362"/>
              <a:gd name="connsiteY0" fmla="*/ 0 h 2088967"/>
              <a:gd name="connsiteX1" fmla="*/ 1774362 w 1774362"/>
              <a:gd name="connsiteY1" fmla="*/ 2088967 h 2088967"/>
              <a:gd name="connsiteX2" fmla="*/ 80975 w 1774362"/>
              <a:gd name="connsiteY2" fmla="*/ 1628699 h 2088967"/>
              <a:gd name="connsiteX3" fmla="*/ 97044 w 1774362"/>
              <a:gd name="connsiteY3" fmla="*/ 1563638 h 2088967"/>
              <a:gd name="connsiteX4" fmla="*/ 55690 w 1774362"/>
              <a:gd name="connsiteY4" fmla="*/ 180914 h 2088967"/>
              <a:gd name="connsiteX5" fmla="*/ 0 w 1774362"/>
              <a:gd name="connsiteY5" fmla="*/ 0 h 2088967"/>
              <a:gd name="connsiteX0" fmla="*/ 0 w 1774362"/>
              <a:gd name="connsiteY0" fmla="*/ 0 h 2088967"/>
              <a:gd name="connsiteX1" fmla="*/ 1774362 w 1774362"/>
              <a:gd name="connsiteY1" fmla="*/ 2088967 h 2088967"/>
              <a:gd name="connsiteX2" fmla="*/ 80975 w 1774362"/>
              <a:gd name="connsiteY2" fmla="*/ 1628699 h 2088967"/>
              <a:gd name="connsiteX3" fmla="*/ 97044 w 1774362"/>
              <a:gd name="connsiteY3" fmla="*/ 1563638 h 2088967"/>
              <a:gd name="connsiteX4" fmla="*/ 55690 w 1774362"/>
              <a:gd name="connsiteY4" fmla="*/ 180914 h 2088967"/>
              <a:gd name="connsiteX5" fmla="*/ 0 w 1774362"/>
              <a:gd name="connsiteY5" fmla="*/ 0 h 2088967"/>
              <a:gd name="connsiteX0" fmla="*/ 0 w 1774362"/>
              <a:gd name="connsiteY0" fmla="*/ 0 h 2088967"/>
              <a:gd name="connsiteX1" fmla="*/ 1774362 w 1774362"/>
              <a:gd name="connsiteY1" fmla="*/ 2088967 h 2088967"/>
              <a:gd name="connsiteX2" fmla="*/ 80975 w 1774362"/>
              <a:gd name="connsiteY2" fmla="*/ 1628699 h 2088967"/>
              <a:gd name="connsiteX3" fmla="*/ 97044 w 1774362"/>
              <a:gd name="connsiteY3" fmla="*/ 1563638 h 2088967"/>
              <a:gd name="connsiteX4" fmla="*/ 55690 w 1774362"/>
              <a:gd name="connsiteY4" fmla="*/ 180914 h 2088967"/>
              <a:gd name="connsiteX5" fmla="*/ 0 w 1774362"/>
              <a:gd name="connsiteY5" fmla="*/ 0 h 2088967"/>
              <a:gd name="connsiteX0" fmla="*/ 0 w 1774362"/>
              <a:gd name="connsiteY0" fmla="*/ 0 h 2088967"/>
              <a:gd name="connsiteX1" fmla="*/ 1774362 w 1774362"/>
              <a:gd name="connsiteY1" fmla="*/ 2088967 h 2088967"/>
              <a:gd name="connsiteX2" fmla="*/ 80975 w 1774362"/>
              <a:gd name="connsiteY2" fmla="*/ 1628699 h 2088967"/>
              <a:gd name="connsiteX3" fmla="*/ 97044 w 1774362"/>
              <a:gd name="connsiteY3" fmla="*/ 1563638 h 2088967"/>
              <a:gd name="connsiteX4" fmla="*/ 55690 w 1774362"/>
              <a:gd name="connsiteY4" fmla="*/ 180914 h 2088967"/>
              <a:gd name="connsiteX5" fmla="*/ 0 w 1774362"/>
              <a:gd name="connsiteY5" fmla="*/ 0 h 2088967"/>
              <a:gd name="connsiteX0" fmla="*/ 0 w 1774362"/>
              <a:gd name="connsiteY0" fmla="*/ 0 h 2088967"/>
              <a:gd name="connsiteX1" fmla="*/ 1774362 w 1774362"/>
              <a:gd name="connsiteY1" fmla="*/ 2088967 h 2088967"/>
              <a:gd name="connsiteX2" fmla="*/ 80975 w 1774362"/>
              <a:gd name="connsiteY2" fmla="*/ 1628699 h 2088967"/>
              <a:gd name="connsiteX3" fmla="*/ 97044 w 1774362"/>
              <a:gd name="connsiteY3" fmla="*/ 1563638 h 2088967"/>
              <a:gd name="connsiteX4" fmla="*/ 55690 w 1774362"/>
              <a:gd name="connsiteY4" fmla="*/ 180914 h 2088967"/>
              <a:gd name="connsiteX5" fmla="*/ 0 w 1774362"/>
              <a:gd name="connsiteY5" fmla="*/ 0 h 2088967"/>
              <a:gd name="connsiteX0" fmla="*/ 0 w 1774362"/>
              <a:gd name="connsiteY0" fmla="*/ 0 h 2088967"/>
              <a:gd name="connsiteX1" fmla="*/ 1774362 w 1774362"/>
              <a:gd name="connsiteY1" fmla="*/ 2088967 h 2088967"/>
              <a:gd name="connsiteX2" fmla="*/ 80975 w 1774362"/>
              <a:gd name="connsiteY2" fmla="*/ 1628699 h 2088967"/>
              <a:gd name="connsiteX3" fmla="*/ 97044 w 1774362"/>
              <a:gd name="connsiteY3" fmla="*/ 1563638 h 2088967"/>
              <a:gd name="connsiteX4" fmla="*/ 55690 w 1774362"/>
              <a:gd name="connsiteY4" fmla="*/ 180914 h 2088967"/>
              <a:gd name="connsiteX5" fmla="*/ 0 w 1774362"/>
              <a:gd name="connsiteY5" fmla="*/ 0 h 2088967"/>
              <a:gd name="connsiteX0" fmla="*/ 0 w 1774362"/>
              <a:gd name="connsiteY0" fmla="*/ 0 h 2088967"/>
              <a:gd name="connsiteX1" fmla="*/ 1774362 w 1774362"/>
              <a:gd name="connsiteY1" fmla="*/ 2088967 h 2088967"/>
              <a:gd name="connsiteX2" fmla="*/ 80975 w 1774362"/>
              <a:gd name="connsiteY2" fmla="*/ 1628699 h 2088967"/>
              <a:gd name="connsiteX3" fmla="*/ 97044 w 1774362"/>
              <a:gd name="connsiteY3" fmla="*/ 1563638 h 2088967"/>
              <a:gd name="connsiteX4" fmla="*/ 55690 w 1774362"/>
              <a:gd name="connsiteY4" fmla="*/ 180914 h 2088967"/>
              <a:gd name="connsiteX5" fmla="*/ 0 w 1774362"/>
              <a:gd name="connsiteY5" fmla="*/ 0 h 2088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74362" h="2088967">
                <a:moveTo>
                  <a:pt x="0" y="0"/>
                </a:moveTo>
                <a:cubicBezTo>
                  <a:pt x="286445" y="318009"/>
                  <a:pt x="1647064" y="1332799"/>
                  <a:pt x="1774362" y="2088967"/>
                </a:cubicBezTo>
                <a:cubicBezTo>
                  <a:pt x="1061889" y="1722518"/>
                  <a:pt x="750963" y="1696223"/>
                  <a:pt x="80975" y="1628699"/>
                </a:cubicBezTo>
                <a:lnTo>
                  <a:pt x="97044" y="1563638"/>
                </a:lnTo>
                <a:cubicBezTo>
                  <a:pt x="189713" y="1117703"/>
                  <a:pt x="181414" y="645514"/>
                  <a:pt x="55690" y="180914"/>
                </a:cubicBezTo>
                <a:lnTo>
                  <a:pt x="0" y="0"/>
                </a:lnTo>
                <a:close/>
              </a:path>
            </a:pathLst>
          </a:cu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orma libre 70"/>
          <p:cNvSpPr/>
          <p:nvPr/>
        </p:nvSpPr>
        <p:spPr>
          <a:xfrm>
            <a:off x="4723216" y="1483200"/>
            <a:ext cx="2838508" cy="992134"/>
          </a:xfrm>
          <a:custGeom>
            <a:avLst/>
            <a:gdLst>
              <a:gd name="connsiteX0" fmla="*/ 414978 w 2838508"/>
              <a:gd name="connsiteY0" fmla="*/ 0 h 992134"/>
              <a:gd name="connsiteX1" fmla="*/ 2423530 w 2838508"/>
              <a:gd name="connsiteY1" fmla="*/ 0 h 992134"/>
              <a:gd name="connsiteX2" fmla="*/ 2475254 w 2838508"/>
              <a:gd name="connsiteY2" fmla="*/ 84366 h 992134"/>
              <a:gd name="connsiteX3" fmla="*/ 2805058 w 2838508"/>
              <a:gd name="connsiteY3" fmla="*/ 864304 h 992134"/>
              <a:gd name="connsiteX4" fmla="*/ 2838508 w 2838508"/>
              <a:gd name="connsiteY4" fmla="*/ 992134 h 992134"/>
              <a:gd name="connsiteX5" fmla="*/ 0 w 2838508"/>
              <a:gd name="connsiteY5" fmla="*/ 992134 h 992134"/>
              <a:gd name="connsiteX6" fmla="*/ 33451 w 2838508"/>
              <a:gd name="connsiteY6" fmla="*/ 864304 h 992134"/>
              <a:gd name="connsiteX7" fmla="*/ 363254 w 2838508"/>
              <a:gd name="connsiteY7" fmla="*/ 84366 h 992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38508" h="992134">
                <a:moveTo>
                  <a:pt x="414978" y="0"/>
                </a:moveTo>
                <a:lnTo>
                  <a:pt x="2423530" y="0"/>
                </a:lnTo>
                <a:lnTo>
                  <a:pt x="2475254" y="84366"/>
                </a:lnTo>
                <a:cubicBezTo>
                  <a:pt x="2611821" y="323091"/>
                  <a:pt x="2723320" y="584991"/>
                  <a:pt x="2805058" y="864304"/>
                </a:cubicBezTo>
                <a:lnTo>
                  <a:pt x="2838508" y="992134"/>
                </a:lnTo>
                <a:lnTo>
                  <a:pt x="0" y="992134"/>
                </a:lnTo>
                <a:lnTo>
                  <a:pt x="33451" y="864304"/>
                </a:lnTo>
                <a:cubicBezTo>
                  <a:pt x="115188" y="584991"/>
                  <a:pt x="226687" y="323091"/>
                  <a:pt x="363254" y="84366"/>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p:nvSpPr>
          <p:cNvPr id="75" name="Forma libre 74"/>
          <p:cNvSpPr/>
          <p:nvPr/>
        </p:nvSpPr>
        <p:spPr>
          <a:xfrm>
            <a:off x="4598922" y="3434398"/>
            <a:ext cx="3087111" cy="992134"/>
          </a:xfrm>
          <a:custGeom>
            <a:avLst/>
            <a:gdLst>
              <a:gd name="connsiteX0" fmla="*/ 0 w 3087111"/>
              <a:gd name="connsiteY0" fmla="*/ 0 h 992134"/>
              <a:gd name="connsiteX1" fmla="*/ 3087111 w 3087111"/>
              <a:gd name="connsiteY1" fmla="*/ 0 h 992134"/>
              <a:gd name="connsiteX2" fmla="*/ 3080790 w 3087111"/>
              <a:gd name="connsiteY2" fmla="*/ 226808 h 992134"/>
              <a:gd name="connsiteX3" fmla="*/ 2988100 w 3087111"/>
              <a:gd name="connsiteY3" fmla="*/ 888690 h 992134"/>
              <a:gd name="connsiteX4" fmla="*/ 2961475 w 3087111"/>
              <a:gd name="connsiteY4" fmla="*/ 992134 h 992134"/>
              <a:gd name="connsiteX5" fmla="*/ 124593 w 3087111"/>
              <a:gd name="connsiteY5" fmla="*/ 992134 h 992134"/>
              <a:gd name="connsiteX6" fmla="*/ 73179 w 3087111"/>
              <a:gd name="connsiteY6" fmla="*/ 766197 h 992134"/>
              <a:gd name="connsiteX7" fmla="*/ 8256 w 3087111"/>
              <a:gd name="connsiteY7" fmla="*/ 259299 h 992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087111" h="992134">
                <a:moveTo>
                  <a:pt x="0" y="0"/>
                </a:moveTo>
                <a:lnTo>
                  <a:pt x="3087111" y="0"/>
                </a:lnTo>
                <a:lnTo>
                  <a:pt x="3080790" y="226808"/>
                </a:lnTo>
                <a:cubicBezTo>
                  <a:pt x="3068054" y="454548"/>
                  <a:pt x="3036527" y="675948"/>
                  <a:pt x="2988100" y="888690"/>
                </a:cubicBezTo>
                <a:lnTo>
                  <a:pt x="2961475" y="992134"/>
                </a:lnTo>
                <a:lnTo>
                  <a:pt x="124593" y="992134"/>
                </a:lnTo>
                <a:lnTo>
                  <a:pt x="73179" y="766197"/>
                </a:lnTo>
                <a:cubicBezTo>
                  <a:pt x="41239" y="601659"/>
                  <a:pt x="19320" y="432351"/>
                  <a:pt x="8256" y="259299"/>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p:nvSpPr>
          <p:cNvPr id="76" name="Forma libre 75"/>
          <p:cNvSpPr/>
          <p:nvPr/>
        </p:nvSpPr>
        <p:spPr>
          <a:xfrm>
            <a:off x="4736595" y="4426532"/>
            <a:ext cx="2845093" cy="992020"/>
          </a:xfrm>
          <a:custGeom>
            <a:avLst/>
            <a:gdLst>
              <a:gd name="connsiteX0" fmla="*/ 0 w 2845093"/>
              <a:gd name="connsiteY0" fmla="*/ 0 h 992020"/>
              <a:gd name="connsiteX1" fmla="*/ 2845093 w 2845093"/>
              <a:gd name="connsiteY1" fmla="*/ 0 h 992020"/>
              <a:gd name="connsiteX2" fmla="*/ 2813368 w 2845093"/>
              <a:gd name="connsiteY2" fmla="*/ 123260 h 992020"/>
              <a:gd name="connsiteX3" fmla="*/ 2587985 w 2845093"/>
              <a:gd name="connsiteY3" fmla="*/ 712789 h 992020"/>
              <a:gd name="connsiteX4" fmla="*/ 2506714 w 2845093"/>
              <a:gd name="connsiteY4" fmla="*/ 866731 h 992020"/>
              <a:gd name="connsiteX5" fmla="*/ 2506632 w 2845093"/>
              <a:gd name="connsiteY5" fmla="*/ 867227 h 992020"/>
              <a:gd name="connsiteX6" fmla="*/ 2501996 w 2845093"/>
              <a:gd name="connsiteY6" fmla="*/ 875667 h 992020"/>
              <a:gd name="connsiteX7" fmla="*/ 2478810 w 2845093"/>
              <a:gd name="connsiteY7" fmla="*/ 919584 h 992020"/>
              <a:gd name="connsiteX8" fmla="*/ 2469331 w 2845093"/>
              <a:gd name="connsiteY8" fmla="*/ 935044 h 992020"/>
              <a:gd name="connsiteX9" fmla="*/ 2467487 w 2845093"/>
              <a:gd name="connsiteY9" fmla="*/ 935044 h 992020"/>
              <a:gd name="connsiteX10" fmla="*/ 2418040 w 2845093"/>
              <a:gd name="connsiteY10" fmla="*/ 975963 h 992020"/>
              <a:gd name="connsiteX11" fmla="*/ 2353240 w 2845093"/>
              <a:gd name="connsiteY11" fmla="*/ 992020 h 992020"/>
              <a:gd name="connsiteX12" fmla="*/ 496528 w 2845093"/>
              <a:gd name="connsiteY12" fmla="*/ 992020 h 992020"/>
              <a:gd name="connsiteX13" fmla="*/ 431729 w 2845093"/>
              <a:gd name="connsiteY13" fmla="*/ 975963 h 992020"/>
              <a:gd name="connsiteX14" fmla="*/ 382281 w 2845093"/>
              <a:gd name="connsiteY14" fmla="*/ 935044 h 992020"/>
              <a:gd name="connsiteX15" fmla="*/ 376288 w 2845093"/>
              <a:gd name="connsiteY15" fmla="*/ 935044 h 992020"/>
              <a:gd name="connsiteX16" fmla="*/ 366810 w 2845093"/>
              <a:gd name="connsiteY16" fmla="*/ 919584 h 992020"/>
              <a:gd name="connsiteX17" fmla="*/ 7759 w 2845093"/>
              <a:gd name="connsiteY17" fmla="*/ 34098 h 992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845093" h="992020">
                <a:moveTo>
                  <a:pt x="0" y="0"/>
                </a:moveTo>
                <a:lnTo>
                  <a:pt x="2845093" y="0"/>
                </a:lnTo>
                <a:lnTo>
                  <a:pt x="2813368" y="123260"/>
                </a:lnTo>
                <a:cubicBezTo>
                  <a:pt x="2753883" y="329973"/>
                  <a:pt x="2678126" y="527255"/>
                  <a:pt x="2587985" y="712789"/>
                </a:cubicBezTo>
                <a:lnTo>
                  <a:pt x="2506714" y="866731"/>
                </a:lnTo>
                <a:lnTo>
                  <a:pt x="2506632" y="867227"/>
                </a:lnTo>
                <a:lnTo>
                  <a:pt x="2501996" y="875667"/>
                </a:lnTo>
                <a:lnTo>
                  <a:pt x="2478810" y="919584"/>
                </a:lnTo>
                <a:lnTo>
                  <a:pt x="2469331" y="935044"/>
                </a:lnTo>
                <a:lnTo>
                  <a:pt x="2467487" y="935044"/>
                </a:lnTo>
                <a:lnTo>
                  <a:pt x="2418040" y="975963"/>
                </a:lnTo>
                <a:cubicBezTo>
                  <a:pt x="2398123" y="986303"/>
                  <a:pt x="2376225" y="992020"/>
                  <a:pt x="2353240" y="992020"/>
                </a:cubicBezTo>
                <a:lnTo>
                  <a:pt x="496528" y="992020"/>
                </a:lnTo>
                <a:cubicBezTo>
                  <a:pt x="473543" y="992020"/>
                  <a:pt x="451646" y="986303"/>
                  <a:pt x="431729" y="975963"/>
                </a:cubicBezTo>
                <a:lnTo>
                  <a:pt x="382281" y="935044"/>
                </a:lnTo>
                <a:lnTo>
                  <a:pt x="376288" y="935044"/>
                </a:lnTo>
                <a:lnTo>
                  <a:pt x="366810" y="919584"/>
                </a:lnTo>
                <a:cubicBezTo>
                  <a:pt x="213172" y="651019"/>
                  <a:pt x="91261" y="353123"/>
                  <a:pt x="7759" y="34098"/>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orma libre 72"/>
          <p:cNvSpPr/>
          <p:nvPr/>
        </p:nvSpPr>
        <p:spPr>
          <a:xfrm>
            <a:off x="4598826" y="2458799"/>
            <a:ext cx="3087288" cy="992134"/>
          </a:xfrm>
          <a:custGeom>
            <a:avLst/>
            <a:gdLst>
              <a:gd name="connsiteX0" fmla="*/ 124285 w 3087288"/>
              <a:gd name="connsiteY0" fmla="*/ 0 h 992134"/>
              <a:gd name="connsiteX1" fmla="*/ 2963003 w 3087288"/>
              <a:gd name="connsiteY1" fmla="*/ 0 h 992134"/>
              <a:gd name="connsiteX2" fmla="*/ 2985097 w 3087288"/>
              <a:gd name="connsiteY2" fmla="*/ 84430 h 992134"/>
              <a:gd name="connsiteX3" fmla="*/ 3087288 w 3087288"/>
              <a:gd name="connsiteY3" fmla="*/ 989574 h 992134"/>
              <a:gd name="connsiteX4" fmla="*/ 3087217 w 3087288"/>
              <a:gd name="connsiteY4" fmla="*/ 992134 h 992134"/>
              <a:gd name="connsiteX5" fmla="*/ 82 w 3087288"/>
              <a:gd name="connsiteY5" fmla="*/ 992134 h 992134"/>
              <a:gd name="connsiteX6" fmla="*/ 0 w 3087288"/>
              <a:gd name="connsiteY6" fmla="*/ 989574 h 992134"/>
              <a:gd name="connsiteX7" fmla="*/ 102192 w 3087288"/>
              <a:gd name="connsiteY7" fmla="*/ 84430 h 992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087288" h="992134">
                <a:moveTo>
                  <a:pt x="124285" y="0"/>
                </a:moveTo>
                <a:lnTo>
                  <a:pt x="2963003" y="0"/>
                </a:lnTo>
                <a:lnTo>
                  <a:pt x="2985097" y="84430"/>
                </a:lnTo>
                <a:cubicBezTo>
                  <a:pt x="3051660" y="372091"/>
                  <a:pt x="3087288" y="675726"/>
                  <a:pt x="3087288" y="989574"/>
                </a:cubicBezTo>
                <a:lnTo>
                  <a:pt x="3087217" y="992134"/>
                </a:lnTo>
                <a:lnTo>
                  <a:pt x="82" y="992134"/>
                </a:lnTo>
                <a:lnTo>
                  <a:pt x="0" y="989574"/>
                </a:lnTo>
                <a:cubicBezTo>
                  <a:pt x="0" y="675726"/>
                  <a:pt x="35629" y="372091"/>
                  <a:pt x="102192" y="8443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8" name="Grupo 77"/>
          <p:cNvGrpSpPr/>
          <p:nvPr/>
        </p:nvGrpSpPr>
        <p:grpSpPr>
          <a:xfrm>
            <a:off x="468136" y="1291519"/>
            <a:ext cx="3053999" cy="943970"/>
            <a:chOff x="840669" y="1291519"/>
            <a:chExt cx="3053999" cy="943970"/>
          </a:xfrm>
        </p:grpSpPr>
        <p:sp>
          <p:nvSpPr>
            <p:cNvPr id="79" name="Freeform 15"/>
            <p:cNvSpPr>
              <a:spLocks noEditPoints="1"/>
            </p:cNvSpPr>
            <p:nvPr/>
          </p:nvSpPr>
          <p:spPr bwMode="auto">
            <a:xfrm>
              <a:off x="840669" y="1295753"/>
              <a:ext cx="617538" cy="736600"/>
            </a:xfrm>
            <a:custGeom>
              <a:avLst/>
              <a:gdLst>
                <a:gd name="T0" fmla="*/ 111 w 295"/>
                <a:gd name="T1" fmla="*/ 352 h 352"/>
                <a:gd name="T2" fmla="*/ 111 w 295"/>
                <a:gd name="T3" fmla="*/ 328 h 352"/>
                <a:gd name="T4" fmla="*/ 198 w 295"/>
                <a:gd name="T5" fmla="*/ 308 h 352"/>
                <a:gd name="T6" fmla="*/ 99 w 295"/>
                <a:gd name="T7" fmla="*/ 308 h 352"/>
                <a:gd name="T8" fmla="*/ 186 w 295"/>
                <a:gd name="T9" fmla="*/ 320 h 352"/>
                <a:gd name="T10" fmla="*/ 145 w 295"/>
                <a:gd name="T11" fmla="*/ 174 h 352"/>
                <a:gd name="T12" fmla="*/ 148 w 295"/>
                <a:gd name="T13" fmla="*/ 289 h 352"/>
                <a:gd name="T14" fmla="*/ 149 w 295"/>
                <a:gd name="T15" fmla="*/ 289 h 352"/>
                <a:gd name="T16" fmla="*/ 160 w 295"/>
                <a:gd name="T17" fmla="*/ 174 h 352"/>
                <a:gd name="T18" fmla="*/ 108 w 295"/>
                <a:gd name="T19" fmla="*/ 162 h 352"/>
                <a:gd name="T20" fmla="*/ 108 w 295"/>
                <a:gd name="T21" fmla="*/ 127 h 352"/>
                <a:gd name="T22" fmla="*/ 172 w 295"/>
                <a:gd name="T23" fmla="*/ 145 h 352"/>
                <a:gd name="T24" fmla="*/ 207 w 295"/>
                <a:gd name="T25" fmla="*/ 145 h 352"/>
                <a:gd name="T26" fmla="*/ 51 w 295"/>
                <a:gd name="T27" fmla="*/ 113 h 352"/>
                <a:gd name="T28" fmla="*/ 101 w 295"/>
                <a:gd name="T29" fmla="*/ 276 h 352"/>
                <a:gd name="T30" fmla="*/ 125 w 295"/>
                <a:gd name="T31" fmla="*/ 174 h 352"/>
                <a:gd name="T32" fmla="*/ 79 w 295"/>
                <a:gd name="T33" fmla="*/ 145 h 352"/>
                <a:gd name="T34" fmla="*/ 137 w 295"/>
                <a:gd name="T35" fmla="*/ 144 h 352"/>
                <a:gd name="T36" fmla="*/ 145 w 295"/>
                <a:gd name="T37" fmla="*/ 162 h 352"/>
                <a:gd name="T38" fmla="*/ 160 w 295"/>
                <a:gd name="T39" fmla="*/ 144 h 352"/>
                <a:gd name="T40" fmla="*/ 210 w 295"/>
                <a:gd name="T41" fmla="*/ 124 h 352"/>
                <a:gd name="T42" fmla="*/ 189 w 295"/>
                <a:gd name="T43" fmla="*/ 174 h 352"/>
                <a:gd name="T44" fmla="*/ 179 w 295"/>
                <a:gd name="T45" fmla="*/ 289 h 352"/>
                <a:gd name="T46" fmla="*/ 235 w 295"/>
                <a:gd name="T47" fmla="*/ 181 h 352"/>
                <a:gd name="T48" fmla="*/ 149 w 295"/>
                <a:gd name="T49" fmla="*/ 0 h 352"/>
                <a:gd name="T50" fmla="*/ 138 w 295"/>
                <a:gd name="T51" fmla="*/ 31 h 352"/>
                <a:gd name="T52" fmla="*/ 159 w 295"/>
                <a:gd name="T53" fmla="*/ 31 h 352"/>
                <a:gd name="T54" fmla="*/ 214 w 295"/>
                <a:gd name="T55" fmla="*/ 14 h 352"/>
                <a:gd name="T56" fmla="*/ 190 w 295"/>
                <a:gd name="T57" fmla="*/ 36 h 352"/>
                <a:gd name="T58" fmla="*/ 209 w 295"/>
                <a:gd name="T59" fmla="*/ 46 h 352"/>
                <a:gd name="T60" fmla="*/ 263 w 295"/>
                <a:gd name="T61" fmla="*/ 48 h 352"/>
                <a:gd name="T62" fmla="*/ 233 w 295"/>
                <a:gd name="T63" fmla="*/ 60 h 352"/>
                <a:gd name="T64" fmla="*/ 248 w 295"/>
                <a:gd name="T65" fmla="*/ 76 h 352"/>
                <a:gd name="T66" fmla="*/ 294 w 295"/>
                <a:gd name="T67" fmla="*/ 103 h 352"/>
                <a:gd name="T68" fmla="*/ 262 w 295"/>
                <a:gd name="T69" fmla="*/ 98 h 352"/>
                <a:gd name="T70" fmla="*/ 266 w 295"/>
                <a:gd name="T71" fmla="*/ 119 h 352"/>
                <a:gd name="T72" fmla="*/ 293 w 295"/>
                <a:gd name="T73" fmla="*/ 165 h 352"/>
                <a:gd name="T74" fmla="*/ 266 w 295"/>
                <a:gd name="T75" fmla="*/ 148 h 352"/>
                <a:gd name="T76" fmla="*/ 261 w 295"/>
                <a:gd name="T77" fmla="*/ 169 h 352"/>
                <a:gd name="T78" fmla="*/ 101 w 295"/>
                <a:gd name="T79" fmla="*/ 50 h 352"/>
                <a:gd name="T80" fmla="*/ 96 w 295"/>
                <a:gd name="T81" fmla="*/ 18 h 352"/>
                <a:gd name="T82" fmla="*/ 77 w 295"/>
                <a:gd name="T83" fmla="*/ 29 h 352"/>
                <a:gd name="T84" fmla="*/ 63 w 295"/>
                <a:gd name="T85" fmla="*/ 75 h 352"/>
                <a:gd name="T86" fmla="*/ 47 w 295"/>
                <a:gd name="T87" fmla="*/ 47 h 352"/>
                <a:gd name="T88" fmla="*/ 33 w 295"/>
                <a:gd name="T89" fmla="*/ 63 h 352"/>
                <a:gd name="T90" fmla="*/ 42 w 295"/>
                <a:gd name="T91" fmla="*/ 111 h 352"/>
                <a:gd name="T92" fmla="*/ 14 w 295"/>
                <a:gd name="T93" fmla="*/ 95 h 352"/>
                <a:gd name="T94" fmla="*/ 10 w 295"/>
                <a:gd name="T95" fmla="*/ 116 h 352"/>
                <a:gd name="T96" fmla="*/ 43 w 295"/>
                <a:gd name="T97" fmla="*/ 156 h 352"/>
                <a:gd name="T98" fmla="*/ 11 w 295"/>
                <a:gd name="T99" fmla="*/ 152 h 352"/>
                <a:gd name="T100" fmla="*/ 15 w 295"/>
                <a:gd name="T101" fmla="*/ 173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95" h="352">
                  <a:moveTo>
                    <a:pt x="198" y="340"/>
                  </a:moveTo>
                  <a:cubicBezTo>
                    <a:pt x="198" y="347"/>
                    <a:pt x="192" y="352"/>
                    <a:pt x="186" y="352"/>
                  </a:cubicBezTo>
                  <a:cubicBezTo>
                    <a:pt x="111" y="352"/>
                    <a:pt x="111" y="352"/>
                    <a:pt x="111" y="352"/>
                  </a:cubicBezTo>
                  <a:cubicBezTo>
                    <a:pt x="105" y="352"/>
                    <a:pt x="99" y="347"/>
                    <a:pt x="99" y="340"/>
                  </a:cubicBezTo>
                  <a:cubicBezTo>
                    <a:pt x="99" y="340"/>
                    <a:pt x="99" y="340"/>
                    <a:pt x="99" y="340"/>
                  </a:cubicBezTo>
                  <a:cubicBezTo>
                    <a:pt x="99" y="333"/>
                    <a:pt x="105" y="328"/>
                    <a:pt x="111" y="328"/>
                  </a:cubicBezTo>
                  <a:cubicBezTo>
                    <a:pt x="186" y="328"/>
                    <a:pt x="186" y="328"/>
                    <a:pt x="186" y="328"/>
                  </a:cubicBezTo>
                  <a:cubicBezTo>
                    <a:pt x="192" y="328"/>
                    <a:pt x="198" y="333"/>
                    <a:pt x="198" y="340"/>
                  </a:cubicBezTo>
                  <a:close/>
                  <a:moveTo>
                    <a:pt x="198" y="308"/>
                  </a:moveTo>
                  <a:cubicBezTo>
                    <a:pt x="198" y="301"/>
                    <a:pt x="192" y="296"/>
                    <a:pt x="186" y="296"/>
                  </a:cubicBezTo>
                  <a:cubicBezTo>
                    <a:pt x="111" y="296"/>
                    <a:pt x="111" y="296"/>
                    <a:pt x="111" y="296"/>
                  </a:cubicBezTo>
                  <a:cubicBezTo>
                    <a:pt x="105" y="296"/>
                    <a:pt x="99" y="301"/>
                    <a:pt x="99" y="308"/>
                  </a:cubicBezTo>
                  <a:cubicBezTo>
                    <a:pt x="99" y="308"/>
                    <a:pt x="99" y="308"/>
                    <a:pt x="99" y="308"/>
                  </a:cubicBezTo>
                  <a:cubicBezTo>
                    <a:pt x="99" y="315"/>
                    <a:pt x="105" y="320"/>
                    <a:pt x="111" y="320"/>
                  </a:cubicBezTo>
                  <a:cubicBezTo>
                    <a:pt x="186" y="320"/>
                    <a:pt x="186" y="320"/>
                    <a:pt x="186" y="320"/>
                  </a:cubicBezTo>
                  <a:cubicBezTo>
                    <a:pt x="192" y="320"/>
                    <a:pt x="198" y="315"/>
                    <a:pt x="198" y="308"/>
                  </a:cubicBezTo>
                  <a:close/>
                  <a:moveTo>
                    <a:pt x="160" y="174"/>
                  </a:moveTo>
                  <a:cubicBezTo>
                    <a:pt x="145" y="174"/>
                    <a:pt x="145" y="174"/>
                    <a:pt x="145" y="174"/>
                  </a:cubicBezTo>
                  <a:cubicBezTo>
                    <a:pt x="137" y="174"/>
                    <a:pt x="137" y="174"/>
                    <a:pt x="137" y="174"/>
                  </a:cubicBezTo>
                  <a:cubicBezTo>
                    <a:pt x="137" y="289"/>
                    <a:pt x="137" y="289"/>
                    <a:pt x="137" y="289"/>
                  </a:cubicBezTo>
                  <a:cubicBezTo>
                    <a:pt x="141" y="289"/>
                    <a:pt x="144" y="289"/>
                    <a:pt x="148" y="289"/>
                  </a:cubicBezTo>
                  <a:cubicBezTo>
                    <a:pt x="148" y="288"/>
                    <a:pt x="148" y="289"/>
                    <a:pt x="148" y="289"/>
                  </a:cubicBezTo>
                  <a:cubicBezTo>
                    <a:pt x="148" y="289"/>
                    <a:pt x="148" y="289"/>
                    <a:pt x="149" y="289"/>
                  </a:cubicBezTo>
                  <a:cubicBezTo>
                    <a:pt x="149" y="289"/>
                    <a:pt x="149" y="289"/>
                    <a:pt x="149" y="289"/>
                  </a:cubicBezTo>
                  <a:cubicBezTo>
                    <a:pt x="149" y="289"/>
                    <a:pt x="149" y="288"/>
                    <a:pt x="149" y="289"/>
                  </a:cubicBezTo>
                  <a:cubicBezTo>
                    <a:pt x="153" y="289"/>
                    <a:pt x="157" y="289"/>
                    <a:pt x="160" y="289"/>
                  </a:cubicBezTo>
                  <a:lnTo>
                    <a:pt x="160" y="174"/>
                  </a:lnTo>
                  <a:close/>
                  <a:moveTo>
                    <a:pt x="108" y="127"/>
                  </a:moveTo>
                  <a:cubicBezTo>
                    <a:pt x="98" y="127"/>
                    <a:pt x="90" y="135"/>
                    <a:pt x="90" y="145"/>
                  </a:cubicBezTo>
                  <a:cubicBezTo>
                    <a:pt x="90" y="154"/>
                    <a:pt x="98" y="162"/>
                    <a:pt x="108" y="162"/>
                  </a:cubicBezTo>
                  <a:cubicBezTo>
                    <a:pt x="125" y="162"/>
                    <a:pt x="125" y="162"/>
                    <a:pt x="125" y="162"/>
                  </a:cubicBezTo>
                  <a:cubicBezTo>
                    <a:pt x="125" y="145"/>
                    <a:pt x="125" y="145"/>
                    <a:pt x="125" y="145"/>
                  </a:cubicBezTo>
                  <a:cubicBezTo>
                    <a:pt x="125" y="135"/>
                    <a:pt x="117" y="127"/>
                    <a:pt x="108" y="127"/>
                  </a:cubicBezTo>
                  <a:close/>
                  <a:moveTo>
                    <a:pt x="207" y="145"/>
                  </a:moveTo>
                  <a:cubicBezTo>
                    <a:pt x="207" y="135"/>
                    <a:pt x="199" y="127"/>
                    <a:pt x="189" y="127"/>
                  </a:cubicBezTo>
                  <a:cubicBezTo>
                    <a:pt x="180" y="127"/>
                    <a:pt x="172" y="135"/>
                    <a:pt x="172" y="145"/>
                  </a:cubicBezTo>
                  <a:cubicBezTo>
                    <a:pt x="172" y="162"/>
                    <a:pt x="172" y="162"/>
                    <a:pt x="172" y="162"/>
                  </a:cubicBezTo>
                  <a:cubicBezTo>
                    <a:pt x="189" y="162"/>
                    <a:pt x="189" y="162"/>
                    <a:pt x="189" y="162"/>
                  </a:cubicBezTo>
                  <a:cubicBezTo>
                    <a:pt x="199" y="162"/>
                    <a:pt x="207" y="154"/>
                    <a:pt x="207" y="145"/>
                  </a:cubicBezTo>
                  <a:close/>
                  <a:moveTo>
                    <a:pt x="246" y="113"/>
                  </a:moveTo>
                  <a:cubicBezTo>
                    <a:pt x="238" y="81"/>
                    <a:pt x="201" y="47"/>
                    <a:pt x="149" y="47"/>
                  </a:cubicBezTo>
                  <a:cubicBezTo>
                    <a:pt x="96" y="47"/>
                    <a:pt x="59" y="81"/>
                    <a:pt x="51" y="113"/>
                  </a:cubicBezTo>
                  <a:cubicBezTo>
                    <a:pt x="45" y="136"/>
                    <a:pt x="51" y="159"/>
                    <a:pt x="62" y="181"/>
                  </a:cubicBezTo>
                  <a:cubicBezTo>
                    <a:pt x="72" y="201"/>
                    <a:pt x="83" y="217"/>
                    <a:pt x="92" y="238"/>
                  </a:cubicBezTo>
                  <a:cubicBezTo>
                    <a:pt x="97" y="249"/>
                    <a:pt x="99" y="264"/>
                    <a:pt x="101" y="276"/>
                  </a:cubicBezTo>
                  <a:cubicBezTo>
                    <a:pt x="103" y="285"/>
                    <a:pt x="107" y="288"/>
                    <a:pt x="118" y="289"/>
                  </a:cubicBezTo>
                  <a:cubicBezTo>
                    <a:pt x="121" y="289"/>
                    <a:pt x="123" y="289"/>
                    <a:pt x="125" y="289"/>
                  </a:cubicBezTo>
                  <a:cubicBezTo>
                    <a:pt x="125" y="174"/>
                    <a:pt x="125" y="174"/>
                    <a:pt x="125" y="174"/>
                  </a:cubicBezTo>
                  <a:cubicBezTo>
                    <a:pt x="108" y="174"/>
                    <a:pt x="108" y="174"/>
                    <a:pt x="108" y="174"/>
                  </a:cubicBezTo>
                  <a:cubicBezTo>
                    <a:pt x="100" y="174"/>
                    <a:pt x="93" y="171"/>
                    <a:pt x="87" y="165"/>
                  </a:cubicBezTo>
                  <a:cubicBezTo>
                    <a:pt x="82" y="160"/>
                    <a:pt x="79" y="152"/>
                    <a:pt x="79" y="145"/>
                  </a:cubicBezTo>
                  <a:cubicBezTo>
                    <a:pt x="79" y="137"/>
                    <a:pt x="82" y="129"/>
                    <a:pt x="87" y="124"/>
                  </a:cubicBezTo>
                  <a:cubicBezTo>
                    <a:pt x="93" y="118"/>
                    <a:pt x="100" y="115"/>
                    <a:pt x="108" y="115"/>
                  </a:cubicBezTo>
                  <a:cubicBezTo>
                    <a:pt x="124" y="115"/>
                    <a:pt x="137" y="128"/>
                    <a:pt x="137" y="144"/>
                  </a:cubicBezTo>
                  <a:cubicBezTo>
                    <a:pt x="137" y="144"/>
                    <a:pt x="137" y="144"/>
                    <a:pt x="137" y="144"/>
                  </a:cubicBezTo>
                  <a:cubicBezTo>
                    <a:pt x="137" y="162"/>
                    <a:pt x="137" y="162"/>
                    <a:pt x="137" y="162"/>
                  </a:cubicBezTo>
                  <a:cubicBezTo>
                    <a:pt x="145" y="162"/>
                    <a:pt x="145" y="162"/>
                    <a:pt x="145" y="162"/>
                  </a:cubicBezTo>
                  <a:cubicBezTo>
                    <a:pt x="160" y="162"/>
                    <a:pt x="160" y="162"/>
                    <a:pt x="160" y="162"/>
                  </a:cubicBezTo>
                  <a:cubicBezTo>
                    <a:pt x="160" y="144"/>
                    <a:pt x="160" y="144"/>
                    <a:pt x="160" y="144"/>
                  </a:cubicBezTo>
                  <a:cubicBezTo>
                    <a:pt x="160" y="144"/>
                    <a:pt x="160" y="144"/>
                    <a:pt x="160" y="144"/>
                  </a:cubicBezTo>
                  <a:cubicBezTo>
                    <a:pt x="160" y="137"/>
                    <a:pt x="163" y="129"/>
                    <a:pt x="169" y="124"/>
                  </a:cubicBezTo>
                  <a:cubicBezTo>
                    <a:pt x="174" y="118"/>
                    <a:pt x="182" y="115"/>
                    <a:pt x="189" y="115"/>
                  </a:cubicBezTo>
                  <a:cubicBezTo>
                    <a:pt x="197" y="115"/>
                    <a:pt x="204" y="118"/>
                    <a:pt x="210" y="124"/>
                  </a:cubicBezTo>
                  <a:cubicBezTo>
                    <a:pt x="216" y="129"/>
                    <a:pt x="219" y="137"/>
                    <a:pt x="219" y="145"/>
                  </a:cubicBezTo>
                  <a:cubicBezTo>
                    <a:pt x="219" y="152"/>
                    <a:pt x="216" y="160"/>
                    <a:pt x="210" y="165"/>
                  </a:cubicBezTo>
                  <a:cubicBezTo>
                    <a:pt x="204" y="171"/>
                    <a:pt x="197" y="174"/>
                    <a:pt x="189" y="174"/>
                  </a:cubicBezTo>
                  <a:cubicBezTo>
                    <a:pt x="172" y="174"/>
                    <a:pt x="172" y="174"/>
                    <a:pt x="172" y="174"/>
                  </a:cubicBezTo>
                  <a:cubicBezTo>
                    <a:pt x="172" y="289"/>
                    <a:pt x="172" y="289"/>
                    <a:pt x="172" y="289"/>
                  </a:cubicBezTo>
                  <a:cubicBezTo>
                    <a:pt x="174" y="289"/>
                    <a:pt x="176" y="289"/>
                    <a:pt x="179" y="289"/>
                  </a:cubicBezTo>
                  <a:cubicBezTo>
                    <a:pt x="190" y="288"/>
                    <a:pt x="194" y="285"/>
                    <a:pt x="196" y="276"/>
                  </a:cubicBezTo>
                  <a:cubicBezTo>
                    <a:pt x="198" y="264"/>
                    <a:pt x="200" y="249"/>
                    <a:pt x="205" y="238"/>
                  </a:cubicBezTo>
                  <a:cubicBezTo>
                    <a:pt x="214" y="217"/>
                    <a:pt x="225" y="201"/>
                    <a:pt x="235" y="181"/>
                  </a:cubicBezTo>
                  <a:cubicBezTo>
                    <a:pt x="246" y="159"/>
                    <a:pt x="252" y="136"/>
                    <a:pt x="246" y="113"/>
                  </a:cubicBezTo>
                  <a:close/>
                  <a:moveTo>
                    <a:pt x="159" y="11"/>
                  </a:moveTo>
                  <a:cubicBezTo>
                    <a:pt x="159" y="5"/>
                    <a:pt x="154" y="0"/>
                    <a:pt x="149" y="0"/>
                  </a:cubicBezTo>
                  <a:cubicBezTo>
                    <a:pt x="149" y="0"/>
                    <a:pt x="149" y="0"/>
                    <a:pt x="149" y="0"/>
                  </a:cubicBezTo>
                  <a:cubicBezTo>
                    <a:pt x="143" y="0"/>
                    <a:pt x="138" y="5"/>
                    <a:pt x="138" y="11"/>
                  </a:cubicBezTo>
                  <a:cubicBezTo>
                    <a:pt x="138" y="31"/>
                    <a:pt x="138" y="31"/>
                    <a:pt x="138" y="31"/>
                  </a:cubicBezTo>
                  <a:cubicBezTo>
                    <a:pt x="138" y="37"/>
                    <a:pt x="143" y="42"/>
                    <a:pt x="149" y="42"/>
                  </a:cubicBezTo>
                  <a:cubicBezTo>
                    <a:pt x="149" y="42"/>
                    <a:pt x="149" y="42"/>
                    <a:pt x="149" y="42"/>
                  </a:cubicBezTo>
                  <a:cubicBezTo>
                    <a:pt x="154" y="42"/>
                    <a:pt x="159" y="37"/>
                    <a:pt x="159" y="31"/>
                  </a:cubicBezTo>
                  <a:lnTo>
                    <a:pt x="159" y="11"/>
                  </a:lnTo>
                  <a:close/>
                  <a:moveTo>
                    <a:pt x="219" y="29"/>
                  </a:moveTo>
                  <a:cubicBezTo>
                    <a:pt x="221" y="23"/>
                    <a:pt x="220" y="17"/>
                    <a:pt x="214" y="14"/>
                  </a:cubicBezTo>
                  <a:cubicBezTo>
                    <a:pt x="214" y="14"/>
                    <a:pt x="214" y="14"/>
                    <a:pt x="214" y="14"/>
                  </a:cubicBezTo>
                  <a:cubicBezTo>
                    <a:pt x="209" y="11"/>
                    <a:pt x="203" y="13"/>
                    <a:pt x="200" y="18"/>
                  </a:cubicBezTo>
                  <a:cubicBezTo>
                    <a:pt x="190" y="36"/>
                    <a:pt x="190" y="36"/>
                    <a:pt x="190" y="36"/>
                  </a:cubicBezTo>
                  <a:cubicBezTo>
                    <a:pt x="188" y="41"/>
                    <a:pt x="190" y="47"/>
                    <a:pt x="195" y="50"/>
                  </a:cubicBezTo>
                  <a:cubicBezTo>
                    <a:pt x="195" y="50"/>
                    <a:pt x="195" y="50"/>
                    <a:pt x="195" y="50"/>
                  </a:cubicBezTo>
                  <a:cubicBezTo>
                    <a:pt x="200" y="53"/>
                    <a:pt x="206" y="51"/>
                    <a:pt x="209" y="46"/>
                  </a:cubicBezTo>
                  <a:lnTo>
                    <a:pt x="219" y="29"/>
                  </a:lnTo>
                  <a:close/>
                  <a:moveTo>
                    <a:pt x="262" y="63"/>
                  </a:moveTo>
                  <a:cubicBezTo>
                    <a:pt x="267" y="59"/>
                    <a:pt x="267" y="52"/>
                    <a:pt x="263" y="48"/>
                  </a:cubicBezTo>
                  <a:cubicBezTo>
                    <a:pt x="263" y="48"/>
                    <a:pt x="263" y="48"/>
                    <a:pt x="263" y="48"/>
                  </a:cubicBezTo>
                  <a:cubicBezTo>
                    <a:pt x="259" y="44"/>
                    <a:pt x="253" y="43"/>
                    <a:pt x="248" y="47"/>
                  </a:cubicBezTo>
                  <a:cubicBezTo>
                    <a:pt x="233" y="60"/>
                    <a:pt x="233" y="60"/>
                    <a:pt x="233" y="60"/>
                  </a:cubicBezTo>
                  <a:cubicBezTo>
                    <a:pt x="229" y="64"/>
                    <a:pt x="229" y="71"/>
                    <a:pt x="233" y="75"/>
                  </a:cubicBezTo>
                  <a:cubicBezTo>
                    <a:pt x="233" y="75"/>
                    <a:pt x="233" y="75"/>
                    <a:pt x="233" y="75"/>
                  </a:cubicBezTo>
                  <a:cubicBezTo>
                    <a:pt x="236" y="80"/>
                    <a:pt x="243" y="80"/>
                    <a:pt x="248" y="76"/>
                  </a:cubicBezTo>
                  <a:lnTo>
                    <a:pt x="262" y="63"/>
                  </a:lnTo>
                  <a:close/>
                  <a:moveTo>
                    <a:pt x="286" y="116"/>
                  </a:moveTo>
                  <a:cubicBezTo>
                    <a:pt x="291" y="115"/>
                    <a:pt x="295" y="109"/>
                    <a:pt x="294" y="103"/>
                  </a:cubicBezTo>
                  <a:cubicBezTo>
                    <a:pt x="294" y="103"/>
                    <a:pt x="294" y="103"/>
                    <a:pt x="294" y="103"/>
                  </a:cubicBezTo>
                  <a:cubicBezTo>
                    <a:pt x="293" y="97"/>
                    <a:pt x="288" y="94"/>
                    <a:pt x="282" y="95"/>
                  </a:cubicBezTo>
                  <a:cubicBezTo>
                    <a:pt x="262" y="98"/>
                    <a:pt x="262" y="98"/>
                    <a:pt x="262" y="98"/>
                  </a:cubicBezTo>
                  <a:cubicBezTo>
                    <a:pt x="256" y="99"/>
                    <a:pt x="253" y="105"/>
                    <a:pt x="254" y="111"/>
                  </a:cubicBezTo>
                  <a:cubicBezTo>
                    <a:pt x="254" y="111"/>
                    <a:pt x="254" y="111"/>
                    <a:pt x="254" y="111"/>
                  </a:cubicBezTo>
                  <a:cubicBezTo>
                    <a:pt x="255" y="116"/>
                    <a:pt x="260" y="120"/>
                    <a:pt x="266" y="119"/>
                  </a:cubicBezTo>
                  <a:lnTo>
                    <a:pt x="286" y="116"/>
                  </a:lnTo>
                  <a:close/>
                  <a:moveTo>
                    <a:pt x="281" y="173"/>
                  </a:moveTo>
                  <a:cubicBezTo>
                    <a:pt x="287" y="174"/>
                    <a:pt x="292" y="170"/>
                    <a:pt x="293" y="165"/>
                  </a:cubicBezTo>
                  <a:cubicBezTo>
                    <a:pt x="293" y="165"/>
                    <a:pt x="293" y="165"/>
                    <a:pt x="293" y="165"/>
                  </a:cubicBezTo>
                  <a:cubicBezTo>
                    <a:pt x="295" y="159"/>
                    <a:pt x="291" y="153"/>
                    <a:pt x="285" y="152"/>
                  </a:cubicBezTo>
                  <a:cubicBezTo>
                    <a:pt x="266" y="148"/>
                    <a:pt x="266" y="148"/>
                    <a:pt x="266" y="148"/>
                  </a:cubicBezTo>
                  <a:cubicBezTo>
                    <a:pt x="260" y="147"/>
                    <a:pt x="254" y="151"/>
                    <a:pt x="253" y="156"/>
                  </a:cubicBezTo>
                  <a:cubicBezTo>
                    <a:pt x="253" y="156"/>
                    <a:pt x="253" y="156"/>
                    <a:pt x="253" y="156"/>
                  </a:cubicBezTo>
                  <a:cubicBezTo>
                    <a:pt x="252" y="162"/>
                    <a:pt x="256" y="168"/>
                    <a:pt x="261" y="169"/>
                  </a:cubicBezTo>
                  <a:lnTo>
                    <a:pt x="281" y="173"/>
                  </a:lnTo>
                  <a:close/>
                  <a:moveTo>
                    <a:pt x="86" y="46"/>
                  </a:moveTo>
                  <a:cubicBezTo>
                    <a:pt x="89" y="51"/>
                    <a:pt x="96" y="53"/>
                    <a:pt x="101" y="50"/>
                  </a:cubicBezTo>
                  <a:cubicBezTo>
                    <a:pt x="101" y="50"/>
                    <a:pt x="101" y="50"/>
                    <a:pt x="101" y="50"/>
                  </a:cubicBezTo>
                  <a:cubicBezTo>
                    <a:pt x="106" y="47"/>
                    <a:pt x="108" y="41"/>
                    <a:pt x="105" y="36"/>
                  </a:cubicBezTo>
                  <a:cubicBezTo>
                    <a:pt x="96" y="18"/>
                    <a:pt x="96" y="18"/>
                    <a:pt x="96" y="18"/>
                  </a:cubicBezTo>
                  <a:cubicBezTo>
                    <a:pt x="93" y="13"/>
                    <a:pt x="86" y="11"/>
                    <a:pt x="81" y="14"/>
                  </a:cubicBezTo>
                  <a:cubicBezTo>
                    <a:pt x="81" y="14"/>
                    <a:pt x="81" y="14"/>
                    <a:pt x="81" y="14"/>
                  </a:cubicBezTo>
                  <a:cubicBezTo>
                    <a:pt x="76" y="17"/>
                    <a:pt x="74" y="23"/>
                    <a:pt x="77" y="29"/>
                  </a:cubicBezTo>
                  <a:lnTo>
                    <a:pt x="86" y="46"/>
                  </a:lnTo>
                  <a:close/>
                  <a:moveTo>
                    <a:pt x="48" y="76"/>
                  </a:moveTo>
                  <a:cubicBezTo>
                    <a:pt x="52" y="80"/>
                    <a:pt x="59" y="80"/>
                    <a:pt x="63" y="75"/>
                  </a:cubicBezTo>
                  <a:cubicBezTo>
                    <a:pt x="63" y="75"/>
                    <a:pt x="63" y="75"/>
                    <a:pt x="63" y="75"/>
                  </a:cubicBezTo>
                  <a:cubicBezTo>
                    <a:pt x="67" y="71"/>
                    <a:pt x="67" y="64"/>
                    <a:pt x="62" y="60"/>
                  </a:cubicBezTo>
                  <a:cubicBezTo>
                    <a:pt x="47" y="47"/>
                    <a:pt x="47" y="47"/>
                    <a:pt x="47" y="47"/>
                  </a:cubicBezTo>
                  <a:cubicBezTo>
                    <a:pt x="43" y="43"/>
                    <a:pt x="36" y="44"/>
                    <a:pt x="32" y="48"/>
                  </a:cubicBezTo>
                  <a:cubicBezTo>
                    <a:pt x="32" y="48"/>
                    <a:pt x="32" y="48"/>
                    <a:pt x="32" y="48"/>
                  </a:cubicBezTo>
                  <a:cubicBezTo>
                    <a:pt x="28" y="52"/>
                    <a:pt x="29" y="59"/>
                    <a:pt x="33" y="63"/>
                  </a:cubicBezTo>
                  <a:lnTo>
                    <a:pt x="48" y="76"/>
                  </a:lnTo>
                  <a:close/>
                  <a:moveTo>
                    <a:pt x="30" y="119"/>
                  </a:moveTo>
                  <a:cubicBezTo>
                    <a:pt x="35" y="120"/>
                    <a:pt x="41" y="116"/>
                    <a:pt x="42" y="111"/>
                  </a:cubicBezTo>
                  <a:cubicBezTo>
                    <a:pt x="42" y="111"/>
                    <a:pt x="42" y="111"/>
                    <a:pt x="42" y="111"/>
                  </a:cubicBezTo>
                  <a:cubicBezTo>
                    <a:pt x="43" y="105"/>
                    <a:pt x="39" y="99"/>
                    <a:pt x="33" y="98"/>
                  </a:cubicBezTo>
                  <a:cubicBezTo>
                    <a:pt x="14" y="95"/>
                    <a:pt x="14" y="95"/>
                    <a:pt x="14" y="95"/>
                  </a:cubicBezTo>
                  <a:cubicBezTo>
                    <a:pt x="8" y="94"/>
                    <a:pt x="3" y="97"/>
                    <a:pt x="1" y="103"/>
                  </a:cubicBezTo>
                  <a:cubicBezTo>
                    <a:pt x="1" y="103"/>
                    <a:pt x="1" y="103"/>
                    <a:pt x="1" y="103"/>
                  </a:cubicBezTo>
                  <a:cubicBezTo>
                    <a:pt x="0" y="109"/>
                    <a:pt x="4" y="115"/>
                    <a:pt x="10" y="116"/>
                  </a:cubicBezTo>
                  <a:lnTo>
                    <a:pt x="30" y="119"/>
                  </a:lnTo>
                  <a:close/>
                  <a:moveTo>
                    <a:pt x="34" y="169"/>
                  </a:moveTo>
                  <a:cubicBezTo>
                    <a:pt x="40" y="168"/>
                    <a:pt x="44" y="162"/>
                    <a:pt x="43" y="156"/>
                  </a:cubicBezTo>
                  <a:cubicBezTo>
                    <a:pt x="43" y="156"/>
                    <a:pt x="43" y="156"/>
                    <a:pt x="43" y="156"/>
                  </a:cubicBezTo>
                  <a:cubicBezTo>
                    <a:pt x="41" y="151"/>
                    <a:pt x="36" y="147"/>
                    <a:pt x="30" y="148"/>
                  </a:cubicBezTo>
                  <a:cubicBezTo>
                    <a:pt x="11" y="152"/>
                    <a:pt x="11" y="152"/>
                    <a:pt x="11" y="152"/>
                  </a:cubicBezTo>
                  <a:cubicBezTo>
                    <a:pt x="5" y="153"/>
                    <a:pt x="1" y="159"/>
                    <a:pt x="2" y="165"/>
                  </a:cubicBezTo>
                  <a:cubicBezTo>
                    <a:pt x="2" y="165"/>
                    <a:pt x="2" y="165"/>
                    <a:pt x="2" y="165"/>
                  </a:cubicBezTo>
                  <a:cubicBezTo>
                    <a:pt x="3" y="170"/>
                    <a:pt x="9" y="174"/>
                    <a:pt x="15" y="173"/>
                  </a:cubicBezTo>
                  <a:lnTo>
                    <a:pt x="34" y="169"/>
                  </a:ln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a:p>
          </p:txBody>
        </p:sp>
        <p:sp>
          <p:nvSpPr>
            <p:cNvPr id="80" name="TextBox 956"/>
            <p:cNvSpPr txBox="1">
              <a:spLocks noChangeArrowheads="1"/>
            </p:cNvSpPr>
            <p:nvPr/>
          </p:nvSpPr>
          <p:spPr bwMode="auto">
            <a:xfrm>
              <a:off x="1702154" y="1658408"/>
              <a:ext cx="2192514"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sz="1050" dirty="0">
                  <a:latin typeface="Montserrat Light" panose="00000400000000000000" pitchFamily="50" charset="0"/>
                  <a:cs typeface="Open Sans" panose="020B0606030504020204" pitchFamily="34" charset="0"/>
                </a:rPr>
                <a:t>Lorem ipsum dolor sit amet, consectetur adipiscing elit, sed do </a:t>
              </a:r>
              <a:r>
                <a:rPr lang="en-US" altLang="ru-RU" sz="1050" dirty="0" err="1">
                  <a:latin typeface="Montserrat Light" panose="00000400000000000000" pitchFamily="50" charset="0"/>
                  <a:cs typeface="Open Sans" panose="020B0606030504020204" pitchFamily="34" charset="0"/>
                </a:rPr>
                <a:t>eiusmod</a:t>
              </a:r>
              <a:r>
                <a:rPr lang="en-US" altLang="ru-RU" sz="1050" dirty="0">
                  <a:latin typeface="Montserrat Light" panose="00000400000000000000" pitchFamily="50" charset="0"/>
                  <a:cs typeface="Open Sans" panose="020B0606030504020204" pitchFamily="34" charset="0"/>
                </a:rPr>
                <a:t> </a:t>
              </a:r>
              <a:r>
                <a:rPr lang="en-US" altLang="ru-RU" sz="1050" dirty="0" err="1">
                  <a:latin typeface="Montserrat Light" panose="00000400000000000000" pitchFamily="50" charset="0"/>
                  <a:cs typeface="Open Sans" panose="020B0606030504020204" pitchFamily="34" charset="0"/>
                </a:rPr>
                <a:t>tempor</a:t>
              </a:r>
              <a:endParaRPr lang="ru-RU" altLang="ru-RU" sz="1050" dirty="0">
                <a:latin typeface="Montserrat Light" panose="00000400000000000000" pitchFamily="50" charset="0"/>
                <a:cs typeface="Open Sans" panose="020B0606030504020204" pitchFamily="34" charset="0"/>
              </a:endParaRPr>
            </a:p>
          </p:txBody>
        </p:sp>
        <p:sp>
          <p:nvSpPr>
            <p:cNvPr id="81" name="TextBox 956"/>
            <p:cNvSpPr txBox="1">
              <a:spLocks noChangeArrowheads="1"/>
            </p:cNvSpPr>
            <p:nvPr/>
          </p:nvSpPr>
          <p:spPr bwMode="auto">
            <a:xfrm>
              <a:off x="1651354" y="1291519"/>
              <a:ext cx="2192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dirty="0">
                  <a:solidFill>
                    <a:schemeClr val="tx2"/>
                  </a:solidFill>
                  <a:latin typeface="+mj-lt"/>
                  <a:cs typeface="Open Sans" panose="020B0606030504020204" pitchFamily="34" charset="0"/>
                </a:rPr>
                <a:t>TITLE</a:t>
              </a:r>
              <a:endParaRPr lang="ru-RU" altLang="ru-RU" dirty="0">
                <a:solidFill>
                  <a:schemeClr val="tx2"/>
                </a:solidFill>
                <a:latin typeface="+mj-lt"/>
                <a:cs typeface="Open Sans" panose="020B0606030504020204" pitchFamily="34" charset="0"/>
              </a:endParaRPr>
            </a:p>
          </p:txBody>
        </p:sp>
      </p:grpSp>
      <p:grpSp>
        <p:nvGrpSpPr>
          <p:cNvPr id="82" name="Grupo 81"/>
          <p:cNvGrpSpPr/>
          <p:nvPr/>
        </p:nvGrpSpPr>
        <p:grpSpPr>
          <a:xfrm>
            <a:off x="393523" y="3233208"/>
            <a:ext cx="3117322" cy="943970"/>
            <a:chOff x="766056" y="3233208"/>
            <a:chExt cx="3117322" cy="943970"/>
          </a:xfrm>
        </p:grpSpPr>
        <p:sp>
          <p:nvSpPr>
            <p:cNvPr id="83" name="Freeform 12"/>
            <p:cNvSpPr>
              <a:spLocks noEditPoints="1"/>
            </p:cNvSpPr>
            <p:nvPr/>
          </p:nvSpPr>
          <p:spPr bwMode="auto">
            <a:xfrm>
              <a:off x="766056" y="3365853"/>
              <a:ext cx="771525" cy="517525"/>
            </a:xfrm>
            <a:custGeom>
              <a:avLst/>
              <a:gdLst>
                <a:gd name="T0" fmla="*/ 285 w 369"/>
                <a:gd name="T1" fmla="*/ 128 h 247"/>
                <a:gd name="T2" fmla="*/ 134 w 369"/>
                <a:gd name="T3" fmla="*/ 60 h 247"/>
                <a:gd name="T4" fmla="*/ 125 w 369"/>
                <a:gd name="T5" fmla="*/ 41 h 247"/>
                <a:gd name="T6" fmla="*/ 294 w 369"/>
                <a:gd name="T7" fmla="*/ 24 h 247"/>
                <a:gd name="T8" fmla="*/ 306 w 369"/>
                <a:gd name="T9" fmla="*/ 6 h 247"/>
                <a:gd name="T10" fmla="*/ 337 w 369"/>
                <a:gd name="T11" fmla="*/ 108 h 247"/>
                <a:gd name="T12" fmla="*/ 368 w 369"/>
                <a:gd name="T13" fmla="*/ 103 h 247"/>
                <a:gd name="T14" fmla="*/ 324 w 369"/>
                <a:gd name="T15" fmla="*/ 0 h 247"/>
                <a:gd name="T16" fmla="*/ 9 w 369"/>
                <a:gd name="T17" fmla="*/ 133 h 247"/>
                <a:gd name="T18" fmla="*/ 42 w 369"/>
                <a:gd name="T19" fmla="*/ 25 h 247"/>
                <a:gd name="T20" fmla="*/ 18 w 369"/>
                <a:gd name="T21" fmla="*/ 13 h 247"/>
                <a:gd name="T22" fmla="*/ 0 w 369"/>
                <a:gd name="T23" fmla="*/ 123 h 247"/>
                <a:gd name="T24" fmla="*/ 127 w 369"/>
                <a:gd name="T25" fmla="*/ 207 h 247"/>
                <a:gd name="T26" fmla="*/ 113 w 369"/>
                <a:gd name="T27" fmla="*/ 223 h 247"/>
                <a:gd name="T28" fmla="*/ 134 w 369"/>
                <a:gd name="T29" fmla="*/ 241 h 247"/>
                <a:gd name="T30" fmla="*/ 148 w 369"/>
                <a:gd name="T31" fmla="*/ 224 h 247"/>
                <a:gd name="T32" fmla="*/ 84 w 369"/>
                <a:gd name="T33" fmla="*/ 225 h 247"/>
                <a:gd name="T34" fmla="*/ 118 w 369"/>
                <a:gd name="T35" fmla="*/ 182 h 247"/>
                <a:gd name="T36" fmla="*/ 89 w 369"/>
                <a:gd name="T37" fmla="*/ 196 h 247"/>
                <a:gd name="T38" fmla="*/ 54 w 369"/>
                <a:gd name="T39" fmla="*/ 182 h 247"/>
                <a:gd name="T40" fmla="*/ 75 w 369"/>
                <a:gd name="T41" fmla="*/ 199 h 247"/>
                <a:gd name="T42" fmla="*/ 92 w 369"/>
                <a:gd name="T43" fmla="*/ 156 h 247"/>
                <a:gd name="T44" fmla="*/ 64 w 369"/>
                <a:gd name="T45" fmla="*/ 170 h 247"/>
                <a:gd name="T46" fmla="*/ 50 w 369"/>
                <a:gd name="T47" fmla="*/ 173 h 247"/>
                <a:gd name="T48" fmla="*/ 48 w 369"/>
                <a:gd name="T49" fmla="*/ 133 h 247"/>
                <a:gd name="T50" fmla="*/ 41 w 369"/>
                <a:gd name="T51" fmla="*/ 143 h 247"/>
                <a:gd name="T52" fmla="*/ 32 w 369"/>
                <a:gd name="T53" fmla="*/ 171 h 247"/>
                <a:gd name="T54" fmla="*/ 280 w 369"/>
                <a:gd name="T55" fmla="*/ 154 h 247"/>
                <a:gd name="T56" fmla="*/ 186 w 369"/>
                <a:gd name="T57" fmla="*/ 57 h 247"/>
                <a:gd name="T58" fmla="*/ 134 w 369"/>
                <a:gd name="T59" fmla="*/ 69 h 247"/>
                <a:gd name="T60" fmla="*/ 121 w 369"/>
                <a:gd name="T61" fmla="*/ 34 h 247"/>
                <a:gd name="T62" fmla="*/ 59 w 369"/>
                <a:gd name="T63" fmla="*/ 119 h 247"/>
                <a:gd name="T64" fmla="*/ 98 w 369"/>
                <a:gd name="T65" fmla="*/ 150 h 247"/>
                <a:gd name="T66" fmla="*/ 132 w 369"/>
                <a:gd name="T67" fmla="*/ 193 h 247"/>
                <a:gd name="T68" fmla="*/ 165 w 369"/>
                <a:gd name="T69" fmla="*/ 227 h 247"/>
                <a:gd name="T70" fmla="*/ 174 w 369"/>
                <a:gd name="T71" fmla="*/ 231 h 247"/>
                <a:gd name="T72" fmla="*/ 185 w 369"/>
                <a:gd name="T73" fmla="*/ 210 h 247"/>
                <a:gd name="T74" fmla="*/ 153 w 369"/>
                <a:gd name="T75" fmla="*/ 177 h 247"/>
                <a:gd name="T76" fmla="*/ 208 w 369"/>
                <a:gd name="T77" fmla="*/ 213 h 247"/>
                <a:gd name="T78" fmla="*/ 216 w 369"/>
                <a:gd name="T79" fmla="*/ 187 h 247"/>
                <a:gd name="T80" fmla="*/ 189 w 369"/>
                <a:gd name="T81" fmla="*/ 164 h 247"/>
                <a:gd name="T82" fmla="*/ 195 w 369"/>
                <a:gd name="T83" fmla="*/ 157 h 247"/>
                <a:gd name="T84" fmla="*/ 254 w 369"/>
                <a:gd name="T85" fmla="*/ 184 h 247"/>
                <a:gd name="T86" fmla="*/ 240 w 369"/>
                <a:gd name="T87" fmla="*/ 155 h 247"/>
                <a:gd name="T88" fmla="*/ 220 w 369"/>
                <a:gd name="T89" fmla="*/ 132 h 247"/>
                <a:gd name="T90" fmla="*/ 280 w 369"/>
                <a:gd name="T91" fmla="*/ 154 h 2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69" h="247">
                  <a:moveTo>
                    <a:pt x="294" y="24"/>
                  </a:moveTo>
                  <a:cubicBezTo>
                    <a:pt x="328" y="109"/>
                    <a:pt x="328" y="109"/>
                    <a:pt x="328" y="109"/>
                  </a:cubicBezTo>
                  <a:cubicBezTo>
                    <a:pt x="285" y="128"/>
                    <a:pt x="285" y="128"/>
                    <a:pt x="285" y="128"/>
                  </a:cubicBezTo>
                  <a:cubicBezTo>
                    <a:pt x="263" y="108"/>
                    <a:pt x="193" y="48"/>
                    <a:pt x="187" y="48"/>
                  </a:cubicBezTo>
                  <a:cubicBezTo>
                    <a:pt x="182" y="48"/>
                    <a:pt x="161" y="55"/>
                    <a:pt x="158" y="56"/>
                  </a:cubicBezTo>
                  <a:cubicBezTo>
                    <a:pt x="158" y="56"/>
                    <a:pt x="145" y="60"/>
                    <a:pt x="134" y="60"/>
                  </a:cubicBezTo>
                  <a:cubicBezTo>
                    <a:pt x="128" y="60"/>
                    <a:pt x="124" y="59"/>
                    <a:pt x="122" y="57"/>
                  </a:cubicBezTo>
                  <a:cubicBezTo>
                    <a:pt x="119" y="56"/>
                    <a:pt x="118" y="54"/>
                    <a:pt x="118" y="51"/>
                  </a:cubicBezTo>
                  <a:cubicBezTo>
                    <a:pt x="118" y="47"/>
                    <a:pt x="123" y="42"/>
                    <a:pt x="125" y="41"/>
                  </a:cubicBezTo>
                  <a:cubicBezTo>
                    <a:pt x="144" y="31"/>
                    <a:pt x="193" y="13"/>
                    <a:pt x="197" y="12"/>
                  </a:cubicBezTo>
                  <a:cubicBezTo>
                    <a:pt x="198" y="12"/>
                    <a:pt x="198" y="12"/>
                    <a:pt x="198" y="12"/>
                  </a:cubicBezTo>
                  <a:cubicBezTo>
                    <a:pt x="210" y="12"/>
                    <a:pt x="285" y="22"/>
                    <a:pt x="294" y="24"/>
                  </a:cubicBezTo>
                  <a:close/>
                  <a:moveTo>
                    <a:pt x="324" y="0"/>
                  </a:moveTo>
                  <a:cubicBezTo>
                    <a:pt x="323" y="0"/>
                    <a:pt x="322" y="0"/>
                    <a:pt x="321" y="0"/>
                  </a:cubicBezTo>
                  <a:cubicBezTo>
                    <a:pt x="306" y="6"/>
                    <a:pt x="306" y="6"/>
                    <a:pt x="306" y="6"/>
                  </a:cubicBezTo>
                  <a:cubicBezTo>
                    <a:pt x="304" y="7"/>
                    <a:pt x="302" y="9"/>
                    <a:pt x="301" y="11"/>
                  </a:cubicBezTo>
                  <a:cubicBezTo>
                    <a:pt x="300" y="13"/>
                    <a:pt x="300" y="16"/>
                    <a:pt x="301" y="18"/>
                  </a:cubicBezTo>
                  <a:cubicBezTo>
                    <a:pt x="337" y="108"/>
                    <a:pt x="337" y="108"/>
                    <a:pt x="337" y="108"/>
                  </a:cubicBezTo>
                  <a:cubicBezTo>
                    <a:pt x="338" y="113"/>
                    <a:pt x="344" y="116"/>
                    <a:pt x="349" y="114"/>
                  </a:cubicBezTo>
                  <a:cubicBezTo>
                    <a:pt x="363" y="108"/>
                    <a:pt x="363" y="108"/>
                    <a:pt x="363" y="108"/>
                  </a:cubicBezTo>
                  <a:cubicBezTo>
                    <a:pt x="366" y="107"/>
                    <a:pt x="367" y="105"/>
                    <a:pt x="368" y="103"/>
                  </a:cubicBezTo>
                  <a:cubicBezTo>
                    <a:pt x="369" y="101"/>
                    <a:pt x="369" y="98"/>
                    <a:pt x="369" y="96"/>
                  </a:cubicBezTo>
                  <a:cubicBezTo>
                    <a:pt x="333" y="6"/>
                    <a:pt x="333" y="6"/>
                    <a:pt x="333" y="6"/>
                  </a:cubicBezTo>
                  <a:cubicBezTo>
                    <a:pt x="332" y="2"/>
                    <a:pt x="328" y="0"/>
                    <a:pt x="324" y="0"/>
                  </a:cubicBezTo>
                  <a:close/>
                  <a:moveTo>
                    <a:pt x="0" y="123"/>
                  </a:moveTo>
                  <a:cubicBezTo>
                    <a:pt x="0" y="126"/>
                    <a:pt x="0" y="128"/>
                    <a:pt x="2" y="130"/>
                  </a:cubicBezTo>
                  <a:cubicBezTo>
                    <a:pt x="4" y="132"/>
                    <a:pt x="6" y="133"/>
                    <a:pt x="9" y="133"/>
                  </a:cubicBezTo>
                  <a:cubicBezTo>
                    <a:pt x="24" y="134"/>
                    <a:pt x="24" y="134"/>
                    <a:pt x="24" y="134"/>
                  </a:cubicBezTo>
                  <a:cubicBezTo>
                    <a:pt x="29" y="135"/>
                    <a:pt x="34" y="131"/>
                    <a:pt x="34" y="126"/>
                  </a:cubicBezTo>
                  <a:cubicBezTo>
                    <a:pt x="42" y="25"/>
                    <a:pt x="42" y="25"/>
                    <a:pt x="42" y="25"/>
                  </a:cubicBezTo>
                  <a:cubicBezTo>
                    <a:pt x="42" y="22"/>
                    <a:pt x="41" y="20"/>
                    <a:pt x="39" y="18"/>
                  </a:cubicBezTo>
                  <a:cubicBezTo>
                    <a:pt x="38" y="16"/>
                    <a:pt x="35" y="15"/>
                    <a:pt x="33" y="14"/>
                  </a:cubicBezTo>
                  <a:cubicBezTo>
                    <a:pt x="18" y="13"/>
                    <a:pt x="18" y="13"/>
                    <a:pt x="18" y="13"/>
                  </a:cubicBezTo>
                  <a:cubicBezTo>
                    <a:pt x="17" y="13"/>
                    <a:pt x="17" y="13"/>
                    <a:pt x="17" y="13"/>
                  </a:cubicBezTo>
                  <a:cubicBezTo>
                    <a:pt x="12" y="13"/>
                    <a:pt x="8" y="17"/>
                    <a:pt x="7" y="22"/>
                  </a:cubicBezTo>
                  <a:lnTo>
                    <a:pt x="0" y="123"/>
                  </a:lnTo>
                  <a:close/>
                  <a:moveTo>
                    <a:pt x="152" y="213"/>
                  </a:moveTo>
                  <a:cubicBezTo>
                    <a:pt x="151" y="210"/>
                    <a:pt x="149" y="207"/>
                    <a:pt x="146" y="204"/>
                  </a:cubicBezTo>
                  <a:cubicBezTo>
                    <a:pt x="139" y="199"/>
                    <a:pt x="133" y="200"/>
                    <a:pt x="127" y="207"/>
                  </a:cubicBezTo>
                  <a:cubicBezTo>
                    <a:pt x="120" y="215"/>
                    <a:pt x="120" y="215"/>
                    <a:pt x="120" y="215"/>
                  </a:cubicBezTo>
                  <a:cubicBezTo>
                    <a:pt x="119" y="216"/>
                    <a:pt x="119" y="216"/>
                    <a:pt x="119" y="216"/>
                  </a:cubicBezTo>
                  <a:cubicBezTo>
                    <a:pt x="113" y="223"/>
                    <a:pt x="113" y="223"/>
                    <a:pt x="113" y="223"/>
                  </a:cubicBezTo>
                  <a:cubicBezTo>
                    <a:pt x="105" y="233"/>
                    <a:pt x="113" y="241"/>
                    <a:pt x="116" y="243"/>
                  </a:cubicBezTo>
                  <a:cubicBezTo>
                    <a:pt x="119" y="245"/>
                    <a:pt x="121" y="247"/>
                    <a:pt x="124" y="247"/>
                  </a:cubicBezTo>
                  <a:cubicBezTo>
                    <a:pt x="128" y="247"/>
                    <a:pt x="131" y="245"/>
                    <a:pt x="134" y="241"/>
                  </a:cubicBezTo>
                  <a:cubicBezTo>
                    <a:pt x="145" y="228"/>
                    <a:pt x="145" y="228"/>
                    <a:pt x="145" y="228"/>
                  </a:cubicBezTo>
                  <a:cubicBezTo>
                    <a:pt x="145" y="228"/>
                    <a:pt x="145" y="228"/>
                    <a:pt x="145" y="228"/>
                  </a:cubicBezTo>
                  <a:cubicBezTo>
                    <a:pt x="148" y="224"/>
                    <a:pt x="148" y="224"/>
                    <a:pt x="148" y="224"/>
                  </a:cubicBezTo>
                  <a:cubicBezTo>
                    <a:pt x="151" y="220"/>
                    <a:pt x="152" y="217"/>
                    <a:pt x="152" y="213"/>
                  </a:cubicBezTo>
                  <a:close/>
                  <a:moveTo>
                    <a:pt x="80" y="207"/>
                  </a:moveTo>
                  <a:cubicBezTo>
                    <a:pt x="75" y="213"/>
                    <a:pt x="76" y="219"/>
                    <a:pt x="84" y="225"/>
                  </a:cubicBezTo>
                  <a:cubicBezTo>
                    <a:pt x="90" y="230"/>
                    <a:pt x="97" y="230"/>
                    <a:pt x="103" y="223"/>
                  </a:cubicBezTo>
                  <a:cubicBezTo>
                    <a:pt x="120" y="202"/>
                    <a:pt x="120" y="202"/>
                    <a:pt x="120" y="202"/>
                  </a:cubicBezTo>
                  <a:cubicBezTo>
                    <a:pt x="128" y="192"/>
                    <a:pt x="120" y="184"/>
                    <a:pt x="118" y="182"/>
                  </a:cubicBezTo>
                  <a:cubicBezTo>
                    <a:pt x="111" y="176"/>
                    <a:pt x="105" y="177"/>
                    <a:pt x="99" y="184"/>
                  </a:cubicBezTo>
                  <a:cubicBezTo>
                    <a:pt x="89" y="196"/>
                    <a:pt x="89" y="196"/>
                    <a:pt x="89" y="196"/>
                  </a:cubicBezTo>
                  <a:cubicBezTo>
                    <a:pt x="89" y="196"/>
                    <a:pt x="89" y="196"/>
                    <a:pt x="89" y="196"/>
                  </a:cubicBezTo>
                  <a:cubicBezTo>
                    <a:pt x="88" y="197"/>
                    <a:pt x="88" y="197"/>
                    <a:pt x="88" y="197"/>
                  </a:cubicBezTo>
                  <a:lnTo>
                    <a:pt x="80" y="207"/>
                  </a:lnTo>
                  <a:close/>
                  <a:moveTo>
                    <a:pt x="54" y="182"/>
                  </a:moveTo>
                  <a:cubicBezTo>
                    <a:pt x="51" y="185"/>
                    <a:pt x="50" y="189"/>
                    <a:pt x="51" y="193"/>
                  </a:cubicBezTo>
                  <a:cubicBezTo>
                    <a:pt x="51" y="196"/>
                    <a:pt x="53" y="199"/>
                    <a:pt x="57" y="202"/>
                  </a:cubicBezTo>
                  <a:cubicBezTo>
                    <a:pt x="63" y="207"/>
                    <a:pt x="70" y="206"/>
                    <a:pt x="75" y="199"/>
                  </a:cubicBezTo>
                  <a:cubicBezTo>
                    <a:pt x="95" y="176"/>
                    <a:pt x="95" y="176"/>
                    <a:pt x="95" y="176"/>
                  </a:cubicBezTo>
                  <a:cubicBezTo>
                    <a:pt x="98" y="173"/>
                    <a:pt x="99" y="169"/>
                    <a:pt x="98" y="165"/>
                  </a:cubicBezTo>
                  <a:cubicBezTo>
                    <a:pt x="97" y="162"/>
                    <a:pt x="96" y="159"/>
                    <a:pt x="92" y="156"/>
                  </a:cubicBezTo>
                  <a:cubicBezTo>
                    <a:pt x="86" y="151"/>
                    <a:pt x="79" y="152"/>
                    <a:pt x="74" y="159"/>
                  </a:cubicBezTo>
                  <a:cubicBezTo>
                    <a:pt x="64" y="170"/>
                    <a:pt x="64" y="170"/>
                    <a:pt x="64" y="170"/>
                  </a:cubicBezTo>
                  <a:cubicBezTo>
                    <a:pt x="64" y="170"/>
                    <a:pt x="64" y="170"/>
                    <a:pt x="64" y="170"/>
                  </a:cubicBezTo>
                  <a:cubicBezTo>
                    <a:pt x="63" y="172"/>
                    <a:pt x="63" y="172"/>
                    <a:pt x="63" y="172"/>
                  </a:cubicBezTo>
                  <a:lnTo>
                    <a:pt x="54" y="182"/>
                  </a:lnTo>
                  <a:close/>
                  <a:moveTo>
                    <a:pt x="50" y="173"/>
                  </a:moveTo>
                  <a:cubicBezTo>
                    <a:pt x="69" y="151"/>
                    <a:pt x="69" y="151"/>
                    <a:pt x="69" y="151"/>
                  </a:cubicBezTo>
                  <a:cubicBezTo>
                    <a:pt x="77" y="141"/>
                    <a:pt x="69" y="133"/>
                    <a:pt x="67" y="131"/>
                  </a:cubicBezTo>
                  <a:cubicBezTo>
                    <a:pt x="60" y="126"/>
                    <a:pt x="54" y="126"/>
                    <a:pt x="48" y="133"/>
                  </a:cubicBezTo>
                  <a:cubicBezTo>
                    <a:pt x="42" y="141"/>
                    <a:pt x="42" y="141"/>
                    <a:pt x="42" y="141"/>
                  </a:cubicBezTo>
                  <a:cubicBezTo>
                    <a:pt x="42" y="141"/>
                    <a:pt x="42" y="141"/>
                    <a:pt x="42" y="141"/>
                  </a:cubicBezTo>
                  <a:cubicBezTo>
                    <a:pt x="41" y="143"/>
                    <a:pt x="41" y="143"/>
                    <a:pt x="41" y="143"/>
                  </a:cubicBezTo>
                  <a:cubicBezTo>
                    <a:pt x="32" y="153"/>
                    <a:pt x="32" y="153"/>
                    <a:pt x="32" y="153"/>
                  </a:cubicBezTo>
                  <a:cubicBezTo>
                    <a:pt x="29" y="157"/>
                    <a:pt x="27" y="160"/>
                    <a:pt x="28" y="164"/>
                  </a:cubicBezTo>
                  <a:cubicBezTo>
                    <a:pt x="28" y="167"/>
                    <a:pt x="31" y="170"/>
                    <a:pt x="32" y="171"/>
                  </a:cubicBezTo>
                  <a:cubicBezTo>
                    <a:pt x="35" y="174"/>
                    <a:pt x="39" y="177"/>
                    <a:pt x="43" y="177"/>
                  </a:cubicBezTo>
                  <a:cubicBezTo>
                    <a:pt x="45" y="177"/>
                    <a:pt x="48" y="176"/>
                    <a:pt x="50" y="173"/>
                  </a:cubicBezTo>
                  <a:close/>
                  <a:moveTo>
                    <a:pt x="280" y="154"/>
                  </a:moveTo>
                  <a:cubicBezTo>
                    <a:pt x="284" y="149"/>
                    <a:pt x="287" y="141"/>
                    <a:pt x="278" y="134"/>
                  </a:cubicBezTo>
                  <a:cubicBezTo>
                    <a:pt x="271" y="127"/>
                    <a:pt x="271" y="127"/>
                    <a:pt x="271" y="127"/>
                  </a:cubicBezTo>
                  <a:cubicBezTo>
                    <a:pt x="236" y="97"/>
                    <a:pt x="195" y="63"/>
                    <a:pt x="186" y="57"/>
                  </a:cubicBezTo>
                  <a:cubicBezTo>
                    <a:pt x="182" y="58"/>
                    <a:pt x="170" y="61"/>
                    <a:pt x="161" y="65"/>
                  </a:cubicBezTo>
                  <a:cubicBezTo>
                    <a:pt x="161" y="65"/>
                    <a:pt x="161" y="65"/>
                    <a:pt x="161" y="65"/>
                  </a:cubicBezTo>
                  <a:cubicBezTo>
                    <a:pt x="160" y="65"/>
                    <a:pt x="147" y="69"/>
                    <a:pt x="134" y="69"/>
                  </a:cubicBezTo>
                  <a:cubicBezTo>
                    <a:pt x="127" y="69"/>
                    <a:pt x="121" y="68"/>
                    <a:pt x="117" y="65"/>
                  </a:cubicBezTo>
                  <a:cubicBezTo>
                    <a:pt x="109" y="60"/>
                    <a:pt x="109" y="54"/>
                    <a:pt x="109" y="51"/>
                  </a:cubicBezTo>
                  <a:cubicBezTo>
                    <a:pt x="109" y="43"/>
                    <a:pt x="116" y="36"/>
                    <a:pt x="121" y="34"/>
                  </a:cubicBezTo>
                  <a:cubicBezTo>
                    <a:pt x="50" y="25"/>
                    <a:pt x="50" y="25"/>
                    <a:pt x="50" y="25"/>
                  </a:cubicBezTo>
                  <a:cubicBezTo>
                    <a:pt x="43" y="126"/>
                    <a:pt x="43" y="126"/>
                    <a:pt x="43" y="126"/>
                  </a:cubicBezTo>
                  <a:cubicBezTo>
                    <a:pt x="49" y="120"/>
                    <a:pt x="55" y="119"/>
                    <a:pt x="59" y="119"/>
                  </a:cubicBezTo>
                  <a:cubicBezTo>
                    <a:pt x="63" y="119"/>
                    <a:pt x="68" y="121"/>
                    <a:pt x="72" y="124"/>
                  </a:cubicBezTo>
                  <a:cubicBezTo>
                    <a:pt x="79" y="130"/>
                    <a:pt x="82" y="137"/>
                    <a:pt x="81" y="144"/>
                  </a:cubicBezTo>
                  <a:cubicBezTo>
                    <a:pt x="87" y="143"/>
                    <a:pt x="93" y="145"/>
                    <a:pt x="98" y="150"/>
                  </a:cubicBezTo>
                  <a:cubicBezTo>
                    <a:pt x="105" y="155"/>
                    <a:pt x="108" y="162"/>
                    <a:pt x="107" y="170"/>
                  </a:cubicBezTo>
                  <a:cubicBezTo>
                    <a:pt x="113" y="169"/>
                    <a:pt x="118" y="171"/>
                    <a:pt x="123" y="175"/>
                  </a:cubicBezTo>
                  <a:cubicBezTo>
                    <a:pt x="129" y="180"/>
                    <a:pt x="132" y="186"/>
                    <a:pt x="132" y="193"/>
                  </a:cubicBezTo>
                  <a:cubicBezTo>
                    <a:pt x="139" y="191"/>
                    <a:pt x="145" y="192"/>
                    <a:pt x="151" y="197"/>
                  </a:cubicBezTo>
                  <a:cubicBezTo>
                    <a:pt x="159" y="204"/>
                    <a:pt x="162" y="213"/>
                    <a:pt x="159" y="222"/>
                  </a:cubicBezTo>
                  <a:cubicBezTo>
                    <a:pt x="165" y="227"/>
                    <a:pt x="165" y="227"/>
                    <a:pt x="165" y="227"/>
                  </a:cubicBezTo>
                  <a:cubicBezTo>
                    <a:pt x="166" y="227"/>
                    <a:pt x="166" y="228"/>
                    <a:pt x="167" y="228"/>
                  </a:cubicBezTo>
                  <a:cubicBezTo>
                    <a:pt x="167" y="228"/>
                    <a:pt x="167" y="228"/>
                    <a:pt x="167" y="228"/>
                  </a:cubicBezTo>
                  <a:cubicBezTo>
                    <a:pt x="169" y="230"/>
                    <a:pt x="172" y="231"/>
                    <a:pt x="174" y="231"/>
                  </a:cubicBezTo>
                  <a:cubicBezTo>
                    <a:pt x="179" y="231"/>
                    <a:pt x="182" y="228"/>
                    <a:pt x="184" y="225"/>
                  </a:cubicBezTo>
                  <a:cubicBezTo>
                    <a:pt x="188" y="220"/>
                    <a:pt x="191" y="216"/>
                    <a:pt x="185" y="211"/>
                  </a:cubicBezTo>
                  <a:cubicBezTo>
                    <a:pt x="185" y="210"/>
                    <a:pt x="185" y="210"/>
                    <a:pt x="185" y="210"/>
                  </a:cubicBezTo>
                  <a:cubicBezTo>
                    <a:pt x="154" y="184"/>
                    <a:pt x="154" y="184"/>
                    <a:pt x="154" y="184"/>
                  </a:cubicBezTo>
                  <a:cubicBezTo>
                    <a:pt x="153" y="183"/>
                    <a:pt x="152" y="182"/>
                    <a:pt x="152" y="180"/>
                  </a:cubicBezTo>
                  <a:cubicBezTo>
                    <a:pt x="152" y="179"/>
                    <a:pt x="152" y="178"/>
                    <a:pt x="153" y="177"/>
                  </a:cubicBezTo>
                  <a:cubicBezTo>
                    <a:pt x="155" y="175"/>
                    <a:pt x="158" y="174"/>
                    <a:pt x="160" y="176"/>
                  </a:cubicBezTo>
                  <a:cubicBezTo>
                    <a:pt x="201" y="211"/>
                    <a:pt x="201" y="211"/>
                    <a:pt x="201" y="211"/>
                  </a:cubicBezTo>
                  <a:cubicBezTo>
                    <a:pt x="203" y="212"/>
                    <a:pt x="205" y="213"/>
                    <a:pt x="208" y="213"/>
                  </a:cubicBezTo>
                  <a:cubicBezTo>
                    <a:pt x="212" y="213"/>
                    <a:pt x="216" y="211"/>
                    <a:pt x="219" y="207"/>
                  </a:cubicBezTo>
                  <a:cubicBezTo>
                    <a:pt x="222" y="204"/>
                    <a:pt x="223" y="200"/>
                    <a:pt x="222" y="197"/>
                  </a:cubicBezTo>
                  <a:cubicBezTo>
                    <a:pt x="222" y="193"/>
                    <a:pt x="220" y="190"/>
                    <a:pt x="216" y="187"/>
                  </a:cubicBezTo>
                  <a:cubicBezTo>
                    <a:pt x="211" y="183"/>
                    <a:pt x="211" y="183"/>
                    <a:pt x="211" y="183"/>
                  </a:cubicBezTo>
                  <a:cubicBezTo>
                    <a:pt x="212" y="183"/>
                    <a:pt x="212" y="183"/>
                    <a:pt x="212" y="183"/>
                  </a:cubicBezTo>
                  <a:cubicBezTo>
                    <a:pt x="189" y="164"/>
                    <a:pt x="189" y="164"/>
                    <a:pt x="189" y="164"/>
                  </a:cubicBezTo>
                  <a:cubicBezTo>
                    <a:pt x="188" y="164"/>
                    <a:pt x="187" y="162"/>
                    <a:pt x="187" y="161"/>
                  </a:cubicBezTo>
                  <a:cubicBezTo>
                    <a:pt x="187" y="160"/>
                    <a:pt x="187" y="158"/>
                    <a:pt x="188" y="157"/>
                  </a:cubicBezTo>
                  <a:cubicBezTo>
                    <a:pt x="190" y="155"/>
                    <a:pt x="193" y="155"/>
                    <a:pt x="195" y="157"/>
                  </a:cubicBezTo>
                  <a:cubicBezTo>
                    <a:pt x="233" y="187"/>
                    <a:pt x="233" y="187"/>
                    <a:pt x="233" y="187"/>
                  </a:cubicBezTo>
                  <a:cubicBezTo>
                    <a:pt x="235" y="189"/>
                    <a:pt x="238" y="190"/>
                    <a:pt x="241" y="190"/>
                  </a:cubicBezTo>
                  <a:cubicBezTo>
                    <a:pt x="246" y="190"/>
                    <a:pt x="250" y="188"/>
                    <a:pt x="254" y="184"/>
                  </a:cubicBezTo>
                  <a:cubicBezTo>
                    <a:pt x="256" y="180"/>
                    <a:pt x="258" y="177"/>
                    <a:pt x="257" y="174"/>
                  </a:cubicBezTo>
                  <a:cubicBezTo>
                    <a:pt x="257" y="170"/>
                    <a:pt x="255" y="167"/>
                    <a:pt x="251" y="164"/>
                  </a:cubicBezTo>
                  <a:cubicBezTo>
                    <a:pt x="240" y="155"/>
                    <a:pt x="240" y="155"/>
                    <a:pt x="240" y="155"/>
                  </a:cubicBezTo>
                  <a:cubicBezTo>
                    <a:pt x="240" y="155"/>
                    <a:pt x="240" y="155"/>
                    <a:pt x="240" y="155"/>
                  </a:cubicBezTo>
                  <a:cubicBezTo>
                    <a:pt x="221" y="139"/>
                    <a:pt x="221" y="139"/>
                    <a:pt x="221" y="139"/>
                  </a:cubicBezTo>
                  <a:cubicBezTo>
                    <a:pt x="219" y="137"/>
                    <a:pt x="219" y="134"/>
                    <a:pt x="220" y="132"/>
                  </a:cubicBezTo>
                  <a:cubicBezTo>
                    <a:pt x="222" y="130"/>
                    <a:pt x="225" y="130"/>
                    <a:pt x="227" y="131"/>
                  </a:cubicBezTo>
                  <a:cubicBezTo>
                    <a:pt x="259" y="157"/>
                    <a:pt x="259" y="157"/>
                    <a:pt x="259" y="157"/>
                  </a:cubicBezTo>
                  <a:cubicBezTo>
                    <a:pt x="266" y="163"/>
                    <a:pt x="274" y="161"/>
                    <a:pt x="280" y="154"/>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84" name="TextBox 956"/>
            <p:cNvSpPr txBox="1">
              <a:spLocks noChangeArrowheads="1"/>
            </p:cNvSpPr>
            <p:nvPr/>
          </p:nvSpPr>
          <p:spPr bwMode="auto">
            <a:xfrm>
              <a:off x="1690864" y="3600097"/>
              <a:ext cx="2192514"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sz="1050" dirty="0">
                  <a:latin typeface="Montserrat Light" panose="00000400000000000000" pitchFamily="50" charset="0"/>
                  <a:cs typeface="Open Sans" panose="020B0606030504020204" pitchFamily="34" charset="0"/>
                </a:rPr>
                <a:t>Lorem ipsum dolor sit amet, consectetur adipiscing elit, sed do </a:t>
              </a:r>
              <a:r>
                <a:rPr lang="en-US" altLang="ru-RU" sz="1050" dirty="0" err="1">
                  <a:latin typeface="Montserrat Light" panose="00000400000000000000" pitchFamily="50" charset="0"/>
                  <a:cs typeface="Open Sans" panose="020B0606030504020204" pitchFamily="34" charset="0"/>
                </a:rPr>
                <a:t>eiusmod</a:t>
              </a:r>
              <a:r>
                <a:rPr lang="en-US" altLang="ru-RU" sz="1050" dirty="0">
                  <a:latin typeface="Montserrat Light" panose="00000400000000000000" pitchFamily="50" charset="0"/>
                  <a:cs typeface="Open Sans" panose="020B0606030504020204" pitchFamily="34" charset="0"/>
                </a:rPr>
                <a:t> </a:t>
              </a:r>
              <a:r>
                <a:rPr lang="en-US" altLang="ru-RU" sz="1050" dirty="0" err="1">
                  <a:latin typeface="Montserrat Light" panose="00000400000000000000" pitchFamily="50" charset="0"/>
                  <a:cs typeface="Open Sans" panose="020B0606030504020204" pitchFamily="34" charset="0"/>
                </a:rPr>
                <a:t>tempor</a:t>
              </a:r>
              <a:endParaRPr lang="ru-RU" altLang="ru-RU" sz="1050" dirty="0">
                <a:latin typeface="Montserrat Light" panose="00000400000000000000" pitchFamily="50" charset="0"/>
                <a:cs typeface="Open Sans" panose="020B0606030504020204" pitchFamily="34" charset="0"/>
              </a:endParaRPr>
            </a:p>
          </p:txBody>
        </p:sp>
        <p:sp>
          <p:nvSpPr>
            <p:cNvPr id="85" name="TextBox 956"/>
            <p:cNvSpPr txBox="1">
              <a:spLocks noChangeArrowheads="1"/>
            </p:cNvSpPr>
            <p:nvPr/>
          </p:nvSpPr>
          <p:spPr bwMode="auto">
            <a:xfrm>
              <a:off x="1640064" y="3233208"/>
              <a:ext cx="2192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dirty="0">
                  <a:solidFill>
                    <a:schemeClr val="accent1"/>
                  </a:solidFill>
                  <a:latin typeface="+mj-lt"/>
                  <a:cs typeface="Open Sans" panose="020B0606030504020204" pitchFamily="34" charset="0"/>
                </a:rPr>
                <a:t>TITLE</a:t>
              </a:r>
              <a:endParaRPr lang="ru-RU" altLang="ru-RU" dirty="0">
                <a:solidFill>
                  <a:schemeClr val="accent1"/>
                </a:solidFill>
                <a:latin typeface="+mj-lt"/>
                <a:cs typeface="Open Sans" panose="020B0606030504020204" pitchFamily="34" charset="0"/>
              </a:endParaRPr>
            </a:p>
          </p:txBody>
        </p:sp>
      </p:grpSp>
      <p:grpSp>
        <p:nvGrpSpPr>
          <p:cNvPr id="86" name="Grupo 85"/>
          <p:cNvGrpSpPr/>
          <p:nvPr/>
        </p:nvGrpSpPr>
        <p:grpSpPr>
          <a:xfrm>
            <a:off x="8368243" y="1252008"/>
            <a:ext cx="3053114" cy="910103"/>
            <a:chOff x="7606243" y="1252008"/>
            <a:chExt cx="3053114" cy="910103"/>
          </a:xfrm>
        </p:grpSpPr>
        <p:sp>
          <p:nvSpPr>
            <p:cNvPr id="87" name="Freeform 13"/>
            <p:cNvSpPr>
              <a:spLocks noEditPoints="1"/>
            </p:cNvSpPr>
            <p:nvPr/>
          </p:nvSpPr>
          <p:spPr bwMode="auto">
            <a:xfrm>
              <a:off x="9968794" y="1479903"/>
              <a:ext cx="690563" cy="576263"/>
            </a:xfrm>
            <a:custGeom>
              <a:avLst/>
              <a:gdLst>
                <a:gd name="T0" fmla="*/ 45 w 330"/>
                <a:gd name="T1" fmla="*/ 225 h 276"/>
                <a:gd name="T2" fmla="*/ 45 w 330"/>
                <a:gd name="T3" fmla="*/ 150 h 276"/>
                <a:gd name="T4" fmla="*/ 55 w 330"/>
                <a:gd name="T5" fmla="*/ 140 h 276"/>
                <a:gd name="T6" fmla="*/ 74 w 330"/>
                <a:gd name="T7" fmla="*/ 140 h 276"/>
                <a:gd name="T8" fmla="*/ 84 w 330"/>
                <a:gd name="T9" fmla="*/ 150 h 276"/>
                <a:gd name="T10" fmla="*/ 84 w 330"/>
                <a:gd name="T11" fmla="*/ 225 h 276"/>
                <a:gd name="T12" fmla="*/ 74 w 330"/>
                <a:gd name="T13" fmla="*/ 236 h 276"/>
                <a:gd name="T14" fmla="*/ 55 w 330"/>
                <a:gd name="T15" fmla="*/ 236 h 276"/>
                <a:gd name="T16" fmla="*/ 45 w 330"/>
                <a:gd name="T17" fmla="*/ 225 h 276"/>
                <a:gd name="T18" fmla="*/ 121 w 330"/>
                <a:gd name="T19" fmla="*/ 113 h 276"/>
                <a:gd name="T20" fmla="*/ 111 w 330"/>
                <a:gd name="T21" fmla="*/ 124 h 276"/>
                <a:gd name="T22" fmla="*/ 111 w 330"/>
                <a:gd name="T23" fmla="*/ 225 h 276"/>
                <a:gd name="T24" fmla="*/ 121 w 330"/>
                <a:gd name="T25" fmla="*/ 236 h 276"/>
                <a:gd name="T26" fmla="*/ 140 w 330"/>
                <a:gd name="T27" fmla="*/ 236 h 276"/>
                <a:gd name="T28" fmla="*/ 150 w 330"/>
                <a:gd name="T29" fmla="*/ 225 h 276"/>
                <a:gd name="T30" fmla="*/ 150 w 330"/>
                <a:gd name="T31" fmla="*/ 124 h 276"/>
                <a:gd name="T32" fmla="*/ 140 w 330"/>
                <a:gd name="T33" fmla="*/ 113 h 276"/>
                <a:gd name="T34" fmla="*/ 121 w 330"/>
                <a:gd name="T35" fmla="*/ 113 h 276"/>
                <a:gd name="T36" fmla="*/ 187 w 330"/>
                <a:gd name="T37" fmla="*/ 90 h 276"/>
                <a:gd name="T38" fmla="*/ 177 w 330"/>
                <a:gd name="T39" fmla="*/ 101 h 276"/>
                <a:gd name="T40" fmla="*/ 177 w 330"/>
                <a:gd name="T41" fmla="*/ 225 h 276"/>
                <a:gd name="T42" fmla="*/ 187 w 330"/>
                <a:gd name="T43" fmla="*/ 236 h 276"/>
                <a:gd name="T44" fmla="*/ 206 w 330"/>
                <a:gd name="T45" fmla="*/ 236 h 276"/>
                <a:gd name="T46" fmla="*/ 216 w 330"/>
                <a:gd name="T47" fmla="*/ 225 h 276"/>
                <a:gd name="T48" fmla="*/ 216 w 330"/>
                <a:gd name="T49" fmla="*/ 101 h 276"/>
                <a:gd name="T50" fmla="*/ 206 w 330"/>
                <a:gd name="T51" fmla="*/ 90 h 276"/>
                <a:gd name="T52" fmla="*/ 187 w 330"/>
                <a:gd name="T53" fmla="*/ 90 h 276"/>
                <a:gd name="T54" fmla="*/ 254 w 330"/>
                <a:gd name="T55" fmla="*/ 67 h 276"/>
                <a:gd name="T56" fmla="*/ 243 w 330"/>
                <a:gd name="T57" fmla="*/ 78 h 276"/>
                <a:gd name="T58" fmla="*/ 243 w 330"/>
                <a:gd name="T59" fmla="*/ 225 h 276"/>
                <a:gd name="T60" fmla="*/ 254 w 330"/>
                <a:gd name="T61" fmla="*/ 236 h 276"/>
                <a:gd name="T62" fmla="*/ 272 w 330"/>
                <a:gd name="T63" fmla="*/ 236 h 276"/>
                <a:gd name="T64" fmla="*/ 283 w 330"/>
                <a:gd name="T65" fmla="*/ 225 h 276"/>
                <a:gd name="T66" fmla="*/ 283 w 330"/>
                <a:gd name="T67" fmla="*/ 78 h 276"/>
                <a:gd name="T68" fmla="*/ 272 w 330"/>
                <a:gd name="T69" fmla="*/ 67 h 276"/>
                <a:gd name="T70" fmla="*/ 254 w 330"/>
                <a:gd name="T71" fmla="*/ 67 h 276"/>
                <a:gd name="T72" fmla="*/ 50 w 330"/>
                <a:gd name="T73" fmla="*/ 111 h 276"/>
                <a:gd name="T74" fmla="*/ 246 w 330"/>
                <a:gd name="T75" fmla="*/ 37 h 276"/>
                <a:gd name="T76" fmla="*/ 251 w 330"/>
                <a:gd name="T77" fmla="*/ 47 h 276"/>
                <a:gd name="T78" fmla="*/ 272 w 330"/>
                <a:gd name="T79" fmla="*/ 14 h 276"/>
                <a:gd name="T80" fmla="*/ 233 w 330"/>
                <a:gd name="T81" fmla="*/ 13 h 276"/>
                <a:gd name="T82" fmla="*/ 239 w 330"/>
                <a:gd name="T83" fmla="*/ 24 h 276"/>
                <a:gd name="T84" fmla="*/ 47 w 330"/>
                <a:gd name="T85" fmla="*/ 96 h 276"/>
                <a:gd name="T86" fmla="*/ 50 w 330"/>
                <a:gd name="T87" fmla="*/ 111 h 276"/>
                <a:gd name="T88" fmla="*/ 330 w 330"/>
                <a:gd name="T89" fmla="*/ 257 h 276"/>
                <a:gd name="T90" fmla="*/ 297 w 330"/>
                <a:gd name="T91" fmla="*/ 237 h 276"/>
                <a:gd name="T92" fmla="*/ 297 w 330"/>
                <a:gd name="T93" fmla="*/ 249 h 276"/>
                <a:gd name="T94" fmla="*/ 27 w 330"/>
                <a:gd name="T95" fmla="*/ 249 h 276"/>
                <a:gd name="T96" fmla="*/ 27 w 330"/>
                <a:gd name="T97" fmla="*/ 34 h 276"/>
                <a:gd name="T98" fmla="*/ 39 w 330"/>
                <a:gd name="T99" fmla="*/ 34 h 276"/>
                <a:gd name="T100" fmla="*/ 20 w 330"/>
                <a:gd name="T101" fmla="*/ 0 h 276"/>
                <a:gd name="T102" fmla="*/ 0 w 330"/>
                <a:gd name="T103" fmla="*/ 34 h 276"/>
                <a:gd name="T104" fmla="*/ 12 w 330"/>
                <a:gd name="T105" fmla="*/ 34 h 276"/>
                <a:gd name="T106" fmla="*/ 12 w 330"/>
                <a:gd name="T107" fmla="*/ 249 h 276"/>
                <a:gd name="T108" fmla="*/ 12 w 330"/>
                <a:gd name="T109" fmla="*/ 257 h 276"/>
                <a:gd name="T110" fmla="*/ 12 w 330"/>
                <a:gd name="T111" fmla="*/ 264 h 276"/>
                <a:gd name="T112" fmla="*/ 297 w 330"/>
                <a:gd name="T113" fmla="*/ 264 h 276"/>
                <a:gd name="T114" fmla="*/ 297 w 330"/>
                <a:gd name="T115" fmla="*/ 276 h 276"/>
                <a:gd name="T116" fmla="*/ 330 w 330"/>
                <a:gd name="T117" fmla="*/ 257 h 2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330" h="276">
                  <a:moveTo>
                    <a:pt x="45" y="225"/>
                  </a:moveTo>
                  <a:cubicBezTo>
                    <a:pt x="45" y="150"/>
                    <a:pt x="45" y="150"/>
                    <a:pt x="45" y="150"/>
                  </a:cubicBezTo>
                  <a:cubicBezTo>
                    <a:pt x="45" y="144"/>
                    <a:pt x="49" y="140"/>
                    <a:pt x="55" y="140"/>
                  </a:cubicBezTo>
                  <a:cubicBezTo>
                    <a:pt x="74" y="140"/>
                    <a:pt x="74" y="140"/>
                    <a:pt x="74" y="140"/>
                  </a:cubicBezTo>
                  <a:cubicBezTo>
                    <a:pt x="80" y="140"/>
                    <a:pt x="84" y="144"/>
                    <a:pt x="84" y="150"/>
                  </a:cubicBezTo>
                  <a:cubicBezTo>
                    <a:pt x="84" y="225"/>
                    <a:pt x="84" y="225"/>
                    <a:pt x="84" y="225"/>
                  </a:cubicBezTo>
                  <a:cubicBezTo>
                    <a:pt x="84" y="231"/>
                    <a:pt x="80" y="236"/>
                    <a:pt x="74" y="236"/>
                  </a:cubicBezTo>
                  <a:cubicBezTo>
                    <a:pt x="55" y="236"/>
                    <a:pt x="55" y="236"/>
                    <a:pt x="55" y="236"/>
                  </a:cubicBezTo>
                  <a:cubicBezTo>
                    <a:pt x="49" y="236"/>
                    <a:pt x="45" y="231"/>
                    <a:pt x="45" y="225"/>
                  </a:cubicBezTo>
                  <a:close/>
                  <a:moveTo>
                    <a:pt x="121" y="113"/>
                  </a:moveTo>
                  <a:cubicBezTo>
                    <a:pt x="115" y="113"/>
                    <a:pt x="111" y="118"/>
                    <a:pt x="111" y="124"/>
                  </a:cubicBezTo>
                  <a:cubicBezTo>
                    <a:pt x="111" y="225"/>
                    <a:pt x="111" y="225"/>
                    <a:pt x="111" y="225"/>
                  </a:cubicBezTo>
                  <a:cubicBezTo>
                    <a:pt x="111" y="231"/>
                    <a:pt x="115" y="236"/>
                    <a:pt x="121" y="236"/>
                  </a:cubicBezTo>
                  <a:cubicBezTo>
                    <a:pt x="140" y="236"/>
                    <a:pt x="140" y="236"/>
                    <a:pt x="140" y="236"/>
                  </a:cubicBezTo>
                  <a:cubicBezTo>
                    <a:pt x="146" y="236"/>
                    <a:pt x="150" y="231"/>
                    <a:pt x="150" y="225"/>
                  </a:cubicBezTo>
                  <a:cubicBezTo>
                    <a:pt x="150" y="124"/>
                    <a:pt x="150" y="124"/>
                    <a:pt x="150" y="124"/>
                  </a:cubicBezTo>
                  <a:cubicBezTo>
                    <a:pt x="150" y="118"/>
                    <a:pt x="146" y="113"/>
                    <a:pt x="140" y="113"/>
                  </a:cubicBezTo>
                  <a:lnTo>
                    <a:pt x="121" y="113"/>
                  </a:lnTo>
                  <a:close/>
                  <a:moveTo>
                    <a:pt x="187" y="90"/>
                  </a:moveTo>
                  <a:cubicBezTo>
                    <a:pt x="181" y="90"/>
                    <a:pt x="177" y="95"/>
                    <a:pt x="177" y="101"/>
                  </a:cubicBezTo>
                  <a:cubicBezTo>
                    <a:pt x="177" y="225"/>
                    <a:pt x="177" y="225"/>
                    <a:pt x="177" y="225"/>
                  </a:cubicBezTo>
                  <a:cubicBezTo>
                    <a:pt x="177" y="231"/>
                    <a:pt x="181" y="236"/>
                    <a:pt x="187" y="236"/>
                  </a:cubicBezTo>
                  <a:cubicBezTo>
                    <a:pt x="206" y="236"/>
                    <a:pt x="206" y="236"/>
                    <a:pt x="206" y="236"/>
                  </a:cubicBezTo>
                  <a:cubicBezTo>
                    <a:pt x="212" y="236"/>
                    <a:pt x="216" y="231"/>
                    <a:pt x="216" y="225"/>
                  </a:cubicBezTo>
                  <a:cubicBezTo>
                    <a:pt x="216" y="101"/>
                    <a:pt x="216" y="101"/>
                    <a:pt x="216" y="101"/>
                  </a:cubicBezTo>
                  <a:cubicBezTo>
                    <a:pt x="216" y="95"/>
                    <a:pt x="212" y="90"/>
                    <a:pt x="206" y="90"/>
                  </a:cubicBezTo>
                  <a:lnTo>
                    <a:pt x="187" y="90"/>
                  </a:lnTo>
                  <a:close/>
                  <a:moveTo>
                    <a:pt x="254" y="67"/>
                  </a:moveTo>
                  <a:cubicBezTo>
                    <a:pt x="248" y="67"/>
                    <a:pt x="243" y="72"/>
                    <a:pt x="243" y="78"/>
                  </a:cubicBezTo>
                  <a:cubicBezTo>
                    <a:pt x="243" y="225"/>
                    <a:pt x="243" y="225"/>
                    <a:pt x="243" y="225"/>
                  </a:cubicBezTo>
                  <a:cubicBezTo>
                    <a:pt x="243" y="231"/>
                    <a:pt x="248" y="236"/>
                    <a:pt x="254" y="236"/>
                  </a:cubicBezTo>
                  <a:cubicBezTo>
                    <a:pt x="272" y="236"/>
                    <a:pt x="272" y="236"/>
                    <a:pt x="272" y="236"/>
                  </a:cubicBezTo>
                  <a:cubicBezTo>
                    <a:pt x="278" y="236"/>
                    <a:pt x="283" y="231"/>
                    <a:pt x="283" y="225"/>
                  </a:cubicBezTo>
                  <a:cubicBezTo>
                    <a:pt x="283" y="78"/>
                    <a:pt x="283" y="78"/>
                    <a:pt x="283" y="78"/>
                  </a:cubicBezTo>
                  <a:cubicBezTo>
                    <a:pt x="283" y="72"/>
                    <a:pt x="278" y="67"/>
                    <a:pt x="272" y="67"/>
                  </a:cubicBezTo>
                  <a:lnTo>
                    <a:pt x="254" y="67"/>
                  </a:lnTo>
                  <a:close/>
                  <a:moveTo>
                    <a:pt x="50" y="111"/>
                  </a:moveTo>
                  <a:cubicBezTo>
                    <a:pt x="120" y="98"/>
                    <a:pt x="186" y="72"/>
                    <a:pt x="246" y="37"/>
                  </a:cubicBezTo>
                  <a:cubicBezTo>
                    <a:pt x="251" y="47"/>
                    <a:pt x="251" y="47"/>
                    <a:pt x="251" y="47"/>
                  </a:cubicBezTo>
                  <a:cubicBezTo>
                    <a:pt x="272" y="14"/>
                    <a:pt x="272" y="14"/>
                    <a:pt x="272" y="14"/>
                  </a:cubicBezTo>
                  <a:cubicBezTo>
                    <a:pt x="233" y="13"/>
                    <a:pt x="233" y="13"/>
                    <a:pt x="233" y="13"/>
                  </a:cubicBezTo>
                  <a:cubicBezTo>
                    <a:pt x="239" y="24"/>
                    <a:pt x="239" y="24"/>
                    <a:pt x="239" y="24"/>
                  </a:cubicBezTo>
                  <a:cubicBezTo>
                    <a:pt x="181" y="59"/>
                    <a:pt x="116" y="83"/>
                    <a:pt x="47" y="96"/>
                  </a:cubicBezTo>
                  <a:lnTo>
                    <a:pt x="50" y="111"/>
                  </a:lnTo>
                  <a:close/>
                  <a:moveTo>
                    <a:pt x="330" y="257"/>
                  </a:moveTo>
                  <a:cubicBezTo>
                    <a:pt x="297" y="237"/>
                    <a:pt x="297" y="237"/>
                    <a:pt x="297" y="237"/>
                  </a:cubicBezTo>
                  <a:cubicBezTo>
                    <a:pt x="297" y="249"/>
                    <a:pt x="297" y="249"/>
                    <a:pt x="297" y="249"/>
                  </a:cubicBezTo>
                  <a:cubicBezTo>
                    <a:pt x="27" y="249"/>
                    <a:pt x="27" y="249"/>
                    <a:pt x="27" y="249"/>
                  </a:cubicBezTo>
                  <a:cubicBezTo>
                    <a:pt x="27" y="34"/>
                    <a:pt x="27" y="34"/>
                    <a:pt x="27" y="34"/>
                  </a:cubicBezTo>
                  <a:cubicBezTo>
                    <a:pt x="39" y="34"/>
                    <a:pt x="39" y="34"/>
                    <a:pt x="39" y="34"/>
                  </a:cubicBezTo>
                  <a:cubicBezTo>
                    <a:pt x="20" y="0"/>
                    <a:pt x="20" y="0"/>
                    <a:pt x="20" y="0"/>
                  </a:cubicBezTo>
                  <a:cubicBezTo>
                    <a:pt x="0" y="34"/>
                    <a:pt x="0" y="34"/>
                    <a:pt x="0" y="34"/>
                  </a:cubicBezTo>
                  <a:cubicBezTo>
                    <a:pt x="12" y="34"/>
                    <a:pt x="12" y="34"/>
                    <a:pt x="12" y="34"/>
                  </a:cubicBezTo>
                  <a:cubicBezTo>
                    <a:pt x="12" y="249"/>
                    <a:pt x="12" y="249"/>
                    <a:pt x="12" y="249"/>
                  </a:cubicBezTo>
                  <a:cubicBezTo>
                    <a:pt x="12" y="257"/>
                    <a:pt x="12" y="257"/>
                    <a:pt x="12" y="257"/>
                  </a:cubicBezTo>
                  <a:cubicBezTo>
                    <a:pt x="12" y="264"/>
                    <a:pt x="12" y="264"/>
                    <a:pt x="12" y="264"/>
                  </a:cubicBezTo>
                  <a:cubicBezTo>
                    <a:pt x="297" y="264"/>
                    <a:pt x="297" y="264"/>
                    <a:pt x="297" y="264"/>
                  </a:cubicBezTo>
                  <a:cubicBezTo>
                    <a:pt x="297" y="276"/>
                    <a:pt x="297" y="276"/>
                    <a:pt x="297" y="276"/>
                  </a:cubicBezTo>
                  <a:lnTo>
                    <a:pt x="330" y="257"/>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p>
          </p:txBody>
        </p:sp>
        <p:sp>
          <p:nvSpPr>
            <p:cNvPr id="88" name="TextBox 956"/>
            <p:cNvSpPr txBox="1">
              <a:spLocks noChangeArrowheads="1"/>
            </p:cNvSpPr>
            <p:nvPr/>
          </p:nvSpPr>
          <p:spPr bwMode="auto">
            <a:xfrm>
              <a:off x="7657043" y="1585030"/>
              <a:ext cx="2192514"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sz="1050" dirty="0">
                  <a:latin typeface="Montserrat Light" panose="00000400000000000000" pitchFamily="50" charset="0"/>
                  <a:cs typeface="Open Sans" panose="020B0606030504020204" pitchFamily="34" charset="0"/>
                </a:rPr>
                <a:t>Lorem ipsum dolor sit amet, consectetur adipiscing elit, sed do </a:t>
              </a:r>
              <a:r>
                <a:rPr lang="en-US" altLang="ru-RU" sz="1050" dirty="0" err="1">
                  <a:latin typeface="Montserrat Light" panose="00000400000000000000" pitchFamily="50" charset="0"/>
                  <a:cs typeface="Open Sans" panose="020B0606030504020204" pitchFamily="34" charset="0"/>
                </a:rPr>
                <a:t>eiusmod</a:t>
              </a:r>
              <a:r>
                <a:rPr lang="en-US" altLang="ru-RU" sz="1050" dirty="0">
                  <a:latin typeface="Montserrat Light" panose="00000400000000000000" pitchFamily="50" charset="0"/>
                  <a:cs typeface="Open Sans" panose="020B0606030504020204" pitchFamily="34" charset="0"/>
                </a:rPr>
                <a:t> </a:t>
              </a:r>
              <a:r>
                <a:rPr lang="en-US" altLang="ru-RU" sz="1050" dirty="0" err="1">
                  <a:latin typeface="Montserrat Light" panose="00000400000000000000" pitchFamily="50" charset="0"/>
                  <a:cs typeface="Open Sans" panose="020B0606030504020204" pitchFamily="34" charset="0"/>
                </a:rPr>
                <a:t>tempor</a:t>
              </a:r>
              <a:endParaRPr lang="ru-RU" altLang="ru-RU" sz="1050" dirty="0">
                <a:latin typeface="Montserrat Light" panose="00000400000000000000" pitchFamily="50" charset="0"/>
                <a:cs typeface="Open Sans" panose="020B0606030504020204" pitchFamily="34" charset="0"/>
              </a:endParaRPr>
            </a:p>
          </p:txBody>
        </p:sp>
        <p:sp>
          <p:nvSpPr>
            <p:cNvPr id="89" name="TextBox 956"/>
            <p:cNvSpPr txBox="1">
              <a:spLocks noChangeArrowheads="1"/>
            </p:cNvSpPr>
            <p:nvPr/>
          </p:nvSpPr>
          <p:spPr bwMode="auto">
            <a:xfrm>
              <a:off x="7606243" y="1252008"/>
              <a:ext cx="2192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dirty="0">
                  <a:solidFill>
                    <a:schemeClr val="accent2"/>
                  </a:solidFill>
                  <a:latin typeface="+mj-lt"/>
                  <a:cs typeface="Open Sans" panose="020B0606030504020204" pitchFamily="34" charset="0"/>
                </a:rPr>
                <a:t>TITLE</a:t>
              </a:r>
              <a:endParaRPr lang="ru-RU" altLang="ru-RU" dirty="0">
                <a:solidFill>
                  <a:schemeClr val="accent2"/>
                </a:solidFill>
                <a:latin typeface="+mj-lt"/>
                <a:cs typeface="Open Sans" panose="020B0606030504020204" pitchFamily="34" charset="0"/>
              </a:endParaRPr>
            </a:p>
          </p:txBody>
        </p:sp>
      </p:grpSp>
      <p:grpSp>
        <p:nvGrpSpPr>
          <p:cNvPr id="90" name="Grupo 89"/>
          <p:cNvGrpSpPr/>
          <p:nvPr/>
        </p:nvGrpSpPr>
        <p:grpSpPr>
          <a:xfrm>
            <a:off x="8356953" y="3159830"/>
            <a:ext cx="3239029" cy="943970"/>
            <a:chOff x="7594953" y="3159830"/>
            <a:chExt cx="3239029" cy="943970"/>
          </a:xfrm>
        </p:grpSpPr>
        <p:sp>
          <p:nvSpPr>
            <p:cNvPr id="91" name="Freeform 14"/>
            <p:cNvSpPr>
              <a:spLocks noEditPoints="1"/>
            </p:cNvSpPr>
            <p:nvPr/>
          </p:nvSpPr>
          <p:spPr bwMode="auto">
            <a:xfrm>
              <a:off x="9870369" y="3384903"/>
              <a:ext cx="963613" cy="501650"/>
            </a:xfrm>
            <a:custGeom>
              <a:avLst/>
              <a:gdLst>
                <a:gd name="T0" fmla="*/ 333 w 461"/>
                <a:gd name="T1" fmla="*/ 226 h 240"/>
                <a:gd name="T2" fmla="*/ 312 w 461"/>
                <a:gd name="T3" fmla="*/ 233 h 240"/>
                <a:gd name="T4" fmla="*/ 236 w 461"/>
                <a:gd name="T5" fmla="*/ 240 h 240"/>
                <a:gd name="T6" fmla="*/ 160 w 461"/>
                <a:gd name="T7" fmla="*/ 233 h 240"/>
                <a:gd name="T8" fmla="*/ 140 w 461"/>
                <a:gd name="T9" fmla="*/ 226 h 240"/>
                <a:gd name="T10" fmla="*/ 131 w 461"/>
                <a:gd name="T11" fmla="*/ 190 h 240"/>
                <a:gd name="T12" fmla="*/ 174 w 461"/>
                <a:gd name="T13" fmla="*/ 162 h 240"/>
                <a:gd name="T14" fmla="*/ 195 w 461"/>
                <a:gd name="T15" fmla="*/ 153 h 240"/>
                <a:gd name="T16" fmla="*/ 202 w 461"/>
                <a:gd name="T17" fmla="*/ 124 h 240"/>
                <a:gd name="T18" fmla="*/ 175 w 461"/>
                <a:gd name="T19" fmla="*/ 53 h 240"/>
                <a:gd name="T20" fmla="*/ 220 w 461"/>
                <a:gd name="T21" fmla="*/ 3 h 240"/>
                <a:gd name="T22" fmla="*/ 236 w 461"/>
                <a:gd name="T23" fmla="*/ 0 h 240"/>
                <a:gd name="T24" fmla="*/ 253 w 461"/>
                <a:gd name="T25" fmla="*/ 3 h 240"/>
                <a:gd name="T26" fmla="*/ 297 w 461"/>
                <a:gd name="T27" fmla="*/ 53 h 240"/>
                <a:gd name="T28" fmla="*/ 270 w 461"/>
                <a:gd name="T29" fmla="*/ 124 h 240"/>
                <a:gd name="T30" fmla="*/ 277 w 461"/>
                <a:gd name="T31" fmla="*/ 153 h 240"/>
                <a:gd name="T32" fmla="*/ 299 w 461"/>
                <a:gd name="T33" fmla="*/ 162 h 240"/>
                <a:gd name="T34" fmla="*/ 341 w 461"/>
                <a:gd name="T35" fmla="*/ 190 h 240"/>
                <a:gd name="T36" fmla="*/ 333 w 461"/>
                <a:gd name="T37" fmla="*/ 226 h 240"/>
                <a:gd name="T38" fmla="*/ 453 w 461"/>
                <a:gd name="T39" fmla="*/ 205 h 240"/>
                <a:gd name="T40" fmla="*/ 424 w 461"/>
                <a:gd name="T41" fmla="*/ 186 h 240"/>
                <a:gd name="T42" fmla="*/ 409 w 461"/>
                <a:gd name="T43" fmla="*/ 180 h 240"/>
                <a:gd name="T44" fmla="*/ 404 w 461"/>
                <a:gd name="T45" fmla="*/ 160 h 240"/>
                <a:gd name="T46" fmla="*/ 422 w 461"/>
                <a:gd name="T47" fmla="*/ 110 h 240"/>
                <a:gd name="T48" fmla="*/ 392 w 461"/>
                <a:gd name="T49" fmla="*/ 75 h 240"/>
                <a:gd name="T50" fmla="*/ 380 w 461"/>
                <a:gd name="T51" fmla="*/ 73 h 240"/>
                <a:gd name="T52" fmla="*/ 368 w 461"/>
                <a:gd name="T53" fmla="*/ 75 h 240"/>
                <a:gd name="T54" fmla="*/ 338 w 461"/>
                <a:gd name="T55" fmla="*/ 110 h 240"/>
                <a:gd name="T56" fmla="*/ 356 w 461"/>
                <a:gd name="T57" fmla="*/ 160 h 240"/>
                <a:gd name="T58" fmla="*/ 351 w 461"/>
                <a:gd name="T59" fmla="*/ 180 h 240"/>
                <a:gd name="T60" fmla="*/ 350 w 461"/>
                <a:gd name="T61" fmla="*/ 180 h 240"/>
                <a:gd name="T62" fmla="*/ 354 w 461"/>
                <a:gd name="T63" fmla="*/ 184 h 240"/>
                <a:gd name="T64" fmla="*/ 362 w 461"/>
                <a:gd name="T65" fmla="*/ 210 h 240"/>
                <a:gd name="T66" fmla="*/ 343 w 461"/>
                <a:gd name="T67" fmla="*/ 234 h 240"/>
                <a:gd name="T68" fmla="*/ 335 w 461"/>
                <a:gd name="T69" fmla="*/ 237 h 240"/>
                <a:gd name="T70" fmla="*/ 380 w 461"/>
                <a:gd name="T71" fmla="*/ 240 h 240"/>
                <a:gd name="T72" fmla="*/ 433 w 461"/>
                <a:gd name="T73" fmla="*/ 236 h 240"/>
                <a:gd name="T74" fmla="*/ 447 w 461"/>
                <a:gd name="T75" fmla="*/ 231 h 240"/>
                <a:gd name="T76" fmla="*/ 453 w 461"/>
                <a:gd name="T77" fmla="*/ 205 h 240"/>
                <a:gd name="T78" fmla="*/ 108 w 461"/>
                <a:gd name="T79" fmla="*/ 210 h 240"/>
                <a:gd name="T80" fmla="*/ 118 w 461"/>
                <a:gd name="T81" fmla="*/ 184 h 240"/>
                <a:gd name="T82" fmla="*/ 127 w 461"/>
                <a:gd name="T83" fmla="*/ 175 h 240"/>
                <a:gd name="T84" fmla="*/ 121 w 461"/>
                <a:gd name="T85" fmla="*/ 173 h 240"/>
                <a:gd name="T86" fmla="*/ 116 w 461"/>
                <a:gd name="T87" fmla="*/ 151 h 240"/>
                <a:gd name="T88" fmla="*/ 136 w 461"/>
                <a:gd name="T89" fmla="*/ 96 h 240"/>
                <a:gd name="T90" fmla="*/ 102 w 461"/>
                <a:gd name="T91" fmla="*/ 57 h 240"/>
                <a:gd name="T92" fmla="*/ 90 w 461"/>
                <a:gd name="T93" fmla="*/ 56 h 240"/>
                <a:gd name="T94" fmla="*/ 77 w 461"/>
                <a:gd name="T95" fmla="*/ 57 h 240"/>
                <a:gd name="T96" fmla="*/ 43 w 461"/>
                <a:gd name="T97" fmla="*/ 96 h 240"/>
                <a:gd name="T98" fmla="*/ 63 w 461"/>
                <a:gd name="T99" fmla="*/ 151 h 240"/>
                <a:gd name="T100" fmla="*/ 58 w 461"/>
                <a:gd name="T101" fmla="*/ 173 h 240"/>
                <a:gd name="T102" fmla="*/ 41 w 461"/>
                <a:gd name="T103" fmla="*/ 180 h 240"/>
                <a:gd name="T104" fmla="*/ 8 w 461"/>
                <a:gd name="T105" fmla="*/ 201 h 240"/>
                <a:gd name="T106" fmla="*/ 15 w 461"/>
                <a:gd name="T107" fmla="*/ 230 h 240"/>
                <a:gd name="T108" fmla="*/ 31 w 461"/>
                <a:gd name="T109" fmla="*/ 235 h 240"/>
                <a:gd name="T110" fmla="*/ 90 w 461"/>
                <a:gd name="T111" fmla="*/ 240 h 240"/>
                <a:gd name="T112" fmla="*/ 137 w 461"/>
                <a:gd name="T113" fmla="*/ 237 h 240"/>
                <a:gd name="T114" fmla="*/ 129 w 461"/>
                <a:gd name="T115" fmla="*/ 234 h 240"/>
                <a:gd name="T116" fmla="*/ 108 w 461"/>
                <a:gd name="T117" fmla="*/ 210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61" h="240">
                  <a:moveTo>
                    <a:pt x="333" y="226"/>
                  </a:moveTo>
                  <a:cubicBezTo>
                    <a:pt x="326" y="229"/>
                    <a:pt x="319" y="232"/>
                    <a:pt x="312" y="233"/>
                  </a:cubicBezTo>
                  <a:cubicBezTo>
                    <a:pt x="289" y="239"/>
                    <a:pt x="265" y="240"/>
                    <a:pt x="236" y="240"/>
                  </a:cubicBezTo>
                  <a:cubicBezTo>
                    <a:pt x="207" y="240"/>
                    <a:pt x="183" y="239"/>
                    <a:pt x="160" y="233"/>
                  </a:cubicBezTo>
                  <a:cubicBezTo>
                    <a:pt x="153" y="232"/>
                    <a:pt x="146" y="229"/>
                    <a:pt x="140" y="226"/>
                  </a:cubicBezTo>
                  <a:cubicBezTo>
                    <a:pt x="120" y="217"/>
                    <a:pt x="120" y="201"/>
                    <a:pt x="131" y="190"/>
                  </a:cubicBezTo>
                  <a:cubicBezTo>
                    <a:pt x="143" y="177"/>
                    <a:pt x="158" y="169"/>
                    <a:pt x="174" y="162"/>
                  </a:cubicBezTo>
                  <a:cubicBezTo>
                    <a:pt x="180" y="158"/>
                    <a:pt x="188" y="156"/>
                    <a:pt x="195" y="153"/>
                  </a:cubicBezTo>
                  <a:cubicBezTo>
                    <a:pt x="208" y="148"/>
                    <a:pt x="212" y="134"/>
                    <a:pt x="202" y="124"/>
                  </a:cubicBezTo>
                  <a:cubicBezTo>
                    <a:pt x="182" y="104"/>
                    <a:pt x="174" y="80"/>
                    <a:pt x="175" y="53"/>
                  </a:cubicBezTo>
                  <a:cubicBezTo>
                    <a:pt x="177" y="24"/>
                    <a:pt x="193" y="9"/>
                    <a:pt x="220" y="3"/>
                  </a:cubicBezTo>
                  <a:cubicBezTo>
                    <a:pt x="225" y="1"/>
                    <a:pt x="231" y="0"/>
                    <a:pt x="236" y="0"/>
                  </a:cubicBezTo>
                  <a:cubicBezTo>
                    <a:pt x="241" y="0"/>
                    <a:pt x="247" y="1"/>
                    <a:pt x="253" y="3"/>
                  </a:cubicBezTo>
                  <a:cubicBezTo>
                    <a:pt x="279" y="9"/>
                    <a:pt x="296" y="24"/>
                    <a:pt x="297" y="53"/>
                  </a:cubicBezTo>
                  <a:cubicBezTo>
                    <a:pt x="298" y="80"/>
                    <a:pt x="290" y="105"/>
                    <a:pt x="270" y="124"/>
                  </a:cubicBezTo>
                  <a:cubicBezTo>
                    <a:pt x="260" y="134"/>
                    <a:pt x="264" y="148"/>
                    <a:pt x="277" y="153"/>
                  </a:cubicBezTo>
                  <a:cubicBezTo>
                    <a:pt x="285" y="156"/>
                    <a:pt x="292" y="158"/>
                    <a:pt x="299" y="162"/>
                  </a:cubicBezTo>
                  <a:cubicBezTo>
                    <a:pt x="314" y="169"/>
                    <a:pt x="329" y="177"/>
                    <a:pt x="341" y="190"/>
                  </a:cubicBezTo>
                  <a:cubicBezTo>
                    <a:pt x="349" y="197"/>
                    <a:pt x="352" y="217"/>
                    <a:pt x="333" y="226"/>
                  </a:cubicBezTo>
                  <a:close/>
                  <a:moveTo>
                    <a:pt x="453" y="205"/>
                  </a:moveTo>
                  <a:cubicBezTo>
                    <a:pt x="445" y="197"/>
                    <a:pt x="434" y="191"/>
                    <a:pt x="424" y="186"/>
                  </a:cubicBezTo>
                  <a:cubicBezTo>
                    <a:pt x="419" y="183"/>
                    <a:pt x="414" y="182"/>
                    <a:pt x="409" y="180"/>
                  </a:cubicBezTo>
                  <a:cubicBezTo>
                    <a:pt x="399" y="176"/>
                    <a:pt x="397" y="166"/>
                    <a:pt x="404" y="160"/>
                  </a:cubicBezTo>
                  <a:cubicBezTo>
                    <a:pt x="418" y="146"/>
                    <a:pt x="423" y="129"/>
                    <a:pt x="422" y="110"/>
                  </a:cubicBezTo>
                  <a:cubicBezTo>
                    <a:pt x="421" y="90"/>
                    <a:pt x="410" y="79"/>
                    <a:pt x="392" y="75"/>
                  </a:cubicBezTo>
                  <a:cubicBezTo>
                    <a:pt x="388" y="74"/>
                    <a:pt x="384" y="74"/>
                    <a:pt x="380" y="73"/>
                  </a:cubicBezTo>
                  <a:cubicBezTo>
                    <a:pt x="376" y="74"/>
                    <a:pt x="372" y="74"/>
                    <a:pt x="368" y="75"/>
                  </a:cubicBezTo>
                  <a:cubicBezTo>
                    <a:pt x="350" y="79"/>
                    <a:pt x="339" y="90"/>
                    <a:pt x="338" y="110"/>
                  </a:cubicBezTo>
                  <a:cubicBezTo>
                    <a:pt x="337" y="129"/>
                    <a:pt x="342" y="146"/>
                    <a:pt x="356" y="160"/>
                  </a:cubicBezTo>
                  <a:cubicBezTo>
                    <a:pt x="363" y="167"/>
                    <a:pt x="361" y="176"/>
                    <a:pt x="351" y="180"/>
                  </a:cubicBezTo>
                  <a:cubicBezTo>
                    <a:pt x="351" y="180"/>
                    <a:pt x="351" y="180"/>
                    <a:pt x="350" y="180"/>
                  </a:cubicBezTo>
                  <a:cubicBezTo>
                    <a:pt x="352" y="181"/>
                    <a:pt x="353" y="183"/>
                    <a:pt x="354" y="184"/>
                  </a:cubicBezTo>
                  <a:cubicBezTo>
                    <a:pt x="361" y="190"/>
                    <a:pt x="364" y="201"/>
                    <a:pt x="362" y="210"/>
                  </a:cubicBezTo>
                  <a:cubicBezTo>
                    <a:pt x="360" y="220"/>
                    <a:pt x="354" y="229"/>
                    <a:pt x="343" y="234"/>
                  </a:cubicBezTo>
                  <a:cubicBezTo>
                    <a:pt x="341" y="235"/>
                    <a:pt x="338" y="236"/>
                    <a:pt x="335" y="237"/>
                  </a:cubicBezTo>
                  <a:cubicBezTo>
                    <a:pt x="349" y="239"/>
                    <a:pt x="363" y="240"/>
                    <a:pt x="380" y="240"/>
                  </a:cubicBezTo>
                  <a:cubicBezTo>
                    <a:pt x="400" y="240"/>
                    <a:pt x="417" y="239"/>
                    <a:pt x="433" y="236"/>
                  </a:cubicBezTo>
                  <a:cubicBezTo>
                    <a:pt x="438" y="234"/>
                    <a:pt x="443" y="233"/>
                    <a:pt x="447" y="231"/>
                  </a:cubicBezTo>
                  <a:cubicBezTo>
                    <a:pt x="461" y="224"/>
                    <a:pt x="459" y="210"/>
                    <a:pt x="453" y="205"/>
                  </a:cubicBezTo>
                  <a:close/>
                  <a:moveTo>
                    <a:pt x="108" y="210"/>
                  </a:moveTo>
                  <a:cubicBezTo>
                    <a:pt x="107" y="201"/>
                    <a:pt x="110" y="192"/>
                    <a:pt x="118" y="184"/>
                  </a:cubicBezTo>
                  <a:cubicBezTo>
                    <a:pt x="121" y="181"/>
                    <a:pt x="124" y="178"/>
                    <a:pt x="127" y="175"/>
                  </a:cubicBezTo>
                  <a:cubicBezTo>
                    <a:pt x="125" y="175"/>
                    <a:pt x="123" y="174"/>
                    <a:pt x="121" y="173"/>
                  </a:cubicBezTo>
                  <a:cubicBezTo>
                    <a:pt x="111" y="169"/>
                    <a:pt x="108" y="159"/>
                    <a:pt x="116" y="151"/>
                  </a:cubicBezTo>
                  <a:cubicBezTo>
                    <a:pt x="131" y="136"/>
                    <a:pt x="137" y="117"/>
                    <a:pt x="136" y="96"/>
                  </a:cubicBezTo>
                  <a:cubicBezTo>
                    <a:pt x="136" y="74"/>
                    <a:pt x="123" y="62"/>
                    <a:pt x="102" y="57"/>
                  </a:cubicBezTo>
                  <a:cubicBezTo>
                    <a:pt x="98" y="56"/>
                    <a:pt x="94" y="56"/>
                    <a:pt x="90" y="56"/>
                  </a:cubicBezTo>
                  <a:cubicBezTo>
                    <a:pt x="85" y="56"/>
                    <a:pt x="81" y="56"/>
                    <a:pt x="77" y="57"/>
                  </a:cubicBezTo>
                  <a:cubicBezTo>
                    <a:pt x="57" y="62"/>
                    <a:pt x="44" y="74"/>
                    <a:pt x="43" y="96"/>
                  </a:cubicBezTo>
                  <a:cubicBezTo>
                    <a:pt x="42" y="117"/>
                    <a:pt x="48" y="135"/>
                    <a:pt x="63" y="151"/>
                  </a:cubicBezTo>
                  <a:cubicBezTo>
                    <a:pt x="71" y="159"/>
                    <a:pt x="68" y="169"/>
                    <a:pt x="58" y="173"/>
                  </a:cubicBezTo>
                  <a:cubicBezTo>
                    <a:pt x="52" y="175"/>
                    <a:pt x="47" y="177"/>
                    <a:pt x="41" y="180"/>
                  </a:cubicBezTo>
                  <a:cubicBezTo>
                    <a:pt x="29" y="185"/>
                    <a:pt x="18" y="192"/>
                    <a:pt x="8" y="201"/>
                  </a:cubicBezTo>
                  <a:cubicBezTo>
                    <a:pt x="0" y="210"/>
                    <a:pt x="0" y="222"/>
                    <a:pt x="15" y="230"/>
                  </a:cubicBezTo>
                  <a:cubicBezTo>
                    <a:pt x="20" y="232"/>
                    <a:pt x="26" y="234"/>
                    <a:pt x="31" y="235"/>
                  </a:cubicBezTo>
                  <a:cubicBezTo>
                    <a:pt x="49" y="239"/>
                    <a:pt x="67" y="240"/>
                    <a:pt x="90" y="240"/>
                  </a:cubicBezTo>
                  <a:cubicBezTo>
                    <a:pt x="108" y="240"/>
                    <a:pt x="123" y="239"/>
                    <a:pt x="137" y="237"/>
                  </a:cubicBezTo>
                  <a:cubicBezTo>
                    <a:pt x="134" y="236"/>
                    <a:pt x="132" y="235"/>
                    <a:pt x="129" y="234"/>
                  </a:cubicBezTo>
                  <a:cubicBezTo>
                    <a:pt x="117" y="228"/>
                    <a:pt x="110" y="220"/>
                    <a:pt x="108" y="210"/>
                  </a:cubicBez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en-US"/>
            </a:p>
          </p:txBody>
        </p:sp>
        <p:sp>
          <p:nvSpPr>
            <p:cNvPr id="92" name="TextBox 956"/>
            <p:cNvSpPr txBox="1">
              <a:spLocks noChangeArrowheads="1"/>
            </p:cNvSpPr>
            <p:nvPr/>
          </p:nvSpPr>
          <p:spPr bwMode="auto">
            <a:xfrm>
              <a:off x="7645753" y="3526719"/>
              <a:ext cx="2192514"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sz="1050" dirty="0">
                  <a:latin typeface="Montserrat Light" panose="00000400000000000000" pitchFamily="50" charset="0"/>
                  <a:cs typeface="Open Sans" panose="020B0606030504020204" pitchFamily="34" charset="0"/>
                </a:rPr>
                <a:t>Lorem ipsum dolor sit amet, consectetur adipiscing elit, sed do </a:t>
              </a:r>
              <a:r>
                <a:rPr lang="en-US" altLang="ru-RU" sz="1050" dirty="0" err="1">
                  <a:latin typeface="Montserrat Light" panose="00000400000000000000" pitchFamily="50" charset="0"/>
                  <a:cs typeface="Open Sans" panose="020B0606030504020204" pitchFamily="34" charset="0"/>
                </a:rPr>
                <a:t>eiusmod</a:t>
              </a:r>
              <a:r>
                <a:rPr lang="en-US" altLang="ru-RU" sz="1050" dirty="0">
                  <a:latin typeface="Montserrat Light" panose="00000400000000000000" pitchFamily="50" charset="0"/>
                  <a:cs typeface="Open Sans" panose="020B0606030504020204" pitchFamily="34" charset="0"/>
                </a:rPr>
                <a:t> </a:t>
              </a:r>
              <a:r>
                <a:rPr lang="en-US" altLang="ru-RU" sz="1050" dirty="0" err="1">
                  <a:latin typeface="Montserrat Light" panose="00000400000000000000" pitchFamily="50" charset="0"/>
                  <a:cs typeface="Open Sans" panose="020B0606030504020204" pitchFamily="34" charset="0"/>
                </a:rPr>
                <a:t>tempor</a:t>
              </a:r>
              <a:endParaRPr lang="ru-RU" altLang="ru-RU" sz="1050" dirty="0">
                <a:latin typeface="Montserrat Light" panose="00000400000000000000" pitchFamily="50" charset="0"/>
                <a:cs typeface="Open Sans" panose="020B0606030504020204" pitchFamily="34" charset="0"/>
              </a:endParaRPr>
            </a:p>
          </p:txBody>
        </p:sp>
        <p:sp>
          <p:nvSpPr>
            <p:cNvPr id="93" name="TextBox 956"/>
            <p:cNvSpPr txBox="1">
              <a:spLocks noChangeArrowheads="1"/>
            </p:cNvSpPr>
            <p:nvPr/>
          </p:nvSpPr>
          <p:spPr bwMode="auto">
            <a:xfrm>
              <a:off x="7594953" y="3159830"/>
              <a:ext cx="2192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dirty="0">
                  <a:solidFill>
                    <a:schemeClr val="accent4"/>
                  </a:solidFill>
                  <a:latin typeface="+mj-lt"/>
                  <a:cs typeface="Open Sans" panose="020B0606030504020204" pitchFamily="34" charset="0"/>
                </a:rPr>
                <a:t>TITLE</a:t>
              </a:r>
              <a:endParaRPr lang="ru-RU" altLang="ru-RU" dirty="0">
                <a:solidFill>
                  <a:schemeClr val="accent4"/>
                </a:solidFill>
                <a:latin typeface="+mj-lt"/>
                <a:cs typeface="Open Sans" panose="020B0606030504020204" pitchFamily="34" charset="0"/>
              </a:endParaRPr>
            </a:p>
          </p:txBody>
        </p:sp>
      </p:grpSp>
      <p:grpSp>
        <p:nvGrpSpPr>
          <p:cNvPr id="94" name="Grupo 93"/>
          <p:cNvGrpSpPr/>
          <p:nvPr/>
        </p:nvGrpSpPr>
        <p:grpSpPr>
          <a:xfrm>
            <a:off x="4672896" y="5654675"/>
            <a:ext cx="2800349" cy="876236"/>
            <a:chOff x="4486629" y="5654675"/>
            <a:chExt cx="2800349" cy="876236"/>
          </a:xfrm>
        </p:grpSpPr>
        <p:sp>
          <p:nvSpPr>
            <p:cNvPr id="95" name="Freeform 9"/>
            <p:cNvSpPr>
              <a:spLocks noEditPoints="1"/>
            </p:cNvSpPr>
            <p:nvPr/>
          </p:nvSpPr>
          <p:spPr bwMode="auto">
            <a:xfrm>
              <a:off x="4486629" y="5802843"/>
              <a:ext cx="554038" cy="554038"/>
            </a:xfrm>
            <a:custGeom>
              <a:avLst/>
              <a:gdLst>
                <a:gd name="T0" fmla="*/ 141 w 299"/>
                <a:gd name="T1" fmla="*/ 158 h 299"/>
                <a:gd name="T2" fmla="*/ 281 w 299"/>
                <a:gd name="T3" fmla="*/ 158 h 299"/>
                <a:gd name="T4" fmla="*/ 141 w 299"/>
                <a:gd name="T5" fmla="*/ 299 h 299"/>
                <a:gd name="T6" fmla="*/ 0 w 299"/>
                <a:gd name="T7" fmla="*/ 158 h 299"/>
                <a:gd name="T8" fmla="*/ 141 w 299"/>
                <a:gd name="T9" fmla="*/ 18 h 299"/>
                <a:gd name="T10" fmla="*/ 141 w 299"/>
                <a:gd name="T11" fmla="*/ 158 h 299"/>
                <a:gd name="T12" fmla="*/ 158 w 299"/>
                <a:gd name="T13" fmla="*/ 0 h 299"/>
                <a:gd name="T14" fmla="*/ 158 w 299"/>
                <a:gd name="T15" fmla="*/ 141 h 299"/>
                <a:gd name="T16" fmla="*/ 299 w 299"/>
                <a:gd name="T17" fmla="*/ 141 h 299"/>
                <a:gd name="T18" fmla="*/ 158 w 299"/>
                <a:gd name="T19" fmla="*/ 0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99" h="299">
                  <a:moveTo>
                    <a:pt x="141" y="158"/>
                  </a:moveTo>
                  <a:cubicBezTo>
                    <a:pt x="281" y="158"/>
                    <a:pt x="281" y="158"/>
                    <a:pt x="281" y="158"/>
                  </a:cubicBezTo>
                  <a:cubicBezTo>
                    <a:pt x="281" y="236"/>
                    <a:pt x="218" y="299"/>
                    <a:pt x="141" y="299"/>
                  </a:cubicBezTo>
                  <a:cubicBezTo>
                    <a:pt x="63" y="299"/>
                    <a:pt x="0" y="236"/>
                    <a:pt x="0" y="158"/>
                  </a:cubicBezTo>
                  <a:cubicBezTo>
                    <a:pt x="0" y="81"/>
                    <a:pt x="63" y="18"/>
                    <a:pt x="141" y="18"/>
                  </a:cubicBezTo>
                  <a:lnTo>
                    <a:pt x="141" y="158"/>
                  </a:lnTo>
                  <a:close/>
                  <a:moveTo>
                    <a:pt x="158" y="0"/>
                  </a:moveTo>
                  <a:cubicBezTo>
                    <a:pt x="158" y="141"/>
                    <a:pt x="158" y="141"/>
                    <a:pt x="158" y="141"/>
                  </a:cubicBezTo>
                  <a:cubicBezTo>
                    <a:pt x="299" y="141"/>
                    <a:pt x="299" y="141"/>
                    <a:pt x="299" y="141"/>
                  </a:cubicBezTo>
                  <a:cubicBezTo>
                    <a:pt x="299" y="63"/>
                    <a:pt x="235" y="0"/>
                    <a:pt x="158" y="0"/>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96" name="TextBox 956"/>
            <p:cNvSpPr txBox="1">
              <a:spLocks noChangeArrowheads="1"/>
            </p:cNvSpPr>
            <p:nvPr/>
          </p:nvSpPr>
          <p:spPr bwMode="auto">
            <a:xfrm>
              <a:off x="5094464" y="5953830"/>
              <a:ext cx="2192514"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sz="1050" dirty="0">
                  <a:latin typeface="Montserrat Light" panose="00000400000000000000" pitchFamily="50" charset="0"/>
                  <a:cs typeface="Open Sans" panose="020B0606030504020204" pitchFamily="34" charset="0"/>
                </a:rPr>
                <a:t>Lorem ipsum dolor sit amet, consectetur adipiscing elit, sed do </a:t>
              </a:r>
              <a:r>
                <a:rPr lang="en-US" altLang="ru-RU" sz="1050" dirty="0" err="1">
                  <a:latin typeface="Montserrat Light" panose="00000400000000000000" pitchFamily="50" charset="0"/>
                  <a:cs typeface="Open Sans" panose="020B0606030504020204" pitchFamily="34" charset="0"/>
                </a:rPr>
                <a:t>eiusmod</a:t>
              </a:r>
              <a:r>
                <a:rPr lang="en-US" altLang="ru-RU" sz="1050" dirty="0">
                  <a:latin typeface="Montserrat Light" panose="00000400000000000000" pitchFamily="50" charset="0"/>
                  <a:cs typeface="Open Sans" panose="020B0606030504020204" pitchFamily="34" charset="0"/>
                </a:rPr>
                <a:t> </a:t>
              </a:r>
              <a:r>
                <a:rPr lang="en-US" altLang="ru-RU" sz="1050" dirty="0" err="1">
                  <a:latin typeface="Montserrat Light" panose="00000400000000000000" pitchFamily="50" charset="0"/>
                  <a:cs typeface="Open Sans" panose="020B0606030504020204" pitchFamily="34" charset="0"/>
                </a:rPr>
                <a:t>tempor</a:t>
              </a:r>
              <a:endParaRPr lang="ru-RU" altLang="ru-RU" sz="1050" dirty="0">
                <a:latin typeface="Montserrat Light" panose="00000400000000000000" pitchFamily="50" charset="0"/>
                <a:cs typeface="Open Sans" panose="020B0606030504020204" pitchFamily="34" charset="0"/>
              </a:endParaRPr>
            </a:p>
          </p:txBody>
        </p:sp>
        <p:sp>
          <p:nvSpPr>
            <p:cNvPr id="97" name="TextBox 956"/>
            <p:cNvSpPr txBox="1">
              <a:spLocks noChangeArrowheads="1"/>
            </p:cNvSpPr>
            <p:nvPr/>
          </p:nvSpPr>
          <p:spPr bwMode="auto">
            <a:xfrm>
              <a:off x="5077531" y="5654675"/>
              <a:ext cx="2192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dirty="0">
                  <a:solidFill>
                    <a:schemeClr val="accent3"/>
                  </a:solidFill>
                  <a:latin typeface="+mj-lt"/>
                  <a:cs typeface="Open Sans" panose="020B0606030504020204" pitchFamily="34" charset="0"/>
                </a:rPr>
                <a:t>TITLE</a:t>
              </a:r>
              <a:endParaRPr lang="ru-RU" altLang="ru-RU" dirty="0">
                <a:solidFill>
                  <a:schemeClr val="accent3"/>
                </a:solidFill>
                <a:latin typeface="+mj-lt"/>
                <a:cs typeface="Open Sans" panose="020B0606030504020204" pitchFamily="34" charset="0"/>
              </a:endParaRPr>
            </a:p>
          </p:txBody>
        </p:sp>
      </p:grpSp>
    </p:spTree>
    <p:extLst>
      <p:ext uri="{BB962C8B-B14F-4D97-AF65-F5344CB8AC3E}">
        <p14:creationId xmlns:p14="http://schemas.microsoft.com/office/powerpoint/2010/main" val="25663653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aphic 5">
            <a:extLst>
              <a:ext uri="{FF2B5EF4-FFF2-40B4-BE49-F238E27FC236}">
                <a16:creationId xmlns:a16="http://schemas.microsoft.com/office/drawing/2014/main" id="{3E177067-8FEE-427B-839B-BB65422E33B8}"/>
              </a:ext>
            </a:extLst>
          </p:cNvPr>
          <p:cNvGrpSpPr/>
          <p:nvPr/>
        </p:nvGrpSpPr>
        <p:grpSpPr>
          <a:xfrm>
            <a:off x="3862684" y="1285991"/>
            <a:ext cx="4466631" cy="3902911"/>
            <a:chOff x="4601169" y="2094361"/>
            <a:chExt cx="3086485" cy="2696949"/>
          </a:xfrm>
        </p:grpSpPr>
        <p:grpSp>
          <p:nvGrpSpPr>
            <p:cNvPr id="9" name="Graphic 5">
              <a:extLst>
                <a:ext uri="{FF2B5EF4-FFF2-40B4-BE49-F238E27FC236}">
                  <a16:creationId xmlns:a16="http://schemas.microsoft.com/office/drawing/2014/main" id="{229E952D-B718-BDB5-51F0-56277D3B4514}"/>
                </a:ext>
              </a:extLst>
            </p:cNvPr>
            <p:cNvGrpSpPr/>
            <p:nvPr/>
          </p:nvGrpSpPr>
          <p:grpSpPr>
            <a:xfrm>
              <a:off x="4601169" y="2649422"/>
              <a:ext cx="3086485" cy="2141888"/>
              <a:chOff x="4601169" y="2649422"/>
              <a:chExt cx="3086485" cy="2141888"/>
            </a:xfrm>
          </p:grpSpPr>
          <p:sp>
            <p:nvSpPr>
              <p:cNvPr id="10" name="Freeform 9">
                <a:extLst>
                  <a:ext uri="{FF2B5EF4-FFF2-40B4-BE49-F238E27FC236}">
                    <a16:creationId xmlns:a16="http://schemas.microsoft.com/office/drawing/2014/main" id="{A9C28317-553D-2F18-5B05-53362DFC92AA}"/>
                  </a:ext>
                </a:extLst>
              </p:cNvPr>
              <p:cNvSpPr/>
              <p:nvPr/>
            </p:nvSpPr>
            <p:spPr>
              <a:xfrm>
                <a:off x="6678470" y="3548329"/>
                <a:ext cx="1008994" cy="1242791"/>
              </a:xfrm>
              <a:custGeom>
                <a:avLst/>
                <a:gdLst>
                  <a:gd name="connsiteX0" fmla="*/ 987954 w 1008994"/>
                  <a:gd name="connsiteY0" fmla="*/ 1345 h 1242791"/>
                  <a:gd name="connsiteX1" fmla="*/ 915407 w 1008994"/>
                  <a:gd name="connsiteY1" fmla="*/ 32916 h 1242791"/>
                  <a:gd name="connsiteX2" fmla="*/ 12758 w 1008994"/>
                  <a:gd name="connsiteY2" fmla="*/ 285389 h 1242791"/>
                  <a:gd name="connsiteX3" fmla="*/ 0 w 1008994"/>
                  <a:gd name="connsiteY3" fmla="*/ 300129 h 1242791"/>
                  <a:gd name="connsiteX4" fmla="*/ 0 w 1008994"/>
                  <a:gd name="connsiteY4" fmla="*/ 529399 h 1242791"/>
                  <a:gd name="connsiteX5" fmla="*/ 0 w 1008994"/>
                  <a:gd name="connsiteY5" fmla="*/ 529685 h 1242791"/>
                  <a:gd name="connsiteX6" fmla="*/ 0 w 1008994"/>
                  <a:gd name="connsiteY6" fmla="*/ 886190 h 1242791"/>
                  <a:gd name="connsiteX7" fmla="*/ 0 w 1008994"/>
                  <a:gd name="connsiteY7" fmla="*/ 886476 h 1242791"/>
                  <a:gd name="connsiteX8" fmla="*/ 0 w 1008994"/>
                  <a:gd name="connsiteY8" fmla="*/ 1227767 h 1242791"/>
                  <a:gd name="connsiteX9" fmla="*/ 14947 w 1008994"/>
                  <a:gd name="connsiteY9" fmla="*/ 1242791 h 1242791"/>
                  <a:gd name="connsiteX10" fmla="*/ 712999 w 1008994"/>
                  <a:gd name="connsiteY10" fmla="*/ 1242791 h 1242791"/>
                  <a:gd name="connsiteX11" fmla="*/ 1008994 w 1008994"/>
                  <a:gd name="connsiteY11" fmla="*/ 947050 h 1242791"/>
                  <a:gd name="connsiteX12" fmla="*/ 1008994 w 1008994"/>
                  <a:gd name="connsiteY12" fmla="*/ 886476 h 1242791"/>
                  <a:gd name="connsiteX13" fmla="*/ 1008994 w 1008994"/>
                  <a:gd name="connsiteY13" fmla="*/ 886190 h 1242791"/>
                  <a:gd name="connsiteX14" fmla="*/ 1008994 w 1008994"/>
                  <a:gd name="connsiteY14" fmla="*/ 529685 h 1242791"/>
                  <a:gd name="connsiteX15" fmla="*/ 1008994 w 1008994"/>
                  <a:gd name="connsiteY15" fmla="*/ 529399 h 1242791"/>
                  <a:gd name="connsiteX16" fmla="*/ 1008994 w 1008994"/>
                  <a:gd name="connsiteY16" fmla="*/ 14848 h 1242791"/>
                  <a:gd name="connsiteX17" fmla="*/ 987954 w 1008994"/>
                  <a:gd name="connsiteY17" fmla="*/ 1345 h 12427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008994" h="1242791">
                    <a:moveTo>
                      <a:pt x="987954" y="1345"/>
                    </a:moveTo>
                    <a:cubicBezTo>
                      <a:pt x="963866" y="12090"/>
                      <a:pt x="939780" y="22645"/>
                      <a:pt x="915407" y="32916"/>
                    </a:cubicBezTo>
                    <a:cubicBezTo>
                      <a:pt x="624838" y="155681"/>
                      <a:pt x="322749" y="239934"/>
                      <a:pt x="12758" y="285389"/>
                    </a:cubicBezTo>
                    <a:cubicBezTo>
                      <a:pt x="5427" y="286435"/>
                      <a:pt x="0" y="292711"/>
                      <a:pt x="0" y="300129"/>
                    </a:cubicBezTo>
                    <a:lnTo>
                      <a:pt x="0" y="529399"/>
                    </a:lnTo>
                    <a:lnTo>
                      <a:pt x="0" y="529685"/>
                    </a:lnTo>
                    <a:lnTo>
                      <a:pt x="0" y="886190"/>
                    </a:lnTo>
                    <a:lnTo>
                      <a:pt x="0" y="886476"/>
                    </a:lnTo>
                    <a:lnTo>
                      <a:pt x="0" y="1227767"/>
                    </a:lnTo>
                    <a:cubicBezTo>
                      <a:pt x="0" y="1236040"/>
                      <a:pt x="6760" y="1242791"/>
                      <a:pt x="14947" y="1242791"/>
                    </a:cubicBezTo>
                    <a:lnTo>
                      <a:pt x="712999" y="1242791"/>
                    </a:lnTo>
                    <a:cubicBezTo>
                      <a:pt x="876467" y="1242791"/>
                      <a:pt x="1008994" y="1110421"/>
                      <a:pt x="1008994" y="947050"/>
                    </a:cubicBezTo>
                    <a:lnTo>
                      <a:pt x="1008994" y="886476"/>
                    </a:lnTo>
                    <a:lnTo>
                      <a:pt x="1008994" y="886190"/>
                    </a:lnTo>
                    <a:lnTo>
                      <a:pt x="1008994" y="529685"/>
                    </a:lnTo>
                    <a:lnTo>
                      <a:pt x="1008994" y="529399"/>
                    </a:lnTo>
                    <a:lnTo>
                      <a:pt x="1008994" y="14848"/>
                    </a:lnTo>
                    <a:cubicBezTo>
                      <a:pt x="1009089" y="4102"/>
                      <a:pt x="997950" y="-3125"/>
                      <a:pt x="987954" y="1345"/>
                    </a:cubicBezTo>
                    <a:close/>
                  </a:path>
                </a:pathLst>
              </a:custGeom>
              <a:solidFill>
                <a:schemeClr val="accent6"/>
              </a:solidFill>
              <a:ln w="9512"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DD7E34FD-F4FB-1805-3BAC-A739E86B9F76}"/>
                  </a:ext>
                </a:extLst>
              </p:cNvPr>
              <p:cNvSpPr/>
              <p:nvPr/>
            </p:nvSpPr>
            <p:spPr>
              <a:xfrm>
                <a:off x="4601169" y="3548425"/>
                <a:ext cx="1008995" cy="1242885"/>
              </a:xfrm>
              <a:custGeom>
                <a:avLst/>
                <a:gdLst>
                  <a:gd name="connsiteX0" fmla="*/ 996332 w 1008995"/>
                  <a:gd name="connsiteY0" fmla="*/ 285388 h 1242885"/>
                  <a:gd name="connsiteX1" fmla="*/ 93683 w 1008995"/>
                  <a:gd name="connsiteY1" fmla="*/ 32915 h 1242885"/>
                  <a:gd name="connsiteX2" fmla="*/ 21136 w 1008995"/>
                  <a:gd name="connsiteY2" fmla="*/ 1344 h 1242885"/>
                  <a:gd name="connsiteX3" fmla="*/ 0 w 1008995"/>
                  <a:gd name="connsiteY3" fmla="*/ 14942 h 1242885"/>
                  <a:gd name="connsiteX4" fmla="*/ 0 w 1008995"/>
                  <a:gd name="connsiteY4" fmla="*/ 529493 h 1242885"/>
                  <a:gd name="connsiteX5" fmla="*/ 0 w 1008995"/>
                  <a:gd name="connsiteY5" fmla="*/ 529779 h 1242885"/>
                  <a:gd name="connsiteX6" fmla="*/ 0 w 1008995"/>
                  <a:gd name="connsiteY6" fmla="*/ 886285 h 1242885"/>
                  <a:gd name="connsiteX7" fmla="*/ 0 w 1008995"/>
                  <a:gd name="connsiteY7" fmla="*/ 886570 h 1242885"/>
                  <a:gd name="connsiteX8" fmla="*/ 0 w 1008995"/>
                  <a:gd name="connsiteY8" fmla="*/ 947145 h 1242885"/>
                  <a:gd name="connsiteX9" fmla="*/ 295996 w 1008995"/>
                  <a:gd name="connsiteY9" fmla="*/ 1242886 h 1242885"/>
                  <a:gd name="connsiteX10" fmla="*/ 994047 w 1008995"/>
                  <a:gd name="connsiteY10" fmla="*/ 1242886 h 1242885"/>
                  <a:gd name="connsiteX11" fmla="*/ 1008994 w 1008995"/>
                  <a:gd name="connsiteY11" fmla="*/ 1227861 h 1242885"/>
                  <a:gd name="connsiteX12" fmla="*/ 1008994 w 1008995"/>
                  <a:gd name="connsiteY12" fmla="*/ 886570 h 1242885"/>
                  <a:gd name="connsiteX13" fmla="*/ 1008994 w 1008995"/>
                  <a:gd name="connsiteY13" fmla="*/ 886285 h 1242885"/>
                  <a:gd name="connsiteX14" fmla="*/ 1008994 w 1008995"/>
                  <a:gd name="connsiteY14" fmla="*/ 529779 h 1242885"/>
                  <a:gd name="connsiteX15" fmla="*/ 1008994 w 1008995"/>
                  <a:gd name="connsiteY15" fmla="*/ 529493 h 1242885"/>
                  <a:gd name="connsiteX16" fmla="*/ 1008994 w 1008995"/>
                  <a:gd name="connsiteY16" fmla="*/ 300223 h 1242885"/>
                  <a:gd name="connsiteX17" fmla="*/ 996332 w 1008995"/>
                  <a:gd name="connsiteY17" fmla="*/ 285388 h 12428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008995" h="1242885">
                    <a:moveTo>
                      <a:pt x="996332" y="285388"/>
                    </a:moveTo>
                    <a:cubicBezTo>
                      <a:pt x="686341" y="239933"/>
                      <a:pt x="384252" y="155681"/>
                      <a:pt x="93683" y="32915"/>
                    </a:cubicBezTo>
                    <a:cubicBezTo>
                      <a:pt x="69310" y="22645"/>
                      <a:pt x="45223" y="12089"/>
                      <a:pt x="21136" y="1344"/>
                    </a:cubicBezTo>
                    <a:cubicBezTo>
                      <a:pt x="11234" y="-3126"/>
                      <a:pt x="0" y="4101"/>
                      <a:pt x="0" y="14942"/>
                    </a:cubicBezTo>
                    <a:lnTo>
                      <a:pt x="0" y="529493"/>
                    </a:lnTo>
                    <a:lnTo>
                      <a:pt x="0" y="529779"/>
                    </a:lnTo>
                    <a:lnTo>
                      <a:pt x="0" y="886285"/>
                    </a:lnTo>
                    <a:lnTo>
                      <a:pt x="0" y="886570"/>
                    </a:lnTo>
                    <a:lnTo>
                      <a:pt x="0" y="947145"/>
                    </a:lnTo>
                    <a:cubicBezTo>
                      <a:pt x="0" y="1110420"/>
                      <a:pt x="132527" y="1242886"/>
                      <a:pt x="295996" y="1242886"/>
                    </a:cubicBezTo>
                    <a:lnTo>
                      <a:pt x="994047" y="1242886"/>
                    </a:lnTo>
                    <a:cubicBezTo>
                      <a:pt x="1002330" y="1242886"/>
                      <a:pt x="1008994" y="1236134"/>
                      <a:pt x="1008994" y="1227861"/>
                    </a:cubicBezTo>
                    <a:lnTo>
                      <a:pt x="1008994" y="886570"/>
                    </a:lnTo>
                    <a:lnTo>
                      <a:pt x="1008994" y="886285"/>
                    </a:lnTo>
                    <a:lnTo>
                      <a:pt x="1008994" y="529779"/>
                    </a:lnTo>
                    <a:lnTo>
                      <a:pt x="1008994" y="529493"/>
                    </a:lnTo>
                    <a:lnTo>
                      <a:pt x="1008994" y="300223"/>
                    </a:lnTo>
                    <a:cubicBezTo>
                      <a:pt x="1009089" y="292710"/>
                      <a:pt x="1003663" y="286434"/>
                      <a:pt x="996332" y="285388"/>
                    </a:cubicBezTo>
                    <a:close/>
                  </a:path>
                </a:pathLst>
              </a:custGeom>
              <a:solidFill>
                <a:schemeClr val="accent4"/>
              </a:solidFill>
              <a:ln w="9512"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8069740D-22A3-49EC-4D03-E84141DBBA7F}"/>
                  </a:ext>
                </a:extLst>
              </p:cNvPr>
              <p:cNvSpPr/>
              <p:nvPr/>
            </p:nvSpPr>
            <p:spPr>
              <a:xfrm>
                <a:off x="6678566" y="2649422"/>
                <a:ext cx="1009089" cy="1107357"/>
              </a:xfrm>
              <a:custGeom>
                <a:avLst/>
                <a:gdLst>
                  <a:gd name="connsiteX0" fmla="*/ 712998 w 1009089"/>
                  <a:gd name="connsiteY0" fmla="*/ 0 h 1107357"/>
                  <a:gd name="connsiteX1" fmla="*/ 14947 w 1009089"/>
                  <a:gd name="connsiteY1" fmla="*/ 0 h 1107357"/>
                  <a:gd name="connsiteX2" fmla="*/ 0 w 1009089"/>
                  <a:gd name="connsiteY2" fmla="*/ 14930 h 1107357"/>
                  <a:gd name="connsiteX3" fmla="*/ 0 w 1009089"/>
                  <a:gd name="connsiteY3" fmla="*/ 306106 h 1107357"/>
                  <a:gd name="connsiteX4" fmla="*/ 0 w 1009089"/>
                  <a:gd name="connsiteY4" fmla="*/ 306582 h 1107357"/>
                  <a:gd name="connsiteX5" fmla="*/ 0 w 1009089"/>
                  <a:gd name="connsiteY5" fmla="*/ 652723 h 1107357"/>
                  <a:gd name="connsiteX6" fmla="*/ 0 w 1009089"/>
                  <a:gd name="connsiteY6" fmla="*/ 653198 h 1107357"/>
                  <a:gd name="connsiteX7" fmla="*/ 0 w 1009089"/>
                  <a:gd name="connsiteY7" fmla="*/ 1092340 h 1107357"/>
                  <a:gd name="connsiteX8" fmla="*/ 17232 w 1009089"/>
                  <a:gd name="connsiteY8" fmla="*/ 1107175 h 1107357"/>
                  <a:gd name="connsiteX9" fmla="*/ 1000426 w 1009089"/>
                  <a:gd name="connsiteY9" fmla="*/ 810768 h 1107357"/>
                  <a:gd name="connsiteX10" fmla="*/ 1009089 w 1009089"/>
                  <a:gd name="connsiteY10" fmla="*/ 797170 h 1107357"/>
                  <a:gd name="connsiteX11" fmla="*/ 1009089 w 1009089"/>
                  <a:gd name="connsiteY11" fmla="*/ 653198 h 1107357"/>
                  <a:gd name="connsiteX12" fmla="*/ 1009089 w 1009089"/>
                  <a:gd name="connsiteY12" fmla="*/ 652723 h 1107357"/>
                  <a:gd name="connsiteX13" fmla="*/ 1009089 w 1009089"/>
                  <a:gd name="connsiteY13" fmla="*/ 306582 h 1107357"/>
                  <a:gd name="connsiteX14" fmla="*/ 1009089 w 1009089"/>
                  <a:gd name="connsiteY14" fmla="*/ 306106 h 1107357"/>
                  <a:gd name="connsiteX15" fmla="*/ 1009089 w 1009089"/>
                  <a:gd name="connsiteY15" fmla="*/ 295646 h 1107357"/>
                  <a:gd name="connsiteX16" fmla="*/ 712998 w 1009089"/>
                  <a:gd name="connsiteY16" fmla="*/ 0 h 1107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09089" h="1107357">
                    <a:moveTo>
                      <a:pt x="712998" y="0"/>
                    </a:moveTo>
                    <a:lnTo>
                      <a:pt x="14947" y="0"/>
                    </a:lnTo>
                    <a:cubicBezTo>
                      <a:pt x="6665" y="0"/>
                      <a:pt x="0" y="6752"/>
                      <a:pt x="0" y="14930"/>
                    </a:cubicBezTo>
                    <a:lnTo>
                      <a:pt x="0" y="306106"/>
                    </a:lnTo>
                    <a:lnTo>
                      <a:pt x="0" y="306582"/>
                    </a:lnTo>
                    <a:lnTo>
                      <a:pt x="0" y="652723"/>
                    </a:lnTo>
                    <a:lnTo>
                      <a:pt x="0" y="653198"/>
                    </a:lnTo>
                    <a:lnTo>
                      <a:pt x="0" y="1092340"/>
                    </a:lnTo>
                    <a:cubicBezTo>
                      <a:pt x="0" y="1101469"/>
                      <a:pt x="8188" y="1108601"/>
                      <a:pt x="17232" y="1107175"/>
                    </a:cubicBezTo>
                    <a:cubicBezTo>
                      <a:pt x="363116" y="1054588"/>
                      <a:pt x="693291" y="953503"/>
                      <a:pt x="1000426" y="810768"/>
                    </a:cubicBezTo>
                    <a:cubicBezTo>
                      <a:pt x="1005757" y="808296"/>
                      <a:pt x="1009089" y="802970"/>
                      <a:pt x="1009089" y="797170"/>
                    </a:cubicBezTo>
                    <a:lnTo>
                      <a:pt x="1009089" y="653198"/>
                    </a:lnTo>
                    <a:lnTo>
                      <a:pt x="1009089" y="652723"/>
                    </a:lnTo>
                    <a:lnTo>
                      <a:pt x="1009089" y="306582"/>
                    </a:lnTo>
                    <a:lnTo>
                      <a:pt x="1009089" y="306106"/>
                    </a:lnTo>
                    <a:lnTo>
                      <a:pt x="1009089" y="295646"/>
                    </a:lnTo>
                    <a:cubicBezTo>
                      <a:pt x="1008994" y="132370"/>
                      <a:pt x="876467" y="0"/>
                      <a:pt x="712998" y="0"/>
                    </a:cubicBezTo>
                    <a:close/>
                  </a:path>
                </a:pathLst>
              </a:custGeom>
              <a:solidFill>
                <a:schemeClr val="accent2"/>
              </a:solidFill>
              <a:ln w="9512"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E1409987-76F9-E677-5C56-4F91B8CC50CC}"/>
                  </a:ext>
                </a:extLst>
              </p:cNvPr>
              <p:cNvSpPr/>
              <p:nvPr/>
            </p:nvSpPr>
            <p:spPr>
              <a:xfrm>
                <a:off x="5649578" y="2649422"/>
                <a:ext cx="989477" cy="1139645"/>
              </a:xfrm>
              <a:custGeom>
                <a:avLst/>
                <a:gdLst>
                  <a:gd name="connsiteX0" fmla="*/ 974530 w 989477"/>
                  <a:gd name="connsiteY0" fmla="*/ 0 h 1139645"/>
                  <a:gd name="connsiteX1" fmla="*/ 15043 w 989477"/>
                  <a:gd name="connsiteY1" fmla="*/ 0 h 1139645"/>
                  <a:gd name="connsiteX2" fmla="*/ 0 w 989477"/>
                  <a:gd name="connsiteY2" fmla="*/ 14930 h 1139645"/>
                  <a:gd name="connsiteX3" fmla="*/ 0 w 989477"/>
                  <a:gd name="connsiteY3" fmla="*/ 306106 h 1139645"/>
                  <a:gd name="connsiteX4" fmla="*/ 0 w 989477"/>
                  <a:gd name="connsiteY4" fmla="*/ 306582 h 1139645"/>
                  <a:gd name="connsiteX5" fmla="*/ 0 w 989477"/>
                  <a:gd name="connsiteY5" fmla="*/ 652723 h 1139645"/>
                  <a:gd name="connsiteX6" fmla="*/ 0 w 989477"/>
                  <a:gd name="connsiteY6" fmla="*/ 653198 h 1139645"/>
                  <a:gd name="connsiteX7" fmla="*/ 0 w 989477"/>
                  <a:gd name="connsiteY7" fmla="*/ 1102230 h 1139645"/>
                  <a:gd name="connsiteX8" fmla="*/ 13043 w 989477"/>
                  <a:gd name="connsiteY8" fmla="*/ 1117160 h 1139645"/>
                  <a:gd name="connsiteX9" fmla="*/ 232398 w 989477"/>
                  <a:gd name="connsiteY9" fmla="*/ 1139602 h 1139645"/>
                  <a:gd name="connsiteX10" fmla="*/ 248488 w 989477"/>
                  <a:gd name="connsiteY10" fmla="*/ 1124577 h 1139645"/>
                  <a:gd name="connsiteX11" fmla="*/ 248488 w 989477"/>
                  <a:gd name="connsiteY11" fmla="*/ 1044984 h 1139645"/>
                  <a:gd name="connsiteX12" fmla="*/ 356452 w 989477"/>
                  <a:gd name="connsiteY12" fmla="*/ 937148 h 1139645"/>
                  <a:gd name="connsiteX13" fmla="*/ 633025 w 989477"/>
                  <a:gd name="connsiteY13" fmla="*/ 937148 h 1139645"/>
                  <a:gd name="connsiteX14" fmla="*/ 740989 w 989477"/>
                  <a:gd name="connsiteY14" fmla="*/ 1044984 h 1139645"/>
                  <a:gd name="connsiteX15" fmla="*/ 740989 w 989477"/>
                  <a:gd name="connsiteY15" fmla="*/ 1124577 h 1139645"/>
                  <a:gd name="connsiteX16" fmla="*/ 757079 w 989477"/>
                  <a:gd name="connsiteY16" fmla="*/ 1139602 h 1139645"/>
                  <a:gd name="connsiteX17" fmla="*/ 976434 w 989477"/>
                  <a:gd name="connsiteY17" fmla="*/ 1117160 h 1139645"/>
                  <a:gd name="connsiteX18" fmla="*/ 989477 w 989477"/>
                  <a:gd name="connsiteY18" fmla="*/ 1102230 h 1139645"/>
                  <a:gd name="connsiteX19" fmla="*/ 989477 w 989477"/>
                  <a:gd name="connsiteY19" fmla="*/ 653198 h 1139645"/>
                  <a:gd name="connsiteX20" fmla="*/ 989477 w 989477"/>
                  <a:gd name="connsiteY20" fmla="*/ 652723 h 1139645"/>
                  <a:gd name="connsiteX21" fmla="*/ 989477 w 989477"/>
                  <a:gd name="connsiteY21" fmla="*/ 306582 h 1139645"/>
                  <a:gd name="connsiteX22" fmla="*/ 989477 w 989477"/>
                  <a:gd name="connsiteY22" fmla="*/ 306106 h 1139645"/>
                  <a:gd name="connsiteX23" fmla="*/ 989477 w 989477"/>
                  <a:gd name="connsiteY23" fmla="*/ 14930 h 1139645"/>
                  <a:gd name="connsiteX24" fmla="*/ 974530 w 989477"/>
                  <a:gd name="connsiteY24" fmla="*/ 0 h 11396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989477" h="1139645">
                    <a:moveTo>
                      <a:pt x="974530" y="0"/>
                    </a:moveTo>
                    <a:lnTo>
                      <a:pt x="15043" y="0"/>
                    </a:lnTo>
                    <a:cubicBezTo>
                      <a:pt x="6760" y="0"/>
                      <a:pt x="0" y="6752"/>
                      <a:pt x="0" y="14930"/>
                    </a:cubicBezTo>
                    <a:lnTo>
                      <a:pt x="0" y="306106"/>
                    </a:lnTo>
                    <a:lnTo>
                      <a:pt x="0" y="306582"/>
                    </a:lnTo>
                    <a:lnTo>
                      <a:pt x="0" y="652723"/>
                    </a:lnTo>
                    <a:lnTo>
                      <a:pt x="0" y="653198"/>
                    </a:lnTo>
                    <a:lnTo>
                      <a:pt x="0" y="1102230"/>
                    </a:lnTo>
                    <a:cubicBezTo>
                      <a:pt x="0" y="1109742"/>
                      <a:pt x="5617" y="1116114"/>
                      <a:pt x="13043" y="1117160"/>
                    </a:cubicBezTo>
                    <a:cubicBezTo>
                      <a:pt x="85495" y="1126764"/>
                      <a:pt x="158613" y="1134372"/>
                      <a:pt x="232398" y="1139602"/>
                    </a:cubicBezTo>
                    <a:cubicBezTo>
                      <a:pt x="241062" y="1140267"/>
                      <a:pt x="248488" y="1133326"/>
                      <a:pt x="248488" y="1124577"/>
                    </a:cubicBezTo>
                    <a:lnTo>
                      <a:pt x="248488" y="1044984"/>
                    </a:lnTo>
                    <a:cubicBezTo>
                      <a:pt x="248488" y="985455"/>
                      <a:pt x="296853" y="937148"/>
                      <a:pt x="356452" y="937148"/>
                    </a:cubicBezTo>
                    <a:lnTo>
                      <a:pt x="633025" y="937148"/>
                    </a:lnTo>
                    <a:cubicBezTo>
                      <a:pt x="692624" y="937148"/>
                      <a:pt x="740989" y="985455"/>
                      <a:pt x="740989" y="1044984"/>
                    </a:cubicBezTo>
                    <a:lnTo>
                      <a:pt x="740989" y="1124577"/>
                    </a:lnTo>
                    <a:cubicBezTo>
                      <a:pt x="740989" y="1133326"/>
                      <a:pt x="748415" y="1140172"/>
                      <a:pt x="757079" y="1139602"/>
                    </a:cubicBezTo>
                    <a:cubicBezTo>
                      <a:pt x="830864" y="1134372"/>
                      <a:pt x="903982" y="1126764"/>
                      <a:pt x="976434" y="1117160"/>
                    </a:cubicBezTo>
                    <a:cubicBezTo>
                      <a:pt x="983860" y="1116209"/>
                      <a:pt x="989477" y="1109742"/>
                      <a:pt x="989477" y="1102230"/>
                    </a:cubicBezTo>
                    <a:lnTo>
                      <a:pt x="989477" y="653198"/>
                    </a:lnTo>
                    <a:lnTo>
                      <a:pt x="989477" y="652723"/>
                    </a:lnTo>
                    <a:lnTo>
                      <a:pt x="989477" y="306582"/>
                    </a:lnTo>
                    <a:lnTo>
                      <a:pt x="989477" y="306106"/>
                    </a:lnTo>
                    <a:lnTo>
                      <a:pt x="989477" y="14930"/>
                    </a:lnTo>
                    <a:cubicBezTo>
                      <a:pt x="989477" y="6752"/>
                      <a:pt x="982813" y="0"/>
                      <a:pt x="974530" y="0"/>
                    </a:cubicBezTo>
                    <a:close/>
                  </a:path>
                </a:pathLst>
              </a:custGeom>
              <a:solidFill>
                <a:schemeClr val="accent1"/>
              </a:solidFill>
              <a:ln w="9512"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D1BB1C36-768A-BBB7-39C2-70F97E94F2F2}"/>
                  </a:ext>
                </a:extLst>
              </p:cNvPr>
              <p:cNvSpPr/>
              <p:nvPr/>
            </p:nvSpPr>
            <p:spPr>
              <a:xfrm>
                <a:off x="4601264" y="2649422"/>
                <a:ext cx="1009089" cy="1107336"/>
              </a:xfrm>
              <a:custGeom>
                <a:avLst/>
                <a:gdLst>
                  <a:gd name="connsiteX0" fmla="*/ 994047 w 1009089"/>
                  <a:gd name="connsiteY0" fmla="*/ 0 h 1107336"/>
                  <a:gd name="connsiteX1" fmla="*/ 295996 w 1009089"/>
                  <a:gd name="connsiteY1" fmla="*/ 0 h 1107336"/>
                  <a:gd name="connsiteX2" fmla="*/ 0 w 1009089"/>
                  <a:gd name="connsiteY2" fmla="*/ 295646 h 1107336"/>
                  <a:gd name="connsiteX3" fmla="*/ 0 w 1009089"/>
                  <a:gd name="connsiteY3" fmla="*/ 306106 h 1107336"/>
                  <a:gd name="connsiteX4" fmla="*/ 0 w 1009089"/>
                  <a:gd name="connsiteY4" fmla="*/ 306582 h 1107336"/>
                  <a:gd name="connsiteX5" fmla="*/ 0 w 1009089"/>
                  <a:gd name="connsiteY5" fmla="*/ 652723 h 1107336"/>
                  <a:gd name="connsiteX6" fmla="*/ 0 w 1009089"/>
                  <a:gd name="connsiteY6" fmla="*/ 653198 h 1107336"/>
                  <a:gd name="connsiteX7" fmla="*/ 0 w 1009089"/>
                  <a:gd name="connsiteY7" fmla="*/ 797170 h 1107336"/>
                  <a:gd name="connsiteX8" fmla="*/ 8664 w 1009089"/>
                  <a:gd name="connsiteY8" fmla="*/ 810768 h 1107336"/>
                  <a:gd name="connsiteX9" fmla="*/ 991857 w 1009089"/>
                  <a:gd name="connsiteY9" fmla="*/ 1107175 h 1107336"/>
                  <a:gd name="connsiteX10" fmla="*/ 1009089 w 1009089"/>
                  <a:gd name="connsiteY10" fmla="*/ 1092340 h 1107336"/>
                  <a:gd name="connsiteX11" fmla="*/ 1009089 w 1009089"/>
                  <a:gd name="connsiteY11" fmla="*/ 653198 h 1107336"/>
                  <a:gd name="connsiteX12" fmla="*/ 1009089 w 1009089"/>
                  <a:gd name="connsiteY12" fmla="*/ 652723 h 1107336"/>
                  <a:gd name="connsiteX13" fmla="*/ 1009089 w 1009089"/>
                  <a:gd name="connsiteY13" fmla="*/ 306582 h 1107336"/>
                  <a:gd name="connsiteX14" fmla="*/ 1009089 w 1009089"/>
                  <a:gd name="connsiteY14" fmla="*/ 306106 h 1107336"/>
                  <a:gd name="connsiteX15" fmla="*/ 1009089 w 1009089"/>
                  <a:gd name="connsiteY15" fmla="*/ 14930 h 1107336"/>
                  <a:gd name="connsiteX16" fmla="*/ 994047 w 1009089"/>
                  <a:gd name="connsiteY16" fmla="*/ 0 h 11073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09089" h="1107336">
                    <a:moveTo>
                      <a:pt x="994047" y="0"/>
                    </a:moveTo>
                    <a:lnTo>
                      <a:pt x="295996" y="0"/>
                    </a:lnTo>
                    <a:cubicBezTo>
                      <a:pt x="132527" y="0"/>
                      <a:pt x="0" y="132370"/>
                      <a:pt x="0" y="295646"/>
                    </a:cubicBezTo>
                    <a:lnTo>
                      <a:pt x="0" y="306106"/>
                    </a:lnTo>
                    <a:lnTo>
                      <a:pt x="0" y="306582"/>
                    </a:lnTo>
                    <a:lnTo>
                      <a:pt x="0" y="652723"/>
                    </a:lnTo>
                    <a:lnTo>
                      <a:pt x="0" y="653198"/>
                    </a:lnTo>
                    <a:lnTo>
                      <a:pt x="0" y="797170"/>
                    </a:lnTo>
                    <a:cubicBezTo>
                      <a:pt x="0" y="802970"/>
                      <a:pt x="3427" y="808296"/>
                      <a:pt x="8664" y="810768"/>
                    </a:cubicBezTo>
                    <a:cubicBezTo>
                      <a:pt x="315703" y="953503"/>
                      <a:pt x="645878" y="1054588"/>
                      <a:pt x="991857" y="1107175"/>
                    </a:cubicBezTo>
                    <a:cubicBezTo>
                      <a:pt x="1000902" y="1108506"/>
                      <a:pt x="1009089" y="1101469"/>
                      <a:pt x="1009089" y="1092340"/>
                    </a:cubicBezTo>
                    <a:lnTo>
                      <a:pt x="1009089" y="653198"/>
                    </a:lnTo>
                    <a:lnTo>
                      <a:pt x="1009089" y="652723"/>
                    </a:lnTo>
                    <a:lnTo>
                      <a:pt x="1009089" y="306582"/>
                    </a:lnTo>
                    <a:lnTo>
                      <a:pt x="1009089" y="306106"/>
                    </a:lnTo>
                    <a:lnTo>
                      <a:pt x="1009089" y="14930"/>
                    </a:lnTo>
                    <a:cubicBezTo>
                      <a:pt x="1008994" y="6752"/>
                      <a:pt x="1002330" y="0"/>
                      <a:pt x="994047" y="0"/>
                    </a:cubicBezTo>
                    <a:close/>
                  </a:path>
                </a:pathLst>
              </a:custGeom>
              <a:solidFill>
                <a:schemeClr val="tx2"/>
              </a:solidFill>
              <a:ln w="9512"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0CE65080-B2BF-C012-9932-4A67F8D6C36C}"/>
                  </a:ext>
                </a:extLst>
              </p:cNvPr>
              <p:cNvSpPr/>
              <p:nvPr/>
            </p:nvSpPr>
            <p:spPr>
              <a:xfrm>
                <a:off x="5649673" y="3843104"/>
                <a:ext cx="989476" cy="948206"/>
              </a:xfrm>
              <a:custGeom>
                <a:avLst/>
                <a:gdLst>
                  <a:gd name="connsiteX0" fmla="*/ 972530 w 989476"/>
                  <a:gd name="connsiteY0" fmla="*/ 123 h 948206"/>
                  <a:gd name="connsiteX1" fmla="*/ 754889 w 989476"/>
                  <a:gd name="connsiteY1" fmla="*/ 21519 h 948206"/>
                  <a:gd name="connsiteX2" fmla="*/ 740894 w 989476"/>
                  <a:gd name="connsiteY2" fmla="*/ 36449 h 948206"/>
                  <a:gd name="connsiteX3" fmla="*/ 740894 w 989476"/>
                  <a:gd name="connsiteY3" fmla="*/ 127644 h 948206"/>
                  <a:gd name="connsiteX4" fmla="*/ 635596 w 989476"/>
                  <a:gd name="connsiteY4" fmla="*/ 235194 h 948206"/>
                  <a:gd name="connsiteX5" fmla="*/ 632930 w 989476"/>
                  <a:gd name="connsiteY5" fmla="*/ 235194 h 948206"/>
                  <a:gd name="connsiteX6" fmla="*/ 356356 w 989476"/>
                  <a:gd name="connsiteY6" fmla="*/ 235194 h 948206"/>
                  <a:gd name="connsiteX7" fmla="*/ 353691 w 989476"/>
                  <a:gd name="connsiteY7" fmla="*/ 235194 h 948206"/>
                  <a:gd name="connsiteX8" fmla="*/ 248393 w 989476"/>
                  <a:gd name="connsiteY8" fmla="*/ 127644 h 948206"/>
                  <a:gd name="connsiteX9" fmla="*/ 248393 w 989476"/>
                  <a:gd name="connsiteY9" fmla="*/ 36449 h 948206"/>
                  <a:gd name="connsiteX10" fmla="*/ 234493 w 989476"/>
                  <a:gd name="connsiteY10" fmla="*/ 21519 h 948206"/>
                  <a:gd name="connsiteX11" fmla="*/ 16852 w 989476"/>
                  <a:gd name="connsiteY11" fmla="*/ 123 h 948206"/>
                  <a:gd name="connsiteX12" fmla="*/ 0 w 989476"/>
                  <a:gd name="connsiteY12" fmla="*/ 14958 h 948206"/>
                  <a:gd name="connsiteX13" fmla="*/ 0 w 989476"/>
                  <a:gd name="connsiteY13" fmla="*/ 235194 h 948206"/>
                  <a:gd name="connsiteX14" fmla="*/ 0 w 989476"/>
                  <a:gd name="connsiteY14" fmla="*/ 235480 h 948206"/>
                  <a:gd name="connsiteX15" fmla="*/ 0 w 989476"/>
                  <a:gd name="connsiteY15" fmla="*/ 591605 h 948206"/>
                  <a:gd name="connsiteX16" fmla="*/ 0 w 989476"/>
                  <a:gd name="connsiteY16" fmla="*/ 591891 h 948206"/>
                  <a:gd name="connsiteX17" fmla="*/ 0 w 989476"/>
                  <a:gd name="connsiteY17" fmla="*/ 933181 h 948206"/>
                  <a:gd name="connsiteX18" fmla="*/ 15043 w 989476"/>
                  <a:gd name="connsiteY18" fmla="*/ 948206 h 948206"/>
                  <a:gd name="connsiteX19" fmla="*/ 974530 w 989476"/>
                  <a:gd name="connsiteY19" fmla="*/ 948206 h 948206"/>
                  <a:gd name="connsiteX20" fmla="*/ 989477 w 989476"/>
                  <a:gd name="connsiteY20" fmla="*/ 933181 h 948206"/>
                  <a:gd name="connsiteX21" fmla="*/ 989477 w 989476"/>
                  <a:gd name="connsiteY21" fmla="*/ 591891 h 948206"/>
                  <a:gd name="connsiteX22" fmla="*/ 989477 w 989476"/>
                  <a:gd name="connsiteY22" fmla="*/ 591605 h 948206"/>
                  <a:gd name="connsiteX23" fmla="*/ 989477 w 989476"/>
                  <a:gd name="connsiteY23" fmla="*/ 235480 h 948206"/>
                  <a:gd name="connsiteX24" fmla="*/ 989477 w 989476"/>
                  <a:gd name="connsiteY24" fmla="*/ 235194 h 948206"/>
                  <a:gd name="connsiteX25" fmla="*/ 989477 w 989476"/>
                  <a:gd name="connsiteY25" fmla="*/ 14958 h 948206"/>
                  <a:gd name="connsiteX26" fmla="*/ 972530 w 989476"/>
                  <a:gd name="connsiteY26" fmla="*/ 123 h 9482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989476" h="948206">
                    <a:moveTo>
                      <a:pt x="972530" y="123"/>
                    </a:moveTo>
                    <a:cubicBezTo>
                      <a:pt x="900364" y="9347"/>
                      <a:pt x="827817" y="16574"/>
                      <a:pt x="754889" y="21519"/>
                    </a:cubicBezTo>
                    <a:cubicBezTo>
                      <a:pt x="747082" y="22090"/>
                      <a:pt x="740894" y="28556"/>
                      <a:pt x="740894" y="36449"/>
                    </a:cubicBezTo>
                    <a:lnTo>
                      <a:pt x="740894" y="127644"/>
                    </a:lnTo>
                    <a:cubicBezTo>
                      <a:pt x="740894" y="186316"/>
                      <a:pt x="693957" y="233768"/>
                      <a:pt x="635596" y="235194"/>
                    </a:cubicBezTo>
                    <a:lnTo>
                      <a:pt x="632930" y="235194"/>
                    </a:lnTo>
                    <a:lnTo>
                      <a:pt x="356356" y="235194"/>
                    </a:lnTo>
                    <a:lnTo>
                      <a:pt x="353691" y="235194"/>
                    </a:lnTo>
                    <a:cubicBezTo>
                      <a:pt x="295329" y="233768"/>
                      <a:pt x="248393" y="186316"/>
                      <a:pt x="248393" y="127644"/>
                    </a:cubicBezTo>
                    <a:lnTo>
                      <a:pt x="248393" y="36449"/>
                    </a:lnTo>
                    <a:cubicBezTo>
                      <a:pt x="248393" y="28556"/>
                      <a:pt x="242300" y="22090"/>
                      <a:pt x="234493" y="21519"/>
                    </a:cubicBezTo>
                    <a:cubicBezTo>
                      <a:pt x="161565" y="16479"/>
                      <a:pt x="89018" y="9347"/>
                      <a:pt x="16852" y="123"/>
                    </a:cubicBezTo>
                    <a:cubicBezTo>
                      <a:pt x="7902" y="-1018"/>
                      <a:pt x="0" y="5924"/>
                      <a:pt x="0" y="14958"/>
                    </a:cubicBezTo>
                    <a:lnTo>
                      <a:pt x="0" y="235194"/>
                    </a:lnTo>
                    <a:lnTo>
                      <a:pt x="0" y="235480"/>
                    </a:lnTo>
                    <a:lnTo>
                      <a:pt x="0" y="591605"/>
                    </a:lnTo>
                    <a:lnTo>
                      <a:pt x="0" y="591891"/>
                    </a:lnTo>
                    <a:lnTo>
                      <a:pt x="0" y="933181"/>
                    </a:lnTo>
                    <a:cubicBezTo>
                      <a:pt x="0" y="941454"/>
                      <a:pt x="6760" y="948206"/>
                      <a:pt x="15043" y="948206"/>
                    </a:cubicBezTo>
                    <a:lnTo>
                      <a:pt x="974530" y="948206"/>
                    </a:lnTo>
                    <a:cubicBezTo>
                      <a:pt x="982813" y="948206"/>
                      <a:pt x="989477" y="941454"/>
                      <a:pt x="989477" y="933181"/>
                    </a:cubicBezTo>
                    <a:lnTo>
                      <a:pt x="989477" y="591891"/>
                    </a:lnTo>
                    <a:lnTo>
                      <a:pt x="989477" y="591605"/>
                    </a:lnTo>
                    <a:lnTo>
                      <a:pt x="989477" y="235480"/>
                    </a:lnTo>
                    <a:lnTo>
                      <a:pt x="989477" y="235194"/>
                    </a:lnTo>
                    <a:lnTo>
                      <a:pt x="989477" y="14958"/>
                    </a:lnTo>
                    <a:cubicBezTo>
                      <a:pt x="989382" y="5924"/>
                      <a:pt x="981480" y="-1018"/>
                      <a:pt x="972530" y="123"/>
                    </a:cubicBezTo>
                    <a:close/>
                  </a:path>
                </a:pathLst>
              </a:custGeom>
              <a:solidFill>
                <a:schemeClr val="accent3"/>
              </a:solidFill>
              <a:ln w="9512" cap="flat">
                <a:noFill/>
                <a:prstDash val="solid"/>
                <a:miter/>
              </a:ln>
            </p:spPr>
            <p:txBody>
              <a:bodyPr rtlCol="0" anchor="ctr"/>
              <a:lstStyle/>
              <a:p>
                <a:endParaRPr lang="en-US"/>
              </a:p>
            </p:txBody>
          </p:sp>
        </p:grpSp>
        <p:sp>
          <p:nvSpPr>
            <p:cNvPr id="16" name="Freeform 15">
              <a:extLst>
                <a:ext uri="{FF2B5EF4-FFF2-40B4-BE49-F238E27FC236}">
                  <a16:creationId xmlns:a16="http://schemas.microsoft.com/office/drawing/2014/main" id="{E0BAB781-83E3-C06C-4AC4-3E034200638E}"/>
                </a:ext>
              </a:extLst>
            </p:cNvPr>
            <p:cNvSpPr/>
            <p:nvPr/>
          </p:nvSpPr>
          <p:spPr>
            <a:xfrm>
              <a:off x="5937862" y="3626224"/>
              <a:ext cx="413099" cy="412611"/>
            </a:xfrm>
            <a:custGeom>
              <a:avLst/>
              <a:gdLst>
                <a:gd name="connsiteX0" fmla="*/ 322558 w 413099"/>
                <a:gd name="connsiteY0" fmla="*/ 0 h 412611"/>
                <a:gd name="connsiteX1" fmla="*/ 90541 w 413099"/>
                <a:gd name="connsiteY1" fmla="*/ 0 h 412611"/>
                <a:gd name="connsiteX2" fmla="*/ 0 w 413099"/>
                <a:gd name="connsiteY2" fmla="*/ 90434 h 412611"/>
                <a:gd name="connsiteX3" fmla="*/ 0 w 413099"/>
                <a:gd name="connsiteY3" fmla="*/ 135413 h 412611"/>
                <a:gd name="connsiteX4" fmla="*/ 0 w 413099"/>
                <a:gd name="connsiteY4" fmla="*/ 137505 h 412611"/>
                <a:gd name="connsiteX5" fmla="*/ 0 w 413099"/>
                <a:gd name="connsiteY5" fmla="*/ 275106 h 412611"/>
                <a:gd name="connsiteX6" fmla="*/ 0 w 413099"/>
                <a:gd name="connsiteY6" fmla="*/ 277198 h 412611"/>
                <a:gd name="connsiteX7" fmla="*/ 0 w 413099"/>
                <a:gd name="connsiteY7" fmla="*/ 322177 h 412611"/>
                <a:gd name="connsiteX8" fmla="*/ 90541 w 413099"/>
                <a:gd name="connsiteY8" fmla="*/ 412611 h 412611"/>
                <a:gd name="connsiteX9" fmla="*/ 322558 w 413099"/>
                <a:gd name="connsiteY9" fmla="*/ 412611 h 412611"/>
                <a:gd name="connsiteX10" fmla="*/ 413099 w 413099"/>
                <a:gd name="connsiteY10" fmla="*/ 322177 h 412611"/>
                <a:gd name="connsiteX11" fmla="*/ 413099 w 413099"/>
                <a:gd name="connsiteY11" fmla="*/ 277198 h 412611"/>
                <a:gd name="connsiteX12" fmla="*/ 413099 w 413099"/>
                <a:gd name="connsiteY12" fmla="*/ 275106 h 412611"/>
                <a:gd name="connsiteX13" fmla="*/ 413099 w 413099"/>
                <a:gd name="connsiteY13" fmla="*/ 137505 h 412611"/>
                <a:gd name="connsiteX14" fmla="*/ 413099 w 413099"/>
                <a:gd name="connsiteY14" fmla="*/ 135413 h 412611"/>
                <a:gd name="connsiteX15" fmla="*/ 413099 w 413099"/>
                <a:gd name="connsiteY15" fmla="*/ 90434 h 412611"/>
                <a:gd name="connsiteX16" fmla="*/ 322558 w 413099"/>
                <a:gd name="connsiteY16" fmla="*/ 0 h 412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13099" h="412611">
                  <a:moveTo>
                    <a:pt x="322558" y="0"/>
                  </a:moveTo>
                  <a:lnTo>
                    <a:pt x="90541" y="0"/>
                  </a:lnTo>
                  <a:cubicBezTo>
                    <a:pt x="40558" y="0"/>
                    <a:pt x="0" y="40510"/>
                    <a:pt x="0" y="90434"/>
                  </a:cubicBezTo>
                  <a:lnTo>
                    <a:pt x="0" y="135413"/>
                  </a:lnTo>
                  <a:lnTo>
                    <a:pt x="0" y="137505"/>
                  </a:lnTo>
                  <a:lnTo>
                    <a:pt x="0" y="275106"/>
                  </a:lnTo>
                  <a:lnTo>
                    <a:pt x="0" y="277198"/>
                  </a:lnTo>
                  <a:lnTo>
                    <a:pt x="0" y="322177"/>
                  </a:lnTo>
                  <a:cubicBezTo>
                    <a:pt x="0" y="372101"/>
                    <a:pt x="40558" y="412611"/>
                    <a:pt x="90541" y="412611"/>
                  </a:cubicBezTo>
                  <a:lnTo>
                    <a:pt x="322558" y="412611"/>
                  </a:lnTo>
                  <a:cubicBezTo>
                    <a:pt x="372541" y="412611"/>
                    <a:pt x="413099" y="372101"/>
                    <a:pt x="413099" y="322177"/>
                  </a:cubicBezTo>
                  <a:lnTo>
                    <a:pt x="413099" y="277198"/>
                  </a:lnTo>
                  <a:lnTo>
                    <a:pt x="413099" y="275106"/>
                  </a:lnTo>
                  <a:lnTo>
                    <a:pt x="413099" y="137505"/>
                  </a:lnTo>
                  <a:lnTo>
                    <a:pt x="413099" y="135413"/>
                  </a:lnTo>
                  <a:lnTo>
                    <a:pt x="413099" y="90434"/>
                  </a:lnTo>
                  <a:cubicBezTo>
                    <a:pt x="413099" y="40510"/>
                    <a:pt x="372541" y="0"/>
                    <a:pt x="322558" y="0"/>
                  </a:cubicBezTo>
                  <a:close/>
                </a:path>
              </a:pathLst>
            </a:custGeom>
            <a:solidFill>
              <a:schemeClr val="tx1">
                <a:lumMod val="50000"/>
                <a:lumOff val="50000"/>
              </a:schemeClr>
            </a:solidFill>
            <a:ln w="9512" cap="flat">
              <a:noFill/>
              <a:prstDash val="solid"/>
              <a:miter/>
            </a:ln>
          </p:spPr>
          <p:txBody>
            <a:bodyPr rtlCol="0" anchor="ctr"/>
            <a:lstStyle/>
            <a:p>
              <a:endParaRPr lang="en-US"/>
            </a:p>
          </p:txBody>
        </p:sp>
        <p:grpSp>
          <p:nvGrpSpPr>
            <p:cNvPr id="17" name="Graphic 5">
              <a:extLst>
                <a:ext uri="{FF2B5EF4-FFF2-40B4-BE49-F238E27FC236}">
                  <a16:creationId xmlns:a16="http://schemas.microsoft.com/office/drawing/2014/main" id="{622C7DEF-F7EB-E7C8-CA1F-BC4639C4C918}"/>
                </a:ext>
              </a:extLst>
            </p:cNvPr>
            <p:cNvGrpSpPr/>
            <p:nvPr/>
          </p:nvGrpSpPr>
          <p:grpSpPr>
            <a:xfrm>
              <a:off x="5399662" y="2094361"/>
              <a:ext cx="1489404" cy="528815"/>
              <a:chOff x="5399662" y="2094361"/>
              <a:chExt cx="1489404" cy="528815"/>
            </a:xfrm>
            <a:solidFill>
              <a:srgbClr val="353535"/>
            </a:solidFill>
          </p:grpSpPr>
          <p:sp>
            <p:nvSpPr>
              <p:cNvPr id="18" name="Freeform 17">
                <a:extLst>
                  <a:ext uri="{FF2B5EF4-FFF2-40B4-BE49-F238E27FC236}">
                    <a16:creationId xmlns:a16="http://schemas.microsoft.com/office/drawing/2014/main" id="{6A69A1DA-6BAA-3C21-A8EE-6D2209307543}"/>
                  </a:ext>
                </a:extLst>
              </p:cNvPr>
              <p:cNvSpPr/>
              <p:nvPr/>
            </p:nvSpPr>
            <p:spPr>
              <a:xfrm>
                <a:off x="5522229" y="2094361"/>
                <a:ext cx="1244268" cy="448461"/>
              </a:xfrm>
              <a:custGeom>
                <a:avLst/>
                <a:gdLst>
                  <a:gd name="connsiteX0" fmla="*/ 11102 w 1244268"/>
                  <a:gd name="connsiteY0" fmla="*/ 448461 h 448461"/>
                  <a:gd name="connsiteX1" fmla="*/ 167811 w 1244268"/>
                  <a:gd name="connsiteY1" fmla="*/ 448461 h 448461"/>
                  <a:gd name="connsiteX2" fmla="*/ 178665 w 1244268"/>
                  <a:gd name="connsiteY2" fmla="*/ 439237 h 448461"/>
                  <a:gd name="connsiteX3" fmla="*/ 622135 w 1244268"/>
                  <a:gd name="connsiteY3" fmla="*/ 168411 h 448461"/>
                  <a:gd name="connsiteX4" fmla="*/ 1065605 w 1244268"/>
                  <a:gd name="connsiteY4" fmla="*/ 439237 h 448461"/>
                  <a:gd name="connsiteX5" fmla="*/ 1076458 w 1244268"/>
                  <a:gd name="connsiteY5" fmla="*/ 448461 h 448461"/>
                  <a:gd name="connsiteX6" fmla="*/ 1233168 w 1244268"/>
                  <a:gd name="connsiteY6" fmla="*/ 448461 h 448461"/>
                  <a:gd name="connsiteX7" fmla="*/ 1244212 w 1244268"/>
                  <a:gd name="connsiteY7" fmla="*/ 436385 h 448461"/>
                  <a:gd name="connsiteX8" fmla="*/ 1052942 w 1244268"/>
                  <a:gd name="connsiteY8" fmla="*/ 130659 h 448461"/>
                  <a:gd name="connsiteX9" fmla="*/ 622135 w 1244268"/>
                  <a:gd name="connsiteY9" fmla="*/ 0 h 448461"/>
                  <a:gd name="connsiteX10" fmla="*/ 191327 w 1244268"/>
                  <a:gd name="connsiteY10" fmla="*/ 130659 h 448461"/>
                  <a:gd name="connsiteX11" fmla="*/ 58 w 1244268"/>
                  <a:gd name="connsiteY11" fmla="*/ 436385 h 448461"/>
                  <a:gd name="connsiteX12" fmla="*/ 11102 w 1244268"/>
                  <a:gd name="connsiteY12" fmla="*/ 448461 h 44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44268" h="448461">
                    <a:moveTo>
                      <a:pt x="11102" y="448461"/>
                    </a:moveTo>
                    <a:lnTo>
                      <a:pt x="167811" y="448461"/>
                    </a:lnTo>
                    <a:cubicBezTo>
                      <a:pt x="173238" y="448461"/>
                      <a:pt x="177713" y="444563"/>
                      <a:pt x="178665" y="439237"/>
                    </a:cubicBezTo>
                    <a:cubicBezTo>
                      <a:pt x="207131" y="292413"/>
                      <a:pt x="398591" y="168411"/>
                      <a:pt x="622135" y="168411"/>
                    </a:cubicBezTo>
                    <a:cubicBezTo>
                      <a:pt x="845679" y="168411"/>
                      <a:pt x="1037138" y="292413"/>
                      <a:pt x="1065605" y="439237"/>
                    </a:cubicBezTo>
                    <a:cubicBezTo>
                      <a:pt x="1066652" y="444563"/>
                      <a:pt x="1071127" y="448461"/>
                      <a:pt x="1076458" y="448461"/>
                    </a:cubicBezTo>
                    <a:lnTo>
                      <a:pt x="1233168" y="448461"/>
                    </a:lnTo>
                    <a:cubicBezTo>
                      <a:pt x="1239642" y="448461"/>
                      <a:pt x="1244878" y="442851"/>
                      <a:pt x="1244212" y="436385"/>
                    </a:cubicBezTo>
                    <a:cubicBezTo>
                      <a:pt x="1231739" y="319229"/>
                      <a:pt x="1164905" y="211773"/>
                      <a:pt x="1052942" y="130659"/>
                    </a:cubicBezTo>
                    <a:cubicBezTo>
                      <a:pt x="936791" y="46406"/>
                      <a:pt x="783795" y="0"/>
                      <a:pt x="622135" y="0"/>
                    </a:cubicBezTo>
                    <a:cubicBezTo>
                      <a:pt x="460475" y="0"/>
                      <a:pt x="307479" y="46406"/>
                      <a:pt x="191327" y="130659"/>
                    </a:cubicBezTo>
                    <a:cubicBezTo>
                      <a:pt x="79365" y="211869"/>
                      <a:pt x="12625" y="319229"/>
                      <a:pt x="58" y="436385"/>
                    </a:cubicBezTo>
                    <a:cubicBezTo>
                      <a:pt x="-608" y="442851"/>
                      <a:pt x="4533" y="448461"/>
                      <a:pt x="11102" y="448461"/>
                    </a:cubicBezTo>
                    <a:close/>
                  </a:path>
                </a:pathLst>
              </a:custGeom>
              <a:solidFill>
                <a:schemeClr val="tx1">
                  <a:lumMod val="50000"/>
                  <a:lumOff val="50000"/>
                </a:schemeClr>
              </a:solidFill>
              <a:ln w="9512"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B77363E7-3AEC-572B-AFAB-339933E1816D}"/>
                  </a:ext>
                </a:extLst>
              </p:cNvPr>
              <p:cNvSpPr/>
              <p:nvPr/>
            </p:nvSpPr>
            <p:spPr>
              <a:xfrm>
                <a:off x="6471111" y="2572682"/>
                <a:ext cx="417954" cy="50494"/>
              </a:xfrm>
              <a:custGeom>
                <a:avLst/>
                <a:gdLst>
                  <a:gd name="connsiteX0" fmla="*/ 408815 w 417954"/>
                  <a:gd name="connsiteY0" fmla="*/ 0 h 50494"/>
                  <a:gd name="connsiteX1" fmla="*/ 9140 w 417954"/>
                  <a:gd name="connsiteY1" fmla="*/ 0 h 50494"/>
                  <a:gd name="connsiteX2" fmla="*/ 0 w 417954"/>
                  <a:gd name="connsiteY2" fmla="*/ 11697 h 50494"/>
                  <a:gd name="connsiteX3" fmla="*/ 0 w 417954"/>
                  <a:gd name="connsiteY3" fmla="*/ 38893 h 50494"/>
                  <a:gd name="connsiteX4" fmla="*/ 9140 w 417954"/>
                  <a:gd name="connsiteY4" fmla="*/ 50495 h 50494"/>
                  <a:gd name="connsiteX5" fmla="*/ 408815 w 417954"/>
                  <a:gd name="connsiteY5" fmla="*/ 50495 h 50494"/>
                  <a:gd name="connsiteX6" fmla="*/ 417955 w 417954"/>
                  <a:gd name="connsiteY6" fmla="*/ 38893 h 50494"/>
                  <a:gd name="connsiteX7" fmla="*/ 417955 w 417954"/>
                  <a:gd name="connsiteY7" fmla="*/ 11697 h 50494"/>
                  <a:gd name="connsiteX8" fmla="*/ 408815 w 417954"/>
                  <a:gd name="connsiteY8" fmla="*/ 0 h 504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17954" h="50494">
                    <a:moveTo>
                      <a:pt x="408815" y="0"/>
                    </a:moveTo>
                    <a:lnTo>
                      <a:pt x="9140" y="0"/>
                    </a:lnTo>
                    <a:cubicBezTo>
                      <a:pt x="4094" y="0"/>
                      <a:pt x="0" y="5230"/>
                      <a:pt x="0" y="11697"/>
                    </a:cubicBezTo>
                    <a:lnTo>
                      <a:pt x="0" y="38893"/>
                    </a:lnTo>
                    <a:cubicBezTo>
                      <a:pt x="0" y="45360"/>
                      <a:pt x="4094" y="50495"/>
                      <a:pt x="9140" y="50495"/>
                    </a:cubicBezTo>
                    <a:lnTo>
                      <a:pt x="408815" y="50495"/>
                    </a:lnTo>
                    <a:cubicBezTo>
                      <a:pt x="413861" y="50495"/>
                      <a:pt x="417955" y="45265"/>
                      <a:pt x="417955" y="38893"/>
                    </a:cubicBezTo>
                    <a:lnTo>
                      <a:pt x="417955" y="11697"/>
                    </a:lnTo>
                    <a:cubicBezTo>
                      <a:pt x="417955" y="5230"/>
                      <a:pt x="413861" y="0"/>
                      <a:pt x="408815" y="0"/>
                    </a:cubicBezTo>
                    <a:close/>
                  </a:path>
                </a:pathLst>
              </a:custGeom>
              <a:solidFill>
                <a:schemeClr val="tx1">
                  <a:lumMod val="50000"/>
                  <a:lumOff val="50000"/>
                </a:schemeClr>
              </a:solidFill>
              <a:ln w="9512"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918F26C3-42D2-5CC5-C201-4F05B9EA86F0}"/>
                  </a:ext>
                </a:extLst>
              </p:cNvPr>
              <p:cNvSpPr/>
              <p:nvPr/>
            </p:nvSpPr>
            <p:spPr>
              <a:xfrm>
                <a:off x="5399662" y="2572682"/>
                <a:ext cx="417954" cy="50494"/>
              </a:xfrm>
              <a:custGeom>
                <a:avLst/>
                <a:gdLst>
                  <a:gd name="connsiteX0" fmla="*/ 408815 w 417954"/>
                  <a:gd name="connsiteY0" fmla="*/ 0 h 50494"/>
                  <a:gd name="connsiteX1" fmla="*/ 9140 w 417954"/>
                  <a:gd name="connsiteY1" fmla="*/ 0 h 50494"/>
                  <a:gd name="connsiteX2" fmla="*/ 0 w 417954"/>
                  <a:gd name="connsiteY2" fmla="*/ 11697 h 50494"/>
                  <a:gd name="connsiteX3" fmla="*/ 0 w 417954"/>
                  <a:gd name="connsiteY3" fmla="*/ 38893 h 50494"/>
                  <a:gd name="connsiteX4" fmla="*/ 9140 w 417954"/>
                  <a:gd name="connsiteY4" fmla="*/ 50495 h 50494"/>
                  <a:gd name="connsiteX5" fmla="*/ 408815 w 417954"/>
                  <a:gd name="connsiteY5" fmla="*/ 50495 h 50494"/>
                  <a:gd name="connsiteX6" fmla="*/ 417955 w 417954"/>
                  <a:gd name="connsiteY6" fmla="*/ 38893 h 50494"/>
                  <a:gd name="connsiteX7" fmla="*/ 417955 w 417954"/>
                  <a:gd name="connsiteY7" fmla="*/ 11697 h 50494"/>
                  <a:gd name="connsiteX8" fmla="*/ 408815 w 417954"/>
                  <a:gd name="connsiteY8" fmla="*/ 0 h 504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17954" h="50494">
                    <a:moveTo>
                      <a:pt x="408815" y="0"/>
                    </a:moveTo>
                    <a:lnTo>
                      <a:pt x="9140" y="0"/>
                    </a:lnTo>
                    <a:cubicBezTo>
                      <a:pt x="4094" y="0"/>
                      <a:pt x="0" y="5230"/>
                      <a:pt x="0" y="11697"/>
                    </a:cubicBezTo>
                    <a:lnTo>
                      <a:pt x="0" y="38893"/>
                    </a:lnTo>
                    <a:cubicBezTo>
                      <a:pt x="0" y="45360"/>
                      <a:pt x="4094" y="50495"/>
                      <a:pt x="9140" y="50495"/>
                    </a:cubicBezTo>
                    <a:lnTo>
                      <a:pt x="408815" y="50495"/>
                    </a:lnTo>
                    <a:cubicBezTo>
                      <a:pt x="413861" y="50495"/>
                      <a:pt x="417955" y="45265"/>
                      <a:pt x="417955" y="38893"/>
                    </a:cubicBezTo>
                    <a:lnTo>
                      <a:pt x="417955" y="11697"/>
                    </a:lnTo>
                    <a:cubicBezTo>
                      <a:pt x="417955" y="5230"/>
                      <a:pt x="413861" y="0"/>
                      <a:pt x="408815" y="0"/>
                    </a:cubicBezTo>
                    <a:close/>
                  </a:path>
                </a:pathLst>
              </a:custGeom>
              <a:solidFill>
                <a:schemeClr val="tx1">
                  <a:lumMod val="50000"/>
                  <a:lumOff val="50000"/>
                </a:schemeClr>
              </a:solidFill>
              <a:ln w="9512" cap="flat">
                <a:noFill/>
                <a:prstDash val="solid"/>
                <a:miter/>
              </a:ln>
            </p:spPr>
            <p:txBody>
              <a:bodyPr rtlCol="0" anchor="ctr"/>
              <a:lstStyle/>
              <a:p>
                <a:endParaRPr lang="en-US"/>
              </a:p>
            </p:txBody>
          </p:sp>
        </p:grpSp>
      </p:grpSp>
      <p:sp>
        <p:nvSpPr>
          <p:cNvPr id="22" name="Freeform 21">
            <a:extLst>
              <a:ext uri="{FF2B5EF4-FFF2-40B4-BE49-F238E27FC236}">
                <a16:creationId xmlns:a16="http://schemas.microsoft.com/office/drawing/2014/main" id="{A335A080-9A0A-613E-4CBC-6D6D0CEB11D1}"/>
              </a:ext>
            </a:extLst>
          </p:cNvPr>
          <p:cNvSpPr/>
          <p:nvPr/>
        </p:nvSpPr>
        <p:spPr>
          <a:xfrm>
            <a:off x="4384300" y="4078660"/>
            <a:ext cx="675664" cy="564911"/>
          </a:xfrm>
          <a:custGeom>
            <a:avLst/>
            <a:gdLst>
              <a:gd name="connsiteX0" fmla="*/ 62836 w 466890"/>
              <a:gd name="connsiteY0" fmla="*/ 317993 h 390359"/>
              <a:gd name="connsiteX1" fmla="*/ 62836 w 466890"/>
              <a:gd name="connsiteY1" fmla="*/ 212725 h 390359"/>
              <a:gd name="connsiteX2" fmla="*/ 78164 w 466890"/>
              <a:gd name="connsiteY2" fmla="*/ 197414 h 390359"/>
              <a:gd name="connsiteX3" fmla="*/ 103870 w 466890"/>
              <a:gd name="connsiteY3" fmla="*/ 197414 h 390359"/>
              <a:gd name="connsiteX4" fmla="*/ 119198 w 466890"/>
              <a:gd name="connsiteY4" fmla="*/ 212725 h 390359"/>
              <a:gd name="connsiteX5" fmla="*/ 119198 w 466890"/>
              <a:gd name="connsiteY5" fmla="*/ 317993 h 390359"/>
              <a:gd name="connsiteX6" fmla="*/ 103870 w 466890"/>
              <a:gd name="connsiteY6" fmla="*/ 333303 h 390359"/>
              <a:gd name="connsiteX7" fmla="*/ 78164 w 466890"/>
              <a:gd name="connsiteY7" fmla="*/ 333303 h 390359"/>
              <a:gd name="connsiteX8" fmla="*/ 62836 w 466890"/>
              <a:gd name="connsiteY8" fmla="*/ 317993 h 390359"/>
              <a:gd name="connsiteX9" fmla="*/ 171466 w 466890"/>
              <a:gd name="connsiteY9" fmla="*/ 160043 h 390359"/>
              <a:gd name="connsiteX10" fmla="*/ 156138 w 466890"/>
              <a:gd name="connsiteY10" fmla="*/ 175353 h 390359"/>
              <a:gd name="connsiteX11" fmla="*/ 156138 w 466890"/>
              <a:gd name="connsiteY11" fmla="*/ 317993 h 390359"/>
              <a:gd name="connsiteX12" fmla="*/ 171466 w 466890"/>
              <a:gd name="connsiteY12" fmla="*/ 333303 h 390359"/>
              <a:gd name="connsiteX13" fmla="*/ 197077 w 466890"/>
              <a:gd name="connsiteY13" fmla="*/ 333303 h 390359"/>
              <a:gd name="connsiteX14" fmla="*/ 212405 w 466890"/>
              <a:gd name="connsiteY14" fmla="*/ 317993 h 390359"/>
              <a:gd name="connsiteX15" fmla="*/ 212405 w 466890"/>
              <a:gd name="connsiteY15" fmla="*/ 175353 h 390359"/>
              <a:gd name="connsiteX16" fmla="*/ 197077 w 466890"/>
              <a:gd name="connsiteY16" fmla="*/ 160043 h 390359"/>
              <a:gd name="connsiteX17" fmla="*/ 171466 w 466890"/>
              <a:gd name="connsiteY17" fmla="*/ 160043 h 390359"/>
              <a:gd name="connsiteX18" fmla="*/ 264768 w 466890"/>
              <a:gd name="connsiteY18" fmla="*/ 127996 h 390359"/>
              <a:gd name="connsiteX19" fmla="*/ 249440 w 466890"/>
              <a:gd name="connsiteY19" fmla="*/ 143306 h 390359"/>
              <a:gd name="connsiteX20" fmla="*/ 249440 w 466890"/>
              <a:gd name="connsiteY20" fmla="*/ 317993 h 390359"/>
              <a:gd name="connsiteX21" fmla="*/ 264768 w 466890"/>
              <a:gd name="connsiteY21" fmla="*/ 333303 h 390359"/>
              <a:gd name="connsiteX22" fmla="*/ 290379 w 466890"/>
              <a:gd name="connsiteY22" fmla="*/ 333303 h 390359"/>
              <a:gd name="connsiteX23" fmla="*/ 305707 w 466890"/>
              <a:gd name="connsiteY23" fmla="*/ 317993 h 390359"/>
              <a:gd name="connsiteX24" fmla="*/ 305707 w 466890"/>
              <a:gd name="connsiteY24" fmla="*/ 143306 h 390359"/>
              <a:gd name="connsiteX25" fmla="*/ 290379 w 466890"/>
              <a:gd name="connsiteY25" fmla="*/ 127996 h 390359"/>
              <a:gd name="connsiteX26" fmla="*/ 264768 w 466890"/>
              <a:gd name="connsiteY26" fmla="*/ 127996 h 390359"/>
              <a:gd name="connsiteX27" fmla="*/ 358261 w 466890"/>
              <a:gd name="connsiteY27" fmla="*/ 94999 h 390359"/>
              <a:gd name="connsiteX28" fmla="*/ 342932 w 466890"/>
              <a:gd name="connsiteY28" fmla="*/ 110309 h 390359"/>
              <a:gd name="connsiteX29" fmla="*/ 342932 w 466890"/>
              <a:gd name="connsiteY29" fmla="*/ 317993 h 390359"/>
              <a:gd name="connsiteX30" fmla="*/ 358261 w 466890"/>
              <a:gd name="connsiteY30" fmla="*/ 333303 h 390359"/>
              <a:gd name="connsiteX31" fmla="*/ 383966 w 466890"/>
              <a:gd name="connsiteY31" fmla="*/ 333303 h 390359"/>
              <a:gd name="connsiteX32" fmla="*/ 399294 w 466890"/>
              <a:gd name="connsiteY32" fmla="*/ 317993 h 390359"/>
              <a:gd name="connsiteX33" fmla="*/ 399294 w 466890"/>
              <a:gd name="connsiteY33" fmla="*/ 110309 h 390359"/>
              <a:gd name="connsiteX34" fmla="*/ 383966 w 466890"/>
              <a:gd name="connsiteY34" fmla="*/ 94999 h 390359"/>
              <a:gd name="connsiteX35" fmla="*/ 358261 w 466890"/>
              <a:gd name="connsiteY35" fmla="*/ 94999 h 390359"/>
              <a:gd name="connsiteX36" fmla="*/ 69976 w 466890"/>
              <a:gd name="connsiteY36" fmla="*/ 156524 h 390359"/>
              <a:gd name="connsiteX37" fmla="*/ 347026 w 466890"/>
              <a:gd name="connsiteY37" fmla="*/ 52397 h 390359"/>
              <a:gd name="connsiteX38" fmla="*/ 354643 w 466890"/>
              <a:gd name="connsiteY38" fmla="*/ 67041 h 390359"/>
              <a:gd name="connsiteX39" fmla="*/ 384157 w 466890"/>
              <a:gd name="connsiteY39" fmla="*/ 20540 h 390359"/>
              <a:gd name="connsiteX40" fmla="*/ 329032 w 466890"/>
              <a:gd name="connsiteY40" fmla="*/ 18258 h 390359"/>
              <a:gd name="connsiteX41" fmla="*/ 337315 w 466890"/>
              <a:gd name="connsiteY41" fmla="*/ 34044 h 390359"/>
              <a:gd name="connsiteX42" fmla="*/ 66549 w 466890"/>
              <a:gd name="connsiteY42" fmla="*/ 136079 h 390359"/>
              <a:gd name="connsiteX43" fmla="*/ 69976 w 466890"/>
              <a:gd name="connsiteY43" fmla="*/ 156524 h 390359"/>
              <a:gd name="connsiteX44" fmla="*/ 466891 w 466890"/>
              <a:gd name="connsiteY44" fmla="*/ 362972 h 390359"/>
              <a:gd name="connsiteX45" fmla="*/ 419383 w 466890"/>
              <a:gd name="connsiteY45" fmla="*/ 335585 h 390359"/>
              <a:gd name="connsiteX46" fmla="*/ 419383 w 466890"/>
              <a:gd name="connsiteY46" fmla="*/ 352607 h 390359"/>
              <a:gd name="connsiteX47" fmla="*/ 38082 w 466890"/>
              <a:gd name="connsiteY47" fmla="*/ 352607 h 390359"/>
              <a:gd name="connsiteX48" fmla="*/ 38082 w 466890"/>
              <a:gd name="connsiteY48" fmla="*/ 47927 h 390359"/>
              <a:gd name="connsiteX49" fmla="*/ 55410 w 466890"/>
              <a:gd name="connsiteY49" fmla="*/ 47927 h 390359"/>
              <a:gd name="connsiteX50" fmla="*/ 27705 w 466890"/>
              <a:gd name="connsiteY50" fmla="*/ 0 h 390359"/>
              <a:gd name="connsiteX51" fmla="*/ 0 w 466890"/>
              <a:gd name="connsiteY51" fmla="*/ 47927 h 390359"/>
              <a:gd name="connsiteX52" fmla="*/ 17327 w 466890"/>
              <a:gd name="connsiteY52" fmla="*/ 47927 h 390359"/>
              <a:gd name="connsiteX53" fmla="*/ 17327 w 466890"/>
              <a:gd name="connsiteY53" fmla="*/ 352607 h 390359"/>
              <a:gd name="connsiteX54" fmla="*/ 17327 w 466890"/>
              <a:gd name="connsiteY54" fmla="*/ 362972 h 390359"/>
              <a:gd name="connsiteX55" fmla="*/ 17327 w 466890"/>
              <a:gd name="connsiteY55" fmla="*/ 373338 h 390359"/>
              <a:gd name="connsiteX56" fmla="*/ 419383 w 466890"/>
              <a:gd name="connsiteY56" fmla="*/ 373338 h 390359"/>
              <a:gd name="connsiteX57" fmla="*/ 419383 w 466890"/>
              <a:gd name="connsiteY57" fmla="*/ 390359 h 390359"/>
              <a:gd name="connsiteX58" fmla="*/ 466891 w 466890"/>
              <a:gd name="connsiteY58" fmla="*/ 362972 h 390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466890" h="390359">
                <a:moveTo>
                  <a:pt x="62836" y="317993"/>
                </a:moveTo>
                <a:lnTo>
                  <a:pt x="62836" y="212725"/>
                </a:lnTo>
                <a:cubicBezTo>
                  <a:pt x="62836" y="204261"/>
                  <a:pt x="69691" y="197414"/>
                  <a:pt x="78164" y="197414"/>
                </a:cubicBezTo>
                <a:lnTo>
                  <a:pt x="103870" y="197414"/>
                </a:lnTo>
                <a:cubicBezTo>
                  <a:pt x="112343" y="197414"/>
                  <a:pt x="119198" y="204261"/>
                  <a:pt x="119198" y="212725"/>
                </a:cubicBezTo>
                <a:lnTo>
                  <a:pt x="119198" y="317993"/>
                </a:lnTo>
                <a:cubicBezTo>
                  <a:pt x="119198" y="326456"/>
                  <a:pt x="112343" y="333303"/>
                  <a:pt x="103870" y="333303"/>
                </a:cubicBezTo>
                <a:lnTo>
                  <a:pt x="78164" y="333303"/>
                </a:lnTo>
                <a:cubicBezTo>
                  <a:pt x="69691" y="333303"/>
                  <a:pt x="62836" y="326456"/>
                  <a:pt x="62836" y="317993"/>
                </a:cubicBezTo>
                <a:close/>
                <a:moveTo>
                  <a:pt x="171466" y="160043"/>
                </a:moveTo>
                <a:cubicBezTo>
                  <a:pt x="162993" y="160043"/>
                  <a:pt x="156138" y="166889"/>
                  <a:pt x="156138" y="175353"/>
                </a:cubicBezTo>
                <a:lnTo>
                  <a:pt x="156138" y="317993"/>
                </a:lnTo>
                <a:cubicBezTo>
                  <a:pt x="156138" y="326456"/>
                  <a:pt x="162993" y="333303"/>
                  <a:pt x="171466" y="333303"/>
                </a:cubicBezTo>
                <a:lnTo>
                  <a:pt x="197077" y="333303"/>
                </a:lnTo>
                <a:cubicBezTo>
                  <a:pt x="205550" y="333303"/>
                  <a:pt x="212405" y="326456"/>
                  <a:pt x="212405" y="317993"/>
                </a:cubicBezTo>
                <a:lnTo>
                  <a:pt x="212405" y="175353"/>
                </a:lnTo>
                <a:cubicBezTo>
                  <a:pt x="212405" y="166889"/>
                  <a:pt x="205550" y="160043"/>
                  <a:pt x="197077" y="160043"/>
                </a:cubicBezTo>
                <a:lnTo>
                  <a:pt x="171466" y="160043"/>
                </a:lnTo>
                <a:close/>
                <a:moveTo>
                  <a:pt x="264768" y="127996"/>
                </a:moveTo>
                <a:cubicBezTo>
                  <a:pt x="256295" y="127996"/>
                  <a:pt x="249440" y="134843"/>
                  <a:pt x="249440" y="143306"/>
                </a:cubicBezTo>
                <a:lnTo>
                  <a:pt x="249440" y="317993"/>
                </a:lnTo>
                <a:cubicBezTo>
                  <a:pt x="249440" y="326456"/>
                  <a:pt x="256295" y="333303"/>
                  <a:pt x="264768" y="333303"/>
                </a:cubicBezTo>
                <a:lnTo>
                  <a:pt x="290379" y="333303"/>
                </a:lnTo>
                <a:cubicBezTo>
                  <a:pt x="298852" y="333303"/>
                  <a:pt x="305707" y="326456"/>
                  <a:pt x="305707" y="317993"/>
                </a:cubicBezTo>
                <a:lnTo>
                  <a:pt x="305707" y="143306"/>
                </a:lnTo>
                <a:cubicBezTo>
                  <a:pt x="305707" y="134843"/>
                  <a:pt x="298852" y="127996"/>
                  <a:pt x="290379" y="127996"/>
                </a:cubicBezTo>
                <a:lnTo>
                  <a:pt x="264768" y="127996"/>
                </a:lnTo>
                <a:close/>
                <a:moveTo>
                  <a:pt x="358261" y="94999"/>
                </a:moveTo>
                <a:cubicBezTo>
                  <a:pt x="349787" y="94999"/>
                  <a:pt x="342932" y="101845"/>
                  <a:pt x="342932" y="110309"/>
                </a:cubicBezTo>
                <a:lnTo>
                  <a:pt x="342932" y="317993"/>
                </a:lnTo>
                <a:cubicBezTo>
                  <a:pt x="342932" y="326456"/>
                  <a:pt x="349787" y="333303"/>
                  <a:pt x="358261" y="333303"/>
                </a:cubicBezTo>
                <a:lnTo>
                  <a:pt x="383966" y="333303"/>
                </a:lnTo>
                <a:cubicBezTo>
                  <a:pt x="392440" y="333303"/>
                  <a:pt x="399294" y="326456"/>
                  <a:pt x="399294" y="317993"/>
                </a:cubicBezTo>
                <a:lnTo>
                  <a:pt x="399294" y="110309"/>
                </a:lnTo>
                <a:cubicBezTo>
                  <a:pt x="399294" y="101845"/>
                  <a:pt x="392440" y="94999"/>
                  <a:pt x="383966" y="94999"/>
                </a:cubicBezTo>
                <a:lnTo>
                  <a:pt x="358261" y="94999"/>
                </a:lnTo>
                <a:close/>
                <a:moveTo>
                  <a:pt x="69976" y="156524"/>
                </a:moveTo>
                <a:cubicBezTo>
                  <a:pt x="169562" y="138266"/>
                  <a:pt x="262959" y="102606"/>
                  <a:pt x="347026" y="52397"/>
                </a:cubicBezTo>
                <a:lnTo>
                  <a:pt x="354643" y="67041"/>
                </a:lnTo>
                <a:lnTo>
                  <a:pt x="384157" y="20540"/>
                </a:lnTo>
                <a:lnTo>
                  <a:pt x="329032" y="18258"/>
                </a:lnTo>
                <a:lnTo>
                  <a:pt x="337315" y="34044"/>
                </a:lnTo>
                <a:cubicBezTo>
                  <a:pt x="255248" y="83207"/>
                  <a:pt x="163850" y="118202"/>
                  <a:pt x="66549" y="136079"/>
                </a:cubicBezTo>
                <a:lnTo>
                  <a:pt x="69976" y="156524"/>
                </a:lnTo>
                <a:close/>
                <a:moveTo>
                  <a:pt x="466891" y="362972"/>
                </a:moveTo>
                <a:lnTo>
                  <a:pt x="419383" y="335585"/>
                </a:lnTo>
                <a:lnTo>
                  <a:pt x="419383" y="352607"/>
                </a:lnTo>
                <a:lnTo>
                  <a:pt x="38082" y="352607"/>
                </a:lnTo>
                <a:lnTo>
                  <a:pt x="38082" y="47927"/>
                </a:lnTo>
                <a:lnTo>
                  <a:pt x="55410" y="47927"/>
                </a:lnTo>
                <a:lnTo>
                  <a:pt x="27705" y="0"/>
                </a:lnTo>
                <a:lnTo>
                  <a:pt x="0" y="47927"/>
                </a:lnTo>
                <a:lnTo>
                  <a:pt x="17327" y="47927"/>
                </a:lnTo>
                <a:lnTo>
                  <a:pt x="17327" y="352607"/>
                </a:lnTo>
                <a:lnTo>
                  <a:pt x="17327" y="362972"/>
                </a:lnTo>
                <a:lnTo>
                  <a:pt x="17327" y="373338"/>
                </a:lnTo>
                <a:lnTo>
                  <a:pt x="419383" y="373338"/>
                </a:lnTo>
                <a:lnTo>
                  <a:pt x="419383" y="390359"/>
                </a:lnTo>
                <a:lnTo>
                  <a:pt x="466891" y="362972"/>
                </a:lnTo>
                <a:close/>
              </a:path>
            </a:pathLst>
          </a:custGeom>
          <a:solidFill>
            <a:srgbClr val="FFFFFF"/>
          </a:solidFill>
          <a:ln w="9512"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BCE1D74F-85D3-77D8-7905-9418FD00D8B6}"/>
              </a:ext>
            </a:extLst>
          </p:cNvPr>
          <p:cNvSpPr/>
          <p:nvPr/>
        </p:nvSpPr>
        <p:spPr>
          <a:xfrm>
            <a:off x="7477835" y="4072467"/>
            <a:ext cx="439787" cy="641011"/>
          </a:xfrm>
          <a:custGeom>
            <a:avLst/>
            <a:gdLst>
              <a:gd name="connsiteX0" fmla="*/ 303898 w 303897"/>
              <a:gd name="connsiteY0" fmla="*/ 294220 h 442945"/>
              <a:gd name="connsiteX1" fmla="*/ 197838 w 303897"/>
              <a:gd name="connsiteY1" fmla="*/ 195037 h 442945"/>
              <a:gd name="connsiteX2" fmla="*/ 142904 w 303897"/>
              <a:gd name="connsiteY2" fmla="*/ 181248 h 442945"/>
              <a:gd name="connsiteX3" fmla="*/ 72547 w 303897"/>
              <a:gd name="connsiteY3" fmla="*/ 144447 h 442945"/>
              <a:gd name="connsiteX4" fmla="*/ 147950 w 303897"/>
              <a:gd name="connsiteY4" fmla="*/ 110974 h 442945"/>
              <a:gd name="connsiteX5" fmla="*/ 226781 w 303897"/>
              <a:gd name="connsiteY5" fmla="*/ 140358 h 442945"/>
              <a:gd name="connsiteX6" fmla="*/ 264578 w 303897"/>
              <a:gd name="connsiteY6" fmla="*/ 137695 h 442945"/>
              <a:gd name="connsiteX7" fmla="*/ 281239 w 303897"/>
              <a:gd name="connsiteY7" fmla="*/ 110309 h 442945"/>
              <a:gd name="connsiteX8" fmla="*/ 183367 w 303897"/>
              <a:gd name="connsiteY8" fmla="*/ 51350 h 442945"/>
              <a:gd name="connsiteX9" fmla="*/ 183367 w 303897"/>
              <a:gd name="connsiteY9" fmla="*/ 16261 h 442945"/>
              <a:gd name="connsiteX10" fmla="*/ 163374 w 303897"/>
              <a:gd name="connsiteY10" fmla="*/ 0 h 442945"/>
              <a:gd name="connsiteX11" fmla="*/ 140334 w 303897"/>
              <a:gd name="connsiteY11" fmla="*/ 0 h 442945"/>
              <a:gd name="connsiteX12" fmla="*/ 120340 w 303897"/>
              <a:gd name="connsiteY12" fmla="*/ 16261 h 442945"/>
              <a:gd name="connsiteX13" fmla="*/ 120340 w 303897"/>
              <a:gd name="connsiteY13" fmla="*/ 48973 h 442945"/>
              <a:gd name="connsiteX14" fmla="*/ 0 w 303897"/>
              <a:gd name="connsiteY14" fmla="*/ 145969 h 442945"/>
              <a:gd name="connsiteX15" fmla="*/ 114438 w 303897"/>
              <a:gd name="connsiteY15" fmla="*/ 241442 h 442945"/>
              <a:gd name="connsiteX16" fmla="*/ 177274 w 303897"/>
              <a:gd name="connsiteY16" fmla="*/ 256943 h 442945"/>
              <a:gd name="connsiteX17" fmla="*/ 231351 w 303897"/>
              <a:gd name="connsiteY17" fmla="*/ 295456 h 442945"/>
              <a:gd name="connsiteX18" fmla="*/ 155471 w 303897"/>
              <a:gd name="connsiteY18" fmla="*/ 331877 h 442945"/>
              <a:gd name="connsiteX19" fmla="*/ 62360 w 303897"/>
              <a:gd name="connsiteY19" fmla="*/ 298879 h 442945"/>
              <a:gd name="connsiteX20" fmla="*/ 21231 w 303897"/>
              <a:gd name="connsiteY20" fmla="*/ 306392 h 442945"/>
              <a:gd name="connsiteX21" fmla="*/ 11330 w 303897"/>
              <a:gd name="connsiteY21" fmla="*/ 332257 h 442945"/>
              <a:gd name="connsiteX22" fmla="*/ 120340 w 303897"/>
              <a:gd name="connsiteY22" fmla="*/ 391595 h 442945"/>
              <a:gd name="connsiteX23" fmla="*/ 120340 w 303897"/>
              <a:gd name="connsiteY23" fmla="*/ 426685 h 442945"/>
              <a:gd name="connsiteX24" fmla="*/ 140334 w 303897"/>
              <a:gd name="connsiteY24" fmla="*/ 442946 h 442945"/>
              <a:gd name="connsiteX25" fmla="*/ 163374 w 303897"/>
              <a:gd name="connsiteY25" fmla="*/ 442946 h 442945"/>
              <a:gd name="connsiteX26" fmla="*/ 183367 w 303897"/>
              <a:gd name="connsiteY26" fmla="*/ 426685 h 442945"/>
              <a:gd name="connsiteX27" fmla="*/ 183367 w 303897"/>
              <a:gd name="connsiteY27" fmla="*/ 393497 h 442945"/>
              <a:gd name="connsiteX28" fmla="*/ 303898 w 303897"/>
              <a:gd name="connsiteY28" fmla="*/ 294220 h 4429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303897" h="442945">
                <a:moveTo>
                  <a:pt x="303898" y="294220"/>
                </a:moveTo>
                <a:cubicBezTo>
                  <a:pt x="303898" y="249050"/>
                  <a:pt x="268672" y="212154"/>
                  <a:pt x="197838" y="195037"/>
                </a:cubicBezTo>
                <a:cubicBezTo>
                  <a:pt x="189841" y="193325"/>
                  <a:pt x="150521" y="183340"/>
                  <a:pt x="142904" y="181248"/>
                </a:cubicBezTo>
                <a:cubicBezTo>
                  <a:pt x="87970" y="167460"/>
                  <a:pt x="72547" y="158616"/>
                  <a:pt x="72547" y="144447"/>
                </a:cubicBezTo>
                <a:cubicBezTo>
                  <a:pt x="72547" y="128566"/>
                  <a:pt x="92636" y="110974"/>
                  <a:pt x="147950" y="110974"/>
                </a:cubicBezTo>
                <a:cubicBezTo>
                  <a:pt x="187366" y="110974"/>
                  <a:pt x="226781" y="140358"/>
                  <a:pt x="226781" y="140358"/>
                </a:cubicBezTo>
                <a:cubicBezTo>
                  <a:pt x="242300" y="150628"/>
                  <a:pt x="251630" y="150058"/>
                  <a:pt x="264578" y="137695"/>
                </a:cubicBezTo>
                <a:cubicBezTo>
                  <a:pt x="264578" y="137695"/>
                  <a:pt x="281239" y="123526"/>
                  <a:pt x="281239" y="110309"/>
                </a:cubicBezTo>
                <a:cubicBezTo>
                  <a:pt x="281239" y="90244"/>
                  <a:pt x="233826" y="61430"/>
                  <a:pt x="183367" y="51350"/>
                </a:cubicBezTo>
                <a:lnTo>
                  <a:pt x="183367" y="16261"/>
                </a:lnTo>
                <a:cubicBezTo>
                  <a:pt x="183367" y="7227"/>
                  <a:pt x="174418" y="0"/>
                  <a:pt x="163374" y="0"/>
                </a:cubicBezTo>
                <a:lnTo>
                  <a:pt x="140334" y="0"/>
                </a:lnTo>
                <a:cubicBezTo>
                  <a:pt x="129290" y="0"/>
                  <a:pt x="120340" y="7322"/>
                  <a:pt x="120340" y="16261"/>
                </a:cubicBezTo>
                <a:lnTo>
                  <a:pt x="120340" y="48973"/>
                </a:lnTo>
                <a:cubicBezTo>
                  <a:pt x="41510" y="56771"/>
                  <a:pt x="0" y="97471"/>
                  <a:pt x="0" y="145969"/>
                </a:cubicBezTo>
                <a:cubicBezTo>
                  <a:pt x="0" y="203310"/>
                  <a:pt x="54077" y="225942"/>
                  <a:pt x="114438" y="241442"/>
                </a:cubicBezTo>
                <a:cubicBezTo>
                  <a:pt x="122435" y="243535"/>
                  <a:pt x="169752" y="255231"/>
                  <a:pt x="177274" y="256943"/>
                </a:cubicBezTo>
                <a:cubicBezTo>
                  <a:pt x="221735" y="267784"/>
                  <a:pt x="231351" y="284615"/>
                  <a:pt x="231351" y="295456"/>
                </a:cubicBezTo>
                <a:cubicBezTo>
                  <a:pt x="231351" y="314284"/>
                  <a:pt x="211262" y="331877"/>
                  <a:pt x="155471" y="331877"/>
                </a:cubicBezTo>
                <a:cubicBezTo>
                  <a:pt x="116056" y="331877"/>
                  <a:pt x="62360" y="298879"/>
                  <a:pt x="62360" y="298879"/>
                </a:cubicBezTo>
                <a:cubicBezTo>
                  <a:pt x="47603" y="289465"/>
                  <a:pt x="33608" y="291937"/>
                  <a:pt x="21231" y="306392"/>
                </a:cubicBezTo>
                <a:cubicBezTo>
                  <a:pt x="21231" y="306392"/>
                  <a:pt x="11330" y="318373"/>
                  <a:pt x="11330" y="332257"/>
                </a:cubicBezTo>
                <a:cubicBezTo>
                  <a:pt x="11330" y="353273"/>
                  <a:pt x="67311" y="381135"/>
                  <a:pt x="120340" y="391595"/>
                </a:cubicBezTo>
                <a:lnTo>
                  <a:pt x="120340" y="426685"/>
                </a:lnTo>
                <a:cubicBezTo>
                  <a:pt x="120340" y="435719"/>
                  <a:pt x="129290" y="442946"/>
                  <a:pt x="140334" y="442946"/>
                </a:cubicBezTo>
                <a:lnTo>
                  <a:pt x="163374" y="442946"/>
                </a:lnTo>
                <a:cubicBezTo>
                  <a:pt x="174418" y="442946"/>
                  <a:pt x="183367" y="435624"/>
                  <a:pt x="183367" y="426685"/>
                </a:cubicBezTo>
                <a:lnTo>
                  <a:pt x="183367" y="393497"/>
                </a:lnTo>
                <a:cubicBezTo>
                  <a:pt x="266767" y="385034"/>
                  <a:pt x="303898" y="341101"/>
                  <a:pt x="303898" y="294220"/>
                </a:cubicBezTo>
                <a:close/>
              </a:path>
            </a:pathLst>
          </a:custGeom>
          <a:solidFill>
            <a:srgbClr val="FFFFFF"/>
          </a:solidFill>
          <a:ln w="9512"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8806C1B2-68E3-454F-3FF7-2B57409BBB66}"/>
              </a:ext>
            </a:extLst>
          </p:cNvPr>
          <p:cNvSpPr/>
          <p:nvPr/>
        </p:nvSpPr>
        <p:spPr>
          <a:xfrm>
            <a:off x="4428187" y="2422732"/>
            <a:ext cx="576868" cy="692204"/>
          </a:xfrm>
          <a:custGeom>
            <a:avLst/>
            <a:gdLst>
              <a:gd name="connsiteX0" fmla="*/ 267383 w 398621"/>
              <a:gd name="connsiteY0" fmla="*/ 461679 h 478320"/>
              <a:gd name="connsiteX1" fmla="*/ 250722 w 398621"/>
              <a:gd name="connsiteY1" fmla="*/ 478321 h 478320"/>
              <a:gd name="connsiteX2" fmla="*/ 149804 w 398621"/>
              <a:gd name="connsiteY2" fmla="*/ 478321 h 478320"/>
              <a:gd name="connsiteX3" fmla="*/ 133142 w 398621"/>
              <a:gd name="connsiteY3" fmla="*/ 461679 h 478320"/>
              <a:gd name="connsiteX4" fmla="*/ 133142 w 398621"/>
              <a:gd name="connsiteY4" fmla="*/ 461679 h 478320"/>
              <a:gd name="connsiteX5" fmla="*/ 149804 w 398621"/>
              <a:gd name="connsiteY5" fmla="*/ 445038 h 478320"/>
              <a:gd name="connsiteX6" fmla="*/ 250722 w 398621"/>
              <a:gd name="connsiteY6" fmla="*/ 445038 h 478320"/>
              <a:gd name="connsiteX7" fmla="*/ 267383 w 398621"/>
              <a:gd name="connsiteY7" fmla="*/ 461679 h 478320"/>
              <a:gd name="connsiteX8" fmla="*/ 267383 w 398621"/>
              <a:gd name="connsiteY8" fmla="*/ 461679 h 478320"/>
              <a:gd name="connsiteX9" fmla="*/ 267383 w 398621"/>
              <a:gd name="connsiteY9" fmla="*/ 418127 h 478320"/>
              <a:gd name="connsiteX10" fmla="*/ 250722 w 398621"/>
              <a:gd name="connsiteY10" fmla="*/ 401485 h 478320"/>
              <a:gd name="connsiteX11" fmla="*/ 149804 w 398621"/>
              <a:gd name="connsiteY11" fmla="*/ 401485 h 478320"/>
              <a:gd name="connsiteX12" fmla="*/ 133142 w 398621"/>
              <a:gd name="connsiteY12" fmla="*/ 418127 h 478320"/>
              <a:gd name="connsiteX13" fmla="*/ 133142 w 398621"/>
              <a:gd name="connsiteY13" fmla="*/ 418127 h 478320"/>
              <a:gd name="connsiteX14" fmla="*/ 149804 w 398621"/>
              <a:gd name="connsiteY14" fmla="*/ 434768 h 478320"/>
              <a:gd name="connsiteX15" fmla="*/ 250722 w 398621"/>
              <a:gd name="connsiteY15" fmla="*/ 434768 h 478320"/>
              <a:gd name="connsiteX16" fmla="*/ 267383 w 398621"/>
              <a:gd name="connsiteY16" fmla="*/ 418127 h 478320"/>
              <a:gd name="connsiteX17" fmla="*/ 267383 w 398621"/>
              <a:gd name="connsiteY17" fmla="*/ 418127 h 478320"/>
              <a:gd name="connsiteX18" fmla="*/ 216162 w 398621"/>
              <a:gd name="connsiteY18" fmla="*/ 235642 h 478320"/>
              <a:gd name="connsiteX19" fmla="*/ 194836 w 398621"/>
              <a:gd name="connsiteY19" fmla="*/ 235642 h 478320"/>
              <a:gd name="connsiteX20" fmla="*/ 184268 w 398621"/>
              <a:gd name="connsiteY20" fmla="*/ 235642 h 478320"/>
              <a:gd name="connsiteX21" fmla="*/ 184268 w 398621"/>
              <a:gd name="connsiteY21" fmla="*/ 391691 h 478320"/>
              <a:gd name="connsiteX22" fmla="*/ 199406 w 398621"/>
              <a:gd name="connsiteY22" fmla="*/ 391691 h 478320"/>
              <a:gd name="connsiteX23" fmla="*/ 199406 w 398621"/>
              <a:gd name="connsiteY23" fmla="*/ 391691 h 478320"/>
              <a:gd name="connsiteX24" fmla="*/ 200167 w 398621"/>
              <a:gd name="connsiteY24" fmla="*/ 391691 h 478320"/>
              <a:gd name="connsiteX25" fmla="*/ 200929 w 398621"/>
              <a:gd name="connsiteY25" fmla="*/ 391691 h 478320"/>
              <a:gd name="connsiteX26" fmla="*/ 200929 w 398621"/>
              <a:gd name="connsiteY26" fmla="*/ 391691 h 478320"/>
              <a:gd name="connsiteX27" fmla="*/ 216067 w 398621"/>
              <a:gd name="connsiteY27" fmla="*/ 391691 h 478320"/>
              <a:gd name="connsiteX28" fmla="*/ 216067 w 398621"/>
              <a:gd name="connsiteY28" fmla="*/ 235642 h 478320"/>
              <a:gd name="connsiteX29" fmla="*/ 144662 w 398621"/>
              <a:gd name="connsiteY29" fmla="*/ 172024 h 478320"/>
              <a:gd name="connsiteX30" fmla="*/ 120670 w 398621"/>
              <a:gd name="connsiteY30" fmla="*/ 195988 h 478320"/>
              <a:gd name="connsiteX31" fmla="*/ 144662 w 398621"/>
              <a:gd name="connsiteY31" fmla="*/ 219952 h 478320"/>
              <a:gd name="connsiteX32" fmla="*/ 168750 w 398621"/>
              <a:gd name="connsiteY32" fmla="*/ 219952 h 478320"/>
              <a:gd name="connsiteX33" fmla="*/ 168750 w 398621"/>
              <a:gd name="connsiteY33" fmla="*/ 195988 h 478320"/>
              <a:gd name="connsiteX34" fmla="*/ 144662 w 398621"/>
              <a:gd name="connsiteY34" fmla="*/ 172024 h 478320"/>
              <a:gd name="connsiteX35" fmla="*/ 279855 w 398621"/>
              <a:gd name="connsiteY35" fmla="*/ 195988 h 478320"/>
              <a:gd name="connsiteX36" fmla="*/ 255863 w 398621"/>
              <a:gd name="connsiteY36" fmla="*/ 172024 h 478320"/>
              <a:gd name="connsiteX37" fmla="*/ 231871 w 398621"/>
              <a:gd name="connsiteY37" fmla="*/ 195988 h 478320"/>
              <a:gd name="connsiteX38" fmla="*/ 231871 w 398621"/>
              <a:gd name="connsiteY38" fmla="*/ 219952 h 478320"/>
              <a:gd name="connsiteX39" fmla="*/ 255863 w 398621"/>
              <a:gd name="connsiteY39" fmla="*/ 219952 h 478320"/>
              <a:gd name="connsiteX40" fmla="*/ 279855 w 398621"/>
              <a:gd name="connsiteY40" fmla="*/ 195988 h 478320"/>
              <a:gd name="connsiteX41" fmla="*/ 332789 w 398621"/>
              <a:gd name="connsiteY41" fmla="*/ 152625 h 478320"/>
              <a:gd name="connsiteX42" fmla="*/ 200263 w 398621"/>
              <a:gd name="connsiteY42" fmla="*/ 63998 h 478320"/>
              <a:gd name="connsiteX43" fmla="*/ 67736 w 398621"/>
              <a:gd name="connsiteY43" fmla="*/ 152625 h 478320"/>
              <a:gd name="connsiteX44" fmla="*/ 82588 w 398621"/>
              <a:gd name="connsiteY44" fmla="*/ 245532 h 478320"/>
              <a:gd name="connsiteX45" fmla="*/ 123336 w 398621"/>
              <a:gd name="connsiteY45" fmla="*/ 322367 h 478320"/>
              <a:gd name="connsiteX46" fmla="*/ 136094 w 398621"/>
              <a:gd name="connsiteY46" fmla="*/ 374479 h 478320"/>
              <a:gd name="connsiteX47" fmla="*/ 159134 w 398621"/>
              <a:gd name="connsiteY47" fmla="*/ 391500 h 478320"/>
              <a:gd name="connsiteX48" fmla="*/ 168845 w 398621"/>
              <a:gd name="connsiteY48" fmla="*/ 391500 h 478320"/>
              <a:gd name="connsiteX49" fmla="*/ 168845 w 398621"/>
              <a:gd name="connsiteY49" fmla="*/ 235452 h 478320"/>
              <a:gd name="connsiteX50" fmla="*/ 144758 w 398621"/>
              <a:gd name="connsiteY50" fmla="*/ 235452 h 478320"/>
              <a:gd name="connsiteX51" fmla="*/ 116672 w 398621"/>
              <a:gd name="connsiteY51" fmla="*/ 223850 h 478320"/>
              <a:gd name="connsiteX52" fmla="*/ 105057 w 398621"/>
              <a:gd name="connsiteY52" fmla="*/ 195798 h 478320"/>
              <a:gd name="connsiteX53" fmla="*/ 116672 w 398621"/>
              <a:gd name="connsiteY53" fmla="*/ 167745 h 478320"/>
              <a:gd name="connsiteX54" fmla="*/ 144758 w 398621"/>
              <a:gd name="connsiteY54" fmla="*/ 156144 h 478320"/>
              <a:gd name="connsiteX55" fmla="*/ 184459 w 398621"/>
              <a:gd name="connsiteY55" fmla="*/ 195227 h 478320"/>
              <a:gd name="connsiteX56" fmla="*/ 184459 w 398621"/>
              <a:gd name="connsiteY56" fmla="*/ 195227 h 478320"/>
              <a:gd name="connsiteX57" fmla="*/ 184459 w 398621"/>
              <a:gd name="connsiteY57" fmla="*/ 219666 h 478320"/>
              <a:gd name="connsiteX58" fmla="*/ 195026 w 398621"/>
              <a:gd name="connsiteY58" fmla="*/ 219666 h 478320"/>
              <a:gd name="connsiteX59" fmla="*/ 216353 w 398621"/>
              <a:gd name="connsiteY59" fmla="*/ 219666 h 478320"/>
              <a:gd name="connsiteX60" fmla="*/ 216353 w 398621"/>
              <a:gd name="connsiteY60" fmla="*/ 195227 h 478320"/>
              <a:gd name="connsiteX61" fmla="*/ 216353 w 398621"/>
              <a:gd name="connsiteY61" fmla="*/ 195227 h 478320"/>
              <a:gd name="connsiteX62" fmla="*/ 227968 w 398621"/>
              <a:gd name="connsiteY62" fmla="*/ 167745 h 478320"/>
              <a:gd name="connsiteX63" fmla="*/ 256053 w 398621"/>
              <a:gd name="connsiteY63" fmla="*/ 156144 h 478320"/>
              <a:gd name="connsiteX64" fmla="*/ 284139 w 398621"/>
              <a:gd name="connsiteY64" fmla="*/ 167745 h 478320"/>
              <a:gd name="connsiteX65" fmla="*/ 295754 w 398621"/>
              <a:gd name="connsiteY65" fmla="*/ 195798 h 478320"/>
              <a:gd name="connsiteX66" fmla="*/ 284139 w 398621"/>
              <a:gd name="connsiteY66" fmla="*/ 223850 h 478320"/>
              <a:gd name="connsiteX67" fmla="*/ 256053 w 398621"/>
              <a:gd name="connsiteY67" fmla="*/ 235452 h 478320"/>
              <a:gd name="connsiteX68" fmla="*/ 232062 w 398621"/>
              <a:gd name="connsiteY68" fmla="*/ 235452 h 478320"/>
              <a:gd name="connsiteX69" fmla="*/ 232062 w 398621"/>
              <a:gd name="connsiteY69" fmla="*/ 391500 h 478320"/>
              <a:gd name="connsiteX70" fmla="*/ 241677 w 398621"/>
              <a:gd name="connsiteY70" fmla="*/ 391500 h 478320"/>
              <a:gd name="connsiteX71" fmla="*/ 264717 w 398621"/>
              <a:gd name="connsiteY71" fmla="*/ 374479 h 478320"/>
              <a:gd name="connsiteX72" fmla="*/ 277380 w 398621"/>
              <a:gd name="connsiteY72" fmla="*/ 322367 h 478320"/>
              <a:gd name="connsiteX73" fmla="*/ 318128 w 398621"/>
              <a:gd name="connsiteY73" fmla="*/ 245532 h 478320"/>
              <a:gd name="connsiteX74" fmla="*/ 332789 w 398621"/>
              <a:gd name="connsiteY74" fmla="*/ 152625 h 478320"/>
              <a:gd name="connsiteX75" fmla="*/ 214829 w 398621"/>
              <a:gd name="connsiteY75" fmla="*/ 14549 h 478320"/>
              <a:gd name="connsiteX76" fmla="*/ 200263 w 398621"/>
              <a:gd name="connsiteY76" fmla="*/ 0 h 478320"/>
              <a:gd name="connsiteX77" fmla="*/ 200263 w 398621"/>
              <a:gd name="connsiteY77" fmla="*/ 0 h 478320"/>
              <a:gd name="connsiteX78" fmla="*/ 185696 w 398621"/>
              <a:gd name="connsiteY78" fmla="*/ 14549 h 478320"/>
              <a:gd name="connsiteX79" fmla="*/ 185696 w 398621"/>
              <a:gd name="connsiteY79" fmla="*/ 41461 h 478320"/>
              <a:gd name="connsiteX80" fmla="*/ 200263 w 398621"/>
              <a:gd name="connsiteY80" fmla="*/ 56010 h 478320"/>
              <a:gd name="connsiteX81" fmla="*/ 200263 w 398621"/>
              <a:gd name="connsiteY81" fmla="*/ 56010 h 478320"/>
              <a:gd name="connsiteX82" fmla="*/ 214829 w 398621"/>
              <a:gd name="connsiteY82" fmla="*/ 41461 h 478320"/>
              <a:gd name="connsiteX83" fmla="*/ 214829 w 398621"/>
              <a:gd name="connsiteY83" fmla="*/ 14549 h 478320"/>
              <a:gd name="connsiteX84" fmla="*/ 295659 w 398621"/>
              <a:gd name="connsiteY84" fmla="*/ 38323 h 478320"/>
              <a:gd name="connsiteX85" fmla="*/ 289756 w 398621"/>
              <a:gd name="connsiteY85" fmla="*/ 18638 h 478320"/>
              <a:gd name="connsiteX86" fmla="*/ 289756 w 398621"/>
              <a:gd name="connsiteY86" fmla="*/ 18638 h 478320"/>
              <a:gd name="connsiteX87" fmla="*/ 270049 w 398621"/>
              <a:gd name="connsiteY87" fmla="*/ 24534 h 478320"/>
              <a:gd name="connsiteX88" fmla="*/ 257196 w 398621"/>
              <a:gd name="connsiteY88" fmla="*/ 48212 h 478320"/>
              <a:gd name="connsiteX89" fmla="*/ 263099 w 398621"/>
              <a:gd name="connsiteY89" fmla="*/ 67897 h 478320"/>
              <a:gd name="connsiteX90" fmla="*/ 263099 w 398621"/>
              <a:gd name="connsiteY90" fmla="*/ 67897 h 478320"/>
              <a:gd name="connsiteX91" fmla="*/ 282806 w 398621"/>
              <a:gd name="connsiteY91" fmla="*/ 62001 h 478320"/>
              <a:gd name="connsiteX92" fmla="*/ 295659 w 398621"/>
              <a:gd name="connsiteY92" fmla="*/ 38323 h 478320"/>
              <a:gd name="connsiteX93" fmla="*/ 355258 w 398621"/>
              <a:gd name="connsiteY93" fmla="*/ 85299 h 478320"/>
              <a:gd name="connsiteX94" fmla="*/ 356496 w 398621"/>
              <a:gd name="connsiteY94" fmla="*/ 64759 h 478320"/>
              <a:gd name="connsiteX95" fmla="*/ 356496 w 398621"/>
              <a:gd name="connsiteY95" fmla="*/ 64759 h 478320"/>
              <a:gd name="connsiteX96" fmla="*/ 335931 w 398621"/>
              <a:gd name="connsiteY96" fmla="*/ 63522 h 478320"/>
              <a:gd name="connsiteX97" fmla="*/ 315843 w 398621"/>
              <a:gd name="connsiteY97" fmla="*/ 81400 h 478320"/>
              <a:gd name="connsiteX98" fmla="*/ 314605 w 398621"/>
              <a:gd name="connsiteY98" fmla="*/ 101940 h 478320"/>
              <a:gd name="connsiteX99" fmla="*/ 314605 w 398621"/>
              <a:gd name="connsiteY99" fmla="*/ 101940 h 478320"/>
              <a:gd name="connsiteX100" fmla="*/ 335170 w 398621"/>
              <a:gd name="connsiteY100" fmla="*/ 103177 h 478320"/>
              <a:gd name="connsiteX101" fmla="*/ 355258 w 398621"/>
              <a:gd name="connsiteY101" fmla="*/ 85299 h 478320"/>
              <a:gd name="connsiteX102" fmla="*/ 386676 w 398621"/>
              <a:gd name="connsiteY102" fmla="*/ 156809 h 478320"/>
              <a:gd name="connsiteX103" fmla="*/ 398387 w 398621"/>
              <a:gd name="connsiteY103" fmla="*/ 139883 h 478320"/>
              <a:gd name="connsiteX104" fmla="*/ 398387 w 398621"/>
              <a:gd name="connsiteY104" fmla="*/ 139883 h 478320"/>
              <a:gd name="connsiteX105" fmla="*/ 381440 w 398621"/>
              <a:gd name="connsiteY105" fmla="*/ 128186 h 478320"/>
              <a:gd name="connsiteX106" fmla="*/ 354973 w 398621"/>
              <a:gd name="connsiteY106" fmla="*/ 132941 h 478320"/>
              <a:gd name="connsiteX107" fmla="*/ 343262 w 398621"/>
              <a:gd name="connsiteY107" fmla="*/ 149867 h 478320"/>
              <a:gd name="connsiteX108" fmla="*/ 343262 w 398621"/>
              <a:gd name="connsiteY108" fmla="*/ 149867 h 478320"/>
              <a:gd name="connsiteX109" fmla="*/ 360209 w 398621"/>
              <a:gd name="connsiteY109" fmla="*/ 161564 h 478320"/>
              <a:gd name="connsiteX110" fmla="*/ 386676 w 398621"/>
              <a:gd name="connsiteY110" fmla="*/ 156809 h 478320"/>
              <a:gd name="connsiteX111" fmla="*/ 380202 w 398621"/>
              <a:gd name="connsiteY111" fmla="*/ 234691 h 478320"/>
              <a:gd name="connsiteX112" fmla="*/ 397339 w 398621"/>
              <a:gd name="connsiteY112" fmla="*/ 223375 h 478320"/>
              <a:gd name="connsiteX113" fmla="*/ 397339 w 398621"/>
              <a:gd name="connsiteY113" fmla="*/ 223375 h 478320"/>
              <a:gd name="connsiteX114" fmla="*/ 386010 w 398621"/>
              <a:gd name="connsiteY114" fmla="*/ 206258 h 478320"/>
              <a:gd name="connsiteX115" fmla="*/ 359638 w 398621"/>
              <a:gd name="connsiteY115" fmla="*/ 200838 h 478320"/>
              <a:gd name="connsiteX116" fmla="*/ 342501 w 398621"/>
              <a:gd name="connsiteY116" fmla="*/ 212154 h 478320"/>
              <a:gd name="connsiteX117" fmla="*/ 342501 w 398621"/>
              <a:gd name="connsiteY117" fmla="*/ 212154 h 478320"/>
              <a:gd name="connsiteX118" fmla="*/ 353830 w 398621"/>
              <a:gd name="connsiteY118" fmla="*/ 229271 h 478320"/>
              <a:gd name="connsiteX119" fmla="*/ 380202 w 398621"/>
              <a:gd name="connsiteY119" fmla="*/ 234691 h 478320"/>
              <a:gd name="connsiteX120" fmla="*/ 115720 w 398621"/>
              <a:gd name="connsiteY120" fmla="*/ 62001 h 478320"/>
              <a:gd name="connsiteX121" fmla="*/ 135427 w 398621"/>
              <a:gd name="connsiteY121" fmla="*/ 67897 h 478320"/>
              <a:gd name="connsiteX122" fmla="*/ 135427 w 398621"/>
              <a:gd name="connsiteY122" fmla="*/ 67897 h 478320"/>
              <a:gd name="connsiteX123" fmla="*/ 141330 w 398621"/>
              <a:gd name="connsiteY123" fmla="*/ 48212 h 478320"/>
              <a:gd name="connsiteX124" fmla="*/ 128477 w 398621"/>
              <a:gd name="connsiteY124" fmla="*/ 24534 h 478320"/>
              <a:gd name="connsiteX125" fmla="*/ 108770 w 398621"/>
              <a:gd name="connsiteY125" fmla="*/ 18638 h 478320"/>
              <a:gd name="connsiteX126" fmla="*/ 108770 w 398621"/>
              <a:gd name="connsiteY126" fmla="*/ 18638 h 478320"/>
              <a:gd name="connsiteX127" fmla="*/ 102867 w 398621"/>
              <a:gd name="connsiteY127" fmla="*/ 38323 h 478320"/>
              <a:gd name="connsiteX128" fmla="*/ 115720 w 398621"/>
              <a:gd name="connsiteY128" fmla="*/ 62001 h 478320"/>
              <a:gd name="connsiteX129" fmla="*/ 63452 w 398621"/>
              <a:gd name="connsiteY129" fmla="*/ 103177 h 478320"/>
              <a:gd name="connsiteX130" fmla="*/ 84016 w 398621"/>
              <a:gd name="connsiteY130" fmla="*/ 101940 h 478320"/>
              <a:gd name="connsiteX131" fmla="*/ 84016 w 398621"/>
              <a:gd name="connsiteY131" fmla="*/ 101940 h 478320"/>
              <a:gd name="connsiteX132" fmla="*/ 82778 w 398621"/>
              <a:gd name="connsiteY132" fmla="*/ 81400 h 478320"/>
              <a:gd name="connsiteX133" fmla="*/ 62595 w 398621"/>
              <a:gd name="connsiteY133" fmla="*/ 63522 h 478320"/>
              <a:gd name="connsiteX134" fmla="*/ 42030 w 398621"/>
              <a:gd name="connsiteY134" fmla="*/ 64759 h 478320"/>
              <a:gd name="connsiteX135" fmla="*/ 42030 w 398621"/>
              <a:gd name="connsiteY135" fmla="*/ 64759 h 478320"/>
              <a:gd name="connsiteX136" fmla="*/ 43268 w 398621"/>
              <a:gd name="connsiteY136" fmla="*/ 85299 h 478320"/>
              <a:gd name="connsiteX137" fmla="*/ 63452 w 398621"/>
              <a:gd name="connsiteY137" fmla="*/ 103177 h 478320"/>
              <a:gd name="connsiteX138" fmla="*/ 38412 w 398621"/>
              <a:gd name="connsiteY138" fmla="*/ 161564 h 478320"/>
              <a:gd name="connsiteX139" fmla="*/ 55359 w 398621"/>
              <a:gd name="connsiteY139" fmla="*/ 149867 h 478320"/>
              <a:gd name="connsiteX140" fmla="*/ 55359 w 398621"/>
              <a:gd name="connsiteY140" fmla="*/ 149867 h 478320"/>
              <a:gd name="connsiteX141" fmla="*/ 43649 w 398621"/>
              <a:gd name="connsiteY141" fmla="*/ 132941 h 478320"/>
              <a:gd name="connsiteX142" fmla="*/ 17181 w 398621"/>
              <a:gd name="connsiteY142" fmla="*/ 128186 h 478320"/>
              <a:gd name="connsiteX143" fmla="*/ 235 w 398621"/>
              <a:gd name="connsiteY143" fmla="*/ 139883 h 478320"/>
              <a:gd name="connsiteX144" fmla="*/ 235 w 398621"/>
              <a:gd name="connsiteY144" fmla="*/ 139883 h 478320"/>
              <a:gd name="connsiteX145" fmla="*/ 11945 w 398621"/>
              <a:gd name="connsiteY145" fmla="*/ 156809 h 478320"/>
              <a:gd name="connsiteX146" fmla="*/ 38412 w 398621"/>
              <a:gd name="connsiteY146" fmla="*/ 161564 h 478320"/>
              <a:gd name="connsiteX147" fmla="*/ 44791 w 398621"/>
              <a:gd name="connsiteY147" fmla="*/ 229366 h 478320"/>
              <a:gd name="connsiteX148" fmla="*/ 56121 w 398621"/>
              <a:gd name="connsiteY148" fmla="*/ 212249 h 478320"/>
              <a:gd name="connsiteX149" fmla="*/ 56121 w 398621"/>
              <a:gd name="connsiteY149" fmla="*/ 212249 h 478320"/>
              <a:gd name="connsiteX150" fmla="*/ 38888 w 398621"/>
              <a:gd name="connsiteY150" fmla="*/ 200933 h 478320"/>
              <a:gd name="connsiteX151" fmla="*/ 12516 w 398621"/>
              <a:gd name="connsiteY151" fmla="*/ 206353 h 478320"/>
              <a:gd name="connsiteX152" fmla="*/ 1187 w 398621"/>
              <a:gd name="connsiteY152" fmla="*/ 223470 h 478320"/>
              <a:gd name="connsiteX153" fmla="*/ 1187 w 398621"/>
              <a:gd name="connsiteY153" fmla="*/ 223470 h 478320"/>
              <a:gd name="connsiteX154" fmla="*/ 18324 w 398621"/>
              <a:gd name="connsiteY154" fmla="*/ 234786 h 478320"/>
              <a:gd name="connsiteX155" fmla="*/ 44791 w 398621"/>
              <a:gd name="connsiteY155" fmla="*/ 229366 h 478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Lst>
            <a:rect l="l" t="t" r="r" b="b"/>
            <a:pathLst>
              <a:path w="398621" h="478320">
                <a:moveTo>
                  <a:pt x="267383" y="461679"/>
                </a:moveTo>
                <a:cubicBezTo>
                  <a:pt x="267383" y="470904"/>
                  <a:pt x="259957" y="478321"/>
                  <a:pt x="250722" y="478321"/>
                </a:cubicBezTo>
                <a:lnTo>
                  <a:pt x="149804" y="478321"/>
                </a:lnTo>
                <a:cubicBezTo>
                  <a:pt x="140568" y="478321"/>
                  <a:pt x="133142" y="470904"/>
                  <a:pt x="133142" y="461679"/>
                </a:cubicBezTo>
                <a:lnTo>
                  <a:pt x="133142" y="461679"/>
                </a:lnTo>
                <a:cubicBezTo>
                  <a:pt x="133142" y="452455"/>
                  <a:pt x="140568" y="445038"/>
                  <a:pt x="149804" y="445038"/>
                </a:cubicBezTo>
                <a:lnTo>
                  <a:pt x="250722" y="445038"/>
                </a:lnTo>
                <a:cubicBezTo>
                  <a:pt x="259957" y="445038"/>
                  <a:pt x="267383" y="452455"/>
                  <a:pt x="267383" y="461679"/>
                </a:cubicBezTo>
                <a:lnTo>
                  <a:pt x="267383" y="461679"/>
                </a:lnTo>
                <a:close/>
                <a:moveTo>
                  <a:pt x="267383" y="418127"/>
                </a:moveTo>
                <a:cubicBezTo>
                  <a:pt x="267383" y="408902"/>
                  <a:pt x="259957" y="401485"/>
                  <a:pt x="250722" y="401485"/>
                </a:cubicBezTo>
                <a:lnTo>
                  <a:pt x="149804" y="401485"/>
                </a:lnTo>
                <a:cubicBezTo>
                  <a:pt x="140568" y="401485"/>
                  <a:pt x="133142" y="408902"/>
                  <a:pt x="133142" y="418127"/>
                </a:cubicBezTo>
                <a:lnTo>
                  <a:pt x="133142" y="418127"/>
                </a:lnTo>
                <a:cubicBezTo>
                  <a:pt x="133142" y="427351"/>
                  <a:pt x="140568" y="434768"/>
                  <a:pt x="149804" y="434768"/>
                </a:cubicBezTo>
                <a:lnTo>
                  <a:pt x="250722" y="434768"/>
                </a:lnTo>
                <a:cubicBezTo>
                  <a:pt x="259957" y="434768"/>
                  <a:pt x="267383" y="427351"/>
                  <a:pt x="267383" y="418127"/>
                </a:cubicBezTo>
                <a:lnTo>
                  <a:pt x="267383" y="418127"/>
                </a:lnTo>
                <a:close/>
                <a:moveTo>
                  <a:pt x="216162" y="235642"/>
                </a:moveTo>
                <a:lnTo>
                  <a:pt x="194836" y="235642"/>
                </a:lnTo>
                <a:lnTo>
                  <a:pt x="184268" y="235642"/>
                </a:lnTo>
                <a:lnTo>
                  <a:pt x="184268" y="391691"/>
                </a:lnTo>
                <a:cubicBezTo>
                  <a:pt x="189314" y="391691"/>
                  <a:pt x="194360" y="391691"/>
                  <a:pt x="199406" y="391691"/>
                </a:cubicBezTo>
                <a:cubicBezTo>
                  <a:pt x="199406" y="391595"/>
                  <a:pt x="199406" y="391786"/>
                  <a:pt x="199406" y="391691"/>
                </a:cubicBezTo>
                <a:cubicBezTo>
                  <a:pt x="199692" y="391691"/>
                  <a:pt x="199882" y="391691"/>
                  <a:pt x="200167" y="391691"/>
                </a:cubicBezTo>
                <a:cubicBezTo>
                  <a:pt x="200453" y="391691"/>
                  <a:pt x="200644" y="391691"/>
                  <a:pt x="200929" y="391691"/>
                </a:cubicBezTo>
                <a:cubicBezTo>
                  <a:pt x="200929" y="391786"/>
                  <a:pt x="200929" y="391595"/>
                  <a:pt x="200929" y="391691"/>
                </a:cubicBezTo>
                <a:cubicBezTo>
                  <a:pt x="205975" y="391691"/>
                  <a:pt x="211021" y="391691"/>
                  <a:pt x="216067" y="391691"/>
                </a:cubicBezTo>
                <a:lnTo>
                  <a:pt x="216067" y="235642"/>
                </a:lnTo>
                <a:close/>
                <a:moveTo>
                  <a:pt x="144662" y="172024"/>
                </a:moveTo>
                <a:cubicBezTo>
                  <a:pt x="131429" y="172024"/>
                  <a:pt x="120670" y="182770"/>
                  <a:pt x="120670" y="195988"/>
                </a:cubicBezTo>
                <a:cubicBezTo>
                  <a:pt x="120670" y="209206"/>
                  <a:pt x="131429" y="219952"/>
                  <a:pt x="144662" y="219952"/>
                </a:cubicBezTo>
                <a:lnTo>
                  <a:pt x="168750" y="219952"/>
                </a:lnTo>
                <a:lnTo>
                  <a:pt x="168750" y="195988"/>
                </a:lnTo>
                <a:cubicBezTo>
                  <a:pt x="168654" y="182770"/>
                  <a:pt x="157896" y="172024"/>
                  <a:pt x="144662" y="172024"/>
                </a:cubicBezTo>
                <a:close/>
                <a:moveTo>
                  <a:pt x="279855" y="195988"/>
                </a:moveTo>
                <a:cubicBezTo>
                  <a:pt x="279855" y="182770"/>
                  <a:pt x="269097" y="172024"/>
                  <a:pt x="255863" y="172024"/>
                </a:cubicBezTo>
                <a:cubicBezTo>
                  <a:pt x="242629" y="172024"/>
                  <a:pt x="231871" y="182770"/>
                  <a:pt x="231871" y="195988"/>
                </a:cubicBezTo>
                <a:lnTo>
                  <a:pt x="231871" y="219952"/>
                </a:lnTo>
                <a:lnTo>
                  <a:pt x="255863" y="219952"/>
                </a:lnTo>
                <a:cubicBezTo>
                  <a:pt x="269097" y="220047"/>
                  <a:pt x="279855" y="209206"/>
                  <a:pt x="279855" y="195988"/>
                </a:cubicBezTo>
                <a:close/>
                <a:moveTo>
                  <a:pt x="332789" y="152625"/>
                </a:moveTo>
                <a:cubicBezTo>
                  <a:pt x="322031" y="110118"/>
                  <a:pt x="271096" y="64093"/>
                  <a:pt x="200263" y="63998"/>
                </a:cubicBezTo>
                <a:cubicBezTo>
                  <a:pt x="129429" y="64093"/>
                  <a:pt x="78589" y="110118"/>
                  <a:pt x="67736" y="152625"/>
                </a:cubicBezTo>
                <a:cubicBezTo>
                  <a:pt x="59453" y="184957"/>
                  <a:pt x="67069" y="215672"/>
                  <a:pt x="82588" y="245532"/>
                </a:cubicBezTo>
                <a:cubicBezTo>
                  <a:pt x="96583" y="272538"/>
                  <a:pt x="111150" y="294790"/>
                  <a:pt x="123336" y="322367"/>
                </a:cubicBezTo>
                <a:cubicBezTo>
                  <a:pt x="129905" y="337487"/>
                  <a:pt x="132476" y="358598"/>
                  <a:pt x="136094" y="374479"/>
                </a:cubicBezTo>
                <a:cubicBezTo>
                  <a:pt x="138950" y="387126"/>
                  <a:pt x="143710" y="391405"/>
                  <a:pt x="159134" y="391500"/>
                </a:cubicBezTo>
                <a:cubicBezTo>
                  <a:pt x="162371" y="391500"/>
                  <a:pt x="165608" y="391500"/>
                  <a:pt x="168845" y="391500"/>
                </a:cubicBezTo>
                <a:lnTo>
                  <a:pt x="168845" y="235452"/>
                </a:lnTo>
                <a:lnTo>
                  <a:pt x="144758" y="235452"/>
                </a:lnTo>
                <a:cubicBezTo>
                  <a:pt x="134190" y="235452"/>
                  <a:pt x="124193" y="231363"/>
                  <a:pt x="116672" y="223850"/>
                </a:cubicBezTo>
                <a:cubicBezTo>
                  <a:pt x="109150" y="216338"/>
                  <a:pt x="105057" y="206448"/>
                  <a:pt x="105057" y="195798"/>
                </a:cubicBezTo>
                <a:cubicBezTo>
                  <a:pt x="105057" y="185242"/>
                  <a:pt x="109150" y="175257"/>
                  <a:pt x="116672" y="167745"/>
                </a:cubicBezTo>
                <a:cubicBezTo>
                  <a:pt x="124193" y="160233"/>
                  <a:pt x="134094" y="156144"/>
                  <a:pt x="144758" y="156144"/>
                </a:cubicBezTo>
                <a:cubicBezTo>
                  <a:pt x="166465" y="156144"/>
                  <a:pt x="184173" y="173641"/>
                  <a:pt x="184459" y="195227"/>
                </a:cubicBezTo>
                <a:lnTo>
                  <a:pt x="184459" y="195227"/>
                </a:lnTo>
                <a:lnTo>
                  <a:pt x="184459" y="219666"/>
                </a:lnTo>
                <a:lnTo>
                  <a:pt x="195026" y="219666"/>
                </a:lnTo>
                <a:lnTo>
                  <a:pt x="216353" y="219666"/>
                </a:lnTo>
                <a:lnTo>
                  <a:pt x="216353" y="195227"/>
                </a:lnTo>
                <a:lnTo>
                  <a:pt x="216353" y="195227"/>
                </a:lnTo>
                <a:cubicBezTo>
                  <a:pt x="216448" y="184862"/>
                  <a:pt x="220542" y="175067"/>
                  <a:pt x="227968" y="167745"/>
                </a:cubicBezTo>
                <a:cubicBezTo>
                  <a:pt x="235489" y="160233"/>
                  <a:pt x="245390" y="156144"/>
                  <a:pt x="256053" y="156144"/>
                </a:cubicBezTo>
                <a:cubicBezTo>
                  <a:pt x="266621" y="156144"/>
                  <a:pt x="276618" y="160233"/>
                  <a:pt x="284139" y="167745"/>
                </a:cubicBezTo>
                <a:cubicBezTo>
                  <a:pt x="291661" y="175257"/>
                  <a:pt x="295754" y="185147"/>
                  <a:pt x="295754" y="195798"/>
                </a:cubicBezTo>
                <a:cubicBezTo>
                  <a:pt x="295754" y="206353"/>
                  <a:pt x="291661" y="216338"/>
                  <a:pt x="284139" y="223850"/>
                </a:cubicBezTo>
                <a:cubicBezTo>
                  <a:pt x="276618" y="231363"/>
                  <a:pt x="266716" y="235452"/>
                  <a:pt x="256053" y="235452"/>
                </a:cubicBezTo>
                <a:lnTo>
                  <a:pt x="232062" y="235452"/>
                </a:lnTo>
                <a:lnTo>
                  <a:pt x="232062" y="391500"/>
                </a:lnTo>
                <a:cubicBezTo>
                  <a:pt x="235299" y="391500"/>
                  <a:pt x="238535" y="391500"/>
                  <a:pt x="241677" y="391500"/>
                </a:cubicBezTo>
                <a:cubicBezTo>
                  <a:pt x="257101" y="391405"/>
                  <a:pt x="261956" y="387126"/>
                  <a:pt x="264717" y="374479"/>
                </a:cubicBezTo>
                <a:cubicBezTo>
                  <a:pt x="268240" y="358503"/>
                  <a:pt x="270811" y="337392"/>
                  <a:pt x="277380" y="322367"/>
                </a:cubicBezTo>
                <a:cubicBezTo>
                  <a:pt x="289471" y="294695"/>
                  <a:pt x="304037" y="272538"/>
                  <a:pt x="318128" y="245532"/>
                </a:cubicBezTo>
                <a:cubicBezTo>
                  <a:pt x="333456" y="215672"/>
                  <a:pt x="341073" y="184957"/>
                  <a:pt x="332789" y="152625"/>
                </a:cubicBezTo>
                <a:close/>
                <a:moveTo>
                  <a:pt x="214829" y="14549"/>
                </a:moveTo>
                <a:cubicBezTo>
                  <a:pt x="214829" y="6561"/>
                  <a:pt x="208260" y="0"/>
                  <a:pt x="200263" y="0"/>
                </a:cubicBezTo>
                <a:lnTo>
                  <a:pt x="200263" y="0"/>
                </a:lnTo>
                <a:cubicBezTo>
                  <a:pt x="192265" y="0"/>
                  <a:pt x="185696" y="6466"/>
                  <a:pt x="185696" y="14549"/>
                </a:cubicBezTo>
                <a:lnTo>
                  <a:pt x="185696" y="41461"/>
                </a:lnTo>
                <a:cubicBezTo>
                  <a:pt x="185696" y="49449"/>
                  <a:pt x="192170" y="56010"/>
                  <a:pt x="200263" y="56010"/>
                </a:cubicBezTo>
                <a:lnTo>
                  <a:pt x="200263" y="56010"/>
                </a:lnTo>
                <a:cubicBezTo>
                  <a:pt x="208355" y="56010"/>
                  <a:pt x="214829" y="49544"/>
                  <a:pt x="214829" y="41461"/>
                </a:cubicBezTo>
                <a:lnTo>
                  <a:pt x="214829" y="14549"/>
                </a:lnTo>
                <a:close/>
                <a:moveTo>
                  <a:pt x="295659" y="38323"/>
                </a:moveTo>
                <a:cubicBezTo>
                  <a:pt x="299467" y="31286"/>
                  <a:pt x="296897" y="22442"/>
                  <a:pt x="289756" y="18638"/>
                </a:cubicBezTo>
                <a:lnTo>
                  <a:pt x="289756" y="18638"/>
                </a:lnTo>
                <a:cubicBezTo>
                  <a:pt x="282711" y="14835"/>
                  <a:pt x="273857" y="17402"/>
                  <a:pt x="270049" y="24534"/>
                </a:cubicBezTo>
                <a:lnTo>
                  <a:pt x="257196" y="48212"/>
                </a:lnTo>
                <a:cubicBezTo>
                  <a:pt x="253388" y="55249"/>
                  <a:pt x="255958" y="64093"/>
                  <a:pt x="263099" y="67897"/>
                </a:cubicBezTo>
                <a:lnTo>
                  <a:pt x="263099" y="67897"/>
                </a:lnTo>
                <a:cubicBezTo>
                  <a:pt x="270144" y="71701"/>
                  <a:pt x="278998" y="69133"/>
                  <a:pt x="282806" y="62001"/>
                </a:cubicBezTo>
                <a:lnTo>
                  <a:pt x="295659" y="38323"/>
                </a:lnTo>
                <a:close/>
                <a:moveTo>
                  <a:pt x="355258" y="85299"/>
                </a:moveTo>
                <a:cubicBezTo>
                  <a:pt x="361256" y="79974"/>
                  <a:pt x="361828" y="70750"/>
                  <a:pt x="356496" y="64759"/>
                </a:cubicBezTo>
                <a:lnTo>
                  <a:pt x="356496" y="64759"/>
                </a:lnTo>
                <a:cubicBezTo>
                  <a:pt x="351164" y="58768"/>
                  <a:pt x="341929" y="58197"/>
                  <a:pt x="335931" y="63522"/>
                </a:cubicBezTo>
                <a:lnTo>
                  <a:pt x="315843" y="81400"/>
                </a:lnTo>
                <a:cubicBezTo>
                  <a:pt x="309845" y="86725"/>
                  <a:pt x="309274" y="95949"/>
                  <a:pt x="314605" y="101940"/>
                </a:cubicBezTo>
                <a:lnTo>
                  <a:pt x="314605" y="101940"/>
                </a:lnTo>
                <a:cubicBezTo>
                  <a:pt x="319937" y="107931"/>
                  <a:pt x="329172" y="108502"/>
                  <a:pt x="335170" y="103177"/>
                </a:cubicBezTo>
                <a:lnTo>
                  <a:pt x="355258" y="85299"/>
                </a:lnTo>
                <a:close/>
                <a:moveTo>
                  <a:pt x="386676" y="156809"/>
                </a:moveTo>
                <a:cubicBezTo>
                  <a:pt x="394578" y="155383"/>
                  <a:pt x="399815" y="147775"/>
                  <a:pt x="398387" y="139883"/>
                </a:cubicBezTo>
                <a:lnTo>
                  <a:pt x="398387" y="139883"/>
                </a:lnTo>
                <a:cubicBezTo>
                  <a:pt x="396959" y="131990"/>
                  <a:pt x="389342" y="126760"/>
                  <a:pt x="381440" y="128186"/>
                </a:cubicBezTo>
                <a:lnTo>
                  <a:pt x="354973" y="132941"/>
                </a:lnTo>
                <a:cubicBezTo>
                  <a:pt x="347070" y="134367"/>
                  <a:pt x="341834" y="141975"/>
                  <a:pt x="343262" y="149867"/>
                </a:cubicBezTo>
                <a:lnTo>
                  <a:pt x="343262" y="149867"/>
                </a:lnTo>
                <a:cubicBezTo>
                  <a:pt x="344690" y="157760"/>
                  <a:pt x="352307" y="162990"/>
                  <a:pt x="360209" y="161564"/>
                </a:cubicBezTo>
                <a:lnTo>
                  <a:pt x="386676" y="156809"/>
                </a:lnTo>
                <a:close/>
                <a:moveTo>
                  <a:pt x="380202" y="234691"/>
                </a:moveTo>
                <a:cubicBezTo>
                  <a:pt x="388104" y="236308"/>
                  <a:pt x="395721" y="231173"/>
                  <a:pt x="397339" y="223375"/>
                </a:cubicBezTo>
                <a:lnTo>
                  <a:pt x="397339" y="223375"/>
                </a:lnTo>
                <a:cubicBezTo>
                  <a:pt x="398958" y="215482"/>
                  <a:pt x="393817" y="207780"/>
                  <a:pt x="386010" y="206258"/>
                </a:cubicBezTo>
                <a:lnTo>
                  <a:pt x="359638" y="200838"/>
                </a:lnTo>
                <a:cubicBezTo>
                  <a:pt x="351736" y="199221"/>
                  <a:pt x="344024" y="204356"/>
                  <a:pt x="342501" y="212154"/>
                </a:cubicBezTo>
                <a:lnTo>
                  <a:pt x="342501" y="212154"/>
                </a:lnTo>
                <a:cubicBezTo>
                  <a:pt x="340882" y="220047"/>
                  <a:pt x="346023" y="227654"/>
                  <a:pt x="353830" y="229271"/>
                </a:cubicBezTo>
                <a:lnTo>
                  <a:pt x="380202" y="234691"/>
                </a:lnTo>
                <a:close/>
                <a:moveTo>
                  <a:pt x="115720" y="62001"/>
                </a:moveTo>
                <a:cubicBezTo>
                  <a:pt x="119528" y="69038"/>
                  <a:pt x="128382" y="71701"/>
                  <a:pt x="135427" y="67897"/>
                </a:cubicBezTo>
                <a:lnTo>
                  <a:pt x="135427" y="67897"/>
                </a:lnTo>
                <a:cubicBezTo>
                  <a:pt x="142473" y="64093"/>
                  <a:pt x="145138" y="55249"/>
                  <a:pt x="141330" y="48212"/>
                </a:cubicBezTo>
                <a:lnTo>
                  <a:pt x="128477" y="24534"/>
                </a:lnTo>
                <a:cubicBezTo>
                  <a:pt x="124669" y="17497"/>
                  <a:pt x="115815" y="14835"/>
                  <a:pt x="108770" y="18638"/>
                </a:cubicBezTo>
                <a:lnTo>
                  <a:pt x="108770" y="18638"/>
                </a:lnTo>
                <a:cubicBezTo>
                  <a:pt x="101724" y="22442"/>
                  <a:pt x="99059" y="31286"/>
                  <a:pt x="102867" y="38323"/>
                </a:cubicBezTo>
                <a:lnTo>
                  <a:pt x="115720" y="62001"/>
                </a:lnTo>
                <a:close/>
                <a:moveTo>
                  <a:pt x="63452" y="103177"/>
                </a:moveTo>
                <a:cubicBezTo>
                  <a:pt x="69450" y="108502"/>
                  <a:pt x="78685" y="107931"/>
                  <a:pt x="84016" y="101940"/>
                </a:cubicBezTo>
                <a:lnTo>
                  <a:pt x="84016" y="101940"/>
                </a:lnTo>
                <a:cubicBezTo>
                  <a:pt x="89348" y="95949"/>
                  <a:pt x="88776" y="86725"/>
                  <a:pt x="82778" y="81400"/>
                </a:cubicBezTo>
                <a:lnTo>
                  <a:pt x="62595" y="63522"/>
                </a:lnTo>
                <a:cubicBezTo>
                  <a:pt x="56597" y="58197"/>
                  <a:pt x="47362" y="58768"/>
                  <a:pt x="42030" y="64759"/>
                </a:cubicBezTo>
                <a:lnTo>
                  <a:pt x="42030" y="64759"/>
                </a:lnTo>
                <a:cubicBezTo>
                  <a:pt x="36699" y="70750"/>
                  <a:pt x="37270" y="79974"/>
                  <a:pt x="43268" y="85299"/>
                </a:cubicBezTo>
                <a:lnTo>
                  <a:pt x="63452" y="103177"/>
                </a:lnTo>
                <a:close/>
                <a:moveTo>
                  <a:pt x="38412" y="161564"/>
                </a:moveTo>
                <a:cubicBezTo>
                  <a:pt x="46315" y="162990"/>
                  <a:pt x="53931" y="157760"/>
                  <a:pt x="55359" y="149867"/>
                </a:cubicBezTo>
                <a:lnTo>
                  <a:pt x="55359" y="149867"/>
                </a:lnTo>
                <a:cubicBezTo>
                  <a:pt x="56787" y="141975"/>
                  <a:pt x="51551" y="134367"/>
                  <a:pt x="43649" y="132941"/>
                </a:cubicBezTo>
                <a:lnTo>
                  <a:pt x="17181" y="128186"/>
                </a:lnTo>
                <a:cubicBezTo>
                  <a:pt x="9279" y="126760"/>
                  <a:pt x="1663" y="131990"/>
                  <a:pt x="235" y="139883"/>
                </a:cubicBezTo>
                <a:lnTo>
                  <a:pt x="235" y="139883"/>
                </a:lnTo>
                <a:cubicBezTo>
                  <a:pt x="-1193" y="147775"/>
                  <a:pt x="4043" y="155383"/>
                  <a:pt x="11945" y="156809"/>
                </a:cubicBezTo>
                <a:lnTo>
                  <a:pt x="38412" y="161564"/>
                </a:lnTo>
                <a:close/>
                <a:moveTo>
                  <a:pt x="44791" y="229366"/>
                </a:moveTo>
                <a:cubicBezTo>
                  <a:pt x="52693" y="227749"/>
                  <a:pt x="57739" y="220047"/>
                  <a:pt x="56121" y="212249"/>
                </a:cubicBezTo>
                <a:lnTo>
                  <a:pt x="56121" y="212249"/>
                </a:lnTo>
                <a:cubicBezTo>
                  <a:pt x="54502" y="204356"/>
                  <a:pt x="46790" y="199316"/>
                  <a:pt x="38888" y="200933"/>
                </a:cubicBezTo>
                <a:lnTo>
                  <a:pt x="12516" y="206353"/>
                </a:lnTo>
                <a:cubicBezTo>
                  <a:pt x="4614" y="207970"/>
                  <a:pt x="-432" y="215577"/>
                  <a:pt x="1187" y="223470"/>
                </a:cubicBezTo>
                <a:lnTo>
                  <a:pt x="1187" y="223470"/>
                </a:lnTo>
                <a:cubicBezTo>
                  <a:pt x="2805" y="231363"/>
                  <a:pt x="10517" y="236403"/>
                  <a:pt x="18324" y="234786"/>
                </a:cubicBezTo>
                <a:lnTo>
                  <a:pt x="44791" y="229366"/>
                </a:lnTo>
                <a:close/>
              </a:path>
            </a:pathLst>
          </a:custGeom>
          <a:solidFill>
            <a:srgbClr val="FFFFFF"/>
          </a:solidFill>
          <a:ln w="9512"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4E952064-70CA-D57A-7B2D-EFA3B5506E78}"/>
              </a:ext>
            </a:extLst>
          </p:cNvPr>
          <p:cNvSpPr/>
          <p:nvPr/>
        </p:nvSpPr>
        <p:spPr>
          <a:xfrm>
            <a:off x="5829810" y="4366826"/>
            <a:ext cx="816621" cy="545094"/>
          </a:xfrm>
          <a:custGeom>
            <a:avLst/>
            <a:gdLst>
              <a:gd name="connsiteX0" fmla="*/ 449223 w 564293"/>
              <a:gd name="connsiteY0" fmla="*/ 36611 h 376665"/>
              <a:gd name="connsiteX1" fmla="*/ 501301 w 564293"/>
              <a:gd name="connsiteY1" fmla="*/ 167175 h 376665"/>
              <a:gd name="connsiteX2" fmla="*/ 435799 w 564293"/>
              <a:gd name="connsiteY2" fmla="*/ 195322 h 376665"/>
              <a:gd name="connsiteX3" fmla="*/ 286325 w 564293"/>
              <a:gd name="connsiteY3" fmla="*/ 73412 h 376665"/>
              <a:gd name="connsiteX4" fmla="*/ 242245 w 564293"/>
              <a:gd name="connsiteY4" fmla="*/ 86155 h 376665"/>
              <a:gd name="connsiteX5" fmla="*/ 204733 w 564293"/>
              <a:gd name="connsiteY5" fmla="*/ 92051 h 376665"/>
              <a:gd name="connsiteX6" fmla="*/ 185978 w 564293"/>
              <a:gd name="connsiteY6" fmla="*/ 88152 h 376665"/>
              <a:gd name="connsiteX7" fmla="*/ 179789 w 564293"/>
              <a:gd name="connsiteY7" fmla="*/ 78737 h 376665"/>
              <a:gd name="connsiteX8" fmla="*/ 191881 w 564293"/>
              <a:gd name="connsiteY8" fmla="*/ 62952 h 376665"/>
              <a:gd name="connsiteX9" fmla="*/ 301844 w 564293"/>
              <a:gd name="connsiteY9" fmla="*/ 19209 h 376665"/>
              <a:gd name="connsiteX10" fmla="*/ 303177 w 564293"/>
              <a:gd name="connsiteY10" fmla="*/ 19209 h 376665"/>
              <a:gd name="connsiteX11" fmla="*/ 449223 w 564293"/>
              <a:gd name="connsiteY11" fmla="*/ 36611 h 376665"/>
              <a:gd name="connsiteX12" fmla="*/ 495303 w 564293"/>
              <a:gd name="connsiteY12" fmla="*/ 0 h 376665"/>
              <a:gd name="connsiteX13" fmla="*/ 489971 w 564293"/>
              <a:gd name="connsiteY13" fmla="*/ 1046 h 376665"/>
              <a:gd name="connsiteX14" fmla="*/ 468264 w 564293"/>
              <a:gd name="connsiteY14" fmla="*/ 9605 h 376665"/>
              <a:gd name="connsiteX15" fmla="*/ 460267 w 564293"/>
              <a:gd name="connsiteY15" fmla="*/ 17402 h 376665"/>
              <a:gd name="connsiteX16" fmla="*/ 460076 w 564293"/>
              <a:gd name="connsiteY16" fmla="*/ 28528 h 376665"/>
              <a:gd name="connsiteX17" fmla="*/ 514439 w 564293"/>
              <a:gd name="connsiteY17" fmla="*/ 165653 h 376665"/>
              <a:gd name="connsiteX18" fmla="*/ 533385 w 564293"/>
              <a:gd name="connsiteY18" fmla="*/ 173831 h 376665"/>
              <a:gd name="connsiteX19" fmla="*/ 555092 w 564293"/>
              <a:gd name="connsiteY19" fmla="*/ 165273 h 376665"/>
              <a:gd name="connsiteX20" fmla="*/ 563089 w 564293"/>
              <a:gd name="connsiteY20" fmla="*/ 157475 h 376665"/>
              <a:gd name="connsiteX21" fmla="*/ 563280 w 564293"/>
              <a:gd name="connsiteY21" fmla="*/ 146349 h 376665"/>
              <a:gd name="connsiteX22" fmla="*/ 508917 w 564293"/>
              <a:gd name="connsiteY22" fmla="*/ 9129 h 376665"/>
              <a:gd name="connsiteX23" fmla="*/ 495303 w 564293"/>
              <a:gd name="connsiteY23" fmla="*/ 0 h 376665"/>
              <a:gd name="connsiteX24" fmla="*/ 40 w 564293"/>
              <a:gd name="connsiteY24" fmla="*/ 188095 h 376665"/>
              <a:gd name="connsiteX25" fmla="*/ 3563 w 564293"/>
              <a:gd name="connsiteY25" fmla="*/ 198651 h 376665"/>
              <a:gd name="connsiteX26" fmla="*/ 13560 w 564293"/>
              <a:gd name="connsiteY26" fmla="*/ 203691 h 376665"/>
              <a:gd name="connsiteX27" fmla="*/ 36790 w 564293"/>
              <a:gd name="connsiteY27" fmla="*/ 205497 h 376665"/>
              <a:gd name="connsiteX28" fmla="*/ 52404 w 564293"/>
              <a:gd name="connsiteY28" fmla="*/ 192089 h 376665"/>
              <a:gd name="connsiteX29" fmla="*/ 64019 w 564293"/>
              <a:gd name="connsiteY29" fmla="*/ 37943 h 376665"/>
              <a:gd name="connsiteX30" fmla="*/ 60496 w 564293"/>
              <a:gd name="connsiteY30" fmla="*/ 27387 h 376665"/>
              <a:gd name="connsiteX31" fmla="*/ 50500 w 564293"/>
              <a:gd name="connsiteY31" fmla="*/ 22347 h 376665"/>
              <a:gd name="connsiteX32" fmla="*/ 27269 w 564293"/>
              <a:gd name="connsiteY32" fmla="*/ 20635 h 376665"/>
              <a:gd name="connsiteX33" fmla="*/ 26127 w 564293"/>
              <a:gd name="connsiteY33" fmla="*/ 20635 h 376665"/>
              <a:gd name="connsiteX34" fmla="*/ 11560 w 564293"/>
              <a:gd name="connsiteY34" fmla="*/ 34139 h 376665"/>
              <a:gd name="connsiteX35" fmla="*/ 40 w 564293"/>
              <a:gd name="connsiteY35" fmla="*/ 188095 h 376665"/>
              <a:gd name="connsiteX36" fmla="*/ 231867 w 564293"/>
              <a:gd name="connsiteY36" fmla="*/ 325315 h 376665"/>
              <a:gd name="connsiteX37" fmla="*/ 223108 w 564293"/>
              <a:gd name="connsiteY37" fmla="*/ 311622 h 376665"/>
              <a:gd name="connsiteX38" fmla="*/ 194451 w 564293"/>
              <a:gd name="connsiteY38" fmla="*/ 315521 h 376665"/>
              <a:gd name="connsiteX39" fmla="*/ 183884 w 564293"/>
              <a:gd name="connsiteY39" fmla="*/ 328263 h 376665"/>
              <a:gd name="connsiteX40" fmla="*/ 182646 w 564293"/>
              <a:gd name="connsiteY40" fmla="*/ 329975 h 376665"/>
              <a:gd name="connsiteX41" fmla="*/ 173506 w 564293"/>
              <a:gd name="connsiteY41" fmla="*/ 341101 h 376665"/>
              <a:gd name="connsiteX42" fmla="*/ 177124 w 564293"/>
              <a:gd name="connsiteY42" fmla="*/ 371436 h 376665"/>
              <a:gd name="connsiteX43" fmla="*/ 189881 w 564293"/>
              <a:gd name="connsiteY43" fmla="*/ 376666 h 376665"/>
              <a:gd name="connsiteX44" fmla="*/ 205781 w 564293"/>
              <a:gd name="connsiteY44" fmla="*/ 367537 h 376665"/>
              <a:gd name="connsiteX45" fmla="*/ 221299 w 564293"/>
              <a:gd name="connsiteY45" fmla="*/ 348613 h 376665"/>
              <a:gd name="connsiteX46" fmla="*/ 221299 w 564293"/>
              <a:gd name="connsiteY46" fmla="*/ 348613 h 376665"/>
              <a:gd name="connsiteX47" fmla="*/ 226821 w 564293"/>
              <a:gd name="connsiteY47" fmla="*/ 341862 h 376665"/>
              <a:gd name="connsiteX48" fmla="*/ 231867 w 564293"/>
              <a:gd name="connsiteY48" fmla="*/ 325315 h 376665"/>
              <a:gd name="connsiteX49" fmla="*/ 121904 w 564293"/>
              <a:gd name="connsiteY49" fmla="*/ 316471 h 376665"/>
              <a:gd name="connsiteX50" fmla="*/ 128378 w 564293"/>
              <a:gd name="connsiteY50" fmla="*/ 343954 h 376665"/>
              <a:gd name="connsiteX51" fmla="*/ 157035 w 564293"/>
              <a:gd name="connsiteY51" fmla="*/ 339960 h 376665"/>
              <a:gd name="connsiteX52" fmla="*/ 183788 w 564293"/>
              <a:gd name="connsiteY52" fmla="*/ 308008 h 376665"/>
              <a:gd name="connsiteX53" fmla="*/ 180170 w 564293"/>
              <a:gd name="connsiteY53" fmla="*/ 277673 h 376665"/>
              <a:gd name="connsiteX54" fmla="*/ 151513 w 564293"/>
              <a:gd name="connsiteY54" fmla="*/ 281667 h 376665"/>
              <a:gd name="connsiteX55" fmla="*/ 136852 w 564293"/>
              <a:gd name="connsiteY55" fmla="*/ 299069 h 376665"/>
              <a:gd name="connsiteX56" fmla="*/ 136852 w 564293"/>
              <a:gd name="connsiteY56" fmla="*/ 299069 h 376665"/>
              <a:gd name="connsiteX57" fmla="*/ 135328 w 564293"/>
              <a:gd name="connsiteY57" fmla="*/ 300971 h 376665"/>
              <a:gd name="connsiteX58" fmla="*/ 121904 w 564293"/>
              <a:gd name="connsiteY58" fmla="*/ 316471 h 376665"/>
              <a:gd name="connsiteX59" fmla="*/ 83060 w 564293"/>
              <a:gd name="connsiteY59" fmla="*/ 277673 h 376665"/>
              <a:gd name="connsiteX60" fmla="*/ 77919 w 564293"/>
              <a:gd name="connsiteY60" fmla="*/ 294315 h 376665"/>
              <a:gd name="connsiteX61" fmla="*/ 86678 w 564293"/>
              <a:gd name="connsiteY61" fmla="*/ 308008 h 376665"/>
              <a:gd name="connsiteX62" fmla="*/ 115335 w 564293"/>
              <a:gd name="connsiteY62" fmla="*/ 304014 h 376665"/>
              <a:gd name="connsiteX63" fmla="*/ 144849 w 564293"/>
              <a:gd name="connsiteY63" fmla="*/ 269210 h 376665"/>
              <a:gd name="connsiteX64" fmla="*/ 149990 w 564293"/>
              <a:gd name="connsiteY64" fmla="*/ 252569 h 376665"/>
              <a:gd name="connsiteX65" fmla="*/ 141231 w 564293"/>
              <a:gd name="connsiteY65" fmla="*/ 238875 h 376665"/>
              <a:gd name="connsiteX66" fmla="*/ 112574 w 564293"/>
              <a:gd name="connsiteY66" fmla="*/ 242774 h 376665"/>
              <a:gd name="connsiteX67" fmla="*/ 97912 w 564293"/>
              <a:gd name="connsiteY67" fmla="*/ 260271 h 376665"/>
              <a:gd name="connsiteX68" fmla="*/ 97912 w 564293"/>
              <a:gd name="connsiteY68" fmla="*/ 260271 h 376665"/>
              <a:gd name="connsiteX69" fmla="*/ 96389 w 564293"/>
              <a:gd name="connsiteY69" fmla="*/ 262173 h 376665"/>
              <a:gd name="connsiteX70" fmla="*/ 83060 w 564293"/>
              <a:gd name="connsiteY70" fmla="*/ 277673 h 376665"/>
              <a:gd name="connsiteX71" fmla="*/ 76681 w 564293"/>
              <a:gd name="connsiteY71" fmla="*/ 264931 h 376665"/>
              <a:gd name="connsiteX72" fmla="*/ 106005 w 564293"/>
              <a:gd name="connsiteY72" fmla="*/ 230412 h 376665"/>
              <a:gd name="connsiteX73" fmla="*/ 102387 w 564293"/>
              <a:gd name="connsiteY73" fmla="*/ 200077 h 376665"/>
              <a:gd name="connsiteX74" fmla="*/ 73730 w 564293"/>
              <a:gd name="connsiteY74" fmla="*/ 204071 h 376665"/>
              <a:gd name="connsiteX75" fmla="*/ 64114 w 564293"/>
              <a:gd name="connsiteY75" fmla="*/ 216338 h 376665"/>
              <a:gd name="connsiteX76" fmla="*/ 64209 w 564293"/>
              <a:gd name="connsiteY76" fmla="*/ 216433 h 376665"/>
              <a:gd name="connsiteX77" fmla="*/ 62686 w 564293"/>
              <a:gd name="connsiteY77" fmla="*/ 218335 h 376665"/>
              <a:gd name="connsiteX78" fmla="*/ 49262 w 564293"/>
              <a:gd name="connsiteY78" fmla="*/ 233740 h 376665"/>
              <a:gd name="connsiteX79" fmla="*/ 42597 w 564293"/>
              <a:gd name="connsiteY79" fmla="*/ 250191 h 376665"/>
              <a:gd name="connsiteX80" fmla="*/ 49072 w 564293"/>
              <a:gd name="connsiteY80" fmla="*/ 261507 h 376665"/>
              <a:gd name="connsiteX81" fmla="*/ 65733 w 564293"/>
              <a:gd name="connsiteY81" fmla="*/ 269971 h 376665"/>
              <a:gd name="connsiteX82" fmla="*/ 76681 w 564293"/>
              <a:gd name="connsiteY82" fmla="*/ 264931 h 376665"/>
              <a:gd name="connsiteX83" fmla="*/ 427706 w 564293"/>
              <a:gd name="connsiteY83" fmla="*/ 234786 h 376665"/>
              <a:gd name="connsiteX84" fmla="*/ 424945 w 564293"/>
              <a:gd name="connsiteY84" fmla="*/ 204642 h 376665"/>
              <a:gd name="connsiteX85" fmla="*/ 414377 w 564293"/>
              <a:gd name="connsiteY85" fmla="*/ 194847 h 376665"/>
              <a:gd name="connsiteX86" fmla="*/ 284707 w 564293"/>
              <a:gd name="connsiteY86" fmla="*/ 87391 h 376665"/>
              <a:gd name="connsiteX87" fmla="*/ 246719 w 564293"/>
              <a:gd name="connsiteY87" fmla="*/ 99183 h 376665"/>
              <a:gd name="connsiteX88" fmla="*/ 246148 w 564293"/>
              <a:gd name="connsiteY88" fmla="*/ 99373 h 376665"/>
              <a:gd name="connsiteX89" fmla="*/ 204829 w 564293"/>
              <a:gd name="connsiteY89" fmla="*/ 105744 h 376665"/>
              <a:gd name="connsiteX90" fmla="*/ 178742 w 564293"/>
              <a:gd name="connsiteY90" fmla="*/ 99658 h 376665"/>
              <a:gd name="connsiteX91" fmla="*/ 166270 w 564293"/>
              <a:gd name="connsiteY91" fmla="*/ 78262 h 376665"/>
              <a:gd name="connsiteX92" fmla="*/ 184359 w 564293"/>
              <a:gd name="connsiteY92" fmla="*/ 51636 h 376665"/>
              <a:gd name="connsiteX93" fmla="*/ 77157 w 564293"/>
              <a:gd name="connsiteY93" fmla="*/ 38323 h 376665"/>
              <a:gd name="connsiteX94" fmla="*/ 66113 w 564293"/>
              <a:gd name="connsiteY94" fmla="*/ 192850 h 376665"/>
              <a:gd name="connsiteX95" fmla="*/ 89725 w 564293"/>
              <a:gd name="connsiteY95" fmla="*/ 181629 h 376665"/>
              <a:gd name="connsiteX96" fmla="*/ 110860 w 564293"/>
              <a:gd name="connsiteY96" fmla="*/ 189807 h 376665"/>
              <a:gd name="connsiteX97" fmla="*/ 124475 w 564293"/>
              <a:gd name="connsiteY97" fmla="*/ 220807 h 376665"/>
              <a:gd name="connsiteX98" fmla="*/ 149800 w 564293"/>
              <a:gd name="connsiteY98" fmla="*/ 228700 h 376665"/>
              <a:gd name="connsiteX99" fmla="*/ 163414 w 564293"/>
              <a:gd name="connsiteY99" fmla="*/ 259701 h 376665"/>
              <a:gd name="connsiteX100" fmla="*/ 188739 w 564293"/>
              <a:gd name="connsiteY100" fmla="*/ 267594 h 376665"/>
              <a:gd name="connsiteX101" fmla="*/ 202544 w 564293"/>
              <a:gd name="connsiteY101" fmla="*/ 294505 h 376665"/>
              <a:gd name="connsiteX102" fmla="*/ 231582 w 564293"/>
              <a:gd name="connsiteY102" fmla="*/ 301542 h 376665"/>
              <a:gd name="connsiteX103" fmla="*/ 243482 w 564293"/>
              <a:gd name="connsiteY103" fmla="*/ 339104 h 376665"/>
              <a:gd name="connsiteX104" fmla="*/ 252717 w 564293"/>
              <a:gd name="connsiteY104" fmla="*/ 346616 h 376665"/>
              <a:gd name="connsiteX105" fmla="*/ 254907 w 564293"/>
              <a:gd name="connsiteY105" fmla="*/ 348233 h 376665"/>
              <a:gd name="connsiteX106" fmla="*/ 255288 w 564293"/>
              <a:gd name="connsiteY106" fmla="*/ 348518 h 376665"/>
              <a:gd name="connsiteX107" fmla="*/ 266522 w 564293"/>
              <a:gd name="connsiteY107" fmla="*/ 352417 h 376665"/>
              <a:gd name="connsiteX108" fmla="*/ 281184 w 564293"/>
              <a:gd name="connsiteY108" fmla="*/ 344429 h 376665"/>
              <a:gd name="connsiteX109" fmla="*/ 283469 w 564293"/>
              <a:gd name="connsiteY109" fmla="*/ 321987 h 376665"/>
              <a:gd name="connsiteX110" fmla="*/ 282803 w 564293"/>
              <a:gd name="connsiteY110" fmla="*/ 321321 h 376665"/>
              <a:gd name="connsiteX111" fmla="*/ 235104 w 564293"/>
              <a:gd name="connsiteY111" fmla="*/ 280907 h 376665"/>
              <a:gd name="connsiteX112" fmla="*/ 232438 w 564293"/>
              <a:gd name="connsiteY112" fmla="*/ 275677 h 376665"/>
              <a:gd name="connsiteX113" fmla="*/ 234247 w 564293"/>
              <a:gd name="connsiteY113" fmla="*/ 270066 h 376665"/>
              <a:gd name="connsiteX114" fmla="*/ 245006 w 564293"/>
              <a:gd name="connsiteY114" fmla="*/ 269210 h 376665"/>
              <a:gd name="connsiteX115" fmla="*/ 307461 w 564293"/>
              <a:gd name="connsiteY115" fmla="*/ 322082 h 376665"/>
              <a:gd name="connsiteX116" fmla="*/ 318029 w 564293"/>
              <a:gd name="connsiteY116" fmla="*/ 325030 h 376665"/>
              <a:gd name="connsiteX117" fmla="*/ 335071 w 564293"/>
              <a:gd name="connsiteY117" fmla="*/ 316091 h 376665"/>
              <a:gd name="connsiteX118" fmla="*/ 340212 w 564293"/>
              <a:gd name="connsiteY118" fmla="*/ 301066 h 376665"/>
              <a:gd name="connsiteX119" fmla="*/ 330881 w 564293"/>
              <a:gd name="connsiteY119" fmla="*/ 285851 h 376665"/>
              <a:gd name="connsiteX120" fmla="*/ 323455 w 564293"/>
              <a:gd name="connsiteY120" fmla="*/ 279861 h 376665"/>
              <a:gd name="connsiteX121" fmla="*/ 323551 w 564293"/>
              <a:gd name="connsiteY121" fmla="*/ 279766 h 376665"/>
              <a:gd name="connsiteX122" fmla="*/ 288896 w 564293"/>
              <a:gd name="connsiteY122" fmla="*/ 251618 h 376665"/>
              <a:gd name="connsiteX123" fmla="*/ 286135 w 564293"/>
              <a:gd name="connsiteY123" fmla="*/ 246483 h 376665"/>
              <a:gd name="connsiteX124" fmla="*/ 287848 w 564293"/>
              <a:gd name="connsiteY124" fmla="*/ 240872 h 376665"/>
              <a:gd name="connsiteX125" fmla="*/ 298607 w 564293"/>
              <a:gd name="connsiteY125" fmla="*/ 239731 h 376665"/>
              <a:gd name="connsiteX126" fmla="*/ 355730 w 564293"/>
              <a:gd name="connsiteY126" fmla="*/ 286137 h 376665"/>
              <a:gd name="connsiteX127" fmla="*/ 368964 w 564293"/>
              <a:gd name="connsiteY127" fmla="*/ 291272 h 376665"/>
              <a:gd name="connsiteX128" fmla="*/ 388005 w 564293"/>
              <a:gd name="connsiteY128" fmla="*/ 280907 h 376665"/>
              <a:gd name="connsiteX129" fmla="*/ 393718 w 564293"/>
              <a:gd name="connsiteY129" fmla="*/ 265692 h 376665"/>
              <a:gd name="connsiteX130" fmla="*/ 384578 w 564293"/>
              <a:gd name="connsiteY130" fmla="*/ 250762 h 376665"/>
              <a:gd name="connsiteX131" fmla="*/ 367821 w 564293"/>
              <a:gd name="connsiteY131" fmla="*/ 237163 h 376665"/>
              <a:gd name="connsiteX132" fmla="*/ 367917 w 564293"/>
              <a:gd name="connsiteY132" fmla="*/ 237069 h 376665"/>
              <a:gd name="connsiteX133" fmla="*/ 338117 w 564293"/>
              <a:gd name="connsiteY133" fmla="*/ 212915 h 376665"/>
              <a:gd name="connsiteX134" fmla="*/ 336975 w 564293"/>
              <a:gd name="connsiteY134" fmla="*/ 202169 h 376665"/>
              <a:gd name="connsiteX135" fmla="*/ 347733 w 564293"/>
              <a:gd name="connsiteY135" fmla="*/ 201028 h 376665"/>
              <a:gd name="connsiteX136" fmla="*/ 396193 w 564293"/>
              <a:gd name="connsiteY136" fmla="*/ 240397 h 376665"/>
              <a:gd name="connsiteX137" fmla="*/ 427706 w 564293"/>
              <a:gd name="connsiteY137" fmla="*/ 234786 h 3766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Lst>
            <a:rect l="l" t="t" r="r" b="b"/>
            <a:pathLst>
              <a:path w="564293" h="376665">
                <a:moveTo>
                  <a:pt x="449223" y="36611"/>
                </a:moveTo>
                <a:lnTo>
                  <a:pt x="501301" y="167175"/>
                </a:lnTo>
                <a:lnTo>
                  <a:pt x="435799" y="195322"/>
                </a:lnTo>
                <a:cubicBezTo>
                  <a:pt x="401525" y="165558"/>
                  <a:pt x="295370" y="73983"/>
                  <a:pt x="286325" y="73412"/>
                </a:cubicBezTo>
                <a:cubicBezTo>
                  <a:pt x="278709" y="73412"/>
                  <a:pt x="245863" y="84919"/>
                  <a:pt x="242245" y="86155"/>
                </a:cubicBezTo>
                <a:cubicBezTo>
                  <a:pt x="242054" y="86250"/>
                  <a:pt x="222061" y="92051"/>
                  <a:pt x="204733" y="92051"/>
                </a:cubicBezTo>
                <a:cubicBezTo>
                  <a:pt x="196356" y="92051"/>
                  <a:pt x="190072" y="90719"/>
                  <a:pt x="185978" y="88152"/>
                </a:cubicBezTo>
                <a:cubicBezTo>
                  <a:pt x="181694" y="85489"/>
                  <a:pt x="179599" y="82256"/>
                  <a:pt x="179789" y="78737"/>
                </a:cubicBezTo>
                <a:cubicBezTo>
                  <a:pt x="180075" y="71986"/>
                  <a:pt x="187787" y="65139"/>
                  <a:pt x="191881" y="62952"/>
                </a:cubicBezTo>
                <a:cubicBezTo>
                  <a:pt x="219776" y="48022"/>
                  <a:pt x="294227" y="20065"/>
                  <a:pt x="301844" y="19209"/>
                </a:cubicBezTo>
                <a:cubicBezTo>
                  <a:pt x="302225" y="19209"/>
                  <a:pt x="302605" y="19209"/>
                  <a:pt x="303177" y="19209"/>
                </a:cubicBezTo>
                <a:cubicBezTo>
                  <a:pt x="321171" y="19114"/>
                  <a:pt x="435323" y="34709"/>
                  <a:pt x="449223" y="36611"/>
                </a:cubicBezTo>
                <a:close/>
                <a:moveTo>
                  <a:pt x="495303" y="0"/>
                </a:moveTo>
                <a:cubicBezTo>
                  <a:pt x="493494" y="0"/>
                  <a:pt x="491685" y="380"/>
                  <a:pt x="489971" y="1046"/>
                </a:cubicBezTo>
                <a:lnTo>
                  <a:pt x="468264" y="9605"/>
                </a:lnTo>
                <a:cubicBezTo>
                  <a:pt x="464646" y="11031"/>
                  <a:pt x="461790" y="13789"/>
                  <a:pt x="460267" y="17402"/>
                </a:cubicBezTo>
                <a:cubicBezTo>
                  <a:pt x="458743" y="21016"/>
                  <a:pt x="458648" y="24914"/>
                  <a:pt x="460076" y="28528"/>
                </a:cubicBezTo>
                <a:lnTo>
                  <a:pt x="514439" y="165653"/>
                </a:lnTo>
                <a:cubicBezTo>
                  <a:pt x="517295" y="172975"/>
                  <a:pt x="525959" y="176779"/>
                  <a:pt x="533385" y="173831"/>
                </a:cubicBezTo>
                <a:lnTo>
                  <a:pt x="555092" y="165273"/>
                </a:lnTo>
                <a:cubicBezTo>
                  <a:pt x="558710" y="163846"/>
                  <a:pt x="561566" y="161089"/>
                  <a:pt x="563089" y="157475"/>
                </a:cubicBezTo>
                <a:cubicBezTo>
                  <a:pt x="564613" y="153862"/>
                  <a:pt x="564708" y="149963"/>
                  <a:pt x="563280" y="146349"/>
                </a:cubicBezTo>
                <a:lnTo>
                  <a:pt x="508917" y="9129"/>
                </a:lnTo>
                <a:cubicBezTo>
                  <a:pt x="506632" y="3614"/>
                  <a:pt x="501301" y="0"/>
                  <a:pt x="495303" y="0"/>
                </a:cubicBezTo>
                <a:close/>
                <a:moveTo>
                  <a:pt x="40" y="188095"/>
                </a:moveTo>
                <a:cubicBezTo>
                  <a:pt x="-245" y="191994"/>
                  <a:pt x="992" y="195703"/>
                  <a:pt x="3563" y="198651"/>
                </a:cubicBezTo>
                <a:cubicBezTo>
                  <a:pt x="6134" y="201599"/>
                  <a:pt x="9656" y="203405"/>
                  <a:pt x="13560" y="203691"/>
                </a:cubicBezTo>
                <a:lnTo>
                  <a:pt x="36790" y="205497"/>
                </a:lnTo>
                <a:cubicBezTo>
                  <a:pt x="44883" y="206163"/>
                  <a:pt x="51832" y="199982"/>
                  <a:pt x="52404" y="192089"/>
                </a:cubicBezTo>
                <a:lnTo>
                  <a:pt x="64019" y="37943"/>
                </a:lnTo>
                <a:cubicBezTo>
                  <a:pt x="64304" y="34044"/>
                  <a:pt x="63067" y="30335"/>
                  <a:pt x="60496" y="27387"/>
                </a:cubicBezTo>
                <a:cubicBezTo>
                  <a:pt x="57926" y="24439"/>
                  <a:pt x="54403" y="22632"/>
                  <a:pt x="50500" y="22347"/>
                </a:cubicBezTo>
                <a:lnTo>
                  <a:pt x="27269" y="20635"/>
                </a:lnTo>
                <a:cubicBezTo>
                  <a:pt x="26889" y="20635"/>
                  <a:pt x="26508" y="20635"/>
                  <a:pt x="26127" y="20635"/>
                </a:cubicBezTo>
                <a:cubicBezTo>
                  <a:pt x="18510" y="20635"/>
                  <a:pt x="12132" y="26531"/>
                  <a:pt x="11560" y="34139"/>
                </a:cubicBezTo>
                <a:lnTo>
                  <a:pt x="40" y="188095"/>
                </a:lnTo>
                <a:close/>
                <a:moveTo>
                  <a:pt x="231867" y="325315"/>
                </a:moveTo>
                <a:cubicBezTo>
                  <a:pt x="230915" y="320370"/>
                  <a:pt x="227869" y="315616"/>
                  <a:pt x="223108" y="311622"/>
                </a:cubicBezTo>
                <a:cubicBezTo>
                  <a:pt x="213302" y="303539"/>
                  <a:pt x="203210" y="304870"/>
                  <a:pt x="194451" y="315521"/>
                </a:cubicBezTo>
                <a:lnTo>
                  <a:pt x="183884" y="328263"/>
                </a:lnTo>
                <a:lnTo>
                  <a:pt x="182646" y="329975"/>
                </a:lnTo>
                <a:lnTo>
                  <a:pt x="173506" y="341101"/>
                </a:lnTo>
                <a:cubicBezTo>
                  <a:pt x="161034" y="356316"/>
                  <a:pt x="173125" y="368108"/>
                  <a:pt x="177124" y="371436"/>
                </a:cubicBezTo>
                <a:cubicBezTo>
                  <a:pt x="181408" y="374859"/>
                  <a:pt x="185692" y="376666"/>
                  <a:pt x="189881" y="376666"/>
                </a:cubicBezTo>
                <a:cubicBezTo>
                  <a:pt x="195403" y="376666"/>
                  <a:pt x="200830" y="373623"/>
                  <a:pt x="205781" y="367537"/>
                </a:cubicBezTo>
                <a:lnTo>
                  <a:pt x="221299" y="348613"/>
                </a:lnTo>
                <a:lnTo>
                  <a:pt x="221299" y="348613"/>
                </a:lnTo>
                <a:lnTo>
                  <a:pt x="226821" y="341862"/>
                </a:lnTo>
                <a:cubicBezTo>
                  <a:pt x="231106" y="336536"/>
                  <a:pt x="232819" y="330926"/>
                  <a:pt x="231867" y="325315"/>
                </a:cubicBezTo>
                <a:close/>
                <a:moveTo>
                  <a:pt x="121904" y="316471"/>
                </a:moveTo>
                <a:cubicBezTo>
                  <a:pt x="114288" y="325791"/>
                  <a:pt x="116192" y="334064"/>
                  <a:pt x="128378" y="343954"/>
                </a:cubicBezTo>
                <a:cubicBezTo>
                  <a:pt x="138184" y="352037"/>
                  <a:pt x="148276" y="350705"/>
                  <a:pt x="157035" y="339960"/>
                </a:cubicBezTo>
                <a:lnTo>
                  <a:pt x="183788" y="308008"/>
                </a:lnTo>
                <a:cubicBezTo>
                  <a:pt x="196260" y="292793"/>
                  <a:pt x="184169" y="281002"/>
                  <a:pt x="180170" y="277673"/>
                </a:cubicBezTo>
                <a:cubicBezTo>
                  <a:pt x="170364" y="269590"/>
                  <a:pt x="160272" y="270922"/>
                  <a:pt x="151513" y="281667"/>
                </a:cubicBezTo>
                <a:lnTo>
                  <a:pt x="136852" y="299069"/>
                </a:lnTo>
                <a:lnTo>
                  <a:pt x="136852" y="299069"/>
                </a:lnTo>
                <a:lnTo>
                  <a:pt x="135328" y="300971"/>
                </a:lnTo>
                <a:lnTo>
                  <a:pt x="121904" y="316471"/>
                </a:lnTo>
                <a:close/>
                <a:moveTo>
                  <a:pt x="83060" y="277673"/>
                </a:moveTo>
                <a:cubicBezTo>
                  <a:pt x="78681" y="283094"/>
                  <a:pt x="76872" y="288704"/>
                  <a:pt x="77919" y="294315"/>
                </a:cubicBezTo>
                <a:cubicBezTo>
                  <a:pt x="78871" y="299260"/>
                  <a:pt x="81918" y="304014"/>
                  <a:pt x="86678" y="308008"/>
                </a:cubicBezTo>
                <a:cubicBezTo>
                  <a:pt x="96484" y="316091"/>
                  <a:pt x="106576" y="314760"/>
                  <a:pt x="115335" y="304014"/>
                </a:cubicBezTo>
                <a:lnTo>
                  <a:pt x="144849" y="269210"/>
                </a:lnTo>
                <a:cubicBezTo>
                  <a:pt x="149324" y="263790"/>
                  <a:pt x="151037" y="258179"/>
                  <a:pt x="149990" y="252569"/>
                </a:cubicBezTo>
                <a:cubicBezTo>
                  <a:pt x="149133" y="247624"/>
                  <a:pt x="146087" y="242869"/>
                  <a:pt x="141231" y="238875"/>
                </a:cubicBezTo>
                <a:cubicBezTo>
                  <a:pt x="131425" y="230792"/>
                  <a:pt x="121333" y="232124"/>
                  <a:pt x="112574" y="242774"/>
                </a:cubicBezTo>
                <a:lnTo>
                  <a:pt x="97912" y="260271"/>
                </a:lnTo>
                <a:lnTo>
                  <a:pt x="97912" y="260271"/>
                </a:lnTo>
                <a:lnTo>
                  <a:pt x="96389" y="262173"/>
                </a:lnTo>
                <a:lnTo>
                  <a:pt x="83060" y="277673"/>
                </a:lnTo>
                <a:close/>
                <a:moveTo>
                  <a:pt x="76681" y="264931"/>
                </a:moveTo>
                <a:lnTo>
                  <a:pt x="106005" y="230412"/>
                </a:lnTo>
                <a:cubicBezTo>
                  <a:pt x="118477" y="215197"/>
                  <a:pt x="106386" y="203405"/>
                  <a:pt x="102387" y="200077"/>
                </a:cubicBezTo>
                <a:cubicBezTo>
                  <a:pt x="92486" y="191994"/>
                  <a:pt x="82489" y="193325"/>
                  <a:pt x="73730" y="204071"/>
                </a:cubicBezTo>
                <a:lnTo>
                  <a:pt x="64114" y="216338"/>
                </a:lnTo>
                <a:lnTo>
                  <a:pt x="64209" y="216433"/>
                </a:lnTo>
                <a:lnTo>
                  <a:pt x="62686" y="218335"/>
                </a:lnTo>
                <a:lnTo>
                  <a:pt x="49262" y="233740"/>
                </a:lnTo>
                <a:cubicBezTo>
                  <a:pt x="44311" y="239446"/>
                  <a:pt x="42026" y="244961"/>
                  <a:pt x="42597" y="250191"/>
                </a:cubicBezTo>
                <a:cubicBezTo>
                  <a:pt x="43169" y="255992"/>
                  <a:pt x="46882" y="259796"/>
                  <a:pt x="49072" y="261507"/>
                </a:cubicBezTo>
                <a:cubicBezTo>
                  <a:pt x="54118" y="265501"/>
                  <a:pt x="59639" y="269971"/>
                  <a:pt x="65733" y="269971"/>
                </a:cubicBezTo>
                <a:cubicBezTo>
                  <a:pt x="69446" y="269876"/>
                  <a:pt x="73064" y="268259"/>
                  <a:pt x="76681" y="264931"/>
                </a:cubicBezTo>
                <a:close/>
                <a:moveTo>
                  <a:pt x="427706" y="234786"/>
                </a:moveTo>
                <a:cubicBezTo>
                  <a:pt x="433895" y="227084"/>
                  <a:pt x="438560" y="215673"/>
                  <a:pt x="424945" y="204642"/>
                </a:cubicBezTo>
                <a:lnTo>
                  <a:pt x="414377" y="194847"/>
                </a:lnTo>
                <a:cubicBezTo>
                  <a:pt x="361252" y="148917"/>
                  <a:pt x="298607" y="96235"/>
                  <a:pt x="284707" y="87391"/>
                </a:cubicBezTo>
                <a:cubicBezTo>
                  <a:pt x="278042" y="88722"/>
                  <a:pt x="260524" y="94238"/>
                  <a:pt x="246719" y="99183"/>
                </a:cubicBezTo>
                <a:lnTo>
                  <a:pt x="246148" y="99373"/>
                </a:lnTo>
                <a:cubicBezTo>
                  <a:pt x="245291" y="99658"/>
                  <a:pt x="224060" y="105744"/>
                  <a:pt x="204829" y="105744"/>
                </a:cubicBezTo>
                <a:cubicBezTo>
                  <a:pt x="193690" y="105744"/>
                  <a:pt x="185121" y="103747"/>
                  <a:pt x="178742" y="99658"/>
                </a:cubicBezTo>
                <a:cubicBezTo>
                  <a:pt x="167413" y="92431"/>
                  <a:pt x="166080" y="83112"/>
                  <a:pt x="166270" y="78262"/>
                </a:cubicBezTo>
                <a:cubicBezTo>
                  <a:pt x="166746" y="66185"/>
                  <a:pt x="176933" y="56105"/>
                  <a:pt x="184359" y="51636"/>
                </a:cubicBezTo>
                <a:lnTo>
                  <a:pt x="77157" y="38323"/>
                </a:lnTo>
                <a:lnTo>
                  <a:pt x="66113" y="192850"/>
                </a:lnTo>
                <a:cubicBezTo>
                  <a:pt x="74872" y="183721"/>
                  <a:pt x="83631" y="181629"/>
                  <a:pt x="89725" y="181629"/>
                </a:cubicBezTo>
                <a:cubicBezTo>
                  <a:pt x="96960" y="181629"/>
                  <a:pt x="104291" y="184482"/>
                  <a:pt x="110860" y="189807"/>
                </a:cubicBezTo>
                <a:cubicBezTo>
                  <a:pt x="121142" y="198270"/>
                  <a:pt x="125998" y="209396"/>
                  <a:pt x="124475" y="220807"/>
                </a:cubicBezTo>
                <a:cubicBezTo>
                  <a:pt x="133424" y="219381"/>
                  <a:pt x="141993" y="222329"/>
                  <a:pt x="149800" y="228700"/>
                </a:cubicBezTo>
                <a:cubicBezTo>
                  <a:pt x="160082" y="237163"/>
                  <a:pt x="164937" y="248290"/>
                  <a:pt x="163414" y="259701"/>
                </a:cubicBezTo>
                <a:cubicBezTo>
                  <a:pt x="172363" y="258274"/>
                  <a:pt x="180932" y="261222"/>
                  <a:pt x="188739" y="267594"/>
                </a:cubicBezTo>
                <a:cubicBezTo>
                  <a:pt x="197688" y="274916"/>
                  <a:pt x="202544" y="284520"/>
                  <a:pt x="202544" y="294505"/>
                </a:cubicBezTo>
                <a:cubicBezTo>
                  <a:pt x="212350" y="291557"/>
                  <a:pt x="222632" y="294220"/>
                  <a:pt x="231582" y="301542"/>
                </a:cubicBezTo>
                <a:cubicBezTo>
                  <a:pt x="243959" y="311717"/>
                  <a:pt x="248338" y="325601"/>
                  <a:pt x="243482" y="339104"/>
                </a:cubicBezTo>
                <a:lnTo>
                  <a:pt x="252717" y="346616"/>
                </a:lnTo>
                <a:cubicBezTo>
                  <a:pt x="253479" y="347187"/>
                  <a:pt x="254145" y="347757"/>
                  <a:pt x="254907" y="348233"/>
                </a:cubicBezTo>
                <a:lnTo>
                  <a:pt x="255288" y="348518"/>
                </a:lnTo>
                <a:cubicBezTo>
                  <a:pt x="259096" y="351086"/>
                  <a:pt x="262904" y="352417"/>
                  <a:pt x="266522" y="352417"/>
                </a:cubicBezTo>
                <a:cubicBezTo>
                  <a:pt x="273187" y="352417"/>
                  <a:pt x="278233" y="348043"/>
                  <a:pt x="281184" y="344429"/>
                </a:cubicBezTo>
                <a:cubicBezTo>
                  <a:pt x="287658" y="336536"/>
                  <a:pt x="291562" y="330260"/>
                  <a:pt x="283469" y="321987"/>
                </a:cubicBezTo>
                <a:lnTo>
                  <a:pt x="282803" y="321321"/>
                </a:lnTo>
                <a:lnTo>
                  <a:pt x="235104" y="280907"/>
                </a:lnTo>
                <a:cubicBezTo>
                  <a:pt x="233581" y="279575"/>
                  <a:pt x="232629" y="277769"/>
                  <a:pt x="232438" y="275677"/>
                </a:cubicBezTo>
                <a:cubicBezTo>
                  <a:pt x="232248" y="273679"/>
                  <a:pt x="232915" y="271682"/>
                  <a:pt x="234247" y="270066"/>
                </a:cubicBezTo>
                <a:cubicBezTo>
                  <a:pt x="236913" y="266928"/>
                  <a:pt x="241959" y="266547"/>
                  <a:pt x="245006" y="269210"/>
                </a:cubicBezTo>
                <a:lnTo>
                  <a:pt x="307461" y="322082"/>
                </a:lnTo>
                <a:cubicBezTo>
                  <a:pt x="310698" y="323984"/>
                  <a:pt x="314316" y="325030"/>
                  <a:pt x="318029" y="325030"/>
                </a:cubicBezTo>
                <a:cubicBezTo>
                  <a:pt x="324313" y="325030"/>
                  <a:pt x="330406" y="321892"/>
                  <a:pt x="335071" y="316091"/>
                </a:cubicBezTo>
                <a:cubicBezTo>
                  <a:pt x="338974" y="311337"/>
                  <a:pt x="340783" y="306106"/>
                  <a:pt x="340212" y="301066"/>
                </a:cubicBezTo>
                <a:cubicBezTo>
                  <a:pt x="339641" y="295646"/>
                  <a:pt x="336404" y="290416"/>
                  <a:pt x="330881" y="285851"/>
                </a:cubicBezTo>
                <a:lnTo>
                  <a:pt x="323455" y="279861"/>
                </a:lnTo>
                <a:lnTo>
                  <a:pt x="323551" y="279766"/>
                </a:lnTo>
                <a:lnTo>
                  <a:pt x="288896" y="251618"/>
                </a:lnTo>
                <a:cubicBezTo>
                  <a:pt x="287277" y="250286"/>
                  <a:pt x="286325" y="248480"/>
                  <a:pt x="286135" y="246483"/>
                </a:cubicBezTo>
                <a:cubicBezTo>
                  <a:pt x="285944" y="244486"/>
                  <a:pt x="286516" y="242489"/>
                  <a:pt x="287848" y="240872"/>
                </a:cubicBezTo>
                <a:cubicBezTo>
                  <a:pt x="290419" y="237734"/>
                  <a:pt x="295465" y="237163"/>
                  <a:pt x="298607" y="239731"/>
                </a:cubicBezTo>
                <a:lnTo>
                  <a:pt x="355730" y="286137"/>
                </a:lnTo>
                <a:cubicBezTo>
                  <a:pt x="359920" y="289560"/>
                  <a:pt x="364394" y="291272"/>
                  <a:pt x="368964" y="291272"/>
                </a:cubicBezTo>
                <a:cubicBezTo>
                  <a:pt x="375724" y="291272"/>
                  <a:pt x="382674" y="287468"/>
                  <a:pt x="388005" y="280907"/>
                </a:cubicBezTo>
                <a:cubicBezTo>
                  <a:pt x="392194" y="275771"/>
                  <a:pt x="394098" y="270731"/>
                  <a:pt x="393718" y="265692"/>
                </a:cubicBezTo>
                <a:cubicBezTo>
                  <a:pt x="393337" y="260366"/>
                  <a:pt x="390195" y="255326"/>
                  <a:pt x="384578" y="250762"/>
                </a:cubicBezTo>
                <a:lnTo>
                  <a:pt x="367821" y="237163"/>
                </a:lnTo>
                <a:lnTo>
                  <a:pt x="367917" y="237069"/>
                </a:lnTo>
                <a:lnTo>
                  <a:pt x="338117" y="212915"/>
                </a:lnTo>
                <a:cubicBezTo>
                  <a:pt x="334880" y="210252"/>
                  <a:pt x="334309" y="205402"/>
                  <a:pt x="336975" y="202169"/>
                </a:cubicBezTo>
                <a:cubicBezTo>
                  <a:pt x="339545" y="199031"/>
                  <a:pt x="344591" y="198460"/>
                  <a:pt x="347733" y="201028"/>
                </a:cubicBezTo>
                <a:lnTo>
                  <a:pt x="396193" y="240397"/>
                </a:lnTo>
                <a:cubicBezTo>
                  <a:pt x="406285" y="248480"/>
                  <a:pt x="418471" y="246102"/>
                  <a:pt x="427706" y="234786"/>
                </a:cubicBezTo>
                <a:close/>
              </a:path>
            </a:pathLst>
          </a:custGeom>
          <a:solidFill>
            <a:srgbClr val="FFFFFF"/>
          </a:solidFill>
          <a:ln w="9512"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9040709E-6253-C3AD-7679-D8A2A0D2102E}"/>
              </a:ext>
            </a:extLst>
          </p:cNvPr>
          <p:cNvSpPr/>
          <p:nvPr/>
        </p:nvSpPr>
        <p:spPr>
          <a:xfrm>
            <a:off x="5738182" y="2481908"/>
            <a:ext cx="945284" cy="498304"/>
          </a:xfrm>
          <a:custGeom>
            <a:avLst/>
            <a:gdLst>
              <a:gd name="connsiteX0" fmla="*/ 473980 w 653200"/>
              <a:gd name="connsiteY0" fmla="*/ 324079 h 344333"/>
              <a:gd name="connsiteX1" fmla="*/ 444181 w 653200"/>
              <a:gd name="connsiteY1" fmla="*/ 334254 h 344333"/>
              <a:gd name="connsiteX2" fmla="*/ 335360 w 653200"/>
              <a:gd name="connsiteY2" fmla="*/ 344239 h 344333"/>
              <a:gd name="connsiteX3" fmla="*/ 226540 w 653200"/>
              <a:gd name="connsiteY3" fmla="*/ 334254 h 344333"/>
              <a:gd name="connsiteX4" fmla="*/ 196740 w 653200"/>
              <a:gd name="connsiteY4" fmla="*/ 324079 h 344333"/>
              <a:gd name="connsiteX5" fmla="*/ 183982 w 653200"/>
              <a:gd name="connsiteY5" fmla="*/ 271587 h 344333"/>
              <a:gd name="connsiteX6" fmla="*/ 245390 w 653200"/>
              <a:gd name="connsiteY6" fmla="*/ 231268 h 344333"/>
              <a:gd name="connsiteX7" fmla="*/ 276047 w 653200"/>
              <a:gd name="connsiteY7" fmla="*/ 218810 h 344333"/>
              <a:gd name="connsiteX8" fmla="*/ 286424 w 653200"/>
              <a:gd name="connsiteY8" fmla="*/ 177730 h 344333"/>
              <a:gd name="connsiteX9" fmla="*/ 248247 w 653200"/>
              <a:gd name="connsiteY9" fmla="*/ 75029 h 344333"/>
              <a:gd name="connsiteX10" fmla="*/ 311559 w 653200"/>
              <a:gd name="connsiteY10" fmla="*/ 3043 h 344333"/>
              <a:gd name="connsiteX11" fmla="*/ 335360 w 653200"/>
              <a:gd name="connsiteY11" fmla="*/ 0 h 344333"/>
              <a:gd name="connsiteX12" fmla="*/ 359162 w 653200"/>
              <a:gd name="connsiteY12" fmla="*/ 3043 h 344333"/>
              <a:gd name="connsiteX13" fmla="*/ 422474 w 653200"/>
              <a:gd name="connsiteY13" fmla="*/ 75029 h 344333"/>
              <a:gd name="connsiteX14" fmla="*/ 384296 w 653200"/>
              <a:gd name="connsiteY14" fmla="*/ 177730 h 344333"/>
              <a:gd name="connsiteX15" fmla="*/ 394674 w 653200"/>
              <a:gd name="connsiteY15" fmla="*/ 218810 h 344333"/>
              <a:gd name="connsiteX16" fmla="*/ 425330 w 653200"/>
              <a:gd name="connsiteY16" fmla="*/ 231268 h 344333"/>
              <a:gd name="connsiteX17" fmla="*/ 486738 w 653200"/>
              <a:gd name="connsiteY17" fmla="*/ 271587 h 344333"/>
              <a:gd name="connsiteX18" fmla="*/ 473980 w 653200"/>
              <a:gd name="connsiteY18" fmla="*/ 324079 h 344333"/>
              <a:gd name="connsiteX19" fmla="*/ 647255 w 653200"/>
              <a:gd name="connsiteY19" fmla="*/ 293744 h 344333"/>
              <a:gd name="connsiteX20" fmla="*/ 604508 w 653200"/>
              <a:gd name="connsiteY20" fmla="*/ 265692 h 344333"/>
              <a:gd name="connsiteX21" fmla="*/ 583182 w 653200"/>
              <a:gd name="connsiteY21" fmla="*/ 257038 h 344333"/>
              <a:gd name="connsiteX22" fmla="*/ 575946 w 653200"/>
              <a:gd name="connsiteY22" fmla="*/ 228415 h 344333"/>
              <a:gd name="connsiteX23" fmla="*/ 602508 w 653200"/>
              <a:gd name="connsiteY23" fmla="*/ 156999 h 344333"/>
              <a:gd name="connsiteX24" fmla="*/ 558428 w 653200"/>
              <a:gd name="connsiteY24" fmla="*/ 106885 h 344333"/>
              <a:gd name="connsiteX25" fmla="*/ 541862 w 653200"/>
              <a:gd name="connsiteY25" fmla="*/ 104793 h 344333"/>
              <a:gd name="connsiteX26" fmla="*/ 525296 w 653200"/>
              <a:gd name="connsiteY26" fmla="*/ 106885 h 344333"/>
              <a:gd name="connsiteX27" fmla="*/ 481216 w 653200"/>
              <a:gd name="connsiteY27" fmla="*/ 156999 h 344333"/>
              <a:gd name="connsiteX28" fmla="*/ 507778 w 653200"/>
              <a:gd name="connsiteY28" fmla="*/ 228415 h 344333"/>
              <a:gd name="connsiteX29" fmla="*/ 500543 w 653200"/>
              <a:gd name="connsiteY29" fmla="*/ 257038 h 344333"/>
              <a:gd name="connsiteX30" fmla="*/ 498924 w 653200"/>
              <a:gd name="connsiteY30" fmla="*/ 257704 h 344333"/>
              <a:gd name="connsiteX31" fmla="*/ 504922 w 653200"/>
              <a:gd name="connsiteY31" fmla="*/ 263409 h 344333"/>
              <a:gd name="connsiteX32" fmla="*/ 516157 w 653200"/>
              <a:gd name="connsiteY32" fmla="*/ 301256 h 344333"/>
              <a:gd name="connsiteX33" fmla="*/ 488928 w 653200"/>
              <a:gd name="connsiteY33" fmla="*/ 334729 h 344333"/>
              <a:gd name="connsiteX34" fmla="*/ 477122 w 653200"/>
              <a:gd name="connsiteY34" fmla="*/ 339579 h 344333"/>
              <a:gd name="connsiteX35" fmla="*/ 541767 w 653200"/>
              <a:gd name="connsiteY35" fmla="*/ 344334 h 344333"/>
              <a:gd name="connsiteX36" fmla="*/ 617456 w 653200"/>
              <a:gd name="connsiteY36" fmla="*/ 337392 h 344333"/>
              <a:gd name="connsiteX37" fmla="*/ 638211 w 653200"/>
              <a:gd name="connsiteY37" fmla="*/ 330355 h 344333"/>
              <a:gd name="connsiteX38" fmla="*/ 647255 w 653200"/>
              <a:gd name="connsiteY38" fmla="*/ 293744 h 344333"/>
              <a:gd name="connsiteX39" fmla="*/ 151898 w 653200"/>
              <a:gd name="connsiteY39" fmla="*/ 300876 h 344333"/>
              <a:gd name="connsiteX40" fmla="*/ 165417 w 653200"/>
              <a:gd name="connsiteY40" fmla="*/ 263409 h 344333"/>
              <a:gd name="connsiteX41" fmla="*/ 179222 w 653200"/>
              <a:gd name="connsiteY41" fmla="*/ 251047 h 344333"/>
              <a:gd name="connsiteX42" fmla="*/ 170654 w 653200"/>
              <a:gd name="connsiteY42" fmla="*/ 247719 h 344333"/>
              <a:gd name="connsiteX43" fmla="*/ 162656 w 653200"/>
              <a:gd name="connsiteY43" fmla="*/ 216053 h 344333"/>
              <a:gd name="connsiteX44" fmla="*/ 192075 w 653200"/>
              <a:gd name="connsiteY44" fmla="*/ 136935 h 344333"/>
              <a:gd name="connsiteX45" fmla="*/ 143330 w 653200"/>
              <a:gd name="connsiteY45" fmla="*/ 81495 h 344333"/>
              <a:gd name="connsiteX46" fmla="*/ 124955 w 653200"/>
              <a:gd name="connsiteY46" fmla="*/ 79118 h 344333"/>
              <a:gd name="connsiteX47" fmla="*/ 106580 w 653200"/>
              <a:gd name="connsiteY47" fmla="*/ 81495 h 344333"/>
              <a:gd name="connsiteX48" fmla="*/ 57739 w 653200"/>
              <a:gd name="connsiteY48" fmla="*/ 136935 h 344333"/>
              <a:gd name="connsiteX49" fmla="*/ 87158 w 653200"/>
              <a:gd name="connsiteY49" fmla="*/ 216053 h 344333"/>
              <a:gd name="connsiteX50" fmla="*/ 79160 w 653200"/>
              <a:gd name="connsiteY50" fmla="*/ 247719 h 344333"/>
              <a:gd name="connsiteX51" fmla="*/ 55550 w 653200"/>
              <a:gd name="connsiteY51" fmla="*/ 257323 h 344333"/>
              <a:gd name="connsiteX52" fmla="*/ 8232 w 653200"/>
              <a:gd name="connsiteY52" fmla="*/ 288324 h 344333"/>
              <a:gd name="connsiteX53" fmla="*/ 18038 w 653200"/>
              <a:gd name="connsiteY53" fmla="*/ 328739 h 344333"/>
              <a:gd name="connsiteX54" fmla="*/ 40983 w 653200"/>
              <a:gd name="connsiteY54" fmla="*/ 336536 h 344333"/>
              <a:gd name="connsiteX55" fmla="*/ 124764 w 653200"/>
              <a:gd name="connsiteY55" fmla="*/ 344239 h 344333"/>
              <a:gd name="connsiteX56" fmla="*/ 193122 w 653200"/>
              <a:gd name="connsiteY56" fmla="*/ 339579 h 344333"/>
              <a:gd name="connsiteX57" fmla="*/ 181221 w 653200"/>
              <a:gd name="connsiteY57" fmla="*/ 334634 h 344333"/>
              <a:gd name="connsiteX58" fmla="*/ 151898 w 653200"/>
              <a:gd name="connsiteY58" fmla="*/ 300876 h 3443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653200" h="344333">
                <a:moveTo>
                  <a:pt x="473980" y="324079"/>
                </a:moveTo>
                <a:cubicBezTo>
                  <a:pt x="464555" y="328548"/>
                  <a:pt x="454368" y="331782"/>
                  <a:pt x="444181" y="334254"/>
                </a:cubicBezTo>
                <a:cubicBezTo>
                  <a:pt x="411239" y="342052"/>
                  <a:pt x="377441" y="343383"/>
                  <a:pt x="335360" y="344239"/>
                </a:cubicBezTo>
                <a:cubicBezTo>
                  <a:pt x="293279" y="343383"/>
                  <a:pt x="259481" y="342052"/>
                  <a:pt x="226540" y="334254"/>
                </a:cubicBezTo>
                <a:cubicBezTo>
                  <a:pt x="216352" y="331877"/>
                  <a:pt x="206165" y="328548"/>
                  <a:pt x="196740" y="324079"/>
                </a:cubicBezTo>
                <a:cubicBezTo>
                  <a:pt x="168369" y="310671"/>
                  <a:pt x="167988" y="287563"/>
                  <a:pt x="183982" y="271587"/>
                </a:cubicBezTo>
                <a:cubicBezTo>
                  <a:pt x="201596" y="253995"/>
                  <a:pt x="222826" y="241728"/>
                  <a:pt x="245390" y="231268"/>
                </a:cubicBezTo>
                <a:cubicBezTo>
                  <a:pt x="255387" y="226608"/>
                  <a:pt x="265764" y="222804"/>
                  <a:pt x="276047" y="218810"/>
                </a:cubicBezTo>
                <a:cubicBezTo>
                  <a:pt x="295088" y="211393"/>
                  <a:pt x="300610" y="191994"/>
                  <a:pt x="286424" y="177730"/>
                </a:cubicBezTo>
                <a:cubicBezTo>
                  <a:pt x="257482" y="148726"/>
                  <a:pt x="246723" y="113922"/>
                  <a:pt x="248247" y="75029"/>
                </a:cubicBezTo>
                <a:cubicBezTo>
                  <a:pt x="249865" y="34044"/>
                  <a:pt x="273857" y="12267"/>
                  <a:pt x="311559" y="3043"/>
                </a:cubicBezTo>
                <a:cubicBezTo>
                  <a:pt x="319651" y="1046"/>
                  <a:pt x="327648" y="95"/>
                  <a:pt x="335360" y="0"/>
                </a:cubicBezTo>
                <a:cubicBezTo>
                  <a:pt x="343072" y="95"/>
                  <a:pt x="351069" y="1046"/>
                  <a:pt x="359162" y="3043"/>
                </a:cubicBezTo>
                <a:cubicBezTo>
                  <a:pt x="396958" y="12362"/>
                  <a:pt x="420951" y="34139"/>
                  <a:pt x="422474" y="75029"/>
                </a:cubicBezTo>
                <a:cubicBezTo>
                  <a:pt x="423997" y="113922"/>
                  <a:pt x="413144" y="149297"/>
                  <a:pt x="384296" y="177730"/>
                </a:cubicBezTo>
                <a:cubicBezTo>
                  <a:pt x="369920" y="191804"/>
                  <a:pt x="375537" y="211393"/>
                  <a:pt x="394674" y="218810"/>
                </a:cubicBezTo>
                <a:cubicBezTo>
                  <a:pt x="404956" y="222804"/>
                  <a:pt x="415333" y="226608"/>
                  <a:pt x="425330" y="231268"/>
                </a:cubicBezTo>
                <a:cubicBezTo>
                  <a:pt x="447894" y="241728"/>
                  <a:pt x="469125" y="253900"/>
                  <a:pt x="486738" y="271587"/>
                </a:cubicBezTo>
                <a:cubicBezTo>
                  <a:pt x="497496" y="282428"/>
                  <a:pt x="502352" y="310766"/>
                  <a:pt x="473980" y="324079"/>
                </a:cubicBezTo>
                <a:close/>
                <a:moveTo>
                  <a:pt x="647255" y="293744"/>
                </a:moveTo>
                <a:cubicBezTo>
                  <a:pt x="634974" y="281477"/>
                  <a:pt x="620217" y="273014"/>
                  <a:pt x="604508" y="265692"/>
                </a:cubicBezTo>
                <a:cubicBezTo>
                  <a:pt x="597558" y="262458"/>
                  <a:pt x="590322" y="259796"/>
                  <a:pt x="583182" y="257038"/>
                </a:cubicBezTo>
                <a:cubicBezTo>
                  <a:pt x="569948" y="251903"/>
                  <a:pt x="566045" y="238209"/>
                  <a:pt x="575946" y="228415"/>
                </a:cubicBezTo>
                <a:cubicBezTo>
                  <a:pt x="596034" y="208635"/>
                  <a:pt x="603556" y="184006"/>
                  <a:pt x="602508" y="156999"/>
                </a:cubicBezTo>
                <a:cubicBezTo>
                  <a:pt x="601461" y="128566"/>
                  <a:pt x="584705" y="113352"/>
                  <a:pt x="558428" y="106885"/>
                </a:cubicBezTo>
                <a:cubicBezTo>
                  <a:pt x="552811" y="105459"/>
                  <a:pt x="547194" y="104793"/>
                  <a:pt x="541862" y="104793"/>
                </a:cubicBezTo>
                <a:cubicBezTo>
                  <a:pt x="536435" y="104888"/>
                  <a:pt x="530913" y="105554"/>
                  <a:pt x="525296" y="106885"/>
                </a:cubicBezTo>
                <a:cubicBezTo>
                  <a:pt x="499019" y="113352"/>
                  <a:pt x="482358" y="128471"/>
                  <a:pt x="481216" y="156999"/>
                </a:cubicBezTo>
                <a:cubicBezTo>
                  <a:pt x="480168" y="184006"/>
                  <a:pt x="487690" y="208255"/>
                  <a:pt x="507778" y="228415"/>
                </a:cubicBezTo>
                <a:cubicBezTo>
                  <a:pt x="517680" y="238305"/>
                  <a:pt x="513871" y="251808"/>
                  <a:pt x="500543" y="257038"/>
                </a:cubicBezTo>
                <a:cubicBezTo>
                  <a:pt x="499971" y="257228"/>
                  <a:pt x="499496" y="257418"/>
                  <a:pt x="498924" y="257704"/>
                </a:cubicBezTo>
                <a:cubicBezTo>
                  <a:pt x="501019" y="259510"/>
                  <a:pt x="503018" y="261412"/>
                  <a:pt x="504922" y="263409"/>
                </a:cubicBezTo>
                <a:cubicBezTo>
                  <a:pt x="514157" y="272633"/>
                  <a:pt x="518632" y="287468"/>
                  <a:pt x="516157" y="301256"/>
                </a:cubicBezTo>
                <a:cubicBezTo>
                  <a:pt x="513681" y="315711"/>
                  <a:pt x="503970" y="327597"/>
                  <a:pt x="488928" y="334729"/>
                </a:cubicBezTo>
                <a:cubicBezTo>
                  <a:pt x="485215" y="336536"/>
                  <a:pt x="481216" y="338058"/>
                  <a:pt x="477122" y="339579"/>
                </a:cubicBezTo>
                <a:cubicBezTo>
                  <a:pt x="496639" y="343003"/>
                  <a:pt x="517204" y="343858"/>
                  <a:pt x="541767" y="344334"/>
                </a:cubicBezTo>
                <a:cubicBezTo>
                  <a:pt x="571090" y="343763"/>
                  <a:pt x="594511" y="342812"/>
                  <a:pt x="617456" y="337392"/>
                </a:cubicBezTo>
                <a:cubicBezTo>
                  <a:pt x="624501" y="335680"/>
                  <a:pt x="631641" y="333398"/>
                  <a:pt x="638211" y="330355"/>
                </a:cubicBezTo>
                <a:cubicBezTo>
                  <a:pt x="658204" y="320941"/>
                  <a:pt x="654872" y="301256"/>
                  <a:pt x="647255" y="293744"/>
                </a:cubicBezTo>
                <a:close/>
                <a:moveTo>
                  <a:pt x="151898" y="300876"/>
                </a:moveTo>
                <a:cubicBezTo>
                  <a:pt x="149613" y="287848"/>
                  <a:pt x="154564" y="274250"/>
                  <a:pt x="165417" y="263409"/>
                </a:cubicBezTo>
                <a:cubicBezTo>
                  <a:pt x="169702" y="259130"/>
                  <a:pt x="174367" y="255041"/>
                  <a:pt x="179222" y="251047"/>
                </a:cubicBezTo>
                <a:cubicBezTo>
                  <a:pt x="176366" y="249906"/>
                  <a:pt x="173510" y="248860"/>
                  <a:pt x="170654" y="247719"/>
                </a:cubicBezTo>
                <a:cubicBezTo>
                  <a:pt x="155992" y="242013"/>
                  <a:pt x="151612" y="226893"/>
                  <a:pt x="162656" y="216053"/>
                </a:cubicBezTo>
                <a:cubicBezTo>
                  <a:pt x="184935" y="194181"/>
                  <a:pt x="193217" y="166889"/>
                  <a:pt x="192075" y="136935"/>
                </a:cubicBezTo>
                <a:cubicBezTo>
                  <a:pt x="190837" y="105364"/>
                  <a:pt x="172367" y="88627"/>
                  <a:pt x="143330" y="81495"/>
                </a:cubicBezTo>
                <a:cubicBezTo>
                  <a:pt x="137046" y="79974"/>
                  <a:pt x="130953" y="79213"/>
                  <a:pt x="124955" y="79118"/>
                </a:cubicBezTo>
                <a:cubicBezTo>
                  <a:pt x="118957" y="79213"/>
                  <a:pt x="112863" y="79974"/>
                  <a:pt x="106580" y="81495"/>
                </a:cubicBezTo>
                <a:cubicBezTo>
                  <a:pt x="77542" y="88627"/>
                  <a:pt x="58977" y="105459"/>
                  <a:pt x="57739" y="136935"/>
                </a:cubicBezTo>
                <a:cubicBezTo>
                  <a:pt x="56597" y="166889"/>
                  <a:pt x="64880" y="193611"/>
                  <a:pt x="87158" y="216053"/>
                </a:cubicBezTo>
                <a:cubicBezTo>
                  <a:pt x="98107" y="227083"/>
                  <a:pt x="93918" y="242013"/>
                  <a:pt x="79160" y="247719"/>
                </a:cubicBezTo>
                <a:cubicBezTo>
                  <a:pt x="71258" y="250762"/>
                  <a:pt x="63261" y="253710"/>
                  <a:pt x="55550" y="257323"/>
                </a:cubicBezTo>
                <a:cubicBezTo>
                  <a:pt x="38222" y="265406"/>
                  <a:pt x="21846" y="274820"/>
                  <a:pt x="8232" y="288324"/>
                </a:cubicBezTo>
                <a:cubicBezTo>
                  <a:pt x="-4145" y="300686"/>
                  <a:pt x="-3859" y="318468"/>
                  <a:pt x="18038" y="328739"/>
                </a:cubicBezTo>
                <a:cubicBezTo>
                  <a:pt x="25274" y="332162"/>
                  <a:pt x="33176" y="334729"/>
                  <a:pt x="40983" y="336536"/>
                </a:cubicBezTo>
                <a:cubicBezTo>
                  <a:pt x="66403" y="342527"/>
                  <a:pt x="92394" y="343573"/>
                  <a:pt x="124764" y="344239"/>
                </a:cubicBezTo>
                <a:cubicBezTo>
                  <a:pt x="150660" y="343763"/>
                  <a:pt x="172463" y="342907"/>
                  <a:pt x="193122" y="339579"/>
                </a:cubicBezTo>
                <a:cubicBezTo>
                  <a:pt x="188933" y="338058"/>
                  <a:pt x="184935" y="336441"/>
                  <a:pt x="181221" y="334634"/>
                </a:cubicBezTo>
                <a:cubicBezTo>
                  <a:pt x="164751" y="326837"/>
                  <a:pt x="154278" y="314855"/>
                  <a:pt x="151898" y="300876"/>
                </a:cubicBezTo>
                <a:close/>
              </a:path>
            </a:pathLst>
          </a:custGeom>
          <a:solidFill>
            <a:srgbClr val="FFFFFF"/>
          </a:solidFill>
          <a:ln w="9512"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6FBAFDD9-E2E5-A223-76D8-9E4295F97691}"/>
              </a:ext>
            </a:extLst>
          </p:cNvPr>
          <p:cNvSpPr/>
          <p:nvPr/>
        </p:nvSpPr>
        <p:spPr>
          <a:xfrm>
            <a:off x="7378634" y="2481219"/>
            <a:ext cx="587073" cy="586516"/>
          </a:xfrm>
          <a:custGeom>
            <a:avLst/>
            <a:gdLst>
              <a:gd name="connsiteX0" fmla="*/ 191174 w 405673"/>
              <a:gd name="connsiteY0" fmla="*/ 214246 h 405288"/>
              <a:gd name="connsiteX1" fmla="*/ 382443 w 405673"/>
              <a:gd name="connsiteY1" fmla="*/ 214246 h 405288"/>
              <a:gd name="connsiteX2" fmla="*/ 191174 w 405673"/>
              <a:gd name="connsiteY2" fmla="*/ 405289 h 405288"/>
              <a:gd name="connsiteX3" fmla="*/ 0 w 405673"/>
              <a:gd name="connsiteY3" fmla="*/ 214246 h 405288"/>
              <a:gd name="connsiteX4" fmla="*/ 191174 w 405673"/>
              <a:gd name="connsiteY4" fmla="*/ 23298 h 405288"/>
              <a:gd name="connsiteX5" fmla="*/ 191174 w 405673"/>
              <a:gd name="connsiteY5" fmla="*/ 214246 h 405288"/>
              <a:gd name="connsiteX6" fmla="*/ 214499 w 405673"/>
              <a:gd name="connsiteY6" fmla="*/ 0 h 405288"/>
              <a:gd name="connsiteX7" fmla="*/ 214499 w 405673"/>
              <a:gd name="connsiteY7" fmla="*/ 191043 h 405288"/>
              <a:gd name="connsiteX8" fmla="*/ 405673 w 405673"/>
              <a:gd name="connsiteY8" fmla="*/ 191043 h 405288"/>
              <a:gd name="connsiteX9" fmla="*/ 214499 w 405673"/>
              <a:gd name="connsiteY9" fmla="*/ 0 h 405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05673" h="405288">
                <a:moveTo>
                  <a:pt x="191174" y="214246"/>
                </a:moveTo>
                <a:lnTo>
                  <a:pt x="382443" y="214246"/>
                </a:lnTo>
                <a:cubicBezTo>
                  <a:pt x="382443" y="319705"/>
                  <a:pt x="296853" y="405289"/>
                  <a:pt x="191174" y="405289"/>
                </a:cubicBezTo>
                <a:cubicBezTo>
                  <a:pt x="85590" y="405289"/>
                  <a:pt x="0" y="319800"/>
                  <a:pt x="0" y="214246"/>
                </a:cubicBezTo>
                <a:cubicBezTo>
                  <a:pt x="0" y="108787"/>
                  <a:pt x="85590" y="23298"/>
                  <a:pt x="191174" y="23298"/>
                </a:cubicBezTo>
                <a:lnTo>
                  <a:pt x="191174" y="214246"/>
                </a:lnTo>
                <a:close/>
                <a:moveTo>
                  <a:pt x="214499" y="0"/>
                </a:moveTo>
                <a:lnTo>
                  <a:pt x="214499" y="191043"/>
                </a:lnTo>
                <a:lnTo>
                  <a:pt x="405673" y="191043"/>
                </a:lnTo>
                <a:cubicBezTo>
                  <a:pt x="405673" y="85489"/>
                  <a:pt x="320083" y="0"/>
                  <a:pt x="214499" y="0"/>
                </a:cubicBezTo>
                <a:close/>
              </a:path>
            </a:pathLst>
          </a:custGeom>
          <a:solidFill>
            <a:srgbClr val="FFFFFF"/>
          </a:solidFill>
          <a:ln w="9512" cap="flat">
            <a:noFill/>
            <a:prstDash val="solid"/>
            <a:miter/>
          </a:ln>
        </p:spPr>
        <p:txBody>
          <a:bodyPr rtlCol="0" anchor="ctr"/>
          <a:lstStyle/>
          <a:p>
            <a:endParaRPr lang="en-US"/>
          </a:p>
        </p:txBody>
      </p:sp>
      <p:sp>
        <p:nvSpPr>
          <p:cNvPr id="29" name="Freeform 15">
            <a:extLst>
              <a:ext uri="{FF2B5EF4-FFF2-40B4-BE49-F238E27FC236}">
                <a16:creationId xmlns:a16="http://schemas.microsoft.com/office/drawing/2014/main" id="{0350D71D-273F-E338-B1D2-4575AC9D1B29}"/>
              </a:ext>
            </a:extLst>
          </p:cNvPr>
          <p:cNvSpPr>
            <a:spLocks noEditPoints="1"/>
          </p:cNvSpPr>
          <p:nvPr/>
        </p:nvSpPr>
        <p:spPr bwMode="auto">
          <a:xfrm>
            <a:off x="529967" y="1565013"/>
            <a:ext cx="593664" cy="681112"/>
          </a:xfrm>
          <a:custGeom>
            <a:avLst/>
            <a:gdLst>
              <a:gd name="T0" fmla="*/ 111 w 295"/>
              <a:gd name="T1" fmla="*/ 352 h 352"/>
              <a:gd name="T2" fmla="*/ 111 w 295"/>
              <a:gd name="T3" fmla="*/ 328 h 352"/>
              <a:gd name="T4" fmla="*/ 198 w 295"/>
              <a:gd name="T5" fmla="*/ 308 h 352"/>
              <a:gd name="T6" fmla="*/ 99 w 295"/>
              <a:gd name="T7" fmla="*/ 308 h 352"/>
              <a:gd name="T8" fmla="*/ 186 w 295"/>
              <a:gd name="T9" fmla="*/ 320 h 352"/>
              <a:gd name="T10" fmla="*/ 145 w 295"/>
              <a:gd name="T11" fmla="*/ 174 h 352"/>
              <a:gd name="T12" fmla="*/ 148 w 295"/>
              <a:gd name="T13" fmla="*/ 289 h 352"/>
              <a:gd name="T14" fmla="*/ 149 w 295"/>
              <a:gd name="T15" fmla="*/ 289 h 352"/>
              <a:gd name="T16" fmla="*/ 160 w 295"/>
              <a:gd name="T17" fmla="*/ 174 h 352"/>
              <a:gd name="T18" fmla="*/ 108 w 295"/>
              <a:gd name="T19" fmla="*/ 162 h 352"/>
              <a:gd name="T20" fmla="*/ 108 w 295"/>
              <a:gd name="T21" fmla="*/ 127 h 352"/>
              <a:gd name="T22" fmla="*/ 172 w 295"/>
              <a:gd name="T23" fmla="*/ 145 h 352"/>
              <a:gd name="T24" fmla="*/ 207 w 295"/>
              <a:gd name="T25" fmla="*/ 145 h 352"/>
              <a:gd name="T26" fmla="*/ 51 w 295"/>
              <a:gd name="T27" fmla="*/ 113 h 352"/>
              <a:gd name="T28" fmla="*/ 101 w 295"/>
              <a:gd name="T29" fmla="*/ 276 h 352"/>
              <a:gd name="T30" fmla="*/ 125 w 295"/>
              <a:gd name="T31" fmla="*/ 174 h 352"/>
              <a:gd name="T32" fmla="*/ 79 w 295"/>
              <a:gd name="T33" fmla="*/ 145 h 352"/>
              <a:gd name="T34" fmla="*/ 137 w 295"/>
              <a:gd name="T35" fmla="*/ 144 h 352"/>
              <a:gd name="T36" fmla="*/ 145 w 295"/>
              <a:gd name="T37" fmla="*/ 162 h 352"/>
              <a:gd name="T38" fmla="*/ 160 w 295"/>
              <a:gd name="T39" fmla="*/ 144 h 352"/>
              <a:gd name="T40" fmla="*/ 210 w 295"/>
              <a:gd name="T41" fmla="*/ 124 h 352"/>
              <a:gd name="T42" fmla="*/ 189 w 295"/>
              <a:gd name="T43" fmla="*/ 174 h 352"/>
              <a:gd name="T44" fmla="*/ 179 w 295"/>
              <a:gd name="T45" fmla="*/ 289 h 352"/>
              <a:gd name="T46" fmla="*/ 235 w 295"/>
              <a:gd name="T47" fmla="*/ 181 h 352"/>
              <a:gd name="T48" fmla="*/ 149 w 295"/>
              <a:gd name="T49" fmla="*/ 0 h 352"/>
              <a:gd name="T50" fmla="*/ 138 w 295"/>
              <a:gd name="T51" fmla="*/ 31 h 352"/>
              <a:gd name="T52" fmla="*/ 159 w 295"/>
              <a:gd name="T53" fmla="*/ 31 h 352"/>
              <a:gd name="T54" fmla="*/ 214 w 295"/>
              <a:gd name="T55" fmla="*/ 14 h 352"/>
              <a:gd name="T56" fmla="*/ 190 w 295"/>
              <a:gd name="T57" fmla="*/ 36 h 352"/>
              <a:gd name="T58" fmla="*/ 209 w 295"/>
              <a:gd name="T59" fmla="*/ 46 h 352"/>
              <a:gd name="T60" fmla="*/ 263 w 295"/>
              <a:gd name="T61" fmla="*/ 48 h 352"/>
              <a:gd name="T62" fmla="*/ 233 w 295"/>
              <a:gd name="T63" fmla="*/ 60 h 352"/>
              <a:gd name="T64" fmla="*/ 248 w 295"/>
              <a:gd name="T65" fmla="*/ 76 h 352"/>
              <a:gd name="T66" fmla="*/ 294 w 295"/>
              <a:gd name="T67" fmla="*/ 103 h 352"/>
              <a:gd name="T68" fmla="*/ 262 w 295"/>
              <a:gd name="T69" fmla="*/ 98 h 352"/>
              <a:gd name="T70" fmla="*/ 266 w 295"/>
              <a:gd name="T71" fmla="*/ 119 h 352"/>
              <a:gd name="T72" fmla="*/ 293 w 295"/>
              <a:gd name="T73" fmla="*/ 165 h 352"/>
              <a:gd name="T74" fmla="*/ 266 w 295"/>
              <a:gd name="T75" fmla="*/ 148 h 352"/>
              <a:gd name="T76" fmla="*/ 261 w 295"/>
              <a:gd name="T77" fmla="*/ 169 h 352"/>
              <a:gd name="T78" fmla="*/ 101 w 295"/>
              <a:gd name="T79" fmla="*/ 50 h 352"/>
              <a:gd name="T80" fmla="*/ 96 w 295"/>
              <a:gd name="T81" fmla="*/ 18 h 352"/>
              <a:gd name="T82" fmla="*/ 77 w 295"/>
              <a:gd name="T83" fmla="*/ 29 h 352"/>
              <a:gd name="T84" fmla="*/ 63 w 295"/>
              <a:gd name="T85" fmla="*/ 75 h 352"/>
              <a:gd name="T86" fmla="*/ 47 w 295"/>
              <a:gd name="T87" fmla="*/ 47 h 352"/>
              <a:gd name="T88" fmla="*/ 33 w 295"/>
              <a:gd name="T89" fmla="*/ 63 h 352"/>
              <a:gd name="T90" fmla="*/ 42 w 295"/>
              <a:gd name="T91" fmla="*/ 111 h 352"/>
              <a:gd name="T92" fmla="*/ 14 w 295"/>
              <a:gd name="T93" fmla="*/ 95 h 352"/>
              <a:gd name="T94" fmla="*/ 10 w 295"/>
              <a:gd name="T95" fmla="*/ 116 h 352"/>
              <a:gd name="T96" fmla="*/ 43 w 295"/>
              <a:gd name="T97" fmla="*/ 156 h 352"/>
              <a:gd name="T98" fmla="*/ 11 w 295"/>
              <a:gd name="T99" fmla="*/ 152 h 352"/>
              <a:gd name="T100" fmla="*/ 15 w 295"/>
              <a:gd name="T101" fmla="*/ 173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95" h="352">
                <a:moveTo>
                  <a:pt x="198" y="340"/>
                </a:moveTo>
                <a:cubicBezTo>
                  <a:pt x="198" y="347"/>
                  <a:pt x="192" y="352"/>
                  <a:pt x="186" y="352"/>
                </a:cubicBezTo>
                <a:cubicBezTo>
                  <a:pt x="111" y="352"/>
                  <a:pt x="111" y="352"/>
                  <a:pt x="111" y="352"/>
                </a:cubicBezTo>
                <a:cubicBezTo>
                  <a:pt x="105" y="352"/>
                  <a:pt x="99" y="347"/>
                  <a:pt x="99" y="340"/>
                </a:cubicBezTo>
                <a:cubicBezTo>
                  <a:pt x="99" y="340"/>
                  <a:pt x="99" y="340"/>
                  <a:pt x="99" y="340"/>
                </a:cubicBezTo>
                <a:cubicBezTo>
                  <a:pt x="99" y="333"/>
                  <a:pt x="105" y="328"/>
                  <a:pt x="111" y="328"/>
                </a:cubicBezTo>
                <a:cubicBezTo>
                  <a:pt x="186" y="328"/>
                  <a:pt x="186" y="328"/>
                  <a:pt x="186" y="328"/>
                </a:cubicBezTo>
                <a:cubicBezTo>
                  <a:pt x="192" y="328"/>
                  <a:pt x="198" y="333"/>
                  <a:pt x="198" y="340"/>
                </a:cubicBezTo>
                <a:close/>
                <a:moveTo>
                  <a:pt x="198" y="308"/>
                </a:moveTo>
                <a:cubicBezTo>
                  <a:pt x="198" y="301"/>
                  <a:pt x="192" y="296"/>
                  <a:pt x="186" y="296"/>
                </a:cubicBezTo>
                <a:cubicBezTo>
                  <a:pt x="111" y="296"/>
                  <a:pt x="111" y="296"/>
                  <a:pt x="111" y="296"/>
                </a:cubicBezTo>
                <a:cubicBezTo>
                  <a:pt x="105" y="296"/>
                  <a:pt x="99" y="301"/>
                  <a:pt x="99" y="308"/>
                </a:cubicBezTo>
                <a:cubicBezTo>
                  <a:pt x="99" y="308"/>
                  <a:pt x="99" y="308"/>
                  <a:pt x="99" y="308"/>
                </a:cubicBezTo>
                <a:cubicBezTo>
                  <a:pt x="99" y="315"/>
                  <a:pt x="105" y="320"/>
                  <a:pt x="111" y="320"/>
                </a:cubicBezTo>
                <a:cubicBezTo>
                  <a:pt x="186" y="320"/>
                  <a:pt x="186" y="320"/>
                  <a:pt x="186" y="320"/>
                </a:cubicBezTo>
                <a:cubicBezTo>
                  <a:pt x="192" y="320"/>
                  <a:pt x="198" y="315"/>
                  <a:pt x="198" y="308"/>
                </a:cubicBezTo>
                <a:close/>
                <a:moveTo>
                  <a:pt x="160" y="174"/>
                </a:moveTo>
                <a:cubicBezTo>
                  <a:pt x="145" y="174"/>
                  <a:pt x="145" y="174"/>
                  <a:pt x="145" y="174"/>
                </a:cubicBezTo>
                <a:cubicBezTo>
                  <a:pt x="137" y="174"/>
                  <a:pt x="137" y="174"/>
                  <a:pt x="137" y="174"/>
                </a:cubicBezTo>
                <a:cubicBezTo>
                  <a:pt x="137" y="289"/>
                  <a:pt x="137" y="289"/>
                  <a:pt x="137" y="289"/>
                </a:cubicBezTo>
                <a:cubicBezTo>
                  <a:pt x="141" y="289"/>
                  <a:pt x="144" y="289"/>
                  <a:pt x="148" y="289"/>
                </a:cubicBezTo>
                <a:cubicBezTo>
                  <a:pt x="148" y="288"/>
                  <a:pt x="148" y="289"/>
                  <a:pt x="148" y="289"/>
                </a:cubicBezTo>
                <a:cubicBezTo>
                  <a:pt x="148" y="289"/>
                  <a:pt x="148" y="289"/>
                  <a:pt x="149" y="289"/>
                </a:cubicBezTo>
                <a:cubicBezTo>
                  <a:pt x="149" y="289"/>
                  <a:pt x="149" y="289"/>
                  <a:pt x="149" y="289"/>
                </a:cubicBezTo>
                <a:cubicBezTo>
                  <a:pt x="149" y="289"/>
                  <a:pt x="149" y="288"/>
                  <a:pt x="149" y="289"/>
                </a:cubicBezTo>
                <a:cubicBezTo>
                  <a:pt x="153" y="289"/>
                  <a:pt x="157" y="289"/>
                  <a:pt x="160" y="289"/>
                </a:cubicBezTo>
                <a:lnTo>
                  <a:pt x="160" y="174"/>
                </a:lnTo>
                <a:close/>
                <a:moveTo>
                  <a:pt x="108" y="127"/>
                </a:moveTo>
                <a:cubicBezTo>
                  <a:pt x="98" y="127"/>
                  <a:pt x="90" y="135"/>
                  <a:pt x="90" y="145"/>
                </a:cubicBezTo>
                <a:cubicBezTo>
                  <a:pt x="90" y="154"/>
                  <a:pt x="98" y="162"/>
                  <a:pt x="108" y="162"/>
                </a:cubicBezTo>
                <a:cubicBezTo>
                  <a:pt x="125" y="162"/>
                  <a:pt x="125" y="162"/>
                  <a:pt x="125" y="162"/>
                </a:cubicBezTo>
                <a:cubicBezTo>
                  <a:pt x="125" y="145"/>
                  <a:pt x="125" y="145"/>
                  <a:pt x="125" y="145"/>
                </a:cubicBezTo>
                <a:cubicBezTo>
                  <a:pt x="125" y="135"/>
                  <a:pt x="117" y="127"/>
                  <a:pt x="108" y="127"/>
                </a:cubicBezTo>
                <a:close/>
                <a:moveTo>
                  <a:pt x="207" y="145"/>
                </a:moveTo>
                <a:cubicBezTo>
                  <a:pt x="207" y="135"/>
                  <a:pt x="199" y="127"/>
                  <a:pt x="189" y="127"/>
                </a:cubicBezTo>
                <a:cubicBezTo>
                  <a:pt x="180" y="127"/>
                  <a:pt x="172" y="135"/>
                  <a:pt x="172" y="145"/>
                </a:cubicBezTo>
                <a:cubicBezTo>
                  <a:pt x="172" y="162"/>
                  <a:pt x="172" y="162"/>
                  <a:pt x="172" y="162"/>
                </a:cubicBezTo>
                <a:cubicBezTo>
                  <a:pt x="189" y="162"/>
                  <a:pt x="189" y="162"/>
                  <a:pt x="189" y="162"/>
                </a:cubicBezTo>
                <a:cubicBezTo>
                  <a:pt x="199" y="162"/>
                  <a:pt x="207" y="154"/>
                  <a:pt x="207" y="145"/>
                </a:cubicBezTo>
                <a:close/>
                <a:moveTo>
                  <a:pt x="246" y="113"/>
                </a:moveTo>
                <a:cubicBezTo>
                  <a:pt x="238" y="81"/>
                  <a:pt x="201" y="47"/>
                  <a:pt x="149" y="47"/>
                </a:cubicBezTo>
                <a:cubicBezTo>
                  <a:pt x="96" y="47"/>
                  <a:pt x="59" y="81"/>
                  <a:pt x="51" y="113"/>
                </a:cubicBezTo>
                <a:cubicBezTo>
                  <a:pt x="45" y="136"/>
                  <a:pt x="51" y="159"/>
                  <a:pt x="62" y="181"/>
                </a:cubicBezTo>
                <a:cubicBezTo>
                  <a:pt x="72" y="201"/>
                  <a:pt x="83" y="217"/>
                  <a:pt x="92" y="238"/>
                </a:cubicBezTo>
                <a:cubicBezTo>
                  <a:pt x="97" y="249"/>
                  <a:pt x="99" y="264"/>
                  <a:pt x="101" y="276"/>
                </a:cubicBezTo>
                <a:cubicBezTo>
                  <a:pt x="103" y="285"/>
                  <a:pt x="107" y="288"/>
                  <a:pt x="118" y="289"/>
                </a:cubicBezTo>
                <a:cubicBezTo>
                  <a:pt x="121" y="289"/>
                  <a:pt x="123" y="289"/>
                  <a:pt x="125" y="289"/>
                </a:cubicBezTo>
                <a:cubicBezTo>
                  <a:pt x="125" y="174"/>
                  <a:pt x="125" y="174"/>
                  <a:pt x="125" y="174"/>
                </a:cubicBezTo>
                <a:cubicBezTo>
                  <a:pt x="108" y="174"/>
                  <a:pt x="108" y="174"/>
                  <a:pt x="108" y="174"/>
                </a:cubicBezTo>
                <a:cubicBezTo>
                  <a:pt x="100" y="174"/>
                  <a:pt x="93" y="171"/>
                  <a:pt x="87" y="165"/>
                </a:cubicBezTo>
                <a:cubicBezTo>
                  <a:pt x="82" y="160"/>
                  <a:pt x="79" y="152"/>
                  <a:pt x="79" y="145"/>
                </a:cubicBezTo>
                <a:cubicBezTo>
                  <a:pt x="79" y="137"/>
                  <a:pt x="82" y="129"/>
                  <a:pt x="87" y="124"/>
                </a:cubicBezTo>
                <a:cubicBezTo>
                  <a:pt x="93" y="118"/>
                  <a:pt x="100" y="115"/>
                  <a:pt x="108" y="115"/>
                </a:cubicBezTo>
                <a:cubicBezTo>
                  <a:pt x="124" y="115"/>
                  <a:pt x="137" y="128"/>
                  <a:pt x="137" y="144"/>
                </a:cubicBezTo>
                <a:cubicBezTo>
                  <a:pt x="137" y="144"/>
                  <a:pt x="137" y="144"/>
                  <a:pt x="137" y="144"/>
                </a:cubicBezTo>
                <a:cubicBezTo>
                  <a:pt x="137" y="162"/>
                  <a:pt x="137" y="162"/>
                  <a:pt x="137" y="162"/>
                </a:cubicBezTo>
                <a:cubicBezTo>
                  <a:pt x="145" y="162"/>
                  <a:pt x="145" y="162"/>
                  <a:pt x="145" y="162"/>
                </a:cubicBezTo>
                <a:cubicBezTo>
                  <a:pt x="160" y="162"/>
                  <a:pt x="160" y="162"/>
                  <a:pt x="160" y="162"/>
                </a:cubicBezTo>
                <a:cubicBezTo>
                  <a:pt x="160" y="144"/>
                  <a:pt x="160" y="144"/>
                  <a:pt x="160" y="144"/>
                </a:cubicBezTo>
                <a:cubicBezTo>
                  <a:pt x="160" y="144"/>
                  <a:pt x="160" y="144"/>
                  <a:pt x="160" y="144"/>
                </a:cubicBezTo>
                <a:cubicBezTo>
                  <a:pt x="160" y="137"/>
                  <a:pt x="163" y="129"/>
                  <a:pt x="169" y="124"/>
                </a:cubicBezTo>
                <a:cubicBezTo>
                  <a:pt x="174" y="118"/>
                  <a:pt x="182" y="115"/>
                  <a:pt x="189" y="115"/>
                </a:cubicBezTo>
                <a:cubicBezTo>
                  <a:pt x="197" y="115"/>
                  <a:pt x="204" y="118"/>
                  <a:pt x="210" y="124"/>
                </a:cubicBezTo>
                <a:cubicBezTo>
                  <a:pt x="216" y="129"/>
                  <a:pt x="219" y="137"/>
                  <a:pt x="219" y="145"/>
                </a:cubicBezTo>
                <a:cubicBezTo>
                  <a:pt x="219" y="152"/>
                  <a:pt x="216" y="160"/>
                  <a:pt x="210" y="165"/>
                </a:cubicBezTo>
                <a:cubicBezTo>
                  <a:pt x="204" y="171"/>
                  <a:pt x="197" y="174"/>
                  <a:pt x="189" y="174"/>
                </a:cubicBezTo>
                <a:cubicBezTo>
                  <a:pt x="172" y="174"/>
                  <a:pt x="172" y="174"/>
                  <a:pt x="172" y="174"/>
                </a:cubicBezTo>
                <a:cubicBezTo>
                  <a:pt x="172" y="289"/>
                  <a:pt x="172" y="289"/>
                  <a:pt x="172" y="289"/>
                </a:cubicBezTo>
                <a:cubicBezTo>
                  <a:pt x="174" y="289"/>
                  <a:pt x="176" y="289"/>
                  <a:pt x="179" y="289"/>
                </a:cubicBezTo>
                <a:cubicBezTo>
                  <a:pt x="190" y="288"/>
                  <a:pt x="194" y="285"/>
                  <a:pt x="196" y="276"/>
                </a:cubicBezTo>
                <a:cubicBezTo>
                  <a:pt x="198" y="264"/>
                  <a:pt x="200" y="249"/>
                  <a:pt x="205" y="238"/>
                </a:cubicBezTo>
                <a:cubicBezTo>
                  <a:pt x="214" y="217"/>
                  <a:pt x="225" y="201"/>
                  <a:pt x="235" y="181"/>
                </a:cubicBezTo>
                <a:cubicBezTo>
                  <a:pt x="246" y="159"/>
                  <a:pt x="252" y="136"/>
                  <a:pt x="246" y="113"/>
                </a:cubicBezTo>
                <a:close/>
                <a:moveTo>
                  <a:pt x="159" y="11"/>
                </a:moveTo>
                <a:cubicBezTo>
                  <a:pt x="159" y="5"/>
                  <a:pt x="154" y="0"/>
                  <a:pt x="149" y="0"/>
                </a:cubicBezTo>
                <a:cubicBezTo>
                  <a:pt x="149" y="0"/>
                  <a:pt x="149" y="0"/>
                  <a:pt x="149" y="0"/>
                </a:cubicBezTo>
                <a:cubicBezTo>
                  <a:pt x="143" y="0"/>
                  <a:pt x="138" y="5"/>
                  <a:pt x="138" y="11"/>
                </a:cubicBezTo>
                <a:cubicBezTo>
                  <a:pt x="138" y="31"/>
                  <a:pt x="138" y="31"/>
                  <a:pt x="138" y="31"/>
                </a:cubicBezTo>
                <a:cubicBezTo>
                  <a:pt x="138" y="37"/>
                  <a:pt x="143" y="42"/>
                  <a:pt x="149" y="42"/>
                </a:cubicBezTo>
                <a:cubicBezTo>
                  <a:pt x="149" y="42"/>
                  <a:pt x="149" y="42"/>
                  <a:pt x="149" y="42"/>
                </a:cubicBezTo>
                <a:cubicBezTo>
                  <a:pt x="154" y="42"/>
                  <a:pt x="159" y="37"/>
                  <a:pt x="159" y="31"/>
                </a:cubicBezTo>
                <a:lnTo>
                  <a:pt x="159" y="11"/>
                </a:lnTo>
                <a:close/>
                <a:moveTo>
                  <a:pt x="219" y="29"/>
                </a:moveTo>
                <a:cubicBezTo>
                  <a:pt x="221" y="23"/>
                  <a:pt x="220" y="17"/>
                  <a:pt x="214" y="14"/>
                </a:cubicBezTo>
                <a:cubicBezTo>
                  <a:pt x="214" y="14"/>
                  <a:pt x="214" y="14"/>
                  <a:pt x="214" y="14"/>
                </a:cubicBezTo>
                <a:cubicBezTo>
                  <a:pt x="209" y="11"/>
                  <a:pt x="203" y="13"/>
                  <a:pt x="200" y="18"/>
                </a:cubicBezTo>
                <a:cubicBezTo>
                  <a:pt x="190" y="36"/>
                  <a:pt x="190" y="36"/>
                  <a:pt x="190" y="36"/>
                </a:cubicBezTo>
                <a:cubicBezTo>
                  <a:pt x="188" y="41"/>
                  <a:pt x="190" y="47"/>
                  <a:pt x="195" y="50"/>
                </a:cubicBezTo>
                <a:cubicBezTo>
                  <a:pt x="195" y="50"/>
                  <a:pt x="195" y="50"/>
                  <a:pt x="195" y="50"/>
                </a:cubicBezTo>
                <a:cubicBezTo>
                  <a:pt x="200" y="53"/>
                  <a:pt x="206" y="51"/>
                  <a:pt x="209" y="46"/>
                </a:cubicBezTo>
                <a:lnTo>
                  <a:pt x="219" y="29"/>
                </a:lnTo>
                <a:close/>
                <a:moveTo>
                  <a:pt x="262" y="63"/>
                </a:moveTo>
                <a:cubicBezTo>
                  <a:pt x="267" y="59"/>
                  <a:pt x="267" y="52"/>
                  <a:pt x="263" y="48"/>
                </a:cubicBezTo>
                <a:cubicBezTo>
                  <a:pt x="263" y="48"/>
                  <a:pt x="263" y="48"/>
                  <a:pt x="263" y="48"/>
                </a:cubicBezTo>
                <a:cubicBezTo>
                  <a:pt x="259" y="44"/>
                  <a:pt x="253" y="43"/>
                  <a:pt x="248" y="47"/>
                </a:cubicBezTo>
                <a:cubicBezTo>
                  <a:pt x="233" y="60"/>
                  <a:pt x="233" y="60"/>
                  <a:pt x="233" y="60"/>
                </a:cubicBezTo>
                <a:cubicBezTo>
                  <a:pt x="229" y="64"/>
                  <a:pt x="229" y="71"/>
                  <a:pt x="233" y="75"/>
                </a:cubicBezTo>
                <a:cubicBezTo>
                  <a:pt x="233" y="75"/>
                  <a:pt x="233" y="75"/>
                  <a:pt x="233" y="75"/>
                </a:cubicBezTo>
                <a:cubicBezTo>
                  <a:pt x="236" y="80"/>
                  <a:pt x="243" y="80"/>
                  <a:pt x="248" y="76"/>
                </a:cubicBezTo>
                <a:lnTo>
                  <a:pt x="262" y="63"/>
                </a:lnTo>
                <a:close/>
                <a:moveTo>
                  <a:pt x="286" y="116"/>
                </a:moveTo>
                <a:cubicBezTo>
                  <a:pt x="291" y="115"/>
                  <a:pt x="295" y="109"/>
                  <a:pt x="294" y="103"/>
                </a:cubicBezTo>
                <a:cubicBezTo>
                  <a:pt x="294" y="103"/>
                  <a:pt x="294" y="103"/>
                  <a:pt x="294" y="103"/>
                </a:cubicBezTo>
                <a:cubicBezTo>
                  <a:pt x="293" y="97"/>
                  <a:pt x="288" y="94"/>
                  <a:pt x="282" y="95"/>
                </a:cubicBezTo>
                <a:cubicBezTo>
                  <a:pt x="262" y="98"/>
                  <a:pt x="262" y="98"/>
                  <a:pt x="262" y="98"/>
                </a:cubicBezTo>
                <a:cubicBezTo>
                  <a:pt x="256" y="99"/>
                  <a:pt x="253" y="105"/>
                  <a:pt x="254" y="111"/>
                </a:cubicBezTo>
                <a:cubicBezTo>
                  <a:pt x="254" y="111"/>
                  <a:pt x="254" y="111"/>
                  <a:pt x="254" y="111"/>
                </a:cubicBezTo>
                <a:cubicBezTo>
                  <a:pt x="255" y="116"/>
                  <a:pt x="260" y="120"/>
                  <a:pt x="266" y="119"/>
                </a:cubicBezTo>
                <a:lnTo>
                  <a:pt x="286" y="116"/>
                </a:lnTo>
                <a:close/>
                <a:moveTo>
                  <a:pt x="281" y="173"/>
                </a:moveTo>
                <a:cubicBezTo>
                  <a:pt x="287" y="174"/>
                  <a:pt x="292" y="170"/>
                  <a:pt x="293" y="165"/>
                </a:cubicBezTo>
                <a:cubicBezTo>
                  <a:pt x="293" y="165"/>
                  <a:pt x="293" y="165"/>
                  <a:pt x="293" y="165"/>
                </a:cubicBezTo>
                <a:cubicBezTo>
                  <a:pt x="295" y="159"/>
                  <a:pt x="291" y="153"/>
                  <a:pt x="285" y="152"/>
                </a:cubicBezTo>
                <a:cubicBezTo>
                  <a:pt x="266" y="148"/>
                  <a:pt x="266" y="148"/>
                  <a:pt x="266" y="148"/>
                </a:cubicBezTo>
                <a:cubicBezTo>
                  <a:pt x="260" y="147"/>
                  <a:pt x="254" y="151"/>
                  <a:pt x="253" y="156"/>
                </a:cubicBezTo>
                <a:cubicBezTo>
                  <a:pt x="253" y="156"/>
                  <a:pt x="253" y="156"/>
                  <a:pt x="253" y="156"/>
                </a:cubicBezTo>
                <a:cubicBezTo>
                  <a:pt x="252" y="162"/>
                  <a:pt x="256" y="168"/>
                  <a:pt x="261" y="169"/>
                </a:cubicBezTo>
                <a:lnTo>
                  <a:pt x="281" y="173"/>
                </a:lnTo>
                <a:close/>
                <a:moveTo>
                  <a:pt x="86" y="46"/>
                </a:moveTo>
                <a:cubicBezTo>
                  <a:pt x="89" y="51"/>
                  <a:pt x="96" y="53"/>
                  <a:pt x="101" y="50"/>
                </a:cubicBezTo>
                <a:cubicBezTo>
                  <a:pt x="101" y="50"/>
                  <a:pt x="101" y="50"/>
                  <a:pt x="101" y="50"/>
                </a:cubicBezTo>
                <a:cubicBezTo>
                  <a:pt x="106" y="47"/>
                  <a:pt x="108" y="41"/>
                  <a:pt x="105" y="36"/>
                </a:cubicBezTo>
                <a:cubicBezTo>
                  <a:pt x="96" y="18"/>
                  <a:pt x="96" y="18"/>
                  <a:pt x="96" y="18"/>
                </a:cubicBezTo>
                <a:cubicBezTo>
                  <a:pt x="93" y="13"/>
                  <a:pt x="86" y="11"/>
                  <a:pt x="81" y="14"/>
                </a:cubicBezTo>
                <a:cubicBezTo>
                  <a:pt x="81" y="14"/>
                  <a:pt x="81" y="14"/>
                  <a:pt x="81" y="14"/>
                </a:cubicBezTo>
                <a:cubicBezTo>
                  <a:pt x="76" y="17"/>
                  <a:pt x="74" y="23"/>
                  <a:pt x="77" y="29"/>
                </a:cubicBezTo>
                <a:lnTo>
                  <a:pt x="86" y="46"/>
                </a:lnTo>
                <a:close/>
                <a:moveTo>
                  <a:pt x="48" y="76"/>
                </a:moveTo>
                <a:cubicBezTo>
                  <a:pt x="52" y="80"/>
                  <a:pt x="59" y="80"/>
                  <a:pt x="63" y="75"/>
                </a:cubicBezTo>
                <a:cubicBezTo>
                  <a:pt x="63" y="75"/>
                  <a:pt x="63" y="75"/>
                  <a:pt x="63" y="75"/>
                </a:cubicBezTo>
                <a:cubicBezTo>
                  <a:pt x="67" y="71"/>
                  <a:pt x="67" y="64"/>
                  <a:pt x="62" y="60"/>
                </a:cubicBezTo>
                <a:cubicBezTo>
                  <a:pt x="47" y="47"/>
                  <a:pt x="47" y="47"/>
                  <a:pt x="47" y="47"/>
                </a:cubicBezTo>
                <a:cubicBezTo>
                  <a:pt x="43" y="43"/>
                  <a:pt x="36" y="44"/>
                  <a:pt x="32" y="48"/>
                </a:cubicBezTo>
                <a:cubicBezTo>
                  <a:pt x="32" y="48"/>
                  <a:pt x="32" y="48"/>
                  <a:pt x="32" y="48"/>
                </a:cubicBezTo>
                <a:cubicBezTo>
                  <a:pt x="28" y="52"/>
                  <a:pt x="29" y="59"/>
                  <a:pt x="33" y="63"/>
                </a:cubicBezTo>
                <a:lnTo>
                  <a:pt x="48" y="76"/>
                </a:lnTo>
                <a:close/>
                <a:moveTo>
                  <a:pt x="30" y="119"/>
                </a:moveTo>
                <a:cubicBezTo>
                  <a:pt x="35" y="120"/>
                  <a:pt x="41" y="116"/>
                  <a:pt x="42" y="111"/>
                </a:cubicBezTo>
                <a:cubicBezTo>
                  <a:pt x="42" y="111"/>
                  <a:pt x="42" y="111"/>
                  <a:pt x="42" y="111"/>
                </a:cubicBezTo>
                <a:cubicBezTo>
                  <a:pt x="43" y="105"/>
                  <a:pt x="39" y="99"/>
                  <a:pt x="33" y="98"/>
                </a:cubicBezTo>
                <a:cubicBezTo>
                  <a:pt x="14" y="95"/>
                  <a:pt x="14" y="95"/>
                  <a:pt x="14" y="95"/>
                </a:cubicBezTo>
                <a:cubicBezTo>
                  <a:pt x="8" y="94"/>
                  <a:pt x="3" y="97"/>
                  <a:pt x="1" y="103"/>
                </a:cubicBezTo>
                <a:cubicBezTo>
                  <a:pt x="1" y="103"/>
                  <a:pt x="1" y="103"/>
                  <a:pt x="1" y="103"/>
                </a:cubicBezTo>
                <a:cubicBezTo>
                  <a:pt x="0" y="109"/>
                  <a:pt x="4" y="115"/>
                  <a:pt x="10" y="116"/>
                </a:cubicBezTo>
                <a:lnTo>
                  <a:pt x="30" y="119"/>
                </a:lnTo>
                <a:close/>
                <a:moveTo>
                  <a:pt x="34" y="169"/>
                </a:moveTo>
                <a:cubicBezTo>
                  <a:pt x="40" y="168"/>
                  <a:pt x="44" y="162"/>
                  <a:pt x="43" y="156"/>
                </a:cubicBezTo>
                <a:cubicBezTo>
                  <a:pt x="43" y="156"/>
                  <a:pt x="43" y="156"/>
                  <a:pt x="43" y="156"/>
                </a:cubicBezTo>
                <a:cubicBezTo>
                  <a:pt x="41" y="151"/>
                  <a:pt x="36" y="147"/>
                  <a:pt x="30" y="148"/>
                </a:cubicBezTo>
                <a:cubicBezTo>
                  <a:pt x="11" y="152"/>
                  <a:pt x="11" y="152"/>
                  <a:pt x="11" y="152"/>
                </a:cubicBezTo>
                <a:cubicBezTo>
                  <a:pt x="5" y="153"/>
                  <a:pt x="1" y="159"/>
                  <a:pt x="2" y="165"/>
                </a:cubicBezTo>
                <a:cubicBezTo>
                  <a:pt x="2" y="165"/>
                  <a:pt x="2" y="165"/>
                  <a:pt x="2" y="165"/>
                </a:cubicBezTo>
                <a:cubicBezTo>
                  <a:pt x="3" y="170"/>
                  <a:pt x="9" y="174"/>
                  <a:pt x="15" y="173"/>
                </a:cubicBezTo>
                <a:lnTo>
                  <a:pt x="34" y="169"/>
                </a:ln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a:p>
        </p:txBody>
      </p:sp>
      <p:sp>
        <p:nvSpPr>
          <p:cNvPr id="30" name="TextBox 956">
            <a:extLst>
              <a:ext uri="{FF2B5EF4-FFF2-40B4-BE49-F238E27FC236}">
                <a16:creationId xmlns:a16="http://schemas.microsoft.com/office/drawing/2014/main" id="{E2E67059-E31C-D5B3-12FD-A4BAB811A867}"/>
              </a:ext>
            </a:extLst>
          </p:cNvPr>
          <p:cNvSpPr txBox="1">
            <a:spLocks noChangeArrowheads="1"/>
          </p:cNvSpPr>
          <p:nvPr/>
        </p:nvSpPr>
        <p:spPr bwMode="auto">
          <a:xfrm>
            <a:off x="1358147" y="1900349"/>
            <a:ext cx="2107750" cy="533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sz="1050" dirty="0">
                <a:latin typeface="Montserrat Light" panose="00000400000000000000" pitchFamily="50" charset="0"/>
                <a:cs typeface="Open Sans" panose="020B0606030504020204" pitchFamily="34" charset="0"/>
              </a:rPr>
              <a:t>Lorem ipsum dolor sit amet, consectetur adipiscing elit, sed do </a:t>
            </a:r>
            <a:r>
              <a:rPr lang="en-US" altLang="ru-RU" sz="1050" dirty="0" err="1">
                <a:latin typeface="Montserrat Light" panose="00000400000000000000" pitchFamily="50" charset="0"/>
                <a:cs typeface="Open Sans" panose="020B0606030504020204" pitchFamily="34" charset="0"/>
              </a:rPr>
              <a:t>eiusmod</a:t>
            </a:r>
            <a:r>
              <a:rPr lang="en-US" altLang="ru-RU" sz="1050" dirty="0">
                <a:latin typeface="Montserrat Light" panose="00000400000000000000" pitchFamily="50" charset="0"/>
                <a:cs typeface="Open Sans" panose="020B0606030504020204" pitchFamily="34" charset="0"/>
              </a:rPr>
              <a:t> </a:t>
            </a:r>
            <a:r>
              <a:rPr lang="en-US" altLang="ru-RU" sz="1050" dirty="0" err="1">
                <a:latin typeface="Montserrat Light" panose="00000400000000000000" pitchFamily="50" charset="0"/>
                <a:cs typeface="Open Sans" panose="020B0606030504020204" pitchFamily="34" charset="0"/>
              </a:rPr>
              <a:t>tempor</a:t>
            </a:r>
            <a:endParaRPr lang="ru-RU" altLang="ru-RU" sz="1050" dirty="0">
              <a:latin typeface="Montserrat Light" panose="00000400000000000000" pitchFamily="50" charset="0"/>
              <a:cs typeface="Open Sans" panose="020B0606030504020204" pitchFamily="34" charset="0"/>
            </a:endParaRPr>
          </a:p>
        </p:txBody>
      </p:sp>
      <p:sp>
        <p:nvSpPr>
          <p:cNvPr id="31" name="TextBox 956">
            <a:extLst>
              <a:ext uri="{FF2B5EF4-FFF2-40B4-BE49-F238E27FC236}">
                <a16:creationId xmlns:a16="http://schemas.microsoft.com/office/drawing/2014/main" id="{BA3956F3-03BC-AB77-F259-CA2324F8D17F}"/>
              </a:ext>
            </a:extLst>
          </p:cNvPr>
          <p:cNvSpPr txBox="1">
            <a:spLocks noChangeArrowheads="1"/>
          </p:cNvSpPr>
          <p:nvPr/>
        </p:nvSpPr>
        <p:spPr bwMode="auto">
          <a:xfrm>
            <a:off x="1309311" y="1561098"/>
            <a:ext cx="2107750" cy="3415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dirty="0">
                <a:solidFill>
                  <a:schemeClr val="tx2"/>
                </a:solidFill>
                <a:latin typeface="+mj-lt"/>
                <a:cs typeface="Open Sans" panose="020B0606030504020204" pitchFamily="34" charset="0"/>
              </a:rPr>
              <a:t>TITLE</a:t>
            </a:r>
            <a:endParaRPr lang="ru-RU" altLang="ru-RU" dirty="0">
              <a:solidFill>
                <a:schemeClr val="tx2"/>
              </a:solidFill>
              <a:latin typeface="+mj-lt"/>
              <a:cs typeface="Open Sans" panose="020B0606030504020204" pitchFamily="34" charset="0"/>
            </a:endParaRPr>
          </a:p>
        </p:txBody>
      </p:sp>
      <p:sp>
        <p:nvSpPr>
          <p:cNvPr id="34" name="TextBox 956">
            <a:extLst>
              <a:ext uri="{FF2B5EF4-FFF2-40B4-BE49-F238E27FC236}">
                <a16:creationId xmlns:a16="http://schemas.microsoft.com/office/drawing/2014/main" id="{720EA136-6538-2005-F062-BA64D51AB508}"/>
              </a:ext>
            </a:extLst>
          </p:cNvPr>
          <p:cNvSpPr txBox="1">
            <a:spLocks noChangeArrowheads="1"/>
          </p:cNvSpPr>
          <p:nvPr/>
        </p:nvSpPr>
        <p:spPr bwMode="auto">
          <a:xfrm>
            <a:off x="1358147" y="3475149"/>
            <a:ext cx="2107750" cy="533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sz="1050" dirty="0">
                <a:latin typeface="Montserrat Light" panose="00000400000000000000" pitchFamily="50" charset="0"/>
                <a:cs typeface="Open Sans" panose="020B0606030504020204" pitchFamily="34" charset="0"/>
              </a:rPr>
              <a:t>Lorem ipsum dolor sit amet, consectetur adipiscing elit, sed do </a:t>
            </a:r>
            <a:r>
              <a:rPr lang="en-US" altLang="ru-RU" sz="1050" dirty="0" err="1">
                <a:latin typeface="Montserrat Light" panose="00000400000000000000" pitchFamily="50" charset="0"/>
                <a:cs typeface="Open Sans" panose="020B0606030504020204" pitchFamily="34" charset="0"/>
              </a:rPr>
              <a:t>eiusmod</a:t>
            </a:r>
            <a:r>
              <a:rPr lang="en-US" altLang="ru-RU" sz="1050" dirty="0">
                <a:latin typeface="Montserrat Light" panose="00000400000000000000" pitchFamily="50" charset="0"/>
                <a:cs typeface="Open Sans" panose="020B0606030504020204" pitchFamily="34" charset="0"/>
              </a:rPr>
              <a:t> </a:t>
            </a:r>
            <a:r>
              <a:rPr lang="en-US" altLang="ru-RU" sz="1050" dirty="0" err="1">
                <a:latin typeface="Montserrat Light" panose="00000400000000000000" pitchFamily="50" charset="0"/>
                <a:cs typeface="Open Sans" panose="020B0606030504020204" pitchFamily="34" charset="0"/>
              </a:rPr>
              <a:t>tempor</a:t>
            </a:r>
            <a:endParaRPr lang="ru-RU" altLang="ru-RU" sz="1050" dirty="0">
              <a:latin typeface="Montserrat Light" panose="00000400000000000000" pitchFamily="50" charset="0"/>
              <a:cs typeface="Open Sans" panose="020B0606030504020204" pitchFamily="34" charset="0"/>
            </a:endParaRPr>
          </a:p>
        </p:txBody>
      </p:sp>
      <p:sp>
        <p:nvSpPr>
          <p:cNvPr id="35" name="TextBox 956">
            <a:extLst>
              <a:ext uri="{FF2B5EF4-FFF2-40B4-BE49-F238E27FC236}">
                <a16:creationId xmlns:a16="http://schemas.microsoft.com/office/drawing/2014/main" id="{7A58B4D1-6BCF-F02A-0E4B-B6E93E242CA8}"/>
              </a:ext>
            </a:extLst>
          </p:cNvPr>
          <p:cNvSpPr txBox="1">
            <a:spLocks noChangeArrowheads="1"/>
          </p:cNvSpPr>
          <p:nvPr/>
        </p:nvSpPr>
        <p:spPr bwMode="auto">
          <a:xfrm>
            <a:off x="1309311" y="3135898"/>
            <a:ext cx="2107750" cy="3415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dirty="0">
                <a:solidFill>
                  <a:schemeClr val="tx2"/>
                </a:solidFill>
                <a:latin typeface="+mj-lt"/>
                <a:cs typeface="Open Sans" panose="020B0606030504020204" pitchFamily="34" charset="0"/>
              </a:rPr>
              <a:t>TITLE</a:t>
            </a:r>
            <a:endParaRPr lang="ru-RU" altLang="ru-RU" dirty="0">
              <a:solidFill>
                <a:schemeClr val="tx2"/>
              </a:solidFill>
              <a:latin typeface="+mj-lt"/>
              <a:cs typeface="Open Sans" panose="020B0606030504020204" pitchFamily="34" charset="0"/>
            </a:endParaRPr>
          </a:p>
        </p:txBody>
      </p:sp>
      <p:sp>
        <p:nvSpPr>
          <p:cNvPr id="38" name="TextBox 956">
            <a:extLst>
              <a:ext uri="{FF2B5EF4-FFF2-40B4-BE49-F238E27FC236}">
                <a16:creationId xmlns:a16="http://schemas.microsoft.com/office/drawing/2014/main" id="{BA677E7F-B564-1F4E-D011-3C05266C11C4}"/>
              </a:ext>
            </a:extLst>
          </p:cNvPr>
          <p:cNvSpPr txBox="1">
            <a:spLocks noChangeArrowheads="1"/>
          </p:cNvSpPr>
          <p:nvPr/>
        </p:nvSpPr>
        <p:spPr bwMode="auto">
          <a:xfrm>
            <a:off x="1450722" y="4843126"/>
            <a:ext cx="2107750" cy="533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sz="1050" dirty="0">
                <a:latin typeface="Montserrat Light" panose="00000400000000000000" pitchFamily="50" charset="0"/>
                <a:cs typeface="Open Sans" panose="020B0606030504020204" pitchFamily="34" charset="0"/>
              </a:rPr>
              <a:t>Lorem ipsum dolor sit amet, consectetur adipiscing elit, sed do </a:t>
            </a:r>
            <a:r>
              <a:rPr lang="en-US" altLang="ru-RU" sz="1050" dirty="0" err="1">
                <a:latin typeface="Montserrat Light" panose="00000400000000000000" pitchFamily="50" charset="0"/>
                <a:cs typeface="Open Sans" panose="020B0606030504020204" pitchFamily="34" charset="0"/>
              </a:rPr>
              <a:t>eiusmod</a:t>
            </a:r>
            <a:r>
              <a:rPr lang="en-US" altLang="ru-RU" sz="1050" dirty="0">
                <a:latin typeface="Montserrat Light" panose="00000400000000000000" pitchFamily="50" charset="0"/>
                <a:cs typeface="Open Sans" panose="020B0606030504020204" pitchFamily="34" charset="0"/>
              </a:rPr>
              <a:t> </a:t>
            </a:r>
            <a:r>
              <a:rPr lang="en-US" altLang="ru-RU" sz="1050" dirty="0" err="1">
                <a:latin typeface="Montserrat Light" panose="00000400000000000000" pitchFamily="50" charset="0"/>
                <a:cs typeface="Open Sans" panose="020B0606030504020204" pitchFamily="34" charset="0"/>
              </a:rPr>
              <a:t>tempor</a:t>
            </a:r>
            <a:endParaRPr lang="ru-RU" altLang="ru-RU" sz="1050" dirty="0">
              <a:latin typeface="Montserrat Light" panose="00000400000000000000" pitchFamily="50" charset="0"/>
              <a:cs typeface="Open Sans" panose="020B0606030504020204" pitchFamily="34" charset="0"/>
            </a:endParaRPr>
          </a:p>
        </p:txBody>
      </p:sp>
      <p:sp>
        <p:nvSpPr>
          <p:cNvPr id="39" name="TextBox 956">
            <a:extLst>
              <a:ext uri="{FF2B5EF4-FFF2-40B4-BE49-F238E27FC236}">
                <a16:creationId xmlns:a16="http://schemas.microsoft.com/office/drawing/2014/main" id="{930AD2FF-90F7-30FC-F567-EDFE8A00AE50}"/>
              </a:ext>
            </a:extLst>
          </p:cNvPr>
          <p:cNvSpPr txBox="1">
            <a:spLocks noChangeArrowheads="1"/>
          </p:cNvSpPr>
          <p:nvPr/>
        </p:nvSpPr>
        <p:spPr bwMode="auto">
          <a:xfrm>
            <a:off x="1401886" y="4503875"/>
            <a:ext cx="2107750" cy="3415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dirty="0">
                <a:solidFill>
                  <a:schemeClr val="tx2"/>
                </a:solidFill>
                <a:latin typeface="+mj-lt"/>
                <a:cs typeface="Open Sans" panose="020B0606030504020204" pitchFamily="34" charset="0"/>
              </a:rPr>
              <a:t>TITLE</a:t>
            </a:r>
            <a:endParaRPr lang="ru-RU" altLang="ru-RU" dirty="0">
              <a:solidFill>
                <a:schemeClr val="tx2"/>
              </a:solidFill>
              <a:latin typeface="+mj-lt"/>
              <a:cs typeface="Open Sans" panose="020B0606030504020204" pitchFamily="34" charset="0"/>
            </a:endParaRPr>
          </a:p>
        </p:txBody>
      </p:sp>
      <p:sp>
        <p:nvSpPr>
          <p:cNvPr id="42" name="TextBox 956">
            <a:extLst>
              <a:ext uri="{FF2B5EF4-FFF2-40B4-BE49-F238E27FC236}">
                <a16:creationId xmlns:a16="http://schemas.microsoft.com/office/drawing/2014/main" id="{6638B3B2-2FA2-D3F4-B83E-3F61FD310BA3}"/>
              </a:ext>
            </a:extLst>
          </p:cNvPr>
          <p:cNvSpPr txBox="1">
            <a:spLocks noChangeArrowheads="1"/>
          </p:cNvSpPr>
          <p:nvPr/>
        </p:nvSpPr>
        <p:spPr bwMode="auto">
          <a:xfrm>
            <a:off x="8638625" y="2052749"/>
            <a:ext cx="2107750"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sz="1050" dirty="0">
                <a:latin typeface="Montserrat Light" panose="00000400000000000000" pitchFamily="50" charset="0"/>
                <a:cs typeface="Open Sans" panose="020B0606030504020204" pitchFamily="34" charset="0"/>
              </a:rPr>
              <a:t>Lorem ipsum dolor sit amet, consectetur adipiscing elit, sed do </a:t>
            </a:r>
            <a:r>
              <a:rPr lang="en-US" altLang="ru-RU" sz="1050" dirty="0" err="1">
                <a:latin typeface="Montserrat Light" panose="00000400000000000000" pitchFamily="50" charset="0"/>
                <a:cs typeface="Open Sans" panose="020B0606030504020204" pitchFamily="34" charset="0"/>
              </a:rPr>
              <a:t>eiusmod</a:t>
            </a:r>
            <a:r>
              <a:rPr lang="en-US" altLang="ru-RU" sz="1050" dirty="0">
                <a:latin typeface="Montserrat Light" panose="00000400000000000000" pitchFamily="50" charset="0"/>
                <a:cs typeface="Open Sans" panose="020B0606030504020204" pitchFamily="34" charset="0"/>
              </a:rPr>
              <a:t> </a:t>
            </a:r>
            <a:r>
              <a:rPr lang="en-US" altLang="ru-RU" sz="1050" dirty="0" err="1">
                <a:latin typeface="Montserrat Light" panose="00000400000000000000" pitchFamily="50" charset="0"/>
                <a:cs typeface="Open Sans" panose="020B0606030504020204" pitchFamily="34" charset="0"/>
              </a:rPr>
              <a:t>tempor</a:t>
            </a:r>
            <a:endParaRPr lang="ru-RU" altLang="ru-RU" sz="1050" dirty="0">
              <a:latin typeface="Montserrat Light" panose="00000400000000000000" pitchFamily="50" charset="0"/>
              <a:cs typeface="Open Sans" panose="020B0606030504020204" pitchFamily="34" charset="0"/>
            </a:endParaRPr>
          </a:p>
        </p:txBody>
      </p:sp>
      <p:sp>
        <p:nvSpPr>
          <p:cNvPr id="43" name="TextBox 956">
            <a:extLst>
              <a:ext uri="{FF2B5EF4-FFF2-40B4-BE49-F238E27FC236}">
                <a16:creationId xmlns:a16="http://schemas.microsoft.com/office/drawing/2014/main" id="{53B0AD0E-55FB-A03D-D6D0-3AE931BB99C1}"/>
              </a:ext>
            </a:extLst>
          </p:cNvPr>
          <p:cNvSpPr txBox="1">
            <a:spLocks noChangeArrowheads="1"/>
          </p:cNvSpPr>
          <p:nvPr/>
        </p:nvSpPr>
        <p:spPr bwMode="auto">
          <a:xfrm>
            <a:off x="8589789" y="1713498"/>
            <a:ext cx="21077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dirty="0">
                <a:solidFill>
                  <a:schemeClr val="tx2"/>
                </a:solidFill>
                <a:latin typeface="+mj-lt"/>
                <a:cs typeface="Open Sans" panose="020B0606030504020204" pitchFamily="34" charset="0"/>
              </a:rPr>
              <a:t>TITLE</a:t>
            </a:r>
            <a:endParaRPr lang="ru-RU" altLang="ru-RU" dirty="0">
              <a:solidFill>
                <a:schemeClr val="tx2"/>
              </a:solidFill>
              <a:latin typeface="+mj-lt"/>
              <a:cs typeface="Open Sans" panose="020B0606030504020204" pitchFamily="34" charset="0"/>
            </a:endParaRPr>
          </a:p>
        </p:txBody>
      </p:sp>
      <p:sp>
        <p:nvSpPr>
          <p:cNvPr id="46" name="TextBox 956">
            <a:extLst>
              <a:ext uri="{FF2B5EF4-FFF2-40B4-BE49-F238E27FC236}">
                <a16:creationId xmlns:a16="http://schemas.microsoft.com/office/drawing/2014/main" id="{F30AC874-ABDF-599B-D47E-6D8B2C18E27E}"/>
              </a:ext>
            </a:extLst>
          </p:cNvPr>
          <p:cNvSpPr txBox="1">
            <a:spLocks noChangeArrowheads="1"/>
          </p:cNvSpPr>
          <p:nvPr/>
        </p:nvSpPr>
        <p:spPr bwMode="auto">
          <a:xfrm>
            <a:off x="8638625" y="3627549"/>
            <a:ext cx="2107750"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sz="1050" dirty="0">
                <a:latin typeface="Montserrat Light" panose="00000400000000000000" pitchFamily="50" charset="0"/>
                <a:cs typeface="Open Sans" panose="020B0606030504020204" pitchFamily="34" charset="0"/>
              </a:rPr>
              <a:t>Lorem ipsum dolor sit amet, consectetur adipiscing elit, sed do </a:t>
            </a:r>
            <a:r>
              <a:rPr lang="en-US" altLang="ru-RU" sz="1050" dirty="0" err="1">
                <a:latin typeface="Montserrat Light" panose="00000400000000000000" pitchFamily="50" charset="0"/>
                <a:cs typeface="Open Sans" panose="020B0606030504020204" pitchFamily="34" charset="0"/>
              </a:rPr>
              <a:t>eiusmod</a:t>
            </a:r>
            <a:r>
              <a:rPr lang="en-US" altLang="ru-RU" sz="1050" dirty="0">
                <a:latin typeface="Montserrat Light" panose="00000400000000000000" pitchFamily="50" charset="0"/>
                <a:cs typeface="Open Sans" panose="020B0606030504020204" pitchFamily="34" charset="0"/>
              </a:rPr>
              <a:t> </a:t>
            </a:r>
            <a:r>
              <a:rPr lang="en-US" altLang="ru-RU" sz="1050" dirty="0" err="1">
                <a:latin typeface="Montserrat Light" panose="00000400000000000000" pitchFamily="50" charset="0"/>
                <a:cs typeface="Open Sans" panose="020B0606030504020204" pitchFamily="34" charset="0"/>
              </a:rPr>
              <a:t>tempor</a:t>
            </a:r>
            <a:endParaRPr lang="ru-RU" altLang="ru-RU" sz="1050" dirty="0">
              <a:latin typeface="Montserrat Light" panose="00000400000000000000" pitchFamily="50" charset="0"/>
              <a:cs typeface="Open Sans" panose="020B0606030504020204" pitchFamily="34" charset="0"/>
            </a:endParaRPr>
          </a:p>
        </p:txBody>
      </p:sp>
      <p:sp>
        <p:nvSpPr>
          <p:cNvPr id="47" name="TextBox 956">
            <a:extLst>
              <a:ext uri="{FF2B5EF4-FFF2-40B4-BE49-F238E27FC236}">
                <a16:creationId xmlns:a16="http://schemas.microsoft.com/office/drawing/2014/main" id="{E81118B2-A7DB-ECDE-A2C5-740132D6E16A}"/>
              </a:ext>
            </a:extLst>
          </p:cNvPr>
          <p:cNvSpPr txBox="1">
            <a:spLocks noChangeArrowheads="1"/>
          </p:cNvSpPr>
          <p:nvPr/>
        </p:nvSpPr>
        <p:spPr bwMode="auto">
          <a:xfrm>
            <a:off x="8589789" y="3288298"/>
            <a:ext cx="21077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dirty="0">
                <a:solidFill>
                  <a:schemeClr val="tx2"/>
                </a:solidFill>
                <a:latin typeface="+mj-lt"/>
                <a:cs typeface="Open Sans" panose="020B0606030504020204" pitchFamily="34" charset="0"/>
              </a:rPr>
              <a:t>TITLE</a:t>
            </a:r>
            <a:endParaRPr lang="ru-RU" altLang="ru-RU" dirty="0">
              <a:solidFill>
                <a:schemeClr val="tx2"/>
              </a:solidFill>
              <a:latin typeface="+mj-lt"/>
              <a:cs typeface="Open Sans" panose="020B0606030504020204" pitchFamily="34" charset="0"/>
            </a:endParaRPr>
          </a:p>
        </p:txBody>
      </p:sp>
      <p:sp>
        <p:nvSpPr>
          <p:cNvPr id="50" name="TextBox 956">
            <a:extLst>
              <a:ext uri="{FF2B5EF4-FFF2-40B4-BE49-F238E27FC236}">
                <a16:creationId xmlns:a16="http://schemas.microsoft.com/office/drawing/2014/main" id="{F84D0595-FCE3-0920-0DD1-2829636CA7C5}"/>
              </a:ext>
            </a:extLst>
          </p:cNvPr>
          <p:cNvSpPr txBox="1">
            <a:spLocks noChangeArrowheads="1"/>
          </p:cNvSpPr>
          <p:nvPr/>
        </p:nvSpPr>
        <p:spPr bwMode="auto">
          <a:xfrm>
            <a:off x="8731200" y="4995526"/>
            <a:ext cx="2107750"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sz="1050" dirty="0">
                <a:latin typeface="Montserrat Light" panose="00000400000000000000" pitchFamily="50" charset="0"/>
                <a:cs typeface="Open Sans" panose="020B0606030504020204" pitchFamily="34" charset="0"/>
              </a:rPr>
              <a:t>Lorem ipsum dolor sit amet, consectetur adipiscing elit, sed do </a:t>
            </a:r>
            <a:r>
              <a:rPr lang="en-US" altLang="ru-RU" sz="1050" dirty="0" err="1">
                <a:latin typeface="Montserrat Light" panose="00000400000000000000" pitchFamily="50" charset="0"/>
                <a:cs typeface="Open Sans" panose="020B0606030504020204" pitchFamily="34" charset="0"/>
              </a:rPr>
              <a:t>eiusmod</a:t>
            </a:r>
            <a:r>
              <a:rPr lang="en-US" altLang="ru-RU" sz="1050" dirty="0">
                <a:latin typeface="Montserrat Light" panose="00000400000000000000" pitchFamily="50" charset="0"/>
                <a:cs typeface="Open Sans" panose="020B0606030504020204" pitchFamily="34" charset="0"/>
              </a:rPr>
              <a:t> </a:t>
            </a:r>
            <a:r>
              <a:rPr lang="en-US" altLang="ru-RU" sz="1050" dirty="0" err="1">
                <a:latin typeface="Montserrat Light" panose="00000400000000000000" pitchFamily="50" charset="0"/>
                <a:cs typeface="Open Sans" panose="020B0606030504020204" pitchFamily="34" charset="0"/>
              </a:rPr>
              <a:t>tempor</a:t>
            </a:r>
            <a:endParaRPr lang="ru-RU" altLang="ru-RU" sz="1050" dirty="0">
              <a:latin typeface="Montserrat Light" panose="00000400000000000000" pitchFamily="50" charset="0"/>
              <a:cs typeface="Open Sans" panose="020B0606030504020204" pitchFamily="34" charset="0"/>
            </a:endParaRPr>
          </a:p>
        </p:txBody>
      </p:sp>
      <p:sp>
        <p:nvSpPr>
          <p:cNvPr id="51" name="TextBox 956">
            <a:extLst>
              <a:ext uri="{FF2B5EF4-FFF2-40B4-BE49-F238E27FC236}">
                <a16:creationId xmlns:a16="http://schemas.microsoft.com/office/drawing/2014/main" id="{0A6E739C-F4F5-4C69-7151-D74AE1DEB90F}"/>
              </a:ext>
            </a:extLst>
          </p:cNvPr>
          <p:cNvSpPr txBox="1">
            <a:spLocks noChangeArrowheads="1"/>
          </p:cNvSpPr>
          <p:nvPr/>
        </p:nvSpPr>
        <p:spPr bwMode="auto">
          <a:xfrm>
            <a:off x="8682364" y="4656275"/>
            <a:ext cx="21077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dirty="0">
                <a:solidFill>
                  <a:schemeClr val="tx2"/>
                </a:solidFill>
                <a:latin typeface="+mj-lt"/>
                <a:cs typeface="Open Sans" panose="020B0606030504020204" pitchFamily="34" charset="0"/>
              </a:rPr>
              <a:t>TITLE</a:t>
            </a:r>
            <a:endParaRPr lang="ru-RU" altLang="ru-RU" dirty="0">
              <a:solidFill>
                <a:schemeClr val="tx2"/>
              </a:solidFill>
              <a:latin typeface="+mj-lt"/>
              <a:cs typeface="Open Sans" panose="020B0606030504020204" pitchFamily="34" charset="0"/>
            </a:endParaRPr>
          </a:p>
        </p:txBody>
      </p:sp>
      <p:sp>
        <p:nvSpPr>
          <p:cNvPr id="52" name="Freeform 51">
            <a:extLst>
              <a:ext uri="{FF2B5EF4-FFF2-40B4-BE49-F238E27FC236}">
                <a16:creationId xmlns:a16="http://schemas.microsoft.com/office/drawing/2014/main" id="{D1BE1103-8BB0-613D-1C1B-D76F9A882C49}"/>
              </a:ext>
            </a:extLst>
          </p:cNvPr>
          <p:cNvSpPr/>
          <p:nvPr/>
        </p:nvSpPr>
        <p:spPr>
          <a:xfrm>
            <a:off x="328815" y="3318394"/>
            <a:ext cx="945284" cy="498304"/>
          </a:xfrm>
          <a:custGeom>
            <a:avLst/>
            <a:gdLst>
              <a:gd name="connsiteX0" fmla="*/ 473980 w 653200"/>
              <a:gd name="connsiteY0" fmla="*/ 324079 h 344333"/>
              <a:gd name="connsiteX1" fmla="*/ 444181 w 653200"/>
              <a:gd name="connsiteY1" fmla="*/ 334254 h 344333"/>
              <a:gd name="connsiteX2" fmla="*/ 335360 w 653200"/>
              <a:gd name="connsiteY2" fmla="*/ 344239 h 344333"/>
              <a:gd name="connsiteX3" fmla="*/ 226540 w 653200"/>
              <a:gd name="connsiteY3" fmla="*/ 334254 h 344333"/>
              <a:gd name="connsiteX4" fmla="*/ 196740 w 653200"/>
              <a:gd name="connsiteY4" fmla="*/ 324079 h 344333"/>
              <a:gd name="connsiteX5" fmla="*/ 183982 w 653200"/>
              <a:gd name="connsiteY5" fmla="*/ 271587 h 344333"/>
              <a:gd name="connsiteX6" fmla="*/ 245390 w 653200"/>
              <a:gd name="connsiteY6" fmla="*/ 231268 h 344333"/>
              <a:gd name="connsiteX7" fmla="*/ 276047 w 653200"/>
              <a:gd name="connsiteY7" fmla="*/ 218810 h 344333"/>
              <a:gd name="connsiteX8" fmla="*/ 286424 w 653200"/>
              <a:gd name="connsiteY8" fmla="*/ 177730 h 344333"/>
              <a:gd name="connsiteX9" fmla="*/ 248247 w 653200"/>
              <a:gd name="connsiteY9" fmla="*/ 75029 h 344333"/>
              <a:gd name="connsiteX10" fmla="*/ 311559 w 653200"/>
              <a:gd name="connsiteY10" fmla="*/ 3043 h 344333"/>
              <a:gd name="connsiteX11" fmla="*/ 335360 w 653200"/>
              <a:gd name="connsiteY11" fmla="*/ 0 h 344333"/>
              <a:gd name="connsiteX12" fmla="*/ 359162 w 653200"/>
              <a:gd name="connsiteY12" fmla="*/ 3043 h 344333"/>
              <a:gd name="connsiteX13" fmla="*/ 422474 w 653200"/>
              <a:gd name="connsiteY13" fmla="*/ 75029 h 344333"/>
              <a:gd name="connsiteX14" fmla="*/ 384296 w 653200"/>
              <a:gd name="connsiteY14" fmla="*/ 177730 h 344333"/>
              <a:gd name="connsiteX15" fmla="*/ 394674 w 653200"/>
              <a:gd name="connsiteY15" fmla="*/ 218810 h 344333"/>
              <a:gd name="connsiteX16" fmla="*/ 425330 w 653200"/>
              <a:gd name="connsiteY16" fmla="*/ 231268 h 344333"/>
              <a:gd name="connsiteX17" fmla="*/ 486738 w 653200"/>
              <a:gd name="connsiteY17" fmla="*/ 271587 h 344333"/>
              <a:gd name="connsiteX18" fmla="*/ 473980 w 653200"/>
              <a:gd name="connsiteY18" fmla="*/ 324079 h 344333"/>
              <a:gd name="connsiteX19" fmla="*/ 647255 w 653200"/>
              <a:gd name="connsiteY19" fmla="*/ 293744 h 344333"/>
              <a:gd name="connsiteX20" fmla="*/ 604508 w 653200"/>
              <a:gd name="connsiteY20" fmla="*/ 265692 h 344333"/>
              <a:gd name="connsiteX21" fmla="*/ 583182 w 653200"/>
              <a:gd name="connsiteY21" fmla="*/ 257038 h 344333"/>
              <a:gd name="connsiteX22" fmla="*/ 575946 w 653200"/>
              <a:gd name="connsiteY22" fmla="*/ 228415 h 344333"/>
              <a:gd name="connsiteX23" fmla="*/ 602508 w 653200"/>
              <a:gd name="connsiteY23" fmla="*/ 156999 h 344333"/>
              <a:gd name="connsiteX24" fmla="*/ 558428 w 653200"/>
              <a:gd name="connsiteY24" fmla="*/ 106885 h 344333"/>
              <a:gd name="connsiteX25" fmla="*/ 541862 w 653200"/>
              <a:gd name="connsiteY25" fmla="*/ 104793 h 344333"/>
              <a:gd name="connsiteX26" fmla="*/ 525296 w 653200"/>
              <a:gd name="connsiteY26" fmla="*/ 106885 h 344333"/>
              <a:gd name="connsiteX27" fmla="*/ 481216 w 653200"/>
              <a:gd name="connsiteY27" fmla="*/ 156999 h 344333"/>
              <a:gd name="connsiteX28" fmla="*/ 507778 w 653200"/>
              <a:gd name="connsiteY28" fmla="*/ 228415 h 344333"/>
              <a:gd name="connsiteX29" fmla="*/ 500543 w 653200"/>
              <a:gd name="connsiteY29" fmla="*/ 257038 h 344333"/>
              <a:gd name="connsiteX30" fmla="*/ 498924 w 653200"/>
              <a:gd name="connsiteY30" fmla="*/ 257704 h 344333"/>
              <a:gd name="connsiteX31" fmla="*/ 504922 w 653200"/>
              <a:gd name="connsiteY31" fmla="*/ 263409 h 344333"/>
              <a:gd name="connsiteX32" fmla="*/ 516157 w 653200"/>
              <a:gd name="connsiteY32" fmla="*/ 301256 h 344333"/>
              <a:gd name="connsiteX33" fmla="*/ 488928 w 653200"/>
              <a:gd name="connsiteY33" fmla="*/ 334729 h 344333"/>
              <a:gd name="connsiteX34" fmla="*/ 477122 w 653200"/>
              <a:gd name="connsiteY34" fmla="*/ 339579 h 344333"/>
              <a:gd name="connsiteX35" fmla="*/ 541767 w 653200"/>
              <a:gd name="connsiteY35" fmla="*/ 344334 h 344333"/>
              <a:gd name="connsiteX36" fmla="*/ 617456 w 653200"/>
              <a:gd name="connsiteY36" fmla="*/ 337392 h 344333"/>
              <a:gd name="connsiteX37" fmla="*/ 638211 w 653200"/>
              <a:gd name="connsiteY37" fmla="*/ 330355 h 344333"/>
              <a:gd name="connsiteX38" fmla="*/ 647255 w 653200"/>
              <a:gd name="connsiteY38" fmla="*/ 293744 h 344333"/>
              <a:gd name="connsiteX39" fmla="*/ 151898 w 653200"/>
              <a:gd name="connsiteY39" fmla="*/ 300876 h 344333"/>
              <a:gd name="connsiteX40" fmla="*/ 165417 w 653200"/>
              <a:gd name="connsiteY40" fmla="*/ 263409 h 344333"/>
              <a:gd name="connsiteX41" fmla="*/ 179222 w 653200"/>
              <a:gd name="connsiteY41" fmla="*/ 251047 h 344333"/>
              <a:gd name="connsiteX42" fmla="*/ 170654 w 653200"/>
              <a:gd name="connsiteY42" fmla="*/ 247719 h 344333"/>
              <a:gd name="connsiteX43" fmla="*/ 162656 w 653200"/>
              <a:gd name="connsiteY43" fmla="*/ 216053 h 344333"/>
              <a:gd name="connsiteX44" fmla="*/ 192075 w 653200"/>
              <a:gd name="connsiteY44" fmla="*/ 136935 h 344333"/>
              <a:gd name="connsiteX45" fmla="*/ 143330 w 653200"/>
              <a:gd name="connsiteY45" fmla="*/ 81495 h 344333"/>
              <a:gd name="connsiteX46" fmla="*/ 124955 w 653200"/>
              <a:gd name="connsiteY46" fmla="*/ 79118 h 344333"/>
              <a:gd name="connsiteX47" fmla="*/ 106580 w 653200"/>
              <a:gd name="connsiteY47" fmla="*/ 81495 h 344333"/>
              <a:gd name="connsiteX48" fmla="*/ 57739 w 653200"/>
              <a:gd name="connsiteY48" fmla="*/ 136935 h 344333"/>
              <a:gd name="connsiteX49" fmla="*/ 87158 w 653200"/>
              <a:gd name="connsiteY49" fmla="*/ 216053 h 344333"/>
              <a:gd name="connsiteX50" fmla="*/ 79160 w 653200"/>
              <a:gd name="connsiteY50" fmla="*/ 247719 h 344333"/>
              <a:gd name="connsiteX51" fmla="*/ 55550 w 653200"/>
              <a:gd name="connsiteY51" fmla="*/ 257323 h 344333"/>
              <a:gd name="connsiteX52" fmla="*/ 8232 w 653200"/>
              <a:gd name="connsiteY52" fmla="*/ 288324 h 344333"/>
              <a:gd name="connsiteX53" fmla="*/ 18038 w 653200"/>
              <a:gd name="connsiteY53" fmla="*/ 328739 h 344333"/>
              <a:gd name="connsiteX54" fmla="*/ 40983 w 653200"/>
              <a:gd name="connsiteY54" fmla="*/ 336536 h 344333"/>
              <a:gd name="connsiteX55" fmla="*/ 124764 w 653200"/>
              <a:gd name="connsiteY55" fmla="*/ 344239 h 344333"/>
              <a:gd name="connsiteX56" fmla="*/ 193122 w 653200"/>
              <a:gd name="connsiteY56" fmla="*/ 339579 h 344333"/>
              <a:gd name="connsiteX57" fmla="*/ 181221 w 653200"/>
              <a:gd name="connsiteY57" fmla="*/ 334634 h 344333"/>
              <a:gd name="connsiteX58" fmla="*/ 151898 w 653200"/>
              <a:gd name="connsiteY58" fmla="*/ 300876 h 3443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653200" h="344333">
                <a:moveTo>
                  <a:pt x="473980" y="324079"/>
                </a:moveTo>
                <a:cubicBezTo>
                  <a:pt x="464555" y="328548"/>
                  <a:pt x="454368" y="331782"/>
                  <a:pt x="444181" y="334254"/>
                </a:cubicBezTo>
                <a:cubicBezTo>
                  <a:pt x="411239" y="342052"/>
                  <a:pt x="377441" y="343383"/>
                  <a:pt x="335360" y="344239"/>
                </a:cubicBezTo>
                <a:cubicBezTo>
                  <a:pt x="293279" y="343383"/>
                  <a:pt x="259481" y="342052"/>
                  <a:pt x="226540" y="334254"/>
                </a:cubicBezTo>
                <a:cubicBezTo>
                  <a:pt x="216352" y="331877"/>
                  <a:pt x="206165" y="328548"/>
                  <a:pt x="196740" y="324079"/>
                </a:cubicBezTo>
                <a:cubicBezTo>
                  <a:pt x="168369" y="310671"/>
                  <a:pt x="167988" y="287563"/>
                  <a:pt x="183982" y="271587"/>
                </a:cubicBezTo>
                <a:cubicBezTo>
                  <a:pt x="201596" y="253995"/>
                  <a:pt x="222826" y="241728"/>
                  <a:pt x="245390" y="231268"/>
                </a:cubicBezTo>
                <a:cubicBezTo>
                  <a:pt x="255387" y="226608"/>
                  <a:pt x="265764" y="222804"/>
                  <a:pt x="276047" y="218810"/>
                </a:cubicBezTo>
                <a:cubicBezTo>
                  <a:pt x="295088" y="211393"/>
                  <a:pt x="300610" y="191994"/>
                  <a:pt x="286424" y="177730"/>
                </a:cubicBezTo>
                <a:cubicBezTo>
                  <a:pt x="257482" y="148726"/>
                  <a:pt x="246723" y="113922"/>
                  <a:pt x="248247" y="75029"/>
                </a:cubicBezTo>
                <a:cubicBezTo>
                  <a:pt x="249865" y="34044"/>
                  <a:pt x="273857" y="12267"/>
                  <a:pt x="311559" y="3043"/>
                </a:cubicBezTo>
                <a:cubicBezTo>
                  <a:pt x="319651" y="1046"/>
                  <a:pt x="327648" y="95"/>
                  <a:pt x="335360" y="0"/>
                </a:cubicBezTo>
                <a:cubicBezTo>
                  <a:pt x="343072" y="95"/>
                  <a:pt x="351069" y="1046"/>
                  <a:pt x="359162" y="3043"/>
                </a:cubicBezTo>
                <a:cubicBezTo>
                  <a:pt x="396958" y="12362"/>
                  <a:pt x="420951" y="34139"/>
                  <a:pt x="422474" y="75029"/>
                </a:cubicBezTo>
                <a:cubicBezTo>
                  <a:pt x="423997" y="113922"/>
                  <a:pt x="413144" y="149297"/>
                  <a:pt x="384296" y="177730"/>
                </a:cubicBezTo>
                <a:cubicBezTo>
                  <a:pt x="369920" y="191804"/>
                  <a:pt x="375537" y="211393"/>
                  <a:pt x="394674" y="218810"/>
                </a:cubicBezTo>
                <a:cubicBezTo>
                  <a:pt x="404956" y="222804"/>
                  <a:pt x="415333" y="226608"/>
                  <a:pt x="425330" y="231268"/>
                </a:cubicBezTo>
                <a:cubicBezTo>
                  <a:pt x="447894" y="241728"/>
                  <a:pt x="469125" y="253900"/>
                  <a:pt x="486738" y="271587"/>
                </a:cubicBezTo>
                <a:cubicBezTo>
                  <a:pt x="497496" y="282428"/>
                  <a:pt x="502352" y="310766"/>
                  <a:pt x="473980" y="324079"/>
                </a:cubicBezTo>
                <a:close/>
                <a:moveTo>
                  <a:pt x="647255" y="293744"/>
                </a:moveTo>
                <a:cubicBezTo>
                  <a:pt x="634974" y="281477"/>
                  <a:pt x="620217" y="273014"/>
                  <a:pt x="604508" y="265692"/>
                </a:cubicBezTo>
                <a:cubicBezTo>
                  <a:pt x="597558" y="262458"/>
                  <a:pt x="590322" y="259796"/>
                  <a:pt x="583182" y="257038"/>
                </a:cubicBezTo>
                <a:cubicBezTo>
                  <a:pt x="569948" y="251903"/>
                  <a:pt x="566045" y="238209"/>
                  <a:pt x="575946" y="228415"/>
                </a:cubicBezTo>
                <a:cubicBezTo>
                  <a:pt x="596034" y="208635"/>
                  <a:pt x="603556" y="184006"/>
                  <a:pt x="602508" y="156999"/>
                </a:cubicBezTo>
                <a:cubicBezTo>
                  <a:pt x="601461" y="128566"/>
                  <a:pt x="584705" y="113352"/>
                  <a:pt x="558428" y="106885"/>
                </a:cubicBezTo>
                <a:cubicBezTo>
                  <a:pt x="552811" y="105459"/>
                  <a:pt x="547194" y="104793"/>
                  <a:pt x="541862" y="104793"/>
                </a:cubicBezTo>
                <a:cubicBezTo>
                  <a:pt x="536435" y="104888"/>
                  <a:pt x="530913" y="105554"/>
                  <a:pt x="525296" y="106885"/>
                </a:cubicBezTo>
                <a:cubicBezTo>
                  <a:pt x="499019" y="113352"/>
                  <a:pt x="482358" y="128471"/>
                  <a:pt x="481216" y="156999"/>
                </a:cubicBezTo>
                <a:cubicBezTo>
                  <a:pt x="480168" y="184006"/>
                  <a:pt x="487690" y="208255"/>
                  <a:pt x="507778" y="228415"/>
                </a:cubicBezTo>
                <a:cubicBezTo>
                  <a:pt x="517680" y="238305"/>
                  <a:pt x="513871" y="251808"/>
                  <a:pt x="500543" y="257038"/>
                </a:cubicBezTo>
                <a:cubicBezTo>
                  <a:pt x="499971" y="257228"/>
                  <a:pt x="499496" y="257418"/>
                  <a:pt x="498924" y="257704"/>
                </a:cubicBezTo>
                <a:cubicBezTo>
                  <a:pt x="501019" y="259510"/>
                  <a:pt x="503018" y="261412"/>
                  <a:pt x="504922" y="263409"/>
                </a:cubicBezTo>
                <a:cubicBezTo>
                  <a:pt x="514157" y="272633"/>
                  <a:pt x="518632" y="287468"/>
                  <a:pt x="516157" y="301256"/>
                </a:cubicBezTo>
                <a:cubicBezTo>
                  <a:pt x="513681" y="315711"/>
                  <a:pt x="503970" y="327597"/>
                  <a:pt x="488928" y="334729"/>
                </a:cubicBezTo>
                <a:cubicBezTo>
                  <a:pt x="485215" y="336536"/>
                  <a:pt x="481216" y="338058"/>
                  <a:pt x="477122" y="339579"/>
                </a:cubicBezTo>
                <a:cubicBezTo>
                  <a:pt x="496639" y="343003"/>
                  <a:pt x="517204" y="343858"/>
                  <a:pt x="541767" y="344334"/>
                </a:cubicBezTo>
                <a:cubicBezTo>
                  <a:pt x="571090" y="343763"/>
                  <a:pt x="594511" y="342812"/>
                  <a:pt x="617456" y="337392"/>
                </a:cubicBezTo>
                <a:cubicBezTo>
                  <a:pt x="624501" y="335680"/>
                  <a:pt x="631641" y="333398"/>
                  <a:pt x="638211" y="330355"/>
                </a:cubicBezTo>
                <a:cubicBezTo>
                  <a:pt x="658204" y="320941"/>
                  <a:pt x="654872" y="301256"/>
                  <a:pt x="647255" y="293744"/>
                </a:cubicBezTo>
                <a:close/>
                <a:moveTo>
                  <a:pt x="151898" y="300876"/>
                </a:moveTo>
                <a:cubicBezTo>
                  <a:pt x="149613" y="287848"/>
                  <a:pt x="154564" y="274250"/>
                  <a:pt x="165417" y="263409"/>
                </a:cubicBezTo>
                <a:cubicBezTo>
                  <a:pt x="169702" y="259130"/>
                  <a:pt x="174367" y="255041"/>
                  <a:pt x="179222" y="251047"/>
                </a:cubicBezTo>
                <a:cubicBezTo>
                  <a:pt x="176366" y="249906"/>
                  <a:pt x="173510" y="248860"/>
                  <a:pt x="170654" y="247719"/>
                </a:cubicBezTo>
                <a:cubicBezTo>
                  <a:pt x="155992" y="242013"/>
                  <a:pt x="151612" y="226893"/>
                  <a:pt x="162656" y="216053"/>
                </a:cubicBezTo>
                <a:cubicBezTo>
                  <a:pt x="184935" y="194181"/>
                  <a:pt x="193217" y="166889"/>
                  <a:pt x="192075" y="136935"/>
                </a:cubicBezTo>
                <a:cubicBezTo>
                  <a:pt x="190837" y="105364"/>
                  <a:pt x="172367" y="88627"/>
                  <a:pt x="143330" y="81495"/>
                </a:cubicBezTo>
                <a:cubicBezTo>
                  <a:pt x="137046" y="79974"/>
                  <a:pt x="130953" y="79213"/>
                  <a:pt x="124955" y="79118"/>
                </a:cubicBezTo>
                <a:cubicBezTo>
                  <a:pt x="118957" y="79213"/>
                  <a:pt x="112863" y="79974"/>
                  <a:pt x="106580" y="81495"/>
                </a:cubicBezTo>
                <a:cubicBezTo>
                  <a:pt x="77542" y="88627"/>
                  <a:pt x="58977" y="105459"/>
                  <a:pt x="57739" y="136935"/>
                </a:cubicBezTo>
                <a:cubicBezTo>
                  <a:pt x="56597" y="166889"/>
                  <a:pt x="64880" y="193611"/>
                  <a:pt x="87158" y="216053"/>
                </a:cubicBezTo>
                <a:cubicBezTo>
                  <a:pt x="98107" y="227083"/>
                  <a:pt x="93918" y="242013"/>
                  <a:pt x="79160" y="247719"/>
                </a:cubicBezTo>
                <a:cubicBezTo>
                  <a:pt x="71258" y="250762"/>
                  <a:pt x="63261" y="253710"/>
                  <a:pt x="55550" y="257323"/>
                </a:cubicBezTo>
                <a:cubicBezTo>
                  <a:pt x="38222" y="265406"/>
                  <a:pt x="21846" y="274820"/>
                  <a:pt x="8232" y="288324"/>
                </a:cubicBezTo>
                <a:cubicBezTo>
                  <a:pt x="-4145" y="300686"/>
                  <a:pt x="-3859" y="318468"/>
                  <a:pt x="18038" y="328739"/>
                </a:cubicBezTo>
                <a:cubicBezTo>
                  <a:pt x="25274" y="332162"/>
                  <a:pt x="33176" y="334729"/>
                  <a:pt x="40983" y="336536"/>
                </a:cubicBezTo>
                <a:cubicBezTo>
                  <a:pt x="66403" y="342527"/>
                  <a:pt x="92394" y="343573"/>
                  <a:pt x="124764" y="344239"/>
                </a:cubicBezTo>
                <a:cubicBezTo>
                  <a:pt x="150660" y="343763"/>
                  <a:pt x="172463" y="342907"/>
                  <a:pt x="193122" y="339579"/>
                </a:cubicBezTo>
                <a:cubicBezTo>
                  <a:pt x="188933" y="338058"/>
                  <a:pt x="184935" y="336441"/>
                  <a:pt x="181221" y="334634"/>
                </a:cubicBezTo>
                <a:cubicBezTo>
                  <a:pt x="164751" y="326837"/>
                  <a:pt x="154278" y="314855"/>
                  <a:pt x="151898" y="300876"/>
                </a:cubicBezTo>
                <a:close/>
              </a:path>
            </a:pathLst>
          </a:custGeom>
          <a:solidFill>
            <a:schemeClr val="accent1"/>
          </a:solidFill>
          <a:ln w="9512"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FEFDF507-E7DC-5627-7FD5-A063D07C306D}"/>
              </a:ext>
            </a:extLst>
          </p:cNvPr>
          <p:cNvSpPr/>
          <p:nvPr/>
        </p:nvSpPr>
        <p:spPr>
          <a:xfrm>
            <a:off x="559437" y="4789737"/>
            <a:ext cx="587073" cy="586516"/>
          </a:xfrm>
          <a:custGeom>
            <a:avLst/>
            <a:gdLst>
              <a:gd name="connsiteX0" fmla="*/ 191174 w 405673"/>
              <a:gd name="connsiteY0" fmla="*/ 214246 h 405288"/>
              <a:gd name="connsiteX1" fmla="*/ 382443 w 405673"/>
              <a:gd name="connsiteY1" fmla="*/ 214246 h 405288"/>
              <a:gd name="connsiteX2" fmla="*/ 191174 w 405673"/>
              <a:gd name="connsiteY2" fmla="*/ 405289 h 405288"/>
              <a:gd name="connsiteX3" fmla="*/ 0 w 405673"/>
              <a:gd name="connsiteY3" fmla="*/ 214246 h 405288"/>
              <a:gd name="connsiteX4" fmla="*/ 191174 w 405673"/>
              <a:gd name="connsiteY4" fmla="*/ 23298 h 405288"/>
              <a:gd name="connsiteX5" fmla="*/ 191174 w 405673"/>
              <a:gd name="connsiteY5" fmla="*/ 214246 h 405288"/>
              <a:gd name="connsiteX6" fmla="*/ 214499 w 405673"/>
              <a:gd name="connsiteY6" fmla="*/ 0 h 405288"/>
              <a:gd name="connsiteX7" fmla="*/ 214499 w 405673"/>
              <a:gd name="connsiteY7" fmla="*/ 191043 h 405288"/>
              <a:gd name="connsiteX8" fmla="*/ 405673 w 405673"/>
              <a:gd name="connsiteY8" fmla="*/ 191043 h 405288"/>
              <a:gd name="connsiteX9" fmla="*/ 214499 w 405673"/>
              <a:gd name="connsiteY9" fmla="*/ 0 h 405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05673" h="405288">
                <a:moveTo>
                  <a:pt x="191174" y="214246"/>
                </a:moveTo>
                <a:lnTo>
                  <a:pt x="382443" y="214246"/>
                </a:lnTo>
                <a:cubicBezTo>
                  <a:pt x="382443" y="319705"/>
                  <a:pt x="296853" y="405289"/>
                  <a:pt x="191174" y="405289"/>
                </a:cubicBezTo>
                <a:cubicBezTo>
                  <a:pt x="85590" y="405289"/>
                  <a:pt x="0" y="319800"/>
                  <a:pt x="0" y="214246"/>
                </a:cubicBezTo>
                <a:cubicBezTo>
                  <a:pt x="0" y="108787"/>
                  <a:pt x="85590" y="23298"/>
                  <a:pt x="191174" y="23298"/>
                </a:cubicBezTo>
                <a:lnTo>
                  <a:pt x="191174" y="214246"/>
                </a:lnTo>
                <a:close/>
                <a:moveTo>
                  <a:pt x="214499" y="0"/>
                </a:moveTo>
                <a:lnTo>
                  <a:pt x="214499" y="191043"/>
                </a:lnTo>
                <a:lnTo>
                  <a:pt x="405673" y="191043"/>
                </a:lnTo>
                <a:cubicBezTo>
                  <a:pt x="405673" y="85489"/>
                  <a:pt x="320083" y="0"/>
                  <a:pt x="214499" y="0"/>
                </a:cubicBezTo>
                <a:close/>
              </a:path>
            </a:pathLst>
          </a:custGeom>
          <a:solidFill>
            <a:schemeClr val="accent2"/>
          </a:solidFill>
          <a:ln w="9512"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16177825-72A2-FB29-2A65-CB0063FD74F7}"/>
              </a:ext>
            </a:extLst>
          </p:cNvPr>
          <p:cNvSpPr/>
          <p:nvPr/>
        </p:nvSpPr>
        <p:spPr>
          <a:xfrm>
            <a:off x="10860668" y="1891253"/>
            <a:ext cx="675664" cy="564911"/>
          </a:xfrm>
          <a:custGeom>
            <a:avLst/>
            <a:gdLst>
              <a:gd name="connsiteX0" fmla="*/ 62836 w 466890"/>
              <a:gd name="connsiteY0" fmla="*/ 317993 h 390359"/>
              <a:gd name="connsiteX1" fmla="*/ 62836 w 466890"/>
              <a:gd name="connsiteY1" fmla="*/ 212725 h 390359"/>
              <a:gd name="connsiteX2" fmla="*/ 78164 w 466890"/>
              <a:gd name="connsiteY2" fmla="*/ 197414 h 390359"/>
              <a:gd name="connsiteX3" fmla="*/ 103870 w 466890"/>
              <a:gd name="connsiteY3" fmla="*/ 197414 h 390359"/>
              <a:gd name="connsiteX4" fmla="*/ 119198 w 466890"/>
              <a:gd name="connsiteY4" fmla="*/ 212725 h 390359"/>
              <a:gd name="connsiteX5" fmla="*/ 119198 w 466890"/>
              <a:gd name="connsiteY5" fmla="*/ 317993 h 390359"/>
              <a:gd name="connsiteX6" fmla="*/ 103870 w 466890"/>
              <a:gd name="connsiteY6" fmla="*/ 333303 h 390359"/>
              <a:gd name="connsiteX7" fmla="*/ 78164 w 466890"/>
              <a:gd name="connsiteY7" fmla="*/ 333303 h 390359"/>
              <a:gd name="connsiteX8" fmla="*/ 62836 w 466890"/>
              <a:gd name="connsiteY8" fmla="*/ 317993 h 390359"/>
              <a:gd name="connsiteX9" fmla="*/ 171466 w 466890"/>
              <a:gd name="connsiteY9" fmla="*/ 160043 h 390359"/>
              <a:gd name="connsiteX10" fmla="*/ 156138 w 466890"/>
              <a:gd name="connsiteY10" fmla="*/ 175353 h 390359"/>
              <a:gd name="connsiteX11" fmla="*/ 156138 w 466890"/>
              <a:gd name="connsiteY11" fmla="*/ 317993 h 390359"/>
              <a:gd name="connsiteX12" fmla="*/ 171466 w 466890"/>
              <a:gd name="connsiteY12" fmla="*/ 333303 h 390359"/>
              <a:gd name="connsiteX13" fmla="*/ 197077 w 466890"/>
              <a:gd name="connsiteY13" fmla="*/ 333303 h 390359"/>
              <a:gd name="connsiteX14" fmla="*/ 212405 w 466890"/>
              <a:gd name="connsiteY14" fmla="*/ 317993 h 390359"/>
              <a:gd name="connsiteX15" fmla="*/ 212405 w 466890"/>
              <a:gd name="connsiteY15" fmla="*/ 175353 h 390359"/>
              <a:gd name="connsiteX16" fmla="*/ 197077 w 466890"/>
              <a:gd name="connsiteY16" fmla="*/ 160043 h 390359"/>
              <a:gd name="connsiteX17" fmla="*/ 171466 w 466890"/>
              <a:gd name="connsiteY17" fmla="*/ 160043 h 390359"/>
              <a:gd name="connsiteX18" fmla="*/ 264768 w 466890"/>
              <a:gd name="connsiteY18" fmla="*/ 127996 h 390359"/>
              <a:gd name="connsiteX19" fmla="*/ 249440 w 466890"/>
              <a:gd name="connsiteY19" fmla="*/ 143306 h 390359"/>
              <a:gd name="connsiteX20" fmla="*/ 249440 w 466890"/>
              <a:gd name="connsiteY20" fmla="*/ 317993 h 390359"/>
              <a:gd name="connsiteX21" fmla="*/ 264768 w 466890"/>
              <a:gd name="connsiteY21" fmla="*/ 333303 h 390359"/>
              <a:gd name="connsiteX22" fmla="*/ 290379 w 466890"/>
              <a:gd name="connsiteY22" fmla="*/ 333303 h 390359"/>
              <a:gd name="connsiteX23" fmla="*/ 305707 w 466890"/>
              <a:gd name="connsiteY23" fmla="*/ 317993 h 390359"/>
              <a:gd name="connsiteX24" fmla="*/ 305707 w 466890"/>
              <a:gd name="connsiteY24" fmla="*/ 143306 h 390359"/>
              <a:gd name="connsiteX25" fmla="*/ 290379 w 466890"/>
              <a:gd name="connsiteY25" fmla="*/ 127996 h 390359"/>
              <a:gd name="connsiteX26" fmla="*/ 264768 w 466890"/>
              <a:gd name="connsiteY26" fmla="*/ 127996 h 390359"/>
              <a:gd name="connsiteX27" fmla="*/ 358261 w 466890"/>
              <a:gd name="connsiteY27" fmla="*/ 94999 h 390359"/>
              <a:gd name="connsiteX28" fmla="*/ 342932 w 466890"/>
              <a:gd name="connsiteY28" fmla="*/ 110309 h 390359"/>
              <a:gd name="connsiteX29" fmla="*/ 342932 w 466890"/>
              <a:gd name="connsiteY29" fmla="*/ 317993 h 390359"/>
              <a:gd name="connsiteX30" fmla="*/ 358261 w 466890"/>
              <a:gd name="connsiteY30" fmla="*/ 333303 h 390359"/>
              <a:gd name="connsiteX31" fmla="*/ 383966 w 466890"/>
              <a:gd name="connsiteY31" fmla="*/ 333303 h 390359"/>
              <a:gd name="connsiteX32" fmla="*/ 399294 w 466890"/>
              <a:gd name="connsiteY32" fmla="*/ 317993 h 390359"/>
              <a:gd name="connsiteX33" fmla="*/ 399294 w 466890"/>
              <a:gd name="connsiteY33" fmla="*/ 110309 h 390359"/>
              <a:gd name="connsiteX34" fmla="*/ 383966 w 466890"/>
              <a:gd name="connsiteY34" fmla="*/ 94999 h 390359"/>
              <a:gd name="connsiteX35" fmla="*/ 358261 w 466890"/>
              <a:gd name="connsiteY35" fmla="*/ 94999 h 390359"/>
              <a:gd name="connsiteX36" fmla="*/ 69976 w 466890"/>
              <a:gd name="connsiteY36" fmla="*/ 156524 h 390359"/>
              <a:gd name="connsiteX37" fmla="*/ 347026 w 466890"/>
              <a:gd name="connsiteY37" fmla="*/ 52397 h 390359"/>
              <a:gd name="connsiteX38" fmla="*/ 354643 w 466890"/>
              <a:gd name="connsiteY38" fmla="*/ 67041 h 390359"/>
              <a:gd name="connsiteX39" fmla="*/ 384157 w 466890"/>
              <a:gd name="connsiteY39" fmla="*/ 20540 h 390359"/>
              <a:gd name="connsiteX40" fmla="*/ 329032 w 466890"/>
              <a:gd name="connsiteY40" fmla="*/ 18258 h 390359"/>
              <a:gd name="connsiteX41" fmla="*/ 337315 w 466890"/>
              <a:gd name="connsiteY41" fmla="*/ 34044 h 390359"/>
              <a:gd name="connsiteX42" fmla="*/ 66549 w 466890"/>
              <a:gd name="connsiteY42" fmla="*/ 136079 h 390359"/>
              <a:gd name="connsiteX43" fmla="*/ 69976 w 466890"/>
              <a:gd name="connsiteY43" fmla="*/ 156524 h 390359"/>
              <a:gd name="connsiteX44" fmla="*/ 466891 w 466890"/>
              <a:gd name="connsiteY44" fmla="*/ 362972 h 390359"/>
              <a:gd name="connsiteX45" fmla="*/ 419383 w 466890"/>
              <a:gd name="connsiteY45" fmla="*/ 335585 h 390359"/>
              <a:gd name="connsiteX46" fmla="*/ 419383 w 466890"/>
              <a:gd name="connsiteY46" fmla="*/ 352607 h 390359"/>
              <a:gd name="connsiteX47" fmla="*/ 38082 w 466890"/>
              <a:gd name="connsiteY47" fmla="*/ 352607 h 390359"/>
              <a:gd name="connsiteX48" fmla="*/ 38082 w 466890"/>
              <a:gd name="connsiteY48" fmla="*/ 47927 h 390359"/>
              <a:gd name="connsiteX49" fmla="*/ 55410 w 466890"/>
              <a:gd name="connsiteY49" fmla="*/ 47927 h 390359"/>
              <a:gd name="connsiteX50" fmla="*/ 27705 w 466890"/>
              <a:gd name="connsiteY50" fmla="*/ 0 h 390359"/>
              <a:gd name="connsiteX51" fmla="*/ 0 w 466890"/>
              <a:gd name="connsiteY51" fmla="*/ 47927 h 390359"/>
              <a:gd name="connsiteX52" fmla="*/ 17327 w 466890"/>
              <a:gd name="connsiteY52" fmla="*/ 47927 h 390359"/>
              <a:gd name="connsiteX53" fmla="*/ 17327 w 466890"/>
              <a:gd name="connsiteY53" fmla="*/ 352607 h 390359"/>
              <a:gd name="connsiteX54" fmla="*/ 17327 w 466890"/>
              <a:gd name="connsiteY54" fmla="*/ 362972 h 390359"/>
              <a:gd name="connsiteX55" fmla="*/ 17327 w 466890"/>
              <a:gd name="connsiteY55" fmla="*/ 373338 h 390359"/>
              <a:gd name="connsiteX56" fmla="*/ 419383 w 466890"/>
              <a:gd name="connsiteY56" fmla="*/ 373338 h 390359"/>
              <a:gd name="connsiteX57" fmla="*/ 419383 w 466890"/>
              <a:gd name="connsiteY57" fmla="*/ 390359 h 390359"/>
              <a:gd name="connsiteX58" fmla="*/ 466891 w 466890"/>
              <a:gd name="connsiteY58" fmla="*/ 362972 h 390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466890" h="390359">
                <a:moveTo>
                  <a:pt x="62836" y="317993"/>
                </a:moveTo>
                <a:lnTo>
                  <a:pt x="62836" y="212725"/>
                </a:lnTo>
                <a:cubicBezTo>
                  <a:pt x="62836" y="204261"/>
                  <a:pt x="69691" y="197414"/>
                  <a:pt x="78164" y="197414"/>
                </a:cubicBezTo>
                <a:lnTo>
                  <a:pt x="103870" y="197414"/>
                </a:lnTo>
                <a:cubicBezTo>
                  <a:pt x="112343" y="197414"/>
                  <a:pt x="119198" y="204261"/>
                  <a:pt x="119198" y="212725"/>
                </a:cubicBezTo>
                <a:lnTo>
                  <a:pt x="119198" y="317993"/>
                </a:lnTo>
                <a:cubicBezTo>
                  <a:pt x="119198" y="326456"/>
                  <a:pt x="112343" y="333303"/>
                  <a:pt x="103870" y="333303"/>
                </a:cubicBezTo>
                <a:lnTo>
                  <a:pt x="78164" y="333303"/>
                </a:lnTo>
                <a:cubicBezTo>
                  <a:pt x="69691" y="333303"/>
                  <a:pt x="62836" y="326456"/>
                  <a:pt x="62836" y="317993"/>
                </a:cubicBezTo>
                <a:close/>
                <a:moveTo>
                  <a:pt x="171466" y="160043"/>
                </a:moveTo>
                <a:cubicBezTo>
                  <a:pt x="162993" y="160043"/>
                  <a:pt x="156138" y="166889"/>
                  <a:pt x="156138" y="175353"/>
                </a:cubicBezTo>
                <a:lnTo>
                  <a:pt x="156138" y="317993"/>
                </a:lnTo>
                <a:cubicBezTo>
                  <a:pt x="156138" y="326456"/>
                  <a:pt x="162993" y="333303"/>
                  <a:pt x="171466" y="333303"/>
                </a:cubicBezTo>
                <a:lnTo>
                  <a:pt x="197077" y="333303"/>
                </a:lnTo>
                <a:cubicBezTo>
                  <a:pt x="205550" y="333303"/>
                  <a:pt x="212405" y="326456"/>
                  <a:pt x="212405" y="317993"/>
                </a:cubicBezTo>
                <a:lnTo>
                  <a:pt x="212405" y="175353"/>
                </a:lnTo>
                <a:cubicBezTo>
                  <a:pt x="212405" y="166889"/>
                  <a:pt x="205550" y="160043"/>
                  <a:pt x="197077" y="160043"/>
                </a:cubicBezTo>
                <a:lnTo>
                  <a:pt x="171466" y="160043"/>
                </a:lnTo>
                <a:close/>
                <a:moveTo>
                  <a:pt x="264768" y="127996"/>
                </a:moveTo>
                <a:cubicBezTo>
                  <a:pt x="256295" y="127996"/>
                  <a:pt x="249440" y="134843"/>
                  <a:pt x="249440" y="143306"/>
                </a:cubicBezTo>
                <a:lnTo>
                  <a:pt x="249440" y="317993"/>
                </a:lnTo>
                <a:cubicBezTo>
                  <a:pt x="249440" y="326456"/>
                  <a:pt x="256295" y="333303"/>
                  <a:pt x="264768" y="333303"/>
                </a:cubicBezTo>
                <a:lnTo>
                  <a:pt x="290379" y="333303"/>
                </a:lnTo>
                <a:cubicBezTo>
                  <a:pt x="298852" y="333303"/>
                  <a:pt x="305707" y="326456"/>
                  <a:pt x="305707" y="317993"/>
                </a:cubicBezTo>
                <a:lnTo>
                  <a:pt x="305707" y="143306"/>
                </a:lnTo>
                <a:cubicBezTo>
                  <a:pt x="305707" y="134843"/>
                  <a:pt x="298852" y="127996"/>
                  <a:pt x="290379" y="127996"/>
                </a:cubicBezTo>
                <a:lnTo>
                  <a:pt x="264768" y="127996"/>
                </a:lnTo>
                <a:close/>
                <a:moveTo>
                  <a:pt x="358261" y="94999"/>
                </a:moveTo>
                <a:cubicBezTo>
                  <a:pt x="349787" y="94999"/>
                  <a:pt x="342932" y="101845"/>
                  <a:pt x="342932" y="110309"/>
                </a:cubicBezTo>
                <a:lnTo>
                  <a:pt x="342932" y="317993"/>
                </a:lnTo>
                <a:cubicBezTo>
                  <a:pt x="342932" y="326456"/>
                  <a:pt x="349787" y="333303"/>
                  <a:pt x="358261" y="333303"/>
                </a:cubicBezTo>
                <a:lnTo>
                  <a:pt x="383966" y="333303"/>
                </a:lnTo>
                <a:cubicBezTo>
                  <a:pt x="392440" y="333303"/>
                  <a:pt x="399294" y="326456"/>
                  <a:pt x="399294" y="317993"/>
                </a:cubicBezTo>
                <a:lnTo>
                  <a:pt x="399294" y="110309"/>
                </a:lnTo>
                <a:cubicBezTo>
                  <a:pt x="399294" y="101845"/>
                  <a:pt x="392440" y="94999"/>
                  <a:pt x="383966" y="94999"/>
                </a:cubicBezTo>
                <a:lnTo>
                  <a:pt x="358261" y="94999"/>
                </a:lnTo>
                <a:close/>
                <a:moveTo>
                  <a:pt x="69976" y="156524"/>
                </a:moveTo>
                <a:cubicBezTo>
                  <a:pt x="169562" y="138266"/>
                  <a:pt x="262959" y="102606"/>
                  <a:pt x="347026" y="52397"/>
                </a:cubicBezTo>
                <a:lnTo>
                  <a:pt x="354643" y="67041"/>
                </a:lnTo>
                <a:lnTo>
                  <a:pt x="384157" y="20540"/>
                </a:lnTo>
                <a:lnTo>
                  <a:pt x="329032" y="18258"/>
                </a:lnTo>
                <a:lnTo>
                  <a:pt x="337315" y="34044"/>
                </a:lnTo>
                <a:cubicBezTo>
                  <a:pt x="255248" y="83207"/>
                  <a:pt x="163850" y="118202"/>
                  <a:pt x="66549" y="136079"/>
                </a:cubicBezTo>
                <a:lnTo>
                  <a:pt x="69976" y="156524"/>
                </a:lnTo>
                <a:close/>
                <a:moveTo>
                  <a:pt x="466891" y="362972"/>
                </a:moveTo>
                <a:lnTo>
                  <a:pt x="419383" y="335585"/>
                </a:lnTo>
                <a:lnTo>
                  <a:pt x="419383" y="352607"/>
                </a:lnTo>
                <a:lnTo>
                  <a:pt x="38082" y="352607"/>
                </a:lnTo>
                <a:lnTo>
                  <a:pt x="38082" y="47927"/>
                </a:lnTo>
                <a:lnTo>
                  <a:pt x="55410" y="47927"/>
                </a:lnTo>
                <a:lnTo>
                  <a:pt x="27705" y="0"/>
                </a:lnTo>
                <a:lnTo>
                  <a:pt x="0" y="47927"/>
                </a:lnTo>
                <a:lnTo>
                  <a:pt x="17327" y="47927"/>
                </a:lnTo>
                <a:lnTo>
                  <a:pt x="17327" y="352607"/>
                </a:lnTo>
                <a:lnTo>
                  <a:pt x="17327" y="362972"/>
                </a:lnTo>
                <a:lnTo>
                  <a:pt x="17327" y="373338"/>
                </a:lnTo>
                <a:lnTo>
                  <a:pt x="419383" y="373338"/>
                </a:lnTo>
                <a:lnTo>
                  <a:pt x="419383" y="390359"/>
                </a:lnTo>
                <a:lnTo>
                  <a:pt x="466891" y="362972"/>
                </a:lnTo>
                <a:close/>
              </a:path>
            </a:pathLst>
          </a:custGeom>
          <a:solidFill>
            <a:schemeClr val="accent4"/>
          </a:solidFill>
          <a:ln w="9512"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CAD3F635-AFD7-ACBD-8A3B-8FB4F7CD3C26}"/>
              </a:ext>
            </a:extLst>
          </p:cNvPr>
          <p:cNvSpPr/>
          <p:nvPr/>
        </p:nvSpPr>
        <p:spPr>
          <a:xfrm>
            <a:off x="10829906" y="3502839"/>
            <a:ext cx="816621" cy="545094"/>
          </a:xfrm>
          <a:custGeom>
            <a:avLst/>
            <a:gdLst>
              <a:gd name="connsiteX0" fmla="*/ 449223 w 564293"/>
              <a:gd name="connsiteY0" fmla="*/ 36611 h 376665"/>
              <a:gd name="connsiteX1" fmla="*/ 501301 w 564293"/>
              <a:gd name="connsiteY1" fmla="*/ 167175 h 376665"/>
              <a:gd name="connsiteX2" fmla="*/ 435799 w 564293"/>
              <a:gd name="connsiteY2" fmla="*/ 195322 h 376665"/>
              <a:gd name="connsiteX3" fmla="*/ 286325 w 564293"/>
              <a:gd name="connsiteY3" fmla="*/ 73412 h 376665"/>
              <a:gd name="connsiteX4" fmla="*/ 242245 w 564293"/>
              <a:gd name="connsiteY4" fmla="*/ 86155 h 376665"/>
              <a:gd name="connsiteX5" fmla="*/ 204733 w 564293"/>
              <a:gd name="connsiteY5" fmla="*/ 92051 h 376665"/>
              <a:gd name="connsiteX6" fmla="*/ 185978 w 564293"/>
              <a:gd name="connsiteY6" fmla="*/ 88152 h 376665"/>
              <a:gd name="connsiteX7" fmla="*/ 179789 w 564293"/>
              <a:gd name="connsiteY7" fmla="*/ 78737 h 376665"/>
              <a:gd name="connsiteX8" fmla="*/ 191881 w 564293"/>
              <a:gd name="connsiteY8" fmla="*/ 62952 h 376665"/>
              <a:gd name="connsiteX9" fmla="*/ 301844 w 564293"/>
              <a:gd name="connsiteY9" fmla="*/ 19209 h 376665"/>
              <a:gd name="connsiteX10" fmla="*/ 303177 w 564293"/>
              <a:gd name="connsiteY10" fmla="*/ 19209 h 376665"/>
              <a:gd name="connsiteX11" fmla="*/ 449223 w 564293"/>
              <a:gd name="connsiteY11" fmla="*/ 36611 h 376665"/>
              <a:gd name="connsiteX12" fmla="*/ 495303 w 564293"/>
              <a:gd name="connsiteY12" fmla="*/ 0 h 376665"/>
              <a:gd name="connsiteX13" fmla="*/ 489971 w 564293"/>
              <a:gd name="connsiteY13" fmla="*/ 1046 h 376665"/>
              <a:gd name="connsiteX14" fmla="*/ 468264 w 564293"/>
              <a:gd name="connsiteY14" fmla="*/ 9605 h 376665"/>
              <a:gd name="connsiteX15" fmla="*/ 460267 w 564293"/>
              <a:gd name="connsiteY15" fmla="*/ 17402 h 376665"/>
              <a:gd name="connsiteX16" fmla="*/ 460076 w 564293"/>
              <a:gd name="connsiteY16" fmla="*/ 28528 h 376665"/>
              <a:gd name="connsiteX17" fmla="*/ 514439 w 564293"/>
              <a:gd name="connsiteY17" fmla="*/ 165653 h 376665"/>
              <a:gd name="connsiteX18" fmla="*/ 533385 w 564293"/>
              <a:gd name="connsiteY18" fmla="*/ 173831 h 376665"/>
              <a:gd name="connsiteX19" fmla="*/ 555092 w 564293"/>
              <a:gd name="connsiteY19" fmla="*/ 165273 h 376665"/>
              <a:gd name="connsiteX20" fmla="*/ 563089 w 564293"/>
              <a:gd name="connsiteY20" fmla="*/ 157475 h 376665"/>
              <a:gd name="connsiteX21" fmla="*/ 563280 w 564293"/>
              <a:gd name="connsiteY21" fmla="*/ 146349 h 376665"/>
              <a:gd name="connsiteX22" fmla="*/ 508917 w 564293"/>
              <a:gd name="connsiteY22" fmla="*/ 9129 h 376665"/>
              <a:gd name="connsiteX23" fmla="*/ 495303 w 564293"/>
              <a:gd name="connsiteY23" fmla="*/ 0 h 376665"/>
              <a:gd name="connsiteX24" fmla="*/ 40 w 564293"/>
              <a:gd name="connsiteY24" fmla="*/ 188095 h 376665"/>
              <a:gd name="connsiteX25" fmla="*/ 3563 w 564293"/>
              <a:gd name="connsiteY25" fmla="*/ 198651 h 376665"/>
              <a:gd name="connsiteX26" fmla="*/ 13560 w 564293"/>
              <a:gd name="connsiteY26" fmla="*/ 203691 h 376665"/>
              <a:gd name="connsiteX27" fmla="*/ 36790 w 564293"/>
              <a:gd name="connsiteY27" fmla="*/ 205497 h 376665"/>
              <a:gd name="connsiteX28" fmla="*/ 52404 w 564293"/>
              <a:gd name="connsiteY28" fmla="*/ 192089 h 376665"/>
              <a:gd name="connsiteX29" fmla="*/ 64019 w 564293"/>
              <a:gd name="connsiteY29" fmla="*/ 37943 h 376665"/>
              <a:gd name="connsiteX30" fmla="*/ 60496 w 564293"/>
              <a:gd name="connsiteY30" fmla="*/ 27387 h 376665"/>
              <a:gd name="connsiteX31" fmla="*/ 50500 w 564293"/>
              <a:gd name="connsiteY31" fmla="*/ 22347 h 376665"/>
              <a:gd name="connsiteX32" fmla="*/ 27269 w 564293"/>
              <a:gd name="connsiteY32" fmla="*/ 20635 h 376665"/>
              <a:gd name="connsiteX33" fmla="*/ 26127 w 564293"/>
              <a:gd name="connsiteY33" fmla="*/ 20635 h 376665"/>
              <a:gd name="connsiteX34" fmla="*/ 11560 w 564293"/>
              <a:gd name="connsiteY34" fmla="*/ 34139 h 376665"/>
              <a:gd name="connsiteX35" fmla="*/ 40 w 564293"/>
              <a:gd name="connsiteY35" fmla="*/ 188095 h 376665"/>
              <a:gd name="connsiteX36" fmla="*/ 231867 w 564293"/>
              <a:gd name="connsiteY36" fmla="*/ 325315 h 376665"/>
              <a:gd name="connsiteX37" fmla="*/ 223108 w 564293"/>
              <a:gd name="connsiteY37" fmla="*/ 311622 h 376665"/>
              <a:gd name="connsiteX38" fmla="*/ 194451 w 564293"/>
              <a:gd name="connsiteY38" fmla="*/ 315521 h 376665"/>
              <a:gd name="connsiteX39" fmla="*/ 183884 w 564293"/>
              <a:gd name="connsiteY39" fmla="*/ 328263 h 376665"/>
              <a:gd name="connsiteX40" fmla="*/ 182646 w 564293"/>
              <a:gd name="connsiteY40" fmla="*/ 329975 h 376665"/>
              <a:gd name="connsiteX41" fmla="*/ 173506 w 564293"/>
              <a:gd name="connsiteY41" fmla="*/ 341101 h 376665"/>
              <a:gd name="connsiteX42" fmla="*/ 177124 w 564293"/>
              <a:gd name="connsiteY42" fmla="*/ 371436 h 376665"/>
              <a:gd name="connsiteX43" fmla="*/ 189881 w 564293"/>
              <a:gd name="connsiteY43" fmla="*/ 376666 h 376665"/>
              <a:gd name="connsiteX44" fmla="*/ 205781 w 564293"/>
              <a:gd name="connsiteY44" fmla="*/ 367537 h 376665"/>
              <a:gd name="connsiteX45" fmla="*/ 221299 w 564293"/>
              <a:gd name="connsiteY45" fmla="*/ 348613 h 376665"/>
              <a:gd name="connsiteX46" fmla="*/ 221299 w 564293"/>
              <a:gd name="connsiteY46" fmla="*/ 348613 h 376665"/>
              <a:gd name="connsiteX47" fmla="*/ 226821 w 564293"/>
              <a:gd name="connsiteY47" fmla="*/ 341862 h 376665"/>
              <a:gd name="connsiteX48" fmla="*/ 231867 w 564293"/>
              <a:gd name="connsiteY48" fmla="*/ 325315 h 376665"/>
              <a:gd name="connsiteX49" fmla="*/ 121904 w 564293"/>
              <a:gd name="connsiteY49" fmla="*/ 316471 h 376665"/>
              <a:gd name="connsiteX50" fmla="*/ 128378 w 564293"/>
              <a:gd name="connsiteY50" fmla="*/ 343954 h 376665"/>
              <a:gd name="connsiteX51" fmla="*/ 157035 w 564293"/>
              <a:gd name="connsiteY51" fmla="*/ 339960 h 376665"/>
              <a:gd name="connsiteX52" fmla="*/ 183788 w 564293"/>
              <a:gd name="connsiteY52" fmla="*/ 308008 h 376665"/>
              <a:gd name="connsiteX53" fmla="*/ 180170 w 564293"/>
              <a:gd name="connsiteY53" fmla="*/ 277673 h 376665"/>
              <a:gd name="connsiteX54" fmla="*/ 151513 w 564293"/>
              <a:gd name="connsiteY54" fmla="*/ 281667 h 376665"/>
              <a:gd name="connsiteX55" fmla="*/ 136852 w 564293"/>
              <a:gd name="connsiteY55" fmla="*/ 299069 h 376665"/>
              <a:gd name="connsiteX56" fmla="*/ 136852 w 564293"/>
              <a:gd name="connsiteY56" fmla="*/ 299069 h 376665"/>
              <a:gd name="connsiteX57" fmla="*/ 135328 w 564293"/>
              <a:gd name="connsiteY57" fmla="*/ 300971 h 376665"/>
              <a:gd name="connsiteX58" fmla="*/ 121904 w 564293"/>
              <a:gd name="connsiteY58" fmla="*/ 316471 h 376665"/>
              <a:gd name="connsiteX59" fmla="*/ 83060 w 564293"/>
              <a:gd name="connsiteY59" fmla="*/ 277673 h 376665"/>
              <a:gd name="connsiteX60" fmla="*/ 77919 w 564293"/>
              <a:gd name="connsiteY60" fmla="*/ 294315 h 376665"/>
              <a:gd name="connsiteX61" fmla="*/ 86678 w 564293"/>
              <a:gd name="connsiteY61" fmla="*/ 308008 h 376665"/>
              <a:gd name="connsiteX62" fmla="*/ 115335 w 564293"/>
              <a:gd name="connsiteY62" fmla="*/ 304014 h 376665"/>
              <a:gd name="connsiteX63" fmla="*/ 144849 w 564293"/>
              <a:gd name="connsiteY63" fmla="*/ 269210 h 376665"/>
              <a:gd name="connsiteX64" fmla="*/ 149990 w 564293"/>
              <a:gd name="connsiteY64" fmla="*/ 252569 h 376665"/>
              <a:gd name="connsiteX65" fmla="*/ 141231 w 564293"/>
              <a:gd name="connsiteY65" fmla="*/ 238875 h 376665"/>
              <a:gd name="connsiteX66" fmla="*/ 112574 w 564293"/>
              <a:gd name="connsiteY66" fmla="*/ 242774 h 376665"/>
              <a:gd name="connsiteX67" fmla="*/ 97912 w 564293"/>
              <a:gd name="connsiteY67" fmla="*/ 260271 h 376665"/>
              <a:gd name="connsiteX68" fmla="*/ 97912 w 564293"/>
              <a:gd name="connsiteY68" fmla="*/ 260271 h 376665"/>
              <a:gd name="connsiteX69" fmla="*/ 96389 w 564293"/>
              <a:gd name="connsiteY69" fmla="*/ 262173 h 376665"/>
              <a:gd name="connsiteX70" fmla="*/ 83060 w 564293"/>
              <a:gd name="connsiteY70" fmla="*/ 277673 h 376665"/>
              <a:gd name="connsiteX71" fmla="*/ 76681 w 564293"/>
              <a:gd name="connsiteY71" fmla="*/ 264931 h 376665"/>
              <a:gd name="connsiteX72" fmla="*/ 106005 w 564293"/>
              <a:gd name="connsiteY72" fmla="*/ 230412 h 376665"/>
              <a:gd name="connsiteX73" fmla="*/ 102387 w 564293"/>
              <a:gd name="connsiteY73" fmla="*/ 200077 h 376665"/>
              <a:gd name="connsiteX74" fmla="*/ 73730 w 564293"/>
              <a:gd name="connsiteY74" fmla="*/ 204071 h 376665"/>
              <a:gd name="connsiteX75" fmla="*/ 64114 w 564293"/>
              <a:gd name="connsiteY75" fmla="*/ 216338 h 376665"/>
              <a:gd name="connsiteX76" fmla="*/ 64209 w 564293"/>
              <a:gd name="connsiteY76" fmla="*/ 216433 h 376665"/>
              <a:gd name="connsiteX77" fmla="*/ 62686 w 564293"/>
              <a:gd name="connsiteY77" fmla="*/ 218335 h 376665"/>
              <a:gd name="connsiteX78" fmla="*/ 49262 w 564293"/>
              <a:gd name="connsiteY78" fmla="*/ 233740 h 376665"/>
              <a:gd name="connsiteX79" fmla="*/ 42597 w 564293"/>
              <a:gd name="connsiteY79" fmla="*/ 250191 h 376665"/>
              <a:gd name="connsiteX80" fmla="*/ 49072 w 564293"/>
              <a:gd name="connsiteY80" fmla="*/ 261507 h 376665"/>
              <a:gd name="connsiteX81" fmla="*/ 65733 w 564293"/>
              <a:gd name="connsiteY81" fmla="*/ 269971 h 376665"/>
              <a:gd name="connsiteX82" fmla="*/ 76681 w 564293"/>
              <a:gd name="connsiteY82" fmla="*/ 264931 h 376665"/>
              <a:gd name="connsiteX83" fmla="*/ 427706 w 564293"/>
              <a:gd name="connsiteY83" fmla="*/ 234786 h 376665"/>
              <a:gd name="connsiteX84" fmla="*/ 424945 w 564293"/>
              <a:gd name="connsiteY84" fmla="*/ 204642 h 376665"/>
              <a:gd name="connsiteX85" fmla="*/ 414377 w 564293"/>
              <a:gd name="connsiteY85" fmla="*/ 194847 h 376665"/>
              <a:gd name="connsiteX86" fmla="*/ 284707 w 564293"/>
              <a:gd name="connsiteY86" fmla="*/ 87391 h 376665"/>
              <a:gd name="connsiteX87" fmla="*/ 246719 w 564293"/>
              <a:gd name="connsiteY87" fmla="*/ 99183 h 376665"/>
              <a:gd name="connsiteX88" fmla="*/ 246148 w 564293"/>
              <a:gd name="connsiteY88" fmla="*/ 99373 h 376665"/>
              <a:gd name="connsiteX89" fmla="*/ 204829 w 564293"/>
              <a:gd name="connsiteY89" fmla="*/ 105744 h 376665"/>
              <a:gd name="connsiteX90" fmla="*/ 178742 w 564293"/>
              <a:gd name="connsiteY90" fmla="*/ 99658 h 376665"/>
              <a:gd name="connsiteX91" fmla="*/ 166270 w 564293"/>
              <a:gd name="connsiteY91" fmla="*/ 78262 h 376665"/>
              <a:gd name="connsiteX92" fmla="*/ 184359 w 564293"/>
              <a:gd name="connsiteY92" fmla="*/ 51636 h 376665"/>
              <a:gd name="connsiteX93" fmla="*/ 77157 w 564293"/>
              <a:gd name="connsiteY93" fmla="*/ 38323 h 376665"/>
              <a:gd name="connsiteX94" fmla="*/ 66113 w 564293"/>
              <a:gd name="connsiteY94" fmla="*/ 192850 h 376665"/>
              <a:gd name="connsiteX95" fmla="*/ 89725 w 564293"/>
              <a:gd name="connsiteY95" fmla="*/ 181629 h 376665"/>
              <a:gd name="connsiteX96" fmla="*/ 110860 w 564293"/>
              <a:gd name="connsiteY96" fmla="*/ 189807 h 376665"/>
              <a:gd name="connsiteX97" fmla="*/ 124475 w 564293"/>
              <a:gd name="connsiteY97" fmla="*/ 220807 h 376665"/>
              <a:gd name="connsiteX98" fmla="*/ 149800 w 564293"/>
              <a:gd name="connsiteY98" fmla="*/ 228700 h 376665"/>
              <a:gd name="connsiteX99" fmla="*/ 163414 w 564293"/>
              <a:gd name="connsiteY99" fmla="*/ 259701 h 376665"/>
              <a:gd name="connsiteX100" fmla="*/ 188739 w 564293"/>
              <a:gd name="connsiteY100" fmla="*/ 267594 h 376665"/>
              <a:gd name="connsiteX101" fmla="*/ 202544 w 564293"/>
              <a:gd name="connsiteY101" fmla="*/ 294505 h 376665"/>
              <a:gd name="connsiteX102" fmla="*/ 231582 w 564293"/>
              <a:gd name="connsiteY102" fmla="*/ 301542 h 376665"/>
              <a:gd name="connsiteX103" fmla="*/ 243482 w 564293"/>
              <a:gd name="connsiteY103" fmla="*/ 339104 h 376665"/>
              <a:gd name="connsiteX104" fmla="*/ 252717 w 564293"/>
              <a:gd name="connsiteY104" fmla="*/ 346616 h 376665"/>
              <a:gd name="connsiteX105" fmla="*/ 254907 w 564293"/>
              <a:gd name="connsiteY105" fmla="*/ 348233 h 376665"/>
              <a:gd name="connsiteX106" fmla="*/ 255288 w 564293"/>
              <a:gd name="connsiteY106" fmla="*/ 348518 h 376665"/>
              <a:gd name="connsiteX107" fmla="*/ 266522 w 564293"/>
              <a:gd name="connsiteY107" fmla="*/ 352417 h 376665"/>
              <a:gd name="connsiteX108" fmla="*/ 281184 w 564293"/>
              <a:gd name="connsiteY108" fmla="*/ 344429 h 376665"/>
              <a:gd name="connsiteX109" fmla="*/ 283469 w 564293"/>
              <a:gd name="connsiteY109" fmla="*/ 321987 h 376665"/>
              <a:gd name="connsiteX110" fmla="*/ 282803 w 564293"/>
              <a:gd name="connsiteY110" fmla="*/ 321321 h 376665"/>
              <a:gd name="connsiteX111" fmla="*/ 235104 w 564293"/>
              <a:gd name="connsiteY111" fmla="*/ 280907 h 376665"/>
              <a:gd name="connsiteX112" fmla="*/ 232438 w 564293"/>
              <a:gd name="connsiteY112" fmla="*/ 275677 h 376665"/>
              <a:gd name="connsiteX113" fmla="*/ 234247 w 564293"/>
              <a:gd name="connsiteY113" fmla="*/ 270066 h 376665"/>
              <a:gd name="connsiteX114" fmla="*/ 245006 w 564293"/>
              <a:gd name="connsiteY114" fmla="*/ 269210 h 376665"/>
              <a:gd name="connsiteX115" fmla="*/ 307461 w 564293"/>
              <a:gd name="connsiteY115" fmla="*/ 322082 h 376665"/>
              <a:gd name="connsiteX116" fmla="*/ 318029 w 564293"/>
              <a:gd name="connsiteY116" fmla="*/ 325030 h 376665"/>
              <a:gd name="connsiteX117" fmla="*/ 335071 w 564293"/>
              <a:gd name="connsiteY117" fmla="*/ 316091 h 376665"/>
              <a:gd name="connsiteX118" fmla="*/ 340212 w 564293"/>
              <a:gd name="connsiteY118" fmla="*/ 301066 h 376665"/>
              <a:gd name="connsiteX119" fmla="*/ 330881 w 564293"/>
              <a:gd name="connsiteY119" fmla="*/ 285851 h 376665"/>
              <a:gd name="connsiteX120" fmla="*/ 323455 w 564293"/>
              <a:gd name="connsiteY120" fmla="*/ 279861 h 376665"/>
              <a:gd name="connsiteX121" fmla="*/ 323551 w 564293"/>
              <a:gd name="connsiteY121" fmla="*/ 279766 h 376665"/>
              <a:gd name="connsiteX122" fmla="*/ 288896 w 564293"/>
              <a:gd name="connsiteY122" fmla="*/ 251618 h 376665"/>
              <a:gd name="connsiteX123" fmla="*/ 286135 w 564293"/>
              <a:gd name="connsiteY123" fmla="*/ 246483 h 376665"/>
              <a:gd name="connsiteX124" fmla="*/ 287848 w 564293"/>
              <a:gd name="connsiteY124" fmla="*/ 240872 h 376665"/>
              <a:gd name="connsiteX125" fmla="*/ 298607 w 564293"/>
              <a:gd name="connsiteY125" fmla="*/ 239731 h 376665"/>
              <a:gd name="connsiteX126" fmla="*/ 355730 w 564293"/>
              <a:gd name="connsiteY126" fmla="*/ 286137 h 376665"/>
              <a:gd name="connsiteX127" fmla="*/ 368964 w 564293"/>
              <a:gd name="connsiteY127" fmla="*/ 291272 h 376665"/>
              <a:gd name="connsiteX128" fmla="*/ 388005 w 564293"/>
              <a:gd name="connsiteY128" fmla="*/ 280907 h 376665"/>
              <a:gd name="connsiteX129" fmla="*/ 393718 w 564293"/>
              <a:gd name="connsiteY129" fmla="*/ 265692 h 376665"/>
              <a:gd name="connsiteX130" fmla="*/ 384578 w 564293"/>
              <a:gd name="connsiteY130" fmla="*/ 250762 h 376665"/>
              <a:gd name="connsiteX131" fmla="*/ 367821 w 564293"/>
              <a:gd name="connsiteY131" fmla="*/ 237163 h 376665"/>
              <a:gd name="connsiteX132" fmla="*/ 367917 w 564293"/>
              <a:gd name="connsiteY132" fmla="*/ 237069 h 376665"/>
              <a:gd name="connsiteX133" fmla="*/ 338117 w 564293"/>
              <a:gd name="connsiteY133" fmla="*/ 212915 h 376665"/>
              <a:gd name="connsiteX134" fmla="*/ 336975 w 564293"/>
              <a:gd name="connsiteY134" fmla="*/ 202169 h 376665"/>
              <a:gd name="connsiteX135" fmla="*/ 347733 w 564293"/>
              <a:gd name="connsiteY135" fmla="*/ 201028 h 376665"/>
              <a:gd name="connsiteX136" fmla="*/ 396193 w 564293"/>
              <a:gd name="connsiteY136" fmla="*/ 240397 h 376665"/>
              <a:gd name="connsiteX137" fmla="*/ 427706 w 564293"/>
              <a:gd name="connsiteY137" fmla="*/ 234786 h 3766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Lst>
            <a:rect l="l" t="t" r="r" b="b"/>
            <a:pathLst>
              <a:path w="564293" h="376665">
                <a:moveTo>
                  <a:pt x="449223" y="36611"/>
                </a:moveTo>
                <a:lnTo>
                  <a:pt x="501301" y="167175"/>
                </a:lnTo>
                <a:lnTo>
                  <a:pt x="435799" y="195322"/>
                </a:lnTo>
                <a:cubicBezTo>
                  <a:pt x="401525" y="165558"/>
                  <a:pt x="295370" y="73983"/>
                  <a:pt x="286325" y="73412"/>
                </a:cubicBezTo>
                <a:cubicBezTo>
                  <a:pt x="278709" y="73412"/>
                  <a:pt x="245863" y="84919"/>
                  <a:pt x="242245" y="86155"/>
                </a:cubicBezTo>
                <a:cubicBezTo>
                  <a:pt x="242054" y="86250"/>
                  <a:pt x="222061" y="92051"/>
                  <a:pt x="204733" y="92051"/>
                </a:cubicBezTo>
                <a:cubicBezTo>
                  <a:pt x="196356" y="92051"/>
                  <a:pt x="190072" y="90719"/>
                  <a:pt x="185978" y="88152"/>
                </a:cubicBezTo>
                <a:cubicBezTo>
                  <a:pt x="181694" y="85489"/>
                  <a:pt x="179599" y="82256"/>
                  <a:pt x="179789" y="78737"/>
                </a:cubicBezTo>
                <a:cubicBezTo>
                  <a:pt x="180075" y="71986"/>
                  <a:pt x="187787" y="65139"/>
                  <a:pt x="191881" y="62952"/>
                </a:cubicBezTo>
                <a:cubicBezTo>
                  <a:pt x="219776" y="48022"/>
                  <a:pt x="294227" y="20065"/>
                  <a:pt x="301844" y="19209"/>
                </a:cubicBezTo>
                <a:cubicBezTo>
                  <a:pt x="302225" y="19209"/>
                  <a:pt x="302605" y="19209"/>
                  <a:pt x="303177" y="19209"/>
                </a:cubicBezTo>
                <a:cubicBezTo>
                  <a:pt x="321171" y="19114"/>
                  <a:pt x="435323" y="34709"/>
                  <a:pt x="449223" y="36611"/>
                </a:cubicBezTo>
                <a:close/>
                <a:moveTo>
                  <a:pt x="495303" y="0"/>
                </a:moveTo>
                <a:cubicBezTo>
                  <a:pt x="493494" y="0"/>
                  <a:pt x="491685" y="380"/>
                  <a:pt x="489971" y="1046"/>
                </a:cubicBezTo>
                <a:lnTo>
                  <a:pt x="468264" y="9605"/>
                </a:lnTo>
                <a:cubicBezTo>
                  <a:pt x="464646" y="11031"/>
                  <a:pt x="461790" y="13789"/>
                  <a:pt x="460267" y="17402"/>
                </a:cubicBezTo>
                <a:cubicBezTo>
                  <a:pt x="458743" y="21016"/>
                  <a:pt x="458648" y="24914"/>
                  <a:pt x="460076" y="28528"/>
                </a:cubicBezTo>
                <a:lnTo>
                  <a:pt x="514439" y="165653"/>
                </a:lnTo>
                <a:cubicBezTo>
                  <a:pt x="517295" y="172975"/>
                  <a:pt x="525959" y="176779"/>
                  <a:pt x="533385" y="173831"/>
                </a:cubicBezTo>
                <a:lnTo>
                  <a:pt x="555092" y="165273"/>
                </a:lnTo>
                <a:cubicBezTo>
                  <a:pt x="558710" y="163846"/>
                  <a:pt x="561566" y="161089"/>
                  <a:pt x="563089" y="157475"/>
                </a:cubicBezTo>
                <a:cubicBezTo>
                  <a:pt x="564613" y="153862"/>
                  <a:pt x="564708" y="149963"/>
                  <a:pt x="563280" y="146349"/>
                </a:cubicBezTo>
                <a:lnTo>
                  <a:pt x="508917" y="9129"/>
                </a:lnTo>
                <a:cubicBezTo>
                  <a:pt x="506632" y="3614"/>
                  <a:pt x="501301" y="0"/>
                  <a:pt x="495303" y="0"/>
                </a:cubicBezTo>
                <a:close/>
                <a:moveTo>
                  <a:pt x="40" y="188095"/>
                </a:moveTo>
                <a:cubicBezTo>
                  <a:pt x="-245" y="191994"/>
                  <a:pt x="992" y="195703"/>
                  <a:pt x="3563" y="198651"/>
                </a:cubicBezTo>
                <a:cubicBezTo>
                  <a:pt x="6134" y="201599"/>
                  <a:pt x="9656" y="203405"/>
                  <a:pt x="13560" y="203691"/>
                </a:cubicBezTo>
                <a:lnTo>
                  <a:pt x="36790" y="205497"/>
                </a:lnTo>
                <a:cubicBezTo>
                  <a:pt x="44883" y="206163"/>
                  <a:pt x="51832" y="199982"/>
                  <a:pt x="52404" y="192089"/>
                </a:cubicBezTo>
                <a:lnTo>
                  <a:pt x="64019" y="37943"/>
                </a:lnTo>
                <a:cubicBezTo>
                  <a:pt x="64304" y="34044"/>
                  <a:pt x="63067" y="30335"/>
                  <a:pt x="60496" y="27387"/>
                </a:cubicBezTo>
                <a:cubicBezTo>
                  <a:pt x="57926" y="24439"/>
                  <a:pt x="54403" y="22632"/>
                  <a:pt x="50500" y="22347"/>
                </a:cubicBezTo>
                <a:lnTo>
                  <a:pt x="27269" y="20635"/>
                </a:lnTo>
                <a:cubicBezTo>
                  <a:pt x="26889" y="20635"/>
                  <a:pt x="26508" y="20635"/>
                  <a:pt x="26127" y="20635"/>
                </a:cubicBezTo>
                <a:cubicBezTo>
                  <a:pt x="18510" y="20635"/>
                  <a:pt x="12132" y="26531"/>
                  <a:pt x="11560" y="34139"/>
                </a:cubicBezTo>
                <a:lnTo>
                  <a:pt x="40" y="188095"/>
                </a:lnTo>
                <a:close/>
                <a:moveTo>
                  <a:pt x="231867" y="325315"/>
                </a:moveTo>
                <a:cubicBezTo>
                  <a:pt x="230915" y="320370"/>
                  <a:pt x="227869" y="315616"/>
                  <a:pt x="223108" y="311622"/>
                </a:cubicBezTo>
                <a:cubicBezTo>
                  <a:pt x="213302" y="303539"/>
                  <a:pt x="203210" y="304870"/>
                  <a:pt x="194451" y="315521"/>
                </a:cubicBezTo>
                <a:lnTo>
                  <a:pt x="183884" y="328263"/>
                </a:lnTo>
                <a:lnTo>
                  <a:pt x="182646" y="329975"/>
                </a:lnTo>
                <a:lnTo>
                  <a:pt x="173506" y="341101"/>
                </a:lnTo>
                <a:cubicBezTo>
                  <a:pt x="161034" y="356316"/>
                  <a:pt x="173125" y="368108"/>
                  <a:pt x="177124" y="371436"/>
                </a:cubicBezTo>
                <a:cubicBezTo>
                  <a:pt x="181408" y="374859"/>
                  <a:pt x="185692" y="376666"/>
                  <a:pt x="189881" y="376666"/>
                </a:cubicBezTo>
                <a:cubicBezTo>
                  <a:pt x="195403" y="376666"/>
                  <a:pt x="200830" y="373623"/>
                  <a:pt x="205781" y="367537"/>
                </a:cubicBezTo>
                <a:lnTo>
                  <a:pt x="221299" y="348613"/>
                </a:lnTo>
                <a:lnTo>
                  <a:pt x="221299" y="348613"/>
                </a:lnTo>
                <a:lnTo>
                  <a:pt x="226821" y="341862"/>
                </a:lnTo>
                <a:cubicBezTo>
                  <a:pt x="231106" y="336536"/>
                  <a:pt x="232819" y="330926"/>
                  <a:pt x="231867" y="325315"/>
                </a:cubicBezTo>
                <a:close/>
                <a:moveTo>
                  <a:pt x="121904" y="316471"/>
                </a:moveTo>
                <a:cubicBezTo>
                  <a:pt x="114288" y="325791"/>
                  <a:pt x="116192" y="334064"/>
                  <a:pt x="128378" y="343954"/>
                </a:cubicBezTo>
                <a:cubicBezTo>
                  <a:pt x="138184" y="352037"/>
                  <a:pt x="148276" y="350705"/>
                  <a:pt x="157035" y="339960"/>
                </a:cubicBezTo>
                <a:lnTo>
                  <a:pt x="183788" y="308008"/>
                </a:lnTo>
                <a:cubicBezTo>
                  <a:pt x="196260" y="292793"/>
                  <a:pt x="184169" y="281002"/>
                  <a:pt x="180170" y="277673"/>
                </a:cubicBezTo>
                <a:cubicBezTo>
                  <a:pt x="170364" y="269590"/>
                  <a:pt x="160272" y="270922"/>
                  <a:pt x="151513" y="281667"/>
                </a:cubicBezTo>
                <a:lnTo>
                  <a:pt x="136852" y="299069"/>
                </a:lnTo>
                <a:lnTo>
                  <a:pt x="136852" y="299069"/>
                </a:lnTo>
                <a:lnTo>
                  <a:pt x="135328" y="300971"/>
                </a:lnTo>
                <a:lnTo>
                  <a:pt x="121904" y="316471"/>
                </a:lnTo>
                <a:close/>
                <a:moveTo>
                  <a:pt x="83060" y="277673"/>
                </a:moveTo>
                <a:cubicBezTo>
                  <a:pt x="78681" y="283094"/>
                  <a:pt x="76872" y="288704"/>
                  <a:pt x="77919" y="294315"/>
                </a:cubicBezTo>
                <a:cubicBezTo>
                  <a:pt x="78871" y="299260"/>
                  <a:pt x="81918" y="304014"/>
                  <a:pt x="86678" y="308008"/>
                </a:cubicBezTo>
                <a:cubicBezTo>
                  <a:pt x="96484" y="316091"/>
                  <a:pt x="106576" y="314760"/>
                  <a:pt x="115335" y="304014"/>
                </a:cubicBezTo>
                <a:lnTo>
                  <a:pt x="144849" y="269210"/>
                </a:lnTo>
                <a:cubicBezTo>
                  <a:pt x="149324" y="263790"/>
                  <a:pt x="151037" y="258179"/>
                  <a:pt x="149990" y="252569"/>
                </a:cubicBezTo>
                <a:cubicBezTo>
                  <a:pt x="149133" y="247624"/>
                  <a:pt x="146087" y="242869"/>
                  <a:pt x="141231" y="238875"/>
                </a:cubicBezTo>
                <a:cubicBezTo>
                  <a:pt x="131425" y="230792"/>
                  <a:pt x="121333" y="232124"/>
                  <a:pt x="112574" y="242774"/>
                </a:cubicBezTo>
                <a:lnTo>
                  <a:pt x="97912" y="260271"/>
                </a:lnTo>
                <a:lnTo>
                  <a:pt x="97912" y="260271"/>
                </a:lnTo>
                <a:lnTo>
                  <a:pt x="96389" y="262173"/>
                </a:lnTo>
                <a:lnTo>
                  <a:pt x="83060" y="277673"/>
                </a:lnTo>
                <a:close/>
                <a:moveTo>
                  <a:pt x="76681" y="264931"/>
                </a:moveTo>
                <a:lnTo>
                  <a:pt x="106005" y="230412"/>
                </a:lnTo>
                <a:cubicBezTo>
                  <a:pt x="118477" y="215197"/>
                  <a:pt x="106386" y="203405"/>
                  <a:pt x="102387" y="200077"/>
                </a:cubicBezTo>
                <a:cubicBezTo>
                  <a:pt x="92486" y="191994"/>
                  <a:pt x="82489" y="193325"/>
                  <a:pt x="73730" y="204071"/>
                </a:cubicBezTo>
                <a:lnTo>
                  <a:pt x="64114" y="216338"/>
                </a:lnTo>
                <a:lnTo>
                  <a:pt x="64209" y="216433"/>
                </a:lnTo>
                <a:lnTo>
                  <a:pt x="62686" y="218335"/>
                </a:lnTo>
                <a:lnTo>
                  <a:pt x="49262" y="233740"/>
                </a:lnTo>
                <a:cubicBezTo>
                  <a:pt x="44311" y="239446"/>
                  <a:pt x="42026" y="244961"/>
                  <a:pt x="42597" y="250191"/>
                </a:cubicBezTo>
                <a:cubicBezTo>
                  <a:pt x="43169" y="255992"/>
                  <a:pt x="46882" y="259796"/>
                  <a:pt x="49072" y="261507"/>
                </a:cubicBezTo>
                <a:cubicBezTo>
                  <a:pt x="54118" y="265501"/>
                  <a:pt x="59639" y="269971"/>
                  <a:pt x="65733" y="269971"/>
                </a:cubicBezTo>
                <a:cubicBezTo>
                  <a:pt x="69446" y="269876"/>
                  <a:pt x="73064" y="268259"/>
                  <a:pt x="76681" y="264931"/>
                </a:cubicBezTo>
                <a:close/>
                <a:moveTo>
                  <a:pt x="427706" y="234786"/>
                </a:moveTo>
                <a:cubicBezTo>
                  <a:pt x="433895" y="227084"/>
                  <a:pt x="438560" y="215673"/>
                  <a:pt x="424945" y="204642"/>
                </a:cubicBezTo>
                <a:lnTo>
                  <a:pt x="414377" y="194847"/>
                </a:lnTo>
                <a:cubicBezTo>
                  <a:pt x="361252" y="148917"/>
                  <a:pt x="298607" y="96235"/>
                  <a:pt x="284707" y="87391"/>
                </a:cubicBezTo>
                <a:cubicBezTo>
                  <a:pt x="278042" y="88722"/>
                  <a:pt x="260524" y="94238"/>
                  <a:pt x="246719" y="99183"/>
                </a:cubicBezTo>
                <a:lnTo>
                  <a:pt x="246148" y="99373"/>
                </a:lnTo>
                <a:cubicBezTo>
                  <a:pt x="245291" y="99658"/>
                  <a:pt x="224060" y="105744"/>
                  <a:pt x="204829" y="105744"/>
                </a:cubicBezTo>
                <a:cubicBezTo>
                  <a:pt x="193690" y="105744"/>
                  <a:pt x="185121" y="103747"/>
                  <a:pt x="178742" y="99658"/>
                </a:cubicBezTo>
                <a:cubicBezTo>
                  <a:pt x="167413" y="92431"/>
                  <a:pt x="166080" y="83112"/>
                  <a:pt x="166270" y="78262"/>
                </a:cubicBezTo>
                <a:cubicBezTo>
                  <a:pt x="166746" y="66185"/>
                  <a:pt x="176933" y="56105"/>
                  <a:pt x="184359" y="51636"/>
                </a:cubicBezTo>
                <a:lnTo>
                  <a:pt x="77157" y="38323"/>
                </a:lnTo>
                <a:lnTo>
                  <a:pt x="66113" y="192850"/>
                </a:lnTo>
                <a:cubicBezTo>
                  <a:pt x="74872" y="183721"/>
                  <a:pt x="83631" y="181629"/>
                  <a:pt x="89725" y="181629"/>
                </a:cubicBezTo>
                <a:cubicBezTo>
                  <a:pt x="96960" y="181629"/>
                  <a:pt x="104291" y="184482"/>
                  <a:pt x="110860" y="189807"/>
                </a:cubicBezTo>
                <a:cubicBezTo>
                  <a:pt x="121142" y="198270"/>
                  <a:pt x="125998" y="209396"/>
                  <a:pt x="124475" y="220807"/>
                </a:cubicBezTo>
                <a:cubicBezTo>
                  <a:pt x="133424" y="219381"/>
                  <a:pt x="141993" y="222329"/>
                  <a:pt x="149800" y="228700"/>
                </a:cubicBezTo>
                <a:cubicBezTo>
                  <a:pt x="160082" y="237163"/>
                  <a:pt x="164937" y="248290"/>
                  <a:pt x="163414" y="259701"/>
                </a:cubicBezTo>
                <a:cubicBezTo>
                  <a:pt x="172363" y="258274"/>
                  <a:pt x="180932" y="261222"/>
                  <a:pt x="188739" y="267594"/>
                </a:cubicBezTo>
                <a:cubicBezTo>
                  <a:pt x="197688" y="274916"/>
                  <a:pt x="202544" y="284520"/>
                  <a:pt x="202544" y="294505"/>
                </a:cubicBezTo>
                <a:cubicBezTo>
                  <a:pt x="212350" y="291557"/>
                  <a:pt x="222632" y="294220"/>
                  <a:pt x="231582" y="301542"/>
                </a:cubicBezTo>
                <a:cubicBezTo>
                  <a:pt x="243959" y="311717"/>
                  <a:pt x="248338" y="325601"/>
                  <a:pt x="243482" y="339104"/>
                </a:cubicBezTo>
                <a:lnTo>
                  <a:pt x="252717" y="346616"/>
                </a:lnTo>
                <a:cubicBezTo>
                  <a:pt x="253479" y="347187"/>
                  <a:pt x="254145" y="347757"/>
                  <a:pt x="254907" y="348233"/>
                </a:cubicBezTo>
                <a:lnTo>
                  <a:pt x="255288" y="348518"/>
                </a:lnTo>
                <a:cubicBezTo>
                  <a:pt x="259096" y="351086"/>
                  <a:pt x="262904" y="352417"/>
                  <a:pt x="266522" y="352417"/>
                </a:cubicBezTo>
                <a:cubicBezTo>
                  <a:pt x="273187" y="352417"/>
                  <a:pt x="278233" y="348043"/>
                  <a:pt x="281184" y="344429"/>
                </a:cubicBezTo>
                <a:cubicBezTo>
                  <a:pt x="287658" y="336536"/>
                  <a:pt x="291562" y="330260"/>
                  <a:pt x="283469" y="321987"/>
                </a:cubicBezTo>
                <a:lnTo>
                  <a:pt x="282803" y="321321"/>
                </a:lnTo>
                <a:lnTo>
                  <a:pt x="235104" y="280907"/>
                </a:lnTo>
                <a:cubicBezTo>
                  <a:pt x="233581" y="279575"/>
                  <a:pt x="232629" y="277769"/>
                  <a:pt x="232438" y="275677"/>
                </a:cubicBezTo>
                <a:cubicBezTo>
                  <a:pt x="232248" y="273679"/>
                  <a:pt x="232915" y="271682"/>
                  <a:pt x="234247" y="270066"/>
                </a:cubicBezTo>
                <a:cubicBezTo>
                  <a:pt x="236913" y="266928"/>
                  <a:pt x="241959" y="266547"/>
                  <a:pt x="245006" y="269210"/>
                </a:cubicBezTo>
                <a:lnTo>
                  <a:pt x="307461" y="322082"/>
                </a:lnTo>
                <a:cubicBezTo>
                  <a:pt x="310698" y="323984"/>
                  <a:pt x="314316" y="325030"/>
                  <a:pt x="318029" y="325030"/>
                </a:cubicBezTo>
                <a:cubicBezTo>
                  <a:pt x="324313" y="325030"/>
                  <a:pt x="330406" y="321892"/>
                  <a:pt x="335071" y="316091"/>
                </a:cubicBezTo>
                <a:cubicBezTo>
                  <a:pt x="338974" y="311337"/>
                  <a:pt x="340783" y="306106"/>
                  <a:pt x="340212" y="301066"/>
                </a:cubicBezTo>
                <a:cubicBezTo>
                  <a:pt x="339641" y="295646"/>
                  <a:pt x="336404" y="290416"/>
                  <a:pt x="330881" y="285851"/>
                </a:cubicBezTo>
                <a:lnTo>
                  <a:pt x="323455" y="279861"/>
                </a:lnTo>
                <a:lnTo>
                  <a:pt x="323551" y="279766"/>
                </a:lnTo>
                <a:lnTo>
                  <a:pt x="288896" y="251618"/>
                </a:lnTo>
                <a:cubicBezTo>
                  <a:pt x="287277" y="250286"/>
                  <a:pt x="286325" y="248480"/>
                  <a:pt x="286135" y="246483"/>
                </a:cubicBezTo>
                <a:cubicBezTo>
                  <a:pt x="285944" y="244486"/>
                  <a:pt x="286516" y="242489"/>
                  <a:pt x="287848" y="240872"/>
                </a:cubicBezTo>
                <a:cubicBezTo>
                  <a:pt x="290419" y="237734"/>
                  <a:pt x="295465" y="237163"/>
                  <a:pt x="298607" y="239731"/>
                </a:cubicBezTo>
                <a:lnTo>
                  <a:pt x="355730" y="286137"/>
                </a:lnTo>
                <a:cubicBezTo>
                  <a:pt x="359920" y="289560"/>
                  <a:pt x="364394" y="291272"/>
                  <a:pt x="368964" y="291272"/>
                </a:cubicBezTo>
                <a:cubicBezTo>
                  <a:pt x="375724" y="291272"/>
                  <a:pt x="382674" y="287468"/>
                  <a:pt x="388005" y="280907"/>
                </a:cubicBezTo>
                <a:cubicBezTo>
                  <a:pt x="392194" y="275771"/>
                  <a:pt x="394098" y="270731"/>
                  <a:pt x="393718" y="265692"/>
                </a:cubicBezTo>
                <a:cubicBezTo>
                  <a:pt x="393337" y="260366"/>
                  <a:pt x="390195" y="255326"/>
                  <a:pt x="384578" y="250762"/>
                </a:cubicBezTo>
                <a:lnTo>
                  <a:pt x="367821" y="237163"/>
                </a:lnTo>
                <a:lnTo>
                  <a:pt x="367917" y="237069"/>
                </a:lnTo>
                <a:lnTo>
                  <a:pt x="338117" y="212915"/>
                </a:lnTo>
                <a:cubicBezTo>
                  <a:pt x="334880" y="210252"/>
                  <a:pt x="334309" y="205402"/>
                  <a:pt x="336975" y="202169"/>
                </a:cubicBezTo>
                <a:cubicBezTo>
                  <a:pt x="339545" y="199031"/>
                  <a:pt x="344591" y="198460"/>
                  <a:pt x="347733" y="201028"/>
                </a:cubicBezTo>
                <a:lnTo>
                  <a:pt x="396193" y="240397"/>
                </a:lnTo>
                <a:cubicBezTo>
                  <a:pt x="406285" y="248480"/>
                  <a:pt x="418471" y="246102"/>
                  <a:pt x="427706" y="234786"/>
                </a:cubicBezTo>
                <a:close/>
              </a:path>
            </a:pathLst>
          </a:custGeom>
          <a:solidFill>
            <a:schemeClr val="accent3"/>
          </a:solidFill>
          <a:ln w="9512"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3BC1F375-1326-3631-F300-287FC26A07BB}"/>
              </a:ext>
            </a:extLst>
          </p:cNvPr>
          <p:cNvSpPr/>
          <p:nvPr/>
        </p:nvSpPr>
        <p:spPr>
          <a:xfrm>
            <a:off x="10972380" y="4762489"/>
            <a:ext cx="439787" cy="641011"/>
          </a:xfrm>
          <a:custGeom>
            <a:avLst/>
            <a:gdLst>
              <a:gd name="connsiteX0" fmla="*/ 303898 w 303897"/>
              <a:gd name="connsiteY0" fmla="*/ 294220 h 442945"/>
              <a:gd name="connsiteX1" fmla="*/ 197838 w 303897"/>
              <a:gd name="connsiteY1" fmla="*/ 195037 h 442945"/>
              <a:gd name="connsiteX2" fmla="*/ 142904 w 303897"/>
              <a:gd name="connsiteY2" fmla="*/ 181248 h 442945"/>
              <a:gd name="connsiteX3" fmla="*/ 72547 w 303897"/>
              <a:gd name="connsiteY3" fmla="*/ 144447 h 442945"/>
              <a:gd name="connsiteX4" fmla="*/ 147950 w 303897"/>
              <a:gd name="connsiteY4" fmla="*/ 110974 h 442945"/>
              <a:gd name="connsiteX5" fmla="*/ 226781 w 303897"/>
              <a:gd name="connsiteY5" fmla="*/ 140358 h 442945"/>
              <a:gd name="connsiteX6" fmla="*/ 264578 w 303897"/>
              <a:gd name="connsiteY6" fmla="*/ 137695 h 442945"/>
              <a:gd name="connsiteX7" fmla="*/ 281239 w 303897"/>
              <a:gd name="connsiteY7" fmla="*/ 110309 h 442945"/>
              <a:gd name="connsiteX8" fmla="*/ 183367 w 303897"/>
              <a:gd name="connsiteY8" fmla="*/ 51350 h 442945"/>
              <a:gd name="connsiteX9" fmla="*/ 183367 w 303897"/>
              <a:gd name="connsiteY9" fmla="*/ 16261 h 442945"/>
              <a:gd name="connsiteX10" fmla="*/ 163374 w 303897"/>
              <a:gd name="connsiteY10" fmla="*/ 0 h 442945"/>
              <a:gd name="connsiteX11" fmla="*/ 140334 w 303897"/>
              <a:gd name="connsiteY11" fmla="*/ 0 h 442945"/>
              <a:gd name="connsiteX12" fmla="*/ 120340 w 303897"/>
              <a:gd name="connsiteY12" fmla="*/ 16261 h 442945"/>
              <a:gd name="connsiteX13" fmla="*/ 120340 w 303897"/>
              <a:gd name="connsiteY13" fmla="*/ 48973 h 442945"/>
              <a:gd name="connsiteX14" fmla="*/ 0 w 303897"/>
              <a:gd name="connsiteY14" fmla="*/ 145969 h 442945"/>
              <a:gd name="connsiteX15" fmla="*/ 114438 w 303897"/>
              <a:gd name="connsiteY15" fmla="*/ 241442 h 442945"/>
              <a:gd name="connsiteX16" fmla="*/ 177274 w 303897"/>
              <a:gd name="connsiteY16" fmla="*/ 256943 h 442945"/>
              <a:gd name="connsiteX17" fmla="*/ 231351 w 303897"/>
              <a:gd name="connsiteY17" fmla="*/ 295456 h 442945"/>
              <a:gd name="connsiteX18" fmla="*/ 155471 w 303897"/>
              <a:gd name="connsiteY18" fmla="*/ 331877 h 442945"/>
              <a:gd name="connsiteX19" fmla="*/ 62360 w 303897"/>
              <a:gd name="connsiteY19" fmla="*/ 298879 h 442945"/>
              <a:gd name="connsiteX20" fmla="*/ 21231 w 303897"/>
              <a:gd name="connsiteY20" fmla="*/ 306392 h 442945"/>
              <a:gd name="connsiteX21" fmla="*/ 11330 w 303897"/>
              <a:gd name="connsiteY21" fmla="*/ 332257 h 442945"/>
              <a:gd name="connsiteX22" fmla="*/ 120340 w 303897"/>
              <a:gd name="connsiteY22" fmla="*/ 391595 h 442945"/>
              <a:gd name="connsiteX23" fmla="*/ 120340 w 303897"/>
              <a:gd name="connsiteY23" fmla="*/ 426685 h 442945"/>
              <a:gd name="connsiteX24" fmla="*/ 140334 w 303897"/>
              <a:gd name="connsiteY24" fmla="*/ 442946 h 442945"/>
              <a:gd name="connsiteX25" fmla="*/ 163374 w 303897"/>
              <a:gd name="connsiteY25" fmla="*/ 442946 h 442945"/>
              <a:gd name="connsiteX26" fmla="*/ 183367 w 303897"/>
              <a:gd name="connsiteY26" fmla="*/ 426685 h 442945"/>
              <a:gd name="connsiteX27" fmla="*/ 183367 w 303897"/>
              <a:gd name="connsiteY27" fmla="*/ 393497 h 442945"/>
              <a:gd name="connsiteX28" fmla="*/ 303898 w 303897"/>
              <a:gd name="connsiteY28" fmla="*/ 294220 h 4429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303897" h="442945">
                <a:moveTo>
                  <a:pt x="303898" y="294220"/>
                </a:moveTo>
                <a:cubicBezTo>
                  <a:pt x="303898" y="249050"/>
                  <a:pt x="268672" y="212154"/>
                  <a:pt x="197838" y="195037"/>
                </a:cubicBezTo>
                <a:cubicBezTo>
                  <a:pt x="189841" y="193325"/>
                  <a:pt x="150521" y="183340"/>
                  <a:pt x="142904" y="181248"/>
                </a:cubicBezTo>
                <a:cubicBezTo>
                  <a:pt x="87970" y="167460"/>
                  <a:pt x="72547" y="158616"/>
                  <a:pt x="72547" y="144447"/>
                </a:cubicBezTo>
                <a:cubicBezTo>
                  <a:pt x="72547" y="128566"/>
                  <a:pt x="92636" y="110974"/>
                  <a:pt x="147950" y="110974"/>
                </a:cubicBezTo>
                <a:cubicBezTo>
                  <a:pt x="187366" y="110974"/>
                  <a:pt x="226781" y="140358"/>
                  <a:pt x="226781" y="140358"/>
                </a:cubicBezTo>
                <a:cubicBezTo>
                  <a:pt x="242300" y="150628"/>
                  <a:pt x="251630" y="150058"/>
                  <a:pt x="264578" y="137695"/>
                </a:cubicBezTo>
                <a:cubicBezTo>
                  <a:pt x="264578" y="137695"/>
                  <a:pt x="281239" y="123526"/>
                  <a:pt x="281239" y="110309"/>
                </a:cubicBezTo>
                <a:cubicBezTo>
                  <a:pt x="281239" y="90244"/>
                  <a:pt x="233826" y="61430"/>
                  <a:pt x="183367" y="51350"/>
                </a:cubicBezTo>
                <a:lnTo>
                  <a:pt x="183367" y="16261"/>
                </a:lnTo>
                <a:cubicBezTo>
                  <a:pt x="183367" y="7227"/>
                  <a:pt x="174418" y="0"/>
                  <a:pt x="163374" y="0"/>
                </a:cubicBezTo>
                <a:lnTo>
                  <a:pt x="140334" y="0"/>
                </a:lnTo>
                <a:cubicBezTo>
                  <a:pt x="129290" y="0"/>
                  <a:pt x="120340" y="7322"/>
                  <a:pt x="120340" y="16261"/>
                </a:cubicBezTo>
                <a:lnTo>
                  <a:pt x="120340" y="48973"/>
                </a:lnTo>
                <a:cubicBezTo>
                  <a:pt x="41510" y="56771"/>
                  <a:pt x="0" y="97471"/>
                  <a:pt x="0" y="145969"/>
                </a:cubicBezTo>
                <a:cubicBezTo>
                  <a:pt x="0" y="203310"/>
                  <a:pt x="54077" y="225942"/>
                  <a:pt x="114438" y="241442"/>
                </a:cubicBezTo>
                <a:cubicBezTo>
                  <a:pt x="122435" y="243535"/>
                  <a:pt x="169752" y="255231"/>
                  <a:pt x="177274" y="256943"/>
                </a:cubicBezTo>
                <a:cubicBezTo>
                  <a:pt x="221735" y="267784"/>
                  <a:pt x="231351" y="284615"/>
                  <a:pt x="231351" y="295456"/>
                </a:cubicBezTo>
                <a:cubicBezTo>
                  <a:pt x="231351" y="314284"/>
                  <a:pt x="211262" y="331877"/>
                  <a:pt x="155471" y="331877"/>
                </a:cubicBezTo>
                <a:cubicBezTo>
                  <a:pt x="116056" y="331877"/>
                  <a:pt x="62360" y="298879"/>
                  <a:pt x="62360" y="298879"/>
                </a:cubicBezTo>
                <a:cubicBezTo>
                  <a:pt x="47603" y="289465"/>
                  <a:pt x="33608" y="291937"/>
                  <a:pt x="21231" y="306392"/>
                </a:cubicBezTo>
                <a:cubicBezTo>
                  <a:pt x="21231" y="306392"/>
                  <a:pt x="11330" y="318373"/>
                  <a:pt x="11330" y="332257"/>
                </a:cubicBezTo>
                <a:cubicBezTo>
                  <a:pt x="11330" y="353273"/>
                  <a:pt x="67311" y="381135"/>
                  <a:pt x="120340" y="391595"/>
                </a:cubicBezTo>
                <a:lnTo>
                  <a:pt x="120340" y="426685"/>
                </a:lnTo>
                <a:cubicBezTo>
                  <a:pt x="120340" y="435719"/>
                  <a:pt x="129290" y="442946"/>
                  <a:pt x="140334" y="442946"/>
                </a:cubicBezTo>
                <a:lnTo>
                  <a:pt x="163374" y="442946"/>
                </a:lnTo>
                <a:cubicBezTo>
                  <a:pt x="174418" y="442946"/>
                  <a:pt x="183367" y="435624"/>
                  <a:pt x="183367" y="426685"/>
                </a:cubicBezTo>
                <a:lnTo>
                  <a:pt x="183367" y="393497"/>
                </a:lnTo>
                <a:cubicBezTo>
                  <a:pt x="266767" y="385034"/>
                  <a:pt x="303898" y="341101"/>
                  <a:pt x="303898" y="294220"/>
                </a:cubicBezTo>
                <a:close/>
              </a:path>
            </a:pathLst>
          </a:custGeom>
          <a:solidFill>
            <a:schemeClr val="accent6"/>
          </a:solidFill>
          <a:ln w="9512" cap="flat">
            <a:noFill/>
            <a:prstDash val="solid"/>
            <a:miter/>
          </a:ln>
        </p:spPr>
        <p:txBody>
          <a:bodyPr rtlCol="0" anchor="ctr"/>
          <a:lstStyle/>
          <a:p>
            <a:endParaRPr lang="en-US"/>
          </a:p>
        </p:txBody>
      </p:sp>
    </p:spTree>
    <p:extLst>
      <p:ext uri="{BB962C8B-B14F-4D97-AF65-F5344CB8AC3E}">
        <p14:creationId xmlns:p14="http://schemas.microsoft.com/office/powerpoint/2010/main" val="8636042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eeform 4">
            <a:extLst>
              <a:ext uri="{FF2B5EF4-FFF2-40B4-BE49-F238E27FC236}">
                <a16:creationId xmlns:a16="http://schemas.microsoft.com/office/drawing/2014/main" id="{332844EF-8677-E811-3F6A-48ED328AC739}"/>
              </a:ext>
            </a:extLst>
          </p:cNvPr>
          <p:cNvSpPr/>
          <p:nvPr/>
        </p:nvSpPr>
        <p:spPr>
          <a:xfrm>
            <a:off x="4717330" y="4245689"/>
            <a:ext cx="2917650" cy="2612311"/>
          </a:xfrm>
          <a:custGeom>
            <a:avLst/>
            <a:gdLst>
              <a:gd name="connsiteX0" fmla="*/ 1440650 w 1440816"/>
              <a:gd name="connsiteY0" fmla="*/ 1289877 h 1290031"/>
              <a:gd name="connsiteX1" fmla="*/ 1148299 w 1440816"/>
              <a:gd name="connsiteY1" fmla="*/ 1098488 h 1290031"/>
              <a:gd name="connsiteX2" fmla="*/ 1002504 w 1440816"/>
              <a:gd name="connsiteY2" fmla="*/ 1039401 h 1290031"/>
              <a:gd name="connsiteX3" fmla="*/ 953304 w 1440816"/>
              <a:gd name="connsiteY3" fmla="*/ 844123 h 1290031"/>
              <a:gd name="connsiteX4" fmla="*/ 1135166 w 1440816"/>
              <a:gd name="connsiteY4" fmla="*/ 356450 h 1290031"/>
              <a:gd name="connsiteX5" fmla="*/ 833584 w 1440816"/>
              <a:gd name="connsiteY5" fmla="*/ 14453 h 1290031"/>
              <a:gd name="connsiteX6" fmla="*/ 606803 w 1440816"/>
              <a:gd name="connsiteY6" fmla="*/ 14453 h 1290031"/>
              <a:gd name="connsiteX7" fmla="*/ 305222 w 1440816"/>
              <a:gd name="connsiteY7" fmla="*/ 356450 h 1290031"/>
              <a:gd name="connsiteX8" fmla="*/ 487084 w 1440816"/>
              <a:gd name="connsiteY8" fmla="*/ 844123 h 1290031"/>
              <a:gd name="connsiteX9" fmla="*/ 437883 w 1440816"/>
              <a:gd name="connsiteY9" fmla="*/ 1039401 h 1290031"/>
              <a:gd name="connsiteX10" fmla="*/ 292184 w 1440816"/>
              <a:gd name="connsiteY10" fmla="*/ 1098488 h 1290031"/>
              <a:gd name="connsiteX11" fmla="*/ -167 w 1440816"/>
              <a:gd name="connsiteY11" fmla="*/ 1289877 h 12900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40816" h="1290031">
                <a:moveTo>
                  <a:pt x="1440650" y="1289877"/>
                </a:moveTo>
                <a:cubicBezTo>
                  <a:pt x="1356618" y="1206133"/>
                  <a:pt x="1255647" y="1148089"/>
                  <a:pt x="1148299" y="1098488"/>
                </a:cubicBezTo>
                <a:cubicBezTo>
                  <a:pt x="1100716" y="1076579"/>
                  <a:pt x="1051420" y="1058465"/>
                  <a:pt x="1002504" y="1039401"/>
                </a:cubicBezTo>
                <a:cubicBezTo>
                  <a:pt x="911716" y="1004026"/>
                  <a:pt x="885069" y="911176"/>
                  <a:pt x="953304" y="844123"/>
                </a:cubicBezTo>
                <a:cubicBezTo>
                  <a:pt x="1090819" y="709354"/>
                  <a:pt x="1142304" y="541106"/>
                  <a:pt x="1135166" y="356450"/>
                </a:cubicBezTo>
                <a:cubicBezTo>
                  <a:pt x="1127648" y="161931"/>
                  <a:pt x="1013353" y="58554"/>
                  <a:pt x="833584" y="14453"/>
                </a:cubicBezTo>
                <a:cubicBezTo>
                  <a:pt x="759254" y="-5023"/>
                  <a:pt x="681134" y="-5023"/>
                  <a:pt x="606803" y="14453"/>
                </a:cubicBezTo>
                <a:cubicBezTo>
                  <a:pt x="427129" y="58554"/>
                  <a:pt x="312740" y="161931"/>
                  <a:pt x="305222" y="356450"/>
                </a:cubicBezTo>
                <a:cubicBezTo>
                  <a:pt x="298084" y="541106"/>
                  <a:pt x="349474" y="706224"/>
                  <a:pt x="487084" y="844123"/>
                </a:cubicBezTo>
                <a:cubicBezTo>
                  <a:pt x="554652" y="911840"/>
                  <a:pt x="528672" y="1004026"/>
                  <a:pt x="437883" y="1039401"/>
                </a:cubicBezTo>
                <a:cubicBezTo>
                  <a:pt x="389063" y="1058370"/>
                  <a:pt x="339577" y="1076579"/>
                  <a:pt x="292184" y="1098488"/>
                </a:cubicBezTo>
                <a:cubicBezTo>
                  <a:pt x="184741" y="1148089"/>
                  <a:pt x="83865" y="1206133"/>
                  <a:pt x="-167" y="1289877"/>
                </a:cubicBezTo>
              </a:path>
            </a:pathLst>
          </a:custGeom>
          <a:solidFill>
            <a:schemeClr val="tx1">
              <a:lumMod val="65000"/>
              <a:lumOff val="35000"/>
            </a:schemeClr>
          </a:solidFill>
          <a:ln w="9500" cap="flat">
            <a:noFill/>
            <a:prstDash val="solid"/>
            <a:miter/>
          </a:ln>
        </p:spPr>
        <p:txBody>
          <a:bodyPr rtlCol="0" anchor="ctr"/>
          <a:lstStyle/>
          <a:p>
            <a:endParaRPr lang="en-US"/>
          </a:p>
        </p:txBody>
      </p:sp>
      <p:grpSp>
        <p:nvGrpSpPr>
          <p:cNvPr id="6" name="Graphic 2">
            <a:extLst>
              <a:ext uri="{FF2B5EF4-FFF2-40B4-BE49-F238E27FC236}">
                <a16:creationId xmlns:a16="http://schemas.microsoft.com/office/drawing/2014/main" id="{55D6C71F-47CA-25C3-1880-D99B42D6C11C}"/>
              </a:ext>
            </a:extLst>
          </p:cNvPr>
          <p:cNvGrpSpPr/>
          <p:nvPr/>
        </p:nvGrpSpPr>
        <p:grpSpPr>
          <a:xfrm>
            <a:off x="3164268" y="3029225"/>
            <a:ext cx="6011441" cy="2276791"/>
            <a:chOff x="4613690" y="2641912"/>
            <a:chExt cx="2968615" cy="1124342"/>
          </a:xfrm>
          <a:noFill/>
        </p:grpSpPr>
        <p:sp>
          <p:nvSpPr>
            <p:cNvPr id="7" name="Freeform 6">
              <a:extLst>
                <a:ext uri="{FF2B5EF4-FFF2-40B4-BE49-F238E27FC236}">
                  <a16:creationId xmlns:a16="http://schemas.microsoft.com/office/drawing/2014/main" id="{13676C83-A8E1-64D7-3799-BC823E4FC62B}"/>
                </a:ext>
              </a:extLst>
            </p:cNvPr>
            <p:cNvSpPr/>
            <p:nvPr/>
          </p:nvSpPr>
          <p:spPr>
            <a:xfrm>
              <a:off x="7400062" y="3327994"/>
              <a:ext cx="182243" cy="438261"/>
            </a:xfrm>
            <a:custGeom>
              <a:avLst/>
              <a:gdLst>
                <a:gd name="connsiteX0" fmla="*/ -167 w 182243"/>
                <a:gd name="connsiteY0" fmla="*/ -154 h 438261"/>
                <a:gd name="connsiteX1" fmla="*/ 182076 w 182243"/>
                <a:gd name="connsiteY1" fmla="*/ 438107 h 438261"/>
              </a:gdLst>
              <a:ahLst/>
              <a:cxnLst>
                <a:cxn ang="0">
                  <a:pos x="connsiteX0" y="connsiteY0"/>
                </a:cxn>
                <a:cxn ang="0">
                  <a:pos x="connsiteX1" y="connsiteY1"/>
                </a:cxn>
              </a:cxnLst>
              <a:rect l="l" t="t" r="r" b="b"/>
              <a:pathLst>
                <a:path w="182243" h="438261">
                  <a:moveTo>
                    <a:pt x="-167" y="-154"/>
                  </a:moveTo>
                  <a:cubicBezTo>
                    <a:pt x="83299" y="135488"/>
                    <a:pt x="144801" y="283389"/>
                    <a:pt x="182076" y="438107"/>
                  </a:cubicBezTo>
                </a:path>
              </a:pathLst>
            </a:custGeom>
            <a:noFill/>
            <a:ln w="9120" cap="rnd">
              <a:solidFill>
                <a:srgbClr val="594F4F"/>
              </a:solidFill>
              <a:prstDash val="solid"/>
              <a:round/>
            </a:ln>
          </p:spPr>
          <p:txBody>
            <a:bodyPr rtlCol="0" anchor="ctr"/>
            <a:lstStyle/>
            <a:p>
              <a:endParaRPr lang="en-US"/>
            </a:p>
          </p:txBody>
        </p:sp>
        <p:sp>
          <p:nvSpPr>
            <p:cNvPr id="8" name="Freeform 7">
              <a:extLst>
                <a:ext uri="{FF2B5EF4-FFF2-40B4-BE49-F238E27FC236}">
                  <a16:creationId xmlns:a16="http://schemas.microsoft.com/office/drawing/2014/main" id="{BEE52FF2-648F-CA56-92DF-C15C858825EB}"/>
                </a:ext>
              </a:extLst>
            </p:cNvPr>
            <p:cNvSpPr/>
            <p:nvPr/>
          </p:nvSpPr>
          <p:spPr>
            <a:xfrm>
              <a:off x="6448495" y="2641912"/>
              <a:ext cx="456797" cy="189682"/>
            </a:xfrm>
            <a:custGeom>
              <a:avLst/>
              <a:gdLst>
                <a:gd name="connsiteX0" fmla="*/ -167 w 456797"/>
                <a:gd name="connsiteY0" fmla="*/ -154 h 189682"/>
                <a:gd name="connsiteX1" fmla="*/ 456631 w 456797"/>
                <a:gd name="connsiteY1" fmla="*/ 189528 h 189682"/>
              </a:gdLst>
              <a:ahLst/>
              <a:cxnLst>
                <a:cxn ang="0">
                  <a:pos x="connsiteX0" y="connsiteY0"/>
                </a:cxn>
                <a:cxn ang="0">
                  <a:pos x="connsiteX1" y="connsiteY1"/>
                </a:cxn>
              </a:cxnLst>
              <a:rect l="l" t="t" r="r" b="b"/>
              <a:pathLst>
                <a:path w="456797" h="189682">
                  <a:moveTo>
                    <a:pt x="-167" y="-154"/>
                  </a:moveTo>
                  <a:cubicBezTo>
                    <a:pt x="161474" y="37781"/>
                    <a:pt x="315785" y="101858"/>
                    <a:pt x="456631" y="189528"/>
                  </a:cubicBezTo>
                </a:path>
              </a:pathLst>
            </a:custGeom>
            <a:noFill/>
            <a:ln w="9120" cap="rnd">
              <a:solidFill>
                <a:srgbClr val="594F4F"/>
              </a:solidFill>
              <a:prstDash val="solid"/>
              <a:round/>
            </a:ln>
          </p:spPr>
          <p:txBody>
            <a:bodyPr rtlCol="0" anchor="ctr"/>
            <a:lstStyle/>
            <a:p>
              <a:endParaRPr lang="en-US"/>
            </a:p>
          </p:txBody>
        </p:sp>
        <p:sp>
          <p:nvSpPr>
            <p:cNvPr id="9" name="Freeform 8">
              <a:extLst>
                <a:ext uri="{FF2B5EF4-FFF2-40B4-BE49-F238E27FC236}">
                  <a16:creationId xmlns:a16="http://schemas.microsoft.com/office/drawing/2014/main" id="{960B5B29-6E89-B392-1FF9-DB65E4FF6E71}"/>
                </a:ext>
              </a:extLst>
            </p:cNvPr>
            <p:cNvSpPr/>
            <p:nvPr/>
          </p:nvSpPr>
          <p:spPr>
            <a:xfrm>
              <a:off x="5292892" y="2641912"/>
              <a:ext cx="454799" cy="187975"/>
            </a:xfrm>
            <a:custGeom>
              <a:avLst/>
              <a:gdLst>
                <a:gd name="connsiteX0" fmla="*/ -167 w 454799"/>
                <a:gd name="connsiteY0" fmla="*/ 187821 h 187975"/>
                <a:gd name="connsiteX1" fmla="*/ 454633 w 454799"/>
                <a:gd name="connsiteY1" fmla="*/ -154 h 187975"/>
              </a:gdLst>
              <a:ahLst/>
              <a:cxnLst>
                <a:cxn ang="0">
                  <a:pos x="connsiteX0" y="connsiteY0"/>
                </a:cxn>
                <a:cxn ang="0">
                  <a:pos x="connsiteX1" y="connsiteY1"/>
                </a:cxn>
              </a:cxnLst>
              <a:rect l="l" t="t" r="r" b="b"/>
              <a:pathLst>
                <a:path w="454799" h="187975">
                  <a:moveTo>
                    <a:pt x="-167" y="187821"/>
                  </a:moveTo>
                  <a:cubicBezTo>
                    <a:pt x="140140" y="100879"/>
                    <a:pt x="293766" y="37383"/>
                    <a:pt x="454633" y="-154"/>
                  </a:cubicBezTo>
                </a:path>
              </a:pathLst>
            </a:custGeom>
            <a:noFill/>
            <a:ln w="9120" cap="rnd">
              <a:solidFill>
                <a:srgbClr val="594F4F"/>
              </a:solidFill>
              <a:prstDash val="solid"/>
              <a:round/>
            </a:ln>
          </p:spPr>
          <p:txBody>
            <a:bodyPr rtlCol="0" anchor="ctr"/>
            <a:lstStyle/>
            <a:p>
              <a:endParaRPr lang="en-US"/>
            </a:p>
          </p:txBody>
        </p:sp>
        <p:sp>
          <p:nvSpPr>
            <p:cNvPr id="10" name="Freeform 9">
              <a:extLst>
                <a:ext uri="{FF2B5EF4-FFF2-40B4-BE49-F238E27FC236}">
                  <a16:creationId xmlns:a16="http://schemas.microsoft.com/office/drawing/2014/main" id="{DCCF09D3-5D3A-A92F-F927-624870FD578E}"/>
                </a:ext>
              </a:extLst>
            </p:cNvPr>
            <p:cNvSpPr/>
            <p:nvPr/>
          </p:nvSpPr>
          <p:spPr>
            <a:xfrm>
              <a:off x="4613690" y="3329321"/>
              <a:ext cx="180815" cy="435415"/>
            </a:xfrm>
            <a:custGeom>
              <a:avLst/>
              <a:gdLst>
                <a:gd name="connsiteX0" fmla="*/ -167 w 180815"/>
                <a:gd name="connsiteY0" fmla="*/ 435262 h 435415"/>
                <a:gd name="connsiteX1" fmla="*/ 180649 w 180815"/>
                <a:gd name="connsiteY1" fmla="*/ -154 h 435415"/>
              </a:gdLst>
              <a:ahLst/>
              <a:cxnLst>
                <a:cxn ang="0">
                  <a:pos x="connsiteX0" y="connsiteY0"/>
                </a:cxn>
                <a:cxn ang="0">
                  <a:pos x="connsiteX1" y="connsiteY1"/>
                </a:cxn>
              </a:cxnLst>
              <a:rect l="l" t="t" r="r" b="b"/>
              <a:pathLst>
                <a:path w="180815" h="435415">
                  <a:moveTo>
                    <a:pt x="-167" y="435262"/>
                  </a:moveTo>
                  <a:cubicBezTo>
                    <a:pt x="36933" y="281608"/>
                    <a:pt x="97944" y="134691"/>
                    <a:pt x="180649" y="-154"/>
                  </a:cubicBezTo>
                </a:path>
              </a:pathLst>
            </a:custGeom>
            <a:noFill/>
            <a:ln w="9120" cap="rnd">
              <a:solidFill>
                <a:srgbClr val="594F4F"/>
              </a:solidFill>
              <a:prstDash val="solid"/>
              <a:round/>
            </a:ln>
          </p:spPr>
          <p:txBody>
            <a:bodyPr rtlCol="0" anchor="ctr"/>
            <a:lstStyle/>
            <a:p>
              <a:endParaRPr lang="en-US"/>
            </a:p>
          </p:txBody>
        </p:sp>
      </p:grpSp>
      <p:grpSp>
        <p:nvGrpSpPr>
          <p:cNvPr id="11" name="Graphic 2">
            <a:extLst>
              <a:ext uri="{FF2B5EF4-FFF2-40B4-BE49-F238E27FC236}">
                <a16:creationId xmlns:a16="http://schemas.microsoft.com/office/drawing/2014/main" id="{77E61D8B-F93D-BDBB-0EC3-ADFFB65F48F0}"/>
              </a:ext>
            </a:extLst>
          </p:cNvPr>
          <p:cNvGrpSpPr/>
          <p:nvPr/>
        </p:nvGrpSpPr>
        <p:grpSpPr>
          <a:xfrm>
            <a:off x="2280105" y="2152494"/>
            <a:ext cx="7659334" cy="4672598"/>
            <a:chOff x="4177066" y="2208958"/>
            <a:chExt cx="3782390" cy="2307457"/>
          </a:xfrm>
        </p:grpSpPr>
        <p:sp>
          <p:nvSpPr>
            <p:cNvPr id="12" name="Freeform 11">
              <a:extLst>
                <a:ext uri="{FF2B5EF4-FFF2-40B4-BE49-F238E27FC236}">
                  <a16:creationId xmlns:a16="http://schemas.microsoft.com/office/drawing/2014/main" id="{282C0793-D3A2-D069-B4F2-2EF57761CAE9}"/>
                </a:ext>
              </a:extLst>
            </p:cNvPr>
            <p:cNvSpPr/>
            <p:nvPr/>
          </p:nvSpPr>
          <p:spPr>
            <a:xfrm>
              <a:off x="6897965" y="2769569"/>
              <a:ext cx="558054" cy="556148"/>
            </a:xfrm>
            <a:custGeom>
              <a:avLst/>
              <a:gdLst>
                <a:gd name="connsiteX0" fmla="*/ 558055 w 558054"/>
                <a:gd name="connsiteY0" fmla="*/ 278074 h 556148"/>
                <a:gd name="connsiteX1" fmla="*/ 279027 w 558054"/>
                <a:gd name="connsiteY1" fmla="*/ 556149 h 556148"/>
                <a:gd name="connsiteX2" fmla="*/ 0 w 558054"/>
                <a:gd name="connsiteY2" fmla="*/ 278074 h 556148"/>
                <a:gd name="connsiteX3" fmla="*/ 279027 w 558054"/>
                <a:gd name="connsiteY3" fmla="*/ 0 h 556148"/>
                <a:gd name="connsiteX4" fmla="*/ 558055 w 558054"/>
                <a:gd name="connsiteY4" fmla="*/ 278074 h 5561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8054" h="556148">
                  <a:moveTo>
                    <a:pt x="558055" y="278074"/>
                  </a:moveTo>
                  <a:cubicBezTo>
                    <a:pt x="558055" y="431651"/>
                    <a:pt x="433130" y="556149"/>
                    <a:pt x="279027" y="556149"/>
                  </a:cubicBezTo>
                  <a:cubicBezTo>
                    <a:pt x="124925" y="556149"/>
                    <a:pt x="0" y="431651"/>
                    <a:pt x="0" y="278074"/>
                  </a:cubicBezTo>
                  <a:cubicBezTo>
                    <a:pt x="0" y="124498"/>
                    <a:pt x="124925" y="0"/>
                    <a:pt x="279027" y="0"/>
                  </a:cubicBezTo>
                  <a:cubicBezTo>
                    <a:pt x="433130" y="0"/>
                    <a:pt x="558055" y="124498"/>
                    <a:pt x="558055" y="278074"/>
                  </a:cubicBezTo>
                  <a:close/>
                </a:path>
              </a:pathLst>
            </a:custGeom>
            <a:solidFill>
              <a:schemeClr val="accent5"/>
            </a:solidFill>
            <a:ln w="9500"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DC9EF860-5A52-998B-CC70-6F36EF44CE51}"/>
                </a:ext>
              </a:extLst>
            </p:cNvPr>
            <p:cNvSpPr/>
            <p:nvPr/>
          </p:nvSpPr>
          <p:spPr>
            <a:xfrm rot="-4603200">
              <a:off x="7344767" y="3844868"/>
              <a:ext cx="558054" cy="556148"/>
            </a:xfrm>
            <a:custGeom>
              <a:avLst/>
              <a:gdLst>
                <a:gd name="connsiteX0" fmla="*/ 557888 w 558054"/>
                <a:gd name="connsiteY0" fmla="*/ 277921 h 556148"/>
                <a:gd name="connsiteX1" fmla="*/ 278861 w 558054"/>
                <a:gd name="connsiteY1" fmla="*/ 555995 h 556148"/>
                <a:gd name="connsiteX2" fmla="*/ -167 w 558054"/>
                <a:gd name="connsiteY2" fmla="*/ 277921 h 556148"/>
                <a:gd name="connsiteX3" fmla="*/ 278861 w 558054"/>
                <a:gd name="connsiteY3" fmla="*/ -154 h 556148"/>
                <a:gd name="connsiteX4" fmla="*/ 557888 w 558054"/>
                <a:gd name="connsiteY4" fmla="*/ 277921 h 5561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8054" h="556148">
                  <a:moveTo>
                    <a:pt x="557888" y="277921"/>
                  </a:moveTo>
                  <a:cubicBezTo>
                    <a:pt x="557888" y="431497"/>
                    <a:pt x="432963" y="555995"/>
                    <a:pt x="278861" y="555995"/>
                  </a:cubicBezTo>
                  <a:cubicBezTo>
                    <a:pt x="124758" y="555995"/>
                    <a:pt x="-167" y="431497"/>
                    <a:pt x="-167" y="277921"/>
                  </a:cubicBezTo>
                  <a:cubicBezTo>
                    <a:pt x="-167" y="124344"/>
                    <a:pt x="124758" y="-154"/>
                    <a:pt x="278861" y="-154"/>
                  </a:cubicBezTo>
                  <a:cubicBezTo>
                    <a:pt x="432963" y="-154"/>
                    <a:pt x="557888" y="124344"/>
                    <a:pt x="557888" y="277921"/>
                  </a:cubicBezTo>
                  <a:close/>
                </a:path>
              </a:pathLst>
            </a:custGeom>
            <a:solidFill>
              <a:schemeClr val="accent2"/>
            </a:solidFill>
            <a:ln w="9500"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EDE0354E-1356-E191-AB4F-276D3C28BA81}"/>
                </a:ext>
              </a:extLst>
            </p:cNvPr>
            <p:cNvSpPr/>
            <p:nvPr/>
          </p:nvSpPr>
          <p:spPr>
            <a:xfrm rot="-2700000">
              <a:off x="4292643" y="3845084"/>
              <a:ext cx="558054" cy="556148"/>
            </a:xfrm>
            <a:custGeom>
              <a:avLst/>
              <a:gdLst>
                <a:gd name="connsiteX0" fmla="*/ 557888 w 558054"/>
                <a:gd name="connsiteY0" fmla="*/ 277921 h 556148"/>
                <a:gd name="connsiteX1" fmla="*/ 278860 w 558054"/>
                <a:gd name="connsiteY1" fmla="*/ 555995 h 556148"/>
                <a:gd name="connsiteX2" fmla="*/ -167 w 558054"/>
                <a:gd name="connsiteY2" fmla="*/ 277921 h 556148"/>
                <a:gd name="connsiteX3" fmla="*/ 278860 w 558054"/>
                <a:gd name="connsiteY3" fmla="*/ -154 h 556148"/>
                <a:gd name="connsiteX4" fmla="*/ 557888 w 558054"/>
                <a:gd name="connsiteY4" fmla="*/ 277921 h 5561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8054" h="556148">
                  <a:moveTo>
                    <a:pt x="557888" y="277921"/>
                  </a:moveTo>
                  <a:cubicBezTo>
                    <a:pt x="557888" y="431497"/>
                    <a:pt x="432963" y="555995"/>
                    <a:pt x="278860" y="555995"/>
                  </a:cubicBezTo>
                  <a:cubicBezTo>
                    <a:pt x="124758" y="555995"/>
                    <a:pt x="-167" y="431497"/>
                    <a:pt x="-167" y="277921"/>
                  </a:cubicBezTo>
                  <a:cubicBezTo>
                    <a:pt x="-167" y="124344"/>
                    <a:pt x="124758" y="-154"/>
                    <a:pt x="278860" y="-154"/>
                  </a:cubicBezTo>
                  <a:cubicBezTo>
                    <a:pt x="432963" y="-154"/>
                    <a:pt x="557888" y="124344"/>
                    <a:pt x="557888" y="277921"/>
                  </a:cubicBezTo>
                  <a:close/>
                </a:path>
              </a:pathLst>
            </a:custGeom>
            <a:solidFill>
              <a:schemeClr val="accent1"/>
            </a:solidFill>
            <a:ln w="9500"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9F09E627-A149-BF05-67E4-AAD27EEB4F08}"/>
                </a:ext>
              </a:extLst>
            </p:cNvPr>
            <p:cNvSpPr/>
            <p:nvPr/>
          </p:nvSpPr>
          <p:spPr>
            <a:xfrm>
              <a:off x="4739595" y="2769569"/>
              <a:ext cx="558054" cy="556148"/>
            </a:xfrm>
            <a:custGeom>
              <a:avLst/>
              <a:gdLst>
                <a:gd name="connsiteX0" fmla="*/ 558055 w 558054"/>
                <a:gd name="connsiteY0" fmla="*/ 278074 h 556148"/>
                <a:gd name="connsiteX1" fmla="*/ 279027 w 558054"/>
                <a:gd name="connsiteY1" fmla="*/ 556149 h 556148"/>
                <a:gd name="connsiteX2" fmla="*/ 0 w 558054"/>
                <a:gd name="connsiteY2" fmla="*/ 278074 h 556148"/>
                <a:gd name="connsiteX3" fmla="*/ 279027 w 558054"/>
                <a:gd name="connsiteY3" fmla="*/ 0 h 556148"/>
                <a:gd name="connsiteX4" fmla="*/ 558055 w 558054"/>
                <a:gd name="connsiteY4" fmla="*/ 278074 h 5561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8054" h="556148">
                  <a:moveTo>
                    <a:pt x="558055" y="278074"/>
                  </a:moveTo>
                  <a:cubicBezTo>
                    <a:pt x="558055" y="431651"/>
                    <a:pt x="433130" y="556149"/>
                    <a:pt x="279027" y="556149"/>
                  </a:cubicBezTo>
                  <a:cubicBezTo>
                    <a:pt x="124925" y="556149"/>
                    <a:pt x="0" y="431651"/>
                    <a:pt x="0" y="278074"/>
                  </a:cubicBezTo>
                  <a:cubicBezTo>
                    <a:pt x="0" y="124498"/>
                    <a:pt x="124925" y="0"/>
                    <a:pt x="279027" y="0"/>
                  </a:cubicBezTo>
                  <a:cubicBezTo>
                    <a:pt x="433130" y="0"/>
                    <a:pt x="558055" y="124498"/>
                    <a:pt x="558055" y="278074"/>
                  </a:cubicBezTo>
                  <a:close/>
                </a:path>
              </a:pathLst>
            </a:custGeom>
            <a:solidFill>
              <a:schemeClr val="accent3"/>
            </a:solidFill>
            <a:ln w="9500"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EE4F792E-795C-0C72-8375-96E77A7EE3FC}"/>
                </a:ext>
              </a:extLst>
            </p:cNvPr>
            <p:cNvSpPr/>
            <p:nvPr/>
          </p:nvSpPr>
          <p:spPr>
            <a:xfrm rot="-2700000">
              <a:off x="5818823" y="2324140"/>
              <a:ext cx="558054" cy="556148"/>
            </a:xfrm>
            <a:custGeom>
              <a:avLst/>
              <a:gdLst>
                <a:gd name="connsiteX0" fmla="*/ 557888 w 558054"/>
                <a:gd name="connsiteY0" fmla="*/ 277920 h 556148"/>
                <a:gd name="connsiteX1" fmla="*/ 278860 w 558054"/>
                <a:gd name="connsiteY1" fmla="*/ 555995 h 556148"/>
                <a:gd name="connsiteX2" fmla="*/ -167 w 558054"/>
                <a:gd name="connsiteY2" fmla="*/ 277920 h 556148"/>
                <a:gd name="connsiteX3" fmla="*/ 278860 w 558054"/>
                <a:gd name="connsiteY3" fmla="*/ -154 h 556148"/>
                <a:gd name="connsiteX4" fmla="*/ 557888 w 558054"/>
                <a:gd name="connsiteY4" fmla="*/ 277920 h 5561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8054" h="556148">
                  <a:moveTo>
                    <a:pt x="557888" y="277920"/>
                  </a:moveTo>
                  <a:cubicBezTo>
                    <a:pt x="557888" y="431497"/>
                    <a:pt x="432963" y="555995"/>
                    <a:pt x="278860" y="555995"/>
                  </a:cubicBezTo>
                  <a:cubicBezTo>
                    <a:pt x="124758" y="555995"/>
                    <a:pt x="-167" y="431497"/>
                    <a:pt x="-167" y="277920"/>
                  </a:cubicBezTo>
                  <a:cubicBezTo>
                    <a:pt x="-167" y="124344"/>
                    <a:pt x="124758" y="-154"/>
                    <a:pt x="278860" y="-154"/>
                  </a:cubicBezTo>
                  <a:cubicBezTo>
                    <a:pt x="432963" y="-154"/>
                    <a:pt x="557888" y="124344"/>
                    <a:pt x="557888" y="277920"/>
                  </a:cubicBezTo>
                  <a:close/>
                </a:path>
              </a:pathLst>
            </a:custGeom>
            <a:solidFill>
              <a:schemeClr val="accent6"/>
            </a:solidFill>
            <a:ln w="9500" cap="flat">
              <a:noFill/>
              <a:prstDash val="solid"/>
              <a:miter/>
            </a:ln>
          </p:spPr>
          <p:txBody>
            <a:bodyPr rtlCol="0" anchor="ctr"/>
            <a:lstStyle/>
            <a:p>
              <a:endParaRPr lang="en-US"/>
            </a:p>
          </p:txBody>
        </p:sp>
      </p:grpSp>
      <p:grpSp>
        <p:nvGrpSpPr>
          <p:cNvPr id="17" name="Graphic 2">
            <a:extLst>
              <a:ext uri="{FF2B5EF4-FFF2-40B4-BE49-F238E27FC236}">
                <a16:creationId xmlns:a16="http://schemas.microsoft.com/office/drawing/2014/main" id="{B80D404F-585E-A000-0546-8408EB54A66A}"/>
              </a:ext>
            </a:extLst>
          </p:cNvPr>
          <p:cNvGrpSpPr/>
          <p:nvPr/>
        </p:nvGrpSpPr>
        <p:grpSpPr>
          <a:xfrm>
            <a:off x="2603515" y="2619708"/>
            <a:ext cx="7004445" cy="3686907"/>
            <a:chOff x="4336775" y="2439681"/>
            <a:chExt cx="3458988" cy="1820696"/>
          </a:xfrm>
          <a:solidFill>
            <a:srgbClr val="FFFFFF"/>
          </a:solidFill>
        </p:grpSpPr>
        <p:sp>
          <p:nvSpPr>
            <p:cNvPr id="18" name="Freeform 17">
              <a:extLst>
                <a:ext uri="{FF2B5EF4-FFF2-40B4-BE49-F238E27FC236}">
                  <a16:creationId xmlns:a16="http://schemas.microsoft.com/office/drawing/2014/main" id="{E4158835-4661-5957-6419-5B06122E2A00}"/>
                </a:ext>
              </a:extLst>
            </p:cNvPr>
            <p:cNvSpPr/>
            <p:nvPr/>
          </p:nvSpPr>
          <p:spPr>
            <a:xfrm>
              <a:off x="7026440" y="2887836"/>
              <a:ext cx="307577" cy="305767"/>
            </a:xfrm>
            <a:custGeom>
              <a:avLst/>
              <a:gdLst>
                <a:gd name="connsiteX0" fmla="*/ 168658 w 307577"/>
                <a:gd name="connsiteY0" fmla="*/ 305614 h 305767"/>
                <a:gd name="connsiteX1" fmla="*/ 138681 w 307577"/>
                <a:gd name="connsiteY1" fmla="*/ 305614 h 305767"/>
                <a:gd name="connsiteX2" fmla="*/ 125643 w 307577"/>
                <a:gd name="connsiteY2" fmla="*/ 294423 h 305767"/>
                <a:gd name="connsiteX3" fmla="*/ 120980 w 307577"/>
                <a:gd name="connsiteY3" fmla="*/ 264453 h 305767"/>
                <a:gd name="connsiteX4" fmla="*/ 118505 w 307577"/>
                <a:gd name="connsiteY4" fmla="*/ 261892 h 305767"/>
                <a:gd name="connsiteX5" fmla="*/ 101185 w 307577"/>
                <a:gd name="connsiteY5" fmla="*/ 254684 h 305767"/>
                <a:gd name="connsiteX6" fmla="*/ 97569 w 307577"/>
                <a:gd name="connsiteY6" fmla="*/ 254684 h 305767"/>
                <a:gd name="connsiteX7" fmla="*/ 73016 w 307577"/>
                <a:gd name="connsiteY7" fmla="*/ 272609 h 305767"/>
                <a:gd name="connsiteX8" fmla="*/ 55410 w 307577"/>
                <a:gd name="connsiteY8" fmla="*/ 271282 h 305767"/>
                <a:gd name="connsiteX9" fmla="*/ 34283 w 307577"/>
                <a:gd name="connsiteY9" fmla="*/ 250132 h 305767"/>
                <a:gd name="connsiteX10" fmla="*/ 32951 w 307577"/>
                <a:gd name="connsiteY10" fmla="*/ 232966 h 305767"/>
                <a:gd name="connsiteX11" fmla="*/ 50937 w 307577"/>
                <a:gd name="connsiteY11" fmla="*/ 208497 h 305767"/>
                <a:gd name="connsiteX12" fmla="*/ 50937 w 307577"/>
                <a:gd name="connsiteY12" fmla="*/ 204893 h 305767"/>
                <a:gd name="connsiteX13" fmla="*/ 43800 w 307577"/>
                <a:gd name="connsiteY13" fmla="*/ 187726 h 305767"/>
                <a:gd name="connsiteX14" fmla="*/ 41135 w 307577"/>
                <a:gd name="connsiteY14" fmla="*/ 185261 h 305767"/>
                <a:gd name="connsiteX15" fmla="*/ 11063 w 307577"/>
                <a:gd name="connsiteY15" fmla="*/ 180613 h 305767"/>
                <a:gd name="connsiteX16" fmla="*/ -167 w 307577"/>
                <a:gd name="connsiteY16" fmla="*/ 167525 h 305767"/>
                <a:gd name="connsiteX17" fmla="*/ -167 w 307577"/>
                <a:gd name="connsiteY17" fmla="*/ 137650 h 305767"/>
                <a:gd name="connsiteX18" fmla="*/ 11063 w 307577"/>
                <a:gd name="connsiteY18" fmla="*/ 124657 h 305767"/>
                <a:gd name="connsiteX19" fmla="*/ 41135 w 307577"/>
                <a:gd name="connsiteY19" fmla="*/ 120010 h 305767"/>
                <a:gd name="connsiteX20" fmla="*/ 43800 w 307577"/>
                <a:gd name="connsiteY20" fmla="*/ 117544 h 305767"/>
                <a:gd name="connsiteX21" fmla="*/ 50937 w 307577"/>
                <a:gd name="connsiteY21" fmla="*/ 100283 h 305767"/>
                <a:gd name="connsiteX22" fmla="*/ 50937 w 307577"/>
                <a:gd name="connsiteY22" fmla="*/ 96679 h 305767"/>
                <a:gd name="connsiteX23" fmla="*/ 33332 w 307577"/>
                <a:gd name="connsiteY23" fmla="*/ 72115 h 305767"/>
                <a:gd name="connsiteX24" fmla="*/ 34664 w 307577"/>
                <a:gd name="connsiteY24" fmla="*/ 54949 h 305767"/>
                <a:gd name="connsiteX25" fmla="*/ 55410 w 307577"/>
                <a:gd name="connsiteY25" fmla="*/ 34179 h 305767"/>
                <a:gd name="connsiteX26" fmla="*/ 72635 w 307577"/>
                <a:gd name="connsiteY26" fmla="*/ 32851 h 305767"/>
                <a:gd name="connsiteX27" fmla="*/ 97188 w 307577"/>
                <a:gd name="connsiteY27" fmla="*/ 50776 h 305767"/>
                <a:gd name="connsiteX28" fmla="*/ 100805 w 307577"/>
                <a:gd name="connsiteY28" fmla="*/ 50776 h 305767"/>
                <a:gd name="connsiteX29" fmla="*/ 118125 w 307577"/>
                <a:gd name="connsiteY29" fmla="*/ 43663 h 305767"/>
                <a:gd name="connsiteX30" fmla="*/ 120599 w 307577"/>
                <a:gd name="connsiteY30" fmla="*/ 41007 h 305767"/>
                <a:gd name="connsiteX31" fmla="*/ 125262 w 307577"/>
                <a:gd name="connsiteY31" fmla="*/ 11037 h 305767"/>
                <a:gd name="connsiteX32" fmla="*/ 138300 w 307577"/>
                <a:gd name="connsiteY32" fmla="*/ -154 h 305767"/>
                <a:gd name="connsiteX33" fmla="*/ 168277 w 307577"/>
                <a:gd name="connsiteY33" fmla="*/ -154 h 305767"/>
                <a:gd name="connsiteX34" fmla="*/ 181410 w 307577"/>
                <a:gd name="connsiteY34" fmla="*/ 11037 h 305767"/>
                <a:gd name="connsiteX35" fmla="*/ 185978 w 307577"/>
                <a:gd name="connsiteY35" fmla="*/ 41007 h 305767"/>
                <a:gd name="connsiteX36" fmla="*/ 188453 w 307577"/>
                <a:gd name="connsiteY36" fmla="*/ 43663 h 305767"/>
                <a:gd name="connsiteX37" fmla="*/ 205773 w 307577"/>
                <a:gd name="connsiteY37" fmla="*/ 50776 h 305767"/>
                <a:gd name="connsiteX38" fmla="*/ 209389 w 307577"/>
                <a:gd name="connsiteY38" fmla="*/ 50776 h 305767"/>
                <a:gd name="connsiteX39" fmla="*/ 234037 w 307577"/>
                <a:gd name="connsiteY39" fmla="*/ 32851 h 305767"/>
                <a:gd name="connsiteX40" fmla="*/ 251167 w 307577"/>
                <a:gd name="connsiteY40" fmla="*/ 34273 h 305767"/>
                <a:gd name="connsiteX41" fmla="*/ 272294 w 307577"/>
                <a:gd name="connsiteY41" fmla="*/ 55233 h 305767"/>
                <a:gd name="connsiteX42" fmla="*/ 274292 w 307577"/>
                <a:gd name="connsiteY42" fmla="*/ 72115 h 305767"/>
                <a:gd name="connsiteX43" fmla="*/ 256306 w 307577"/>
                <a:gd name="connsiteY43" fmla="*/ 96679 h 305767"/>
                <a:gd name="connsiteX44" fmla="*/ 256306 w 307577"/>
                <a:gd name="connsiteY44" fmla="*/ 100188 h 305767"/>
                <a:gd name="connsiteX45" fmla="*/ 263539 w 307577"/>
                <a:gd name="connsiteY45" fmla="*/ 117449 h 305767"/>
                <a:gd name="connsiteX46" fmla="*/ 266108 w 307577"/>
                <a:gd name="connsiteY46" fmla="*/ 119915 h 305767"/>
                <a:gd name="connsiteX47" fmla="*/ 296181 w 307577"/>
                <a:gd name="connsiteY47" fmla="*/ 124562 h 305767"/>
                <a:gd name="connsiteX48" fmla="*/ 296181 w 307577"/>
                <a:gd name="connsiteY48" fmla="*/ 124562 h 305767"/>
                <a:gd name="connsiteX49" fmla="*/ 307410 w 307577"/>
                <a:gd name="connsiteY49" fmla="*/ 137650 h 305767"/>
                <a:gd name="connsiteX50" fmla="*/ 307410 w 307577"/>
                <a:gd name="connsiteY50" fmla="*/ 167430 h 305767"/>
                <a:gd name="connsiteX51" fmla="*/ 296086 w 307577"/>
                <a:gd name="connsiteY51" fmla="*/ 180519 h 305767"/>
                <a:gd name="connsiteX52" fmla="*/ 266108 w 307577"/>
                <a:gd name="connsiteY52" fmla="*/ 185166 h 305767"/>
                <a:gd name="connsiteX53" fmla="*/ 263539 w 307577"/>
                <a:gd name="connsiteY53" fmla="*/ 187632 h 305767"/>
                <a:gd name="connsiteX54" fmla="*/ 256306 w 307577"/>
                <a:gd name="connsiteY54" fmla="*/ 204798 h 305767"/>
                <a:gd name="connsiteX55" fmla="*/ 256306 w 307577"/>
                <a:gd name="connsiteY55" fmla="*/ 208402 h 305767"/>
                <a:gd name="connsiteX56" fmla="*/ 274292 w 307577"/>
                <a:gd name="connsiteY56" fmla="*/ 233345 h 305767"/>
                <a:gd name="connsiteX57" fmla="*/ 272960 w 307577"/>
                <a:gd name="connsiteY57" fmla="*/ 250511 h 305767"/>
                <a:gd name="connsiteX58" fmla="*/ 251548 w 307577"/>
                <a:gd name="connsiteY58" fmla="*/ 271282 h 305767"/>
                <a:gd name="connsiteX59" fmla="*/ 234418 w 307577"/>
                <a:gd name="connsiteY59" fmla="*/ 272609 h 305767"/>
                <a:gd name="connsiteX60" fmla="*/ 209770 w 307577"/>
                <a:gd name="connsiteY60" fmla="*/ 254684 h 305767"/>
                <a:gd name="connsiteX61" fmla="*/ 206153 w 307577"/>
                <a:gd name="connsiteY61" fmla="*/ 254684 h 305767"/>
                <a:gd name="connsiteX62" fmla="*/ 188643 w 307577"/>
                <a:gd name="connsiteY62" fmla="*/ 261797 h 305767"/>
                <a:gd name="connsiteX63" fmla="*/ 186168 w 307577"/>
                <a:gd name="connsiteY63" fmla="*/ 264358 h 305767"/>
                <a:gd name="connsiteX64" fmla="*/ 181601 w 307577"/>
                <a:gd name="connsiteY64" fmla="*/ 294328 h 305767"/>
                <a:gd name="connsiteX65" fmla="*/ 168658 w 307577"/>
                <a:gd name="connsiteY65" fmla="*/ 305614 h 305767"/>
                <a:gd name="connsiteX66" fmla="*/ 139347 w 307577"/>
                <a:gd name="connsiteY66" fmla="*/ 291672 h 305767"/>
                <a:gd name="connsiteX67" fmla="*/ 167897 w 307577"/>
                <a:gd name="connsiteY67" fmla="*/ 291672 h 305767"/>
                <a:gd name="connsiteX68" fmla="*/ 172465 w 307577"/>
                <a:gd name="connsiteY68" fmla="*/ 262366 h 305767"/>
                <a:gd name="connsiteX69" fmla="*/ 184456 w 307577"/>
                <a:gd name="connsiteY69" fmla="*/ 248614 h 305767"/>
                <a:gd name="connsiteX70" fmla="*/ 199682 w 307577"/>
                <a:gd name="connsiteY70" fmla="*/ 242355 h 305767"/>
                <a:gd name="connsiteX71" fmla="*/ 217954 w 307577"/>
                <a:gd name="connsiteY71" fmla="*/ 243588 h 305767"/>
                <a:gd name="connsiteX72" fmla="*/ 242031 w 307577"/>
                <a:gd name="connsiteY72" fmla="*/ 261133 h 305767"/>
                <a:gd name="connsiteX73" fmla="*/ 262301 w 307577"/>
                <a:gd name="connsiteY73" fmla="*/ 240932 h 305767"/>
                <a:gd name="connsiteX74" fmla="*/ 244696 w 307577"/>
                <a:gd name="connsiteY74" fmla="*/ 216938 h 305767"/>
                <a:gd name="connsiteX75" fmla="*/ 243363 w 307577"/>
                <a:gd name="connsiteY75" fmla="*/ 198728 h 305767"/>
                <a:gd name="connsiteX76" fmla="*/ 249740 w 307577"/>
                <a:gd name="connsiteY76" fmla="*/ 183648 h 305767"/>
                <a:gd name="connsiteX77" fmla="*/ 263539 w 307577"/>
                <a:gd name="connsiteY77" fmla="*/ 171698 h 305767"/>
                <a:gd name="connsiteX78" fmla="*/ 293326 w 307577"/>
                <a:gd name="connsiteY78" fmla="*/ 166956 h 305767"/>
                <a:gd name="connsiteX79" fmla="*/ 293326 w 307577"/>
                <a:gd name="connsiteY79" fmla="*/ 138504 h 305767"/>
                <a:gd name="connsiteX80" fmla="*/ 263824 w 307577"/>
                <a:gd name="connsiteY80" fmla="*/ 133952 h 305767"/>
                <a:gd name="connsiteX81" fmla="*/ 250120 w 307577"/>
                <a:gd name="connsiteY81" fmla="*/ 122002 h 305767"/>
                <a:gd name="connsiteX82" fmla="*/ 243744 w 307577"/>
                <a:gd name="connsiteY82" fmla="*/ 106922 h 305767"/>
                <a:gd name="connsiteX83" fmla="*/ 245076 w 307577"/>
                <a:gd name="connsiteY83" fmla="*/ 88712 h 305767"/>
                <a:gd name="connsiteX84" fmla="*/ 262682 w 307577"/>
                <a:gd name="connsiteY84" fmla="*/ 64717 h 305767"/>
                <a:gd name="connsiteX85" fmla="*/ 242412 w 307577"/>
                <a:gd name="connsiteY85" fmla="*/ 44516 h 305767"/>
                <a:gd name="connsiteX86" fmla="*/ 218335 w 307577"/>
                <a:gd name="connsiteY86" fmla="*/ 62062 h 305767"/>
                <a:gd name="connsiteX87" fmla="*/ 200063 w 307577"/>
                <a:gd name="connsiteY87" fmla="*/ 63295 h 305767"/>
                <a:gd name="connsiteX88" fmla="*/ 184931 w 307577"/>
                <a:gd name="connsiteY88" fmla="*/ 57035 h 305767"/>
                <a:gd name="connsiteX89" fmla="*/ 172845 w 307577"/>
                <a:gd name="connsiteY89" fmla="*/ 43283 h 305767"/>
                <a:gd name="connsiteX90" fmla="*/ 168277 w 307577"/>
                <a:gd name="connsiteY90" fmla="*/ 13883 h 305767"/>
                <a:gd name="connsiteX91" fmla="*/ 139727 w 307577"/>
                <a:gd name="connsiteY91" fmla="*/ 13883 h 305767"/>
                <a:gd name="connsiteX92" fmla="*/ 135160 w 307577"/>
                <a:gd name="connsiteY92" fmla="*/ 43283 h 305767"/>
                <a:gd name="connsiteX93" fmla="*/ 123168 w 307577"/>
                <a:gd name="connsiteY93" fmla="*/ 57035 h 305767"/>
                <a:gd name="connsiteX94" fmla="*/ 108037 w 307577"/>
                <a:gd name="connsiteY94" fmla="*/ 63295 h 305767"/>
                <a:gd name="connsiteX95" fmla="*/ 89765 w 307577"/>
                <a:gd name="connsiteY95" fmla="*/ 62062 h 305767"/>
                <a:gd name="connsiteX96" fmla="*/ 64927 w 307577"/>
                <a:gd name="connsiteY96" fmla="*/ 44516 h 305767"/>
                <a:gd name="connsiteX97" fmla="*/ 44561 w 307577"/>
                <a:gd name="connsiteY97" fmla="*/ 64717 h 305767"/>
                <a:gd name="connsiteX98" fmla="*/ 62167 w 307577"/>
                <a:gd name="connsiteY98" fmla="*/ 88712 h 305767"/>
                <a:gd name="connsiteX99" fmla="*/ 63499 w 307577"/>
                <a:gd name="connsiteY99" fmla="*/ 106922 h 305767"/>
                <a:gd name="connsiteX100" fmla="*/ 57218 w 307577"/>
                <a:gd name="connsiteY100" fmla="*/ 122001 h 305767"/>
                <a:gd name="connsiteX101" fmla="*/ 43419 w 307577"/>
                <a:gd name="connsiteY101" fmla="*/ 133951 h 305767"/>
                <a:gd name="connsiteX102" fmla="*/ 13918 w 307577"/>
                <a:gd name="connsiteY102" fmla="*/ 138504 h 305767"/>
                <a:gd name="connsiteX103" fmla="*/ 13918 w 307577"/>
                <a:gd name="connsiteY103" fmla="*/ 166956 h 305767"/>
                <a:gd name="connsiteX104" fmla="*/ 43419 w 307577"/>
                <a:gd name="connsiteY104" fmla="*/ 171603 h 305767"/>
                <a:gd name="connsiteX105" fmla="*/ 57218 w 307577"/>
                <a:gd name="connsiteY105" fmla="*/ 183553 h 305767"/>
                <a:gd name="connsiteX106" fmla="*/ 63499 w 307577"/>
                <a:gd name="connsiteY106" fmla="*/ 198633 h 305767"/>
                <a:gd name="connsiteX107" fmla="*/ 62167 w 307577"/>
                <a:gd name="connsiteY107" fmla="*/ 216843 h 305767"/>
                <a:gd name="connsiteX108" fmla="*/ 44561 w 307577"/>
                <a:gd name="connsiteY108" fmla="*/ 240837 h 305767"/>
                <a:gd name="connsiteX109" fmla="*/ 64832 w 307577"/>
                <a:gd name="connsiteY109" fmla="*/ 261039 h 305767"/>
                <a:gd name="connsiteX110" fmla="*/ 89004 w 307577"/>
                <a:gd name="connsiteY110" fmla="*/ 243493 h 305767"/>
                <a:gd name="connsiteX111" fmla="*/ 107181 w 307577"/>
                <a:gd name="connsiteY111" fmla="*/ 242260 h 305767"/>
                <a:gd name="connsiteX112" fmla="*/ 122407 w 307577"/>
                <a:gd name="connsiteY112" fmla="*/ 248520 h 305767"/>
                <a:gd name="connsiteX113" fmla="*/ 134398 w 307577"/>
                <a:gd name="connsiteY113" fmla="*/ 262272 h 305767"/>
                <a:gd name="connsiteX114" fmla="*/ 44656 w 307577"/>
                <a:gd name="connsiteY114" fmla="*/ 241407 h 305767"/>
                <a:gd name="connsiteX115" fmla="*/ 44656 w 307577"/>
                <a:gd name="connsiteY115" fmla="*/ 241407 h 305767"/>
                <a:gd name="connsiteX116" fmla="*/ 293326 w 307577"/>
                <a:gd name="connsiteY116" fmla="*/ 166956 h 305767"/>
                <a:gd name="connsiteX117" fmla="*/ 293326 w 307577"/>
                <a:gd name="connsiteY117" fmla="*/ 166956 h 305767"/>
                <a:gd name="connsiteX118" fmla="*/ 13156 w 307577"/>
                <a:gd name="connsiteY118" fmla="*/ 166956 h 305767"/>
                <a:gd name="connsiteX119" fmla="*/ 13156 w 307577"/>
                <a:gd name="connsiteY119" fmla="*/ 166956 h 305767"/>
                <a:gd name="connsiteX120" fmla="*/ 242222 w 307577"/>
                <a:gd name="connsiteY120" fmla="*/ 43663 h 305767"/>
                <a:gd name="connsiteX121" fmla="*/ 242222 w 307577"/>
                <a:gd name="connsiteY121" fmla="*/ 43663 h 305767"/>
                <a:gd name="connsiteX122" fmla="*/ 153431 w 307577"/>
                <a:gd name="connsiteY122" fmla="*/ 213144 h 305767"/>
                <a:gd name="connsiteX123" fmla="*/ 92304 w 307577"/>
                <a:gd name="connsiteY123" fmla="*/ 152476 h 305767"/>
                <a:gd name="connsiteX124" fmla="*/ 93952 w 307577"/>
                <a:gd name="connsiteY124" fmla="*/ 138314 h 305767"/>
                <a:gd name="connsiteX125" fmla="*/ 139632 w 307577"/>
                <a:gd name="connsiteY125" fmla="*/ 93170 h 305767"/>
                <a:gd name="connsiteX126" fmla="*/ 212737 w 307577"/>
                <a:gd name="connsiteY126" fmla="*/ 139069 h 305767"/>
                <a:gd name="connsiteX127" fmla="*/ 212720 w 307577"/>
                <a:gd name="connsiteY127" fmla="*/ 166103 h 305767"/>
                <a:gd name="connsiteX128" fmla="*/ 167325 w 307577"/>
                <a:gd name="connsiteY128" fmla="*/ 211626 h 305767"/>
                <a:gd name="connsiteX129" fmla="*/ 153812 w 307577"/>
                <a:gd name="connsiteY129" fmla="*/ 213523 h 305767"/>
                <a:gd name="connsiteX130" fmla="*/ 153431 w 307577"/>
                <a:gd name="connsiteY130" fmla="*/ 105594 h 305767"/>
                <a:gd name="connsiteX131" fmla="*/ 142868 w 307577"/>
                <a:gd name="connsiteY131" fmla="*/ 106732 h 305767"/>
                <a:gd name="connsiteX132" fmla="*/ 107847 w 307577"/>
                <a:gd name="connsiteY132" fmla="*/ 141444 h 305767"/>
                <a:gd name="connsiteX133" fmla="*/ 120314 w 307577"/>
                <a:gd name="connsiteY133" fmla="*/ 185545 h 305767"/>
                <a:gd name="connsiteX134" fmla="*/ 164566 w 307577"/>
                <a:gd name="connsiteY134" fmla="*/ 197969 h 305767"/>
                <a:gd name="connsiteX135" fmla="*/ 164566 w 307577"/>
                <a:gd name="connsiteY135" fmla="*/ 197969 h 305767"/>
                <a:gd name="connsiteX136" fmla="*/ 199397 w 307577"/>
                <a:gd name="connsiteY136" fmla="*/ 163163 h 305767"/>
                <a:gd name="connsiteX137" fmla="*/ 186740 w 307577"/>
                <a:gd name="connsiteY137" fmla="*/ 119346 h 305767"/>
                <a:gd name="connsiteX138" fmla="*/ 153527 w 307577"/>
                <a:gd name="connsiteY138" fmla="*/ 105973 h 3057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307577" h="305767">
                  <a:moveTo>
                    <a:pt x="168658" y="305614"/>
                  </a:moveTo>
                  <a:lnTo>
                    <a:pt x="138681" y="305614"/>
                  </a:lnTo>
                  <a:cubicBezTo>
                    <a:pt x="132191" y="305517"/>
                    <a:pt x="126701" y="300805"/>
                    <a:pt x="125643" y="294423"/>
                  </a:cubicBezTo>
                  <a:lnTo>
                    <a:pt x="120980" y="264453"/>
                  </a:lnTo>
                  <a:cubicBezTo>
                    <a:pt x="120701" y="263205"/>
                    <a:pt x="119746" y="262217"/>
                    <a:pt x="118505" y="261892"/>
                  </a:cubicBezTo>
                  <a:cubicBezTo>
                    <a:pt x="112544" y="259965"/>
                    <a:pt x="106751" y="257554"/>
                    <a:pt x="101185" y="254684"/>
                  </a:cubicBezTo>
                  <a:cubicBezTo>
                    <a:pt x="100072" y="254020"/>
                    <a:pt x="98682" y="254020"/>
                    <a:pt x="97569" y="254684"/>
                  </a:cubicBezTo>
                  <a:lnTo>
                    <a:pt x="73016" y="272609"/>
                  </a:lnTo>
                  <a:cubicBezTo>
                    <a:pt x="67616" y="276536"/>
                    <a:pt x="60155" y="275973"/>
                    <a:pt x="55410" y="271282"/>
                  </a:cubicBezTo>
                  <a:lnTo>
                    <a:pt x="34283" y="250132"/>
                  </a:lnTo>
                  <a:cubicBezTo>
                    <a:pt x="29748" y="245477"/>
                    <a:pt x="29187" y="238260"/>
                    <a:pt x="32951" y="232966"/>
                  </a:cubicBezTo>
                  <a:lnTo>
                    <a:pt x="50937" y="208497"/>
                  </a:lnTo>
                  <a:cubicBezTo>
                    <a:pt x="51604" y="207387"/>
                    <a:pt x="51604" y="206002"/>
                    <a:pt x="50937" y="204893"/>
                  </a:cubicBezTo>
                  <a:cubicBezTo>
                    <a:pt x="48089" y="199376"/>
                    <a:pt x="45702" y="193634"/>
                    <a:pt x="43800" y="187726"/>
                  </a:cubicBezTo>
                  <a:cubicBezTo>
                    <a:pt x="43439" y="186476"/>
                    <a:pt x="42414" y="185526"/>
                    <a:pt x="41135" y="185261"/>
                  </a:cubicBezTo>
                  <a:lnTo>
                    <a:pt x="11063" y="180613"/>
                  </a:lnTo>
                  <a:cubicBezTo>
                    <a:pt x="4644" y="179517"/>
                    <a:pt x="-77" y="174015"/>
                    <a:pt x="-167" y="167525"/>
                  </a:cubicBezTo>
                  <a:lnTo>
                    <a:pt x="-167" y="137650"/>
                  </a:lnTo>
                  <a:cubicBezTo>
                    <a:pt x="-70" y="131183"/>
                    <a:pt x="4659" y="125712"/>
                    <a:pt x="11063" y="124657"/>
                  </a:cubicBezTo>
                  <a:lnTo>
                    <a:pt x="41135" y="120010"/>
                  </a:lnTo>
                  <a:cubicBezTo>
                    <a:pt x="42414" y="119744"/>
                    <a:pt x="43439" y="118795"/>
                    <a:pt x="43800" y="117544"/>
                  </a:cubicBezTo>
                  <a:cubicBezTo>
                    <a:pt x="45684" y="111599"/>
                    <a:pt x="48072" y="105825"/>
                    <a:pt x="50937" y="100283"/>
                  </a:cubicBezTo>
                  <a:cubicBezTo>
                    <a:pt x="51604" y="99173"/>
                    <a:pt x="51604" y="97789"/>
                    <a:pt x="50937" y="96679"/>
                  </a:cubicBezTo>
                  <a:lnTo>
                    <a:pt x="33332" y="72115"/>
                  </a:lnTo>
                  <a:cubicBezTo>
                    <a:pt x="29529" y="66831"/>
                    <a:pt x="30091" y="59587"/>
                    <a:pt x="34664" y="54949"/>
                  </a:cubicBezTo>
                  <a:lnTo>
                    <a:pt x="55410" y="34179"/>
                  </a:lnTo>
                  <a:cubicBezTo>
                    <a:pt x="60114" y="29731"/>
                    <a:pt x="67301" y="29176"/>
                    <a:pt x="72635" y="32851"/>
                  </a:cubicBezTo>
                  <a:lnTo>
                    <a:pt x="97188" y="50776"/>
                  </a:lnTo>
                  <a:cubicBezTo>
                    <a:pt x="98289" y="51485"/>
                    <a:pt x="99704" y="51485"/>
                    <a:pt x="100805" y="50776"/>
                  </a:cubicBezTo>
                  <a:cubicBezTo>
                    <a:pt x="106380" y="47953"/>
                    <a:pt x="112172" y="45574"/>
                    <a:pt x="118125" y="43663"/>
                  </a:cubicBezTo>
                  <a:cubicBezTo>
                    <a:pt x="119380" y="43303"/>
                    <a:pt x="120332" y="42281"/>
                    <a:pt x="120599" y="41007"/>
                  </a:cubicBezTo>
                  <a:lnTo>
                    <a:pt x="125262" y="11037"/>
                  </a:lnTo>
                  <a:cubicBezTo>
                    <a:pt x="126320" y="4655"/>
                    <a:pt x="131810" y="-57"/>
                    <a:pt x="138300" y="-154"/>
                  </a:cubicBezTo>
                  <a:lnTo>
                    <a:pt x="168277" y="-154"/>
                  </a:lnTo>
                  <a:cubicBezTo>
                    <a:pt x="174775" y="-27"/>
                    <a:pt x="180275" y="4660"/>
                    <a:pt x="181410" y="11037"/>
                  </a:cubicBezTo>
                  <a:lnTo>
                    <a:pt x="185978" y="41007"/>
                  </a:lnTo>
                  <a:cubicBezTo>
                    <a:pt x="186245" y="42281"/>
                    <a:pt x="187197" y="43303"/>
                    <a:pt x="188453" y="43663"/>
                  </a:cubicBezTo>
                  <a:cubicBezTo>
                    <a:pt x="194418" y="45540"/>
                    <a:pt x="200212" y="47920"/>
                    <a:pt x="205773" y="50776"/>
                  </a:cubicBezTo>
                  <a:cubicBezTo>
                    <a:pt x="206873" y="51485"/>
                    <a:pt x="208289" y="51485"/>
                    <a:pt x="209389" y="50776"/>
                  </a:cubicBezTo>
                  <a:lnTo>
                    <a:pt x="234037" y="32851"/>
                  </a:lnTo>
                  <a:cubicBezTo>
                    <a:pt x="239320" y="29059"/>
                    <a:pt x="246586" y="29663"/>
                    <a:pt x="251167" y="34273"/>
                  </a:cubicBezTo>
                  <a:lnTo>
                    <a:pt x="272294" y="55233"/>
                  </a:lnTo>
                  <a:cubicBezTo>
                    <a:pt x="276925" y="59660"/>
                    <a:pt x="277763" y="66735"/>
                    <a:pt x="274292" y="72115"/>
                  </a:cubicBezTo>
                  <a:lnTo>
                    <a:pt x="256306" y="96679"/>
                  </a:lnTo>
                  <a:cubicBezTo>
                    <a:pt x="255635" y="97753"/>
                    <a:pt x="255635" y="99114"/>
                    <a:pt x="256306" y="100188"/>
                  </a:cubicBezTo>
                  <a:cubicBezTo>
                    <a:pt x="259169" y="105743"/>
                    <a:pt x="261587" y="111515"/>
                    <a:pt x="263539" y="117449"/>
                  </a:cubicBezTo>
                  <a:cubicBezTo>
                    <a:pt x="263822" y="118710"/>
                    <a:pt x="264833" y="119680"/>
                    <a:pt x="266108" y="119915"/>
                  </a:cubicBezTo>
                  <a:lnTo>
                    <a:pt x="296181" y="124562"/>
                  </a:lnTo>
                  <a:lnTo>
                    <a:pt x="296181" y="124562"/>
                  </a:lnTo>
                  <a:cubicBezTo>
                    <a:pt x="302599" y="125658"/>
                    <a:pt x="307320" y="131161"/>
                    <a:pt x="307410" y="137650"/>
                  </a:cubicBezTo>
                  <a:lnTo>
                    <a:pt x="307410" y="167430"/>
                  </a:lnTo>
                  <a:cubicBezTo>
                    <a:pt x="307312" y="173950"/>
                    <a:pt x="302542" y="179463"/>
                    <a:pt x="296086" y="180519"/>
                  </a:cubicBezTo>
                  <a:lnTo>
                    <a:pt x="266108" y="185166"/>
                  </a:lnTo>
                  <a:cubicBezTo>
                    <a:pt x="264833" y="185400"/>
                    <a:pt x="263822" y="186371"/>
                    <a:pt x="263539" y="187632"/>
                  </a:cubicBezTo>
                  <a:cubicBezTo>
                    <a:pt x="261570" y="193529"/>
                    <a:pt x="259152" y="199268"/>
                    <a:pt x="256306" y="204798"/>
                  </a:cubicBezTo>
                  <a:cubicBezTo>
                    <a:pt x="255640" y="205907"/>
                    <a:pt x="255640" y="207292"/>
                    <a:pt x="256306" y="208402"/>
                  </a:cubicBezTo>
                  <a:lnTo>
                    <a:pt x="274292" y="233345"/>
                  </a:lnTo>
                  <a:cubicBezTo>
                    <a:pt x="278095" y="238629"/>
                    <a:pt x="277533" y="245873"/>
                    <a:pt x="272960" y="250511"/>
                  </a:cubicBezTo>
                  <a:lnTo>
                    <a:pt x="251548" y="271282"/>
                  </a:lnTo>
                  <a:cubicBezTo>
                    <a:pt x="246891" y="275750"/>
                    <a:pt x="239711" y="276307"/>
                    <a:pt x="234418" y="272609"/>
                  </a:cubicBezTo>
                  <a:lnTo>
                    <a:pt x="209770" y="254684"/>
                  </a:lnTo>
                  <a:cubicBezTo>
                    <a:pt x="208656" y="254020"/>
                    <a:pt x="207267" y="254020"/>
                    <a:pt x="206153" y="254684"/>
                  </a:cubicBezTo>
                  <a:cubicBezTo>
                    <a:pt x="200531" y="257548"/>
                    <a:pt x="194672" y="259928"/>
                    <a:pt x="188643" y="261797"/>
                  </a:cubicBezTo>
                  <a:cubicBezTo>
                    <a:pt x="187402" y="262122"/>
                    <a:pt x="186447" y="263110"/>
                    <a:pt x="186168" y="264358"/>
                  </a:cubicBezTo>
                  <a:lnTo>
                    <a:pt x="181601" y="294328"/>
                  </a:lnTo>
                  <a:cubicBezTo>
                    <a:pt x="180521" y="300674"/>
                    <a:pt x="175113" y="305390"/>
                    <a:pt x="168658" y="305614"/>
                  </a:cubicBezTo>
                  <a:close/>
                  <a:moveTo>
                    <a:pt x="139347" y="291672"/>
                  </a:moveTo>
                  <a:lnTo>
                    <a:pt x="167897" y="291672"/>
                  </a:lnTo>
                  <a:lnTo>
                    <a:pt x="172465" y="262366"/>
                  </a:lnTo>
                  <a:cubicBezTo>
                    <a:pt x="173532" y="255892"/>
                    <a:pt x="178172" y="250571"/>
                    <a:pt x="184456" y="248614"/>
                  </a:cubicBezTo>
                  <a:cubicBezTo>
                    <a:pt x="189686" y="246922"/>
                    <a:pt x="194776" y="244829"/>
                    <a:pt x="199682" y="242355"/>
                  </a:cubicBezTo>
                  <a:cubicBezTo>
                    <a:pt x="205501" y="239214"/>
                    <a:pt x="212614" y="239694"/>
                    <a:pt x="217954" y="243588"/>
                  </a:cubicBezTo>
                  <a:lnTo>
                    <a:pt x="242031" y="261133"/>
                  </a:lnTo>
                  <a:lnTo>
                    <a:pt x="262301" y="240932"/>
                  </a:lnTo>
                  <a:lnTo>
                    <a:pt x="244696" y="216938"/>
                  </a:lnTo>
                  <a:cubicBezTo>
                    <a:pt x="240803" y="211618"/>
                    <a:pt x="240287" y="204554"/>
                    <a:pt x="243363" y="198728"/>
                  </a:cubicBezTo>
                  <a:cubicBezTo>
                    <a:pt x="245882" y="193876"/>
                    <a:pt x="248014" y="188834"/>
                    <a:pt x="249740" y="183648"/>
                  </a:cubicBezTo>
                  <a:cubicBezTo>
                    <a:pt x="251623" y="177334"/>
                    <a:pt x="257002" y="172676"/>
                    <a:pt x="263539" y="171698"/>
                  </a:cubicBezTo>
                  <a:lnTo>
                    <a:pt x="293326" y="166956"/>
                  </a:lnTo>
                  <a:lnTo>
                    <a:pt x="293326" y="138504"/>
                  </a:lnTo>
                  <a:lnTo>
                    <a:pt x="263824" y="133952"/>
                  </a:lnTo>
                  <a:cubicBezTo>
                    <a:pt x="257354" y="132876"/>
                    <a:pt x="252049" y="128250"/>
                    <a:pt x="250120" y="122002"/>
                  </a:cubicBezTo>
                  <a:cubicBezTo>
                    <a:pt x="248413" y="116809"/>
                    <a:pt x="246280" y="111766"/>
                    <a:pt x="243744" y="106922"/>
                  </a:cubicBezTo>
                  <a:cubicBezTo>
                    <a:pt x="240667" y="101096"/>
                    <a:pt x="241184" y="94032"/>
                    <a:pt x="245076" y="88712"/>
                  </a:cubicBezTo>
                  <a:lnTo>
                    <a:pt x="262682" y="64717"/>
                  </a:lnTo>
                  <a:lnTo>
                    <a:pt x="242412" y="44516"/>
                  </a:lnTo>
                  <a:lnTo>
                    <a:pt x="218335" y="62062"/>
                  </a:lnTo>
                  <a:cubicBezTo>
                    <a:pt x="212962" y="65867"/>
                    <a:pt x="205901" y="66344"/>
                    <a:pt x="200063" y="63295"/>
                  </a:cubicBezTo>
                  <a:cubicBezTo>
                    <a:pt x="195200" y="60797"/>
                    <a:pt x="190139" y="58704"/>
                    <a:pt x="184931" y="57035"/>
                  </a:cubicBezTo>
                  <a:cubicBezTo>
                    <a:pt x="178610" y="55109"/>
                    <a:pt x="173929" y="49782"/>
                    <a:pt x="172845" y="43283"/>
                  </a:cubicBezTo>
                  <a:lnTo>
                    <a:pt x="168277" y="13883"/>
                  </a:lnTo>
                  <a:lnTo>
                    <a:pt x="139727" y="13883"/>
                  </a:lnTo>
                  <a:lnTo>
                    <a:pt x="135160" y="43283"/>
                  </a:lnTo>
                  <a:cubicBezTo>
                    <a:pt x="134113" y="49767"/>
                    <a:pt x="129465" y="55098"/>
                    <a:pt x="123168" y="57035"/>
                  </a:cubicBezTo>
                  <a:cubicBezTo>
                    <a:pt x="117939" y="58645"/>
                    <a:pt x="112873" y="60741"/>
                    <a:pt x="108037" y="63295"/>
                  </a:cubicBezTo>
                  <a:cubicBezTo>
                    <a:pt x="102199" y="66344"/>
                    <a:pt x="95138" y="65867"/>
                    <a:pt x="89765" y="62062"/>
                  </a:cubicBezTo>
                  <a:lnTo>
                    <a:pt x="64927" y="44516"/>
                  </a:lnTo>
                  <a:lnTo>
                    <a:pt x="44561" y="64717"/>
                  </a:lnTo>
                  <a:lnTo>
                    <a:pt x="62167" y="88712"/>
                  </a:lnTo>
                  <a:cubicBezTo>
                    <a:pt x="66059" y="94032"/>
                    <a:pt x="66576" y="101095"/>
                    <a:pt x="63499" y="106922"/>
                  </a:cubicBezTo>
                  <a:cubicBezTo>
                    <a:pt x="60921" y="111734"/>
                    <a:pt x="58817" y="116784"/>
                    <a:pt x="57218" y="122001"/>
                  </a:cubicBezTo>
                  <a:cubicBezTo>
                    <a:pt x="55255" y="128264"/>
                    <a:pt x="49916" y="132888"/>
                    <a:pt x="43419" y="133951"/>
                  </a:cubicBezTo>
                  <a:lnTo>
                    <a:pt x="13918" y="138504"/>
                  </a:lnTo>
                  <a:lnTo>
                    <a:pt x="13918" y="166956"/>
                  </a:lnTo>
                  <a:lnTo>
                    <a:pt x="43419" y="171603"/>
                  </a:lnTo>
                  <a:cubicBezTo>
                    <a:pt x="49925" y="172646"/>
                    <a:pt x="55274" y="177278"/>
                    <a:pt x="57218" y="183553"/>
                  </a:cubicBezTo>
                  <a:cubicBezTo>
                    <a:pt x="58875" y="188750"/>
                    <a:pt x="60977" y="193795"/>
                    <a:pt x="63499" y="198633"/>
                  </a:cubicBezTo>
                  <a:cubicBezTo>
                    <a:pt x="66576" y="204459"/>
                    <a:pt x="66059" y="211523"/>
                    <a:pt x="62167" y="216843"/>
                  </a:cubicBezTo>
                  <a:lnTo>
                    <a:pt x="44561" y="240837"/>
                  </a:lnTo>
                  <a:lnTo>
                    <a:pt x="64832" y="261039"/>
                  </a:lnTo>
                  <a:lnTo>
                    <a:pt x="89004" y="243493"/>
                  </a:lnTo>
                  <a:cubicBezTo>
                    <a:pt x="94323" y="239639"/>
                    <a:pt x="101387" y="239160"/>
                    <a:pt x="107181" y="242260"/>
                  </a:cubicBezTo>
                  <a:cubicBezTo>
                    <a:pt x="112094" y="244718"/>
                    <a:pt x="117184" y="246810"/>
                    <a:pt x="122407" y="248520"/>
                  </a:cubicBezTo>
                  <a:cubicBezTo>
                    <a:pt x="128704" y="250457"/>
                    <a:pt x="133352" y="255788"/>
                    <a:pt x="134398" y="262272"/>
                  </a:cubicBezTo>
                  <a:close/>
                  <a:moveTo>
                    <a:pt x="44656" y="241407"/>
                  </a:moveTo>
                  <a:lnTo>
                    <a:pt x="44656" y="241407"/>
                  </a:lnTo>
                  <a:close/>
                  <a:moveTo>
                    <a:pt x="293326" y="166956"/>
                  </a:moveTo>
                  <a:lnTo>
                    <a:pt x="293326" y="166956"/>
                  </a:lnTo>
                  <a:close/>
                  <a:moveTo>
                    <a:pt x="13156" y="166956"/>
                  </a:moveTo>
                  <a:lnTo>
                    <a:pt x="13156" y="166956"/>
                  </a:lnTo>
                  <a:close/>
                  <a:moveTo>
                    <a:pt x="242222" y="43663"/>
                  </a:moveTo>
                  <a:lnTo>
                    <a:pt x="242222" y="43663"/>
                  </a:lnTo>
                  <a:close/>
                  <a:moveTo>
                    <a:pt x="153431" y="213144"/>
                  </a:moveTo>
                  <a:cubicBezTo>
                    <a:pt x="119741" y="213213"/>
                    <a:pt x="92374" y="186051"/>
                    <a:pt x="92304" y="152476"/>
                  </a:cubicBezTo>
                  <a:cubicBezTo>
                    <a:pt x="92294" y="147707"/>
                    <a:pt x="92848" y="142954"/>
                    <a:pt x="93952" y="138314"/>
                  </a:cubicBezTo>
                  <a:cubicBezTo>
                    <a:pt x="99167" y="115745"/>
                    <a:pt x="116943" y="98177"/>
                    <a:pt x="139632" y="93170"/>
                  </a:cubicBezTo>
                  <a:cubicBezTo>
                    <a:pt x="172538" y="85726"/>
                    <a:pt x="205268" y="106276"/>
                    <a:pt x="212737" y="139069"/>
                  </a:cubicBezTo>
                  <a:cubicBezTo>
                    <a:pt x="214764" y="147968"/>
                    <a:pt x="214758" y="157207"/>
                    <a:pt x="212720" y="166103"/>
                  </a:cubicBezTo>
                  <a:cubicBezTo>
                    <a:pt x="207701" y="188752"/>
                    <a:pt x="190021" y="206483"/>
                    <a:pt x="167325" y="211626"/>
                  </a:cubicBezTo>
                  <a:cubicBezTo>
                    <a:pt x="162903" y="212742"/>
                    <a:pt x="158372" y="213378"/>
                    <a:pt x="153812" y="213523"/>
                  </a:cubicBezTo>
                  <a:close/>
                  <a:moveTo>
                    <a:pt x="153431" y="105594"/>
                  </a:moveTo>
                  <a:cubicBezTo>
                    <a:pt x="149879" y="105597"/>
                    <a:pt x="146338" y="105979"/>
                    <a:pt x="142868" y="106732"/>
                  </a:cubicBezTo>
                  <a:cubicBezTo>
                    <a:pt x="125522" y="110726"/>
                    <a:pt x="111949" y="124179"/>
                    <a:pt x="107847" y="141444"/>
                  </a:cubicBezTo>
                  <a:cubicBezTo>
                    <a:pt x="104128" y="157302"/>
                    <a:pt x="108835" y="173953"/>
                    <a:pt x="120314" y="185545"/>
                  </a:cubicBezTo>
                  <a:cubicBezTo>
                    <a:pt x="131945" y="196985"/>
                    <a:pt x="148653" y="201676"/>
                    <a:pt x="164566" y="197969"/>
                  </a:cubicBezTo>
                  <a:lnTo>
                    <a:pt x="164566" y="197969"/>
                  </a:lnTo>
                  <a:cubicBezTo>
                    <a:pt x="181864" y="193896"/>
                    <a:pt x="195357" y="180413"/>
                    <a:pt x="199397" y="163163"/>
                  </a:cubicBezTo>
                  <a:cubicBezTo>
                    <a:pt x="202963" y="147361"/>
                    <a:pt x="198190" y="130839"/>
                    <a:pt x="186740" y="119346"/>
                  </a:cubicBezTo>
                  <a:cubicBezTo>
                    <a:pt x="177891" y="110668"/>
                    <a:pt x="165941" y="105857"/>
                    <a:pt x="153527" y="105973"/>
                  </a:cubicBezTo>
                  <a:close/>
                </a:path>
              </a:pathLst>
            </a:custGeom>
            <a:solidFill>
              <a:srgbClr val="FFFFFF"/>
            </a:solidFill>
            <a:ln w="9500"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8C9622B9-A3BD-86C7-891B-D58D427324DB}"/>
                </a:ext>
              </a:extLst>
            </p:cNvPr>
            <p:cNvSpPr/>
            <p:nvPr/>
          </p:nvSpPr>
          <p:spPr>
            <a:xfrm>
              <a:off x="4837996" y="2932790"/>
              <a:ext cx="358209" cy="224204"/>
            </a:xfrm>
            <a:custGeom>
              <a:avLst/>
              <a:gdLst>
                <a:gd name="connsiteX0" fmla="*/ 313217 w 358209"/>
                <a:gd name="connsiteY0" fmla="*/ 224051 h 224204"/>
                <a:gd name="connsiteX1" fmla="*/ 44658 w 358209"/>
                <a:gd name="connsiteY1" fmla="*/ 224051 h 224204"/>
                <a:gd name="connsiteX2" fmla="*/ -167 w 358209"/>
                <a:gd name="connsiteY2" fmla="*/ 179193 h 224204"/>
                <a:gd name="connsiteX3" fmla="*/ -165 w 358209"/>
                <a:gd name="connsiteY3" fmla="*/ 178906 h 224204"/>
                <a:gd name="connsiteX4" fmla="*/ -165 w 358209"/>
                <a:gd name="connsiteY4" fmla="*/ 44516 h 224204"/>
                <a:gd name="connsiteX5" fmla="*/ 44658 w 358209"/>
                <a:gd name="connsiteY5" fmla="*/ -154 h 224204"/>
                <a:gd name="connsiteX6" fmla="*/ 313217 w 358209"/>
                <a:gd name="connsiteY6" fmla="*/ -154 h 224204"/>
                <a:gd name="connsiteX7" fmla="*/ 358040 w 358209"/>
                <a:gd name="connsiteY7" fmla="*/ 44516 h 224204"/>
                <a:gd name="connsiteX8" fmla="*/ 358040 w 358209"/>
                <a:gd name="connsiteY8" fmla="*/ 178906 h 224204"/>
                <a:gd name="connsiteX9" fmla="*/ 313695 w 358209"/>
                <a:gd name="connsiteY9" fmla="*/ 224048 h 224204"/>
                <a:gd name="connsiteX10" fmla="*/ 313217 w 358209"/>
                <a:gd name="connsiteY10" fmla="*/ 224051 h 224204"/>
                <a:gd name="connsiteX11" fmla="*/ 44658 w 358209"/>
                <a:gd name="connsiteY11" fmla="*/ 13788 h 224204"/>
                <a:gd name="connsiteX12" fmla="*/ 13824 w 358209"/>
                <a:gd name="connsiteY12" fmla="*/ 44516 h 224204"/>
                <a:gd name="connsiteX13" fmla="*/ 13824 w 358209"/>
                <a:gd name="connsiteY13" fmla="*/ 178906 h 224204"/>
                <a:gd name="connsiteX14" fmla="*/ 44658 w 358209"/>
                <a:gd name="connsiteY14" fmla="*/ 209730 h 224204"/>
                <a:gd name="connsiteX15" fmla="*/ 313217 w 358209"/>
                <a:gd name="connsiteY15" fmla="*/ 209730 h 224204"/>
                <a:gd name="connsiteX16" fmla="*/ 344051 w 358209"/>
                <a:gd name="connsiteY16" fmla="*/ 178906 h 224204"/>
                <a:gd name="connsiteX17" fmla="*/ 344051 w 358209"/>
                <a:gd name="connsiteY17" fmla="*/ 44516 h 224204"/>
                <a:gd name="connsiteX18" fmla="*/ 313217 w 358209"/>
                <a:gd name="connsiteY18" fmla="*/ 13788 h 224204"/>
                <a:gd name="connsiteX19" fmla="*/ 307317 w 358209"/>
                <a:gd name="connsiteY19" fmla="*/ 188959 h 224204"/>
                <a:gd name="connsiteX20" fmla="*/ 302844 w 358209"/>
                <a:gd name="connsiteY20" fmla="*/ 187347 h 224204"/>
                <a:gd name="connsiteX21" fmla="*/ 224046 w 358209"/>
                <a:gd name="connsiteY21" fmla="*/ 122002 h 224204"/>
                <a:gd name="connsiteX22" fmla="*/ 183030 w 358209"/>
                <a:gd name="connsiteY22" fmla="*/ 153963 h 224204"/>
                <a:gd name="connsiteX23" fmla="*/ 174369 w 358209"/>
                <a:gd name="connsiteY23" fmla="*/ 153963 h 224204"/>
                <a:gd name="connsiteX24" fmla="*/ 132972 w 358209"/>
                <a:gd name="connsiteY24" fmla="*/ 121717 h 224204"/>
                <a:gd name="connsiteX25" fmla="*/ 53984 w 358209"/>
                <a:gd name="connsiteY25" fmla="*/ 187442 h 224204"/>
                <a:gd name="connsiteX26" fmla="*/ 44135 w 358209"/>
                <a:gd name="connsiteY26" fmla="*/ 186541 h 224204"/>
                <a:gd name="connsiteX27" fmla="*/ 45039 w 358209"/>
                <a:gd name="connsiteY27" fmla="*/ 176725 h 224204"/>
                <a:gd name="connsiteX28" fmla="*/ 121647 w 358209"/>
                <a:gd name="connsiteY28" fmla="*/ 112517 h 224204"/>
                <a:gd name="connsiteX29" fmla="*/ 45514 w 358209"/>
                <a:gd name="connsiteY29" fmla="*/ 53052 h 224204"/>
                <a:gd name="connsiteX30" fmla="*/ 44277 w 358209"/>
                <a:gd name="connsiteY30" fmla="*/ 43568 h 224204"/>
                <a:gd name="connsiteX31" fmla="*/ 53794 w 358209"/>
                <a:gd name="connsiteY31" fmla="*/ 42335 h 224204"/>
                <a:gd name="connsiteX32" fmla="*/ 178747 w 358209"/>
                <a:gd name="connsiteY32" fmla="*/ 139452 h 224204"/>
                <a:gd name="connsiteX33" fmla="*/ 303225 w 358209"/>
                <a:gd name="connsiteY33" fmla="*/ 42430 h 224204"/>
                <a:gd name="connsiteX34" fmla="*/ 312970 w 358209"/>
                <a:gd name="connsiteY34" fmla="*/ 44476 h 224204"/>
                <a:gd name="connsiteX35" fmla="*/ 311885 w 358209"/>
                <a:gd name="connsiteY35" fmla="*/ 53431 h 224204"/>
                <a:gd name="connsiteX36" fmla="*/ 235752 w 358209"/>
                <a:gd name="connsiteY36" fmla="*/ 112992 h 224204"/>
                <a:gd name="connsiteX37" fmla="*/ 311885 w 358209"/>
                <a:gd name="connsiteY37" fmla="*/ 176630 h 224204"/>
                <a:gd name="connsiteX38" fmla="*/ 312836 w 358209"/>
                <a:gd name="connsiteY38" fmla="*/ 186114 h 224204"/>
                <a:gd name="connsiteX39" fmla="*/ 307317 w 358209"/>
                <a:gd name="connsiteY39" fmla="*/ 188959 h 2242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58209" h="224204">
                  <a:moveTo>
                    <a:pt x="313217" y="224051"/>
                  </a:moveTo>
                  <a:lnTo>
                    <a:pt x="44658" y="224051"/>
                  </a:lnTo>
                  <a:cubicBezTo>
                    <a:pt x="19850" y="223999"/>
                    <a:pt x="-218" y="203915"/>
                    <a:pt x="-167" y="179193"/>
                  </a:cubicBezTo>
                  <a:cubicBezTo>
                    <a:pt x="-167" y="179097"/>
                    <a:pt x="-166" y="179002"/>
                    <a:pt x="-165" y="178906"/>
                  </a:cubicBezTo>
                  <a:lnTo>
                    <a:pt x="-165" y="44516"/>
                  </a:lnTo>
                  <a:cubicBezTo>
                    <a:pt x="-113" y="19867"/>
                    <a:pt x="19924" y="-102"/>
                    <a:pt x="44658" y="-154"/>
                  </a:cubicBezTo>
                  <a:lnTo>
                    <a:pt x="313217" y="-154"/>
                  </a:lnTo>
                  <a:cubicBezTo>
                    <a:pt x="337972" y="-154"/>
                    <a:pt x="358040" y="19846"/>
                    <a:pt x="358040" y="44516"/>
                  </a:cubicBezTo>
                  <a:lnTo>
                    <a:pt x="358040" y="178906"/>
                  </a:lnTo>
                  <a:cubicBezTo>
                    <a:pt x="358303" y="203576"/>
                    <a:pt x="338449" y="223786"/>
                    <a:pt x="313695" y="224048"/>
                  </a:cubicBezTo>
                  <a:cubicBezTo>
                    <a:pt x="313536" y="224050"/>
                    <a:pt x="313377" y="224051"/>
                    <a:pt x="313217" y="224051"/>
                  </a:cubicBezTo>
                  <a:close/>
                  <a:moveTo>
                    <a:pt x="44658" y="13788"/>
                  </a:moveTo>
                  <a:cubicBezTo>
                    <a:pt x="27651" y="13840"/>
                    <a:pt x="13876" y="27567"/>
                    <a:pt x="13824" y="44516"/>
                  </a:cubicBezTo>
                  <a:lnTo>
                    <a:pt x="13824" y="178906"/>
                  </a:lnTo>
                  <a:cubicBezTo>
                    <a:pt x="13824" y="195893"/>
                    <a:pt x="27613" y="209677"/>
                    <a:pt x="44658" y="209730"/>
                  </a:cubicBezTo>
                  <a:lnTo>
                    <a:pt x="313217" y="209730"/>
                  </a:lnTo>
                  <a:cubicBezTo>
                    <a:pt x="330262" y="209677"/>
                    <a:pt x="344051" y="195893"/>
                    <a:pt x="344051" y="178906"/>
                  </a:cubicBezTo>
                  <a:lnTo>
                    <a:pt x="344051" y="44516"/>
                  </a:lnTo>
                  <a:cubicBezTo>
                    <a:pt x="344051" y="27545"/>
                    <a:pt x="330246" y="13788"/>
                    <a:pt x="313217" y="13788"/>
                  </a:cubicBezTo>
                  <a:close/>
                  <a:moveTo>
                    <a:pt x="307317" y="188959"/>
                  </a:moveTo>
                  <a:cubicBezTo>
                    <a:pt x="305689" y="188925"/>
                    <a:pt x="304117" y="188359"/>
                    <a:pt x="302844" y="187347"/>
                  </a:cubicBezTo>
                  <a:lnTo>
                    <a:pt x="224046" y="122002"/>
                  </a:lnTo>
                  <a:lnTo>
                    <a:pt x="183030" y="153963"/>
                  </a:lnTo>
                  <a:cubicBezTo>
                    <a:pt x="180473" y="155908"/>
                    <a:pt x="176927" y="155908"/>
                    <a:pt x="174369" y="153963"/>
                  </a:cubicBezTo>
                  <a:lnTo>
                    <a:pt x="132972" y="121717"/>
                  </a:lnTo>
                  <a:lnTo>
                    <a:pt x="53984" y="187442"/>
                  </a:lnTo>
                  <a:cubicBezTo>
                    <a:pt x="51015" y="189904"/>
                    <a:pt x="46605" y="189500"/>
                    <a:pt x="44135" y="186541"/>
                  </a:cubicBezTo>
                  <a:cubicBezTo>
                    <a:pt x="41664" y="183582"/>
                    <a:pt x="42069" y="179187"/>
                    <a:pt x="45039" y="176725"/>
                  </a:cubicBezTo>
                  <a:lnTo>
                    <a:pt x="121647" y="112517"/>
                  </a:lnTo>
                  <a:lnTo>
                    <a:pt x="45514" y="53052"/>
                  </a:lnTo>
                  <a:cubicBezTo>
                    <a:pt x="42625" y="50728"/>
                    <a:pt x="42080" y="46551"/>
                    <a:pt x="44277" y="43568"/>
                  </a:cubicBezTo>
                  <a:cubicBezTo>
                    <a:pt x="46657" y="40776"/>
                    <a:pt x="50776" y="40242"/>
                    <a:pt x="53794" y="42335"/>
                  </a:cubicBezTo>
                  <a:lnTo>
                    <a:pt x="178747" y="139452"/>
                  </a:lnTo>
                  <a:lnTo>
                    <a:pt x="303225" y="42430"/>
                  </a:lnTo>
                  <a:cubicBezTo>
                    <a:pt x="306482" y="40313"/>
                    <a:pt x="310846" y="41229"/>
                    <a:pt x="312970" y="44476"/>
                  </a:cubicBezTo>
                  <a:cubicBezTo>
                    <a:pt x="314836" y="47328"/>
                    <a:pt x="314379" y="51104"/>
                    <a:pt x="311885" y="53431"/>
                  </a:cubicBezTo>
                  <a:lnTo>
                    <a:pt x="235752" y="112992"/>
                  </a:lnTo>
                  <a:lnTo>
                    <a:pt x="311885" y="176630"/>
                  </a:lnTo>
                  <a:cubicBezTo>
                    <a:pt x="314729" y="179012"/>
                    <a:pt x="315152" y="183219"/>
                    <a:pt x="312836" y="186114"/>
                  </a:cubicBezTo>
                  <a:cubicBezTo>
                    <a:pt x="311538" y="187864"/>
                    <a:pt x="309500" y="188915"/>
                    <a:pt x="307317" y="188959"/>
                  </a:cubicBezTo>
                  <a:close/>
                </a:path>
              </a:pathLst>
            </a:custGeom>
            <a:solidFill>
              <a:srgbClr val="FFFFFF"/>
            </a:solidFill>
            <a:ln w="9500"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9AE7B6EF-2771-D6A8-9D3E-41AC9E32A38B}"/>
                </a:ext>
              </a:extLst>
            </p:cNvPr>
            <p:cNvSpPr/>
            <p:nvPr/>
          </p:nvSpPr>
          <p:spPr>
            <a:xfrm>
              <a:off x="5939784" y="2439681"/>
              <a:ext cx="320805" cy="277535"/>
            </a:xfrm>
            <a:custGeom>
              <a:avLst/>
              <a:gdLst>
                <a:gd name="connsiteX0" fmla="*/ 283477 w 320805"/>
                <a:gd name="connsiteY0" fmla="*/ 277381 h 277535"/>
                <a:gd name="connsiteX1" fmla="*/ 36996 w 320805"/>
                <a:gd name="connsiteY1" fmla="*/ 277381 h 277535"/>
                <a:gd name="connsiteX2" fmla="*/ -119 w 320805"/>
                <a:gd name="connsiteY2" fmla="*/ 240488 h 277535"/>
                <a:gd name="connsiteX3" fmla="*/ -119 w 320805"/>
                <a:gd name="connsiteY3" fmla="*/ 179505 h 277535"/>
                <a:gd name="connsiteX4" fmla="*/ 6059 w 320805"/>
                <a:gd name="connsiteY4" fmla="*/ 171720 h 277535"/>
                <a:gd name="connsiteX5" fmla="*/ 13871 w 320805"/>
                <a:gd name="connsiteY5" fmla="*/ 177876 h 277535"/>
                <a:gd name="connsiteX6" fmla="*/ 13871 w 320805"/>
                <a:gd name="connsiteY6" fmla="*/ 179505 h 277535"/>
                <a:gd name="connsiteX7" fmla="*/ 13871 w 320805"/>
                <a:gd name="connsiteY7" fmla="*/ 240488 h 277535"/>
                <a:gd name="connsiteX8" fmla="*/ 36996 w 320805"/>
                <a:gd name="connsiteY8" fmla="*/ 263439 h 277535"/>
                <a:gd name="connsiteX9" fmla="*/ 283477 w 320805"/>
                <a:gd name="connsiteY9" fmla="*/ 263439 h 277535"/>
                <a:gd name="connsiteX10" fmla="*/ 306602 w 320805"/>
                <a:gd name="connsiteY10" fmla="*/ 240488 h 277535"/>
                <a:gd name="connsiteX11" fmla="*/ 306602 w 320805"/>
                <a:gd name="connsiteY11" fmla="*/ 180264 h 277535"/>
                <a:gd name="connsiteX12" fmla="*/ 312779 w 320805"/>
                <a:gd name="connsiteY12" fmla="*/ 172478 h 277535"/>
                <a:gd name="connsiteX13" fmla="*/ 320591 w 320805"/>
                <a:gd name="connsiteY13" fmla="*/ 178635 h 277535"/>
                <a:gd name="connsiteX14" fmla="*/ 320591 w 320805"/>
                <a:gd name="connsiteY14" fmla="*/ 180264 h 277535"/>
                <a:gd name="connsiteX15" fmla="*/ 320591 w 320805"/>
                <a:gd name="connsiteY15" fmla="*/ 240488 h 277535"/>
                <a:gd name="connsiteX16" fmla="*/ 283477 w 320805"/>
                <a:gd name="connsiteY16" fmla="*/ 277381 h 277535"/>
                <a:gd name="connsiteX17" fmla="*/ 173084 w 320805"/>
                <a:gd name="connsiteY17" fmla="*/ 198473 h 277535"/>
                <a:gd name="connsiteX18" fmla="*/ 147294 w 320805"/>
                <a:gd name="connsiteY18" fmla="*/ 198473 h 277535"/>
                <a:gd name="connsiteX19" fmla="*/ 129093 w 320805"/>
                <a:gd name="connsiteY19" fmla="*/ 178710 h 277535"/>
                <a:gd name="connsiteX20" fmla="*/ 129117 w 320805"/>
                <a:gd name="connsiteY20" fmla="*/ 178272 h 277535"/>
                <a:gd name="connsiteX21" fmla="*/ 129117 w 320805"/>
                <a:gd name="connsiteY21" fmla="*/ 148018 h 277535"/>
                <a:gd name="connsiteX22" fmla="*/ 146955 w 320805"/>
                <a:gd name="connsiteY22" fmla="*/ 127929 h 277535"/>
                <a:gd name="connsiteX23" fmla="*/ 147294 w 320805"/>
                <a:gd name="connsiteY23" fmla="*/ 127911 h 277535"/>
                <a:gd name="connsiteX24" fmla="*/ 173084 w 320805"/>
                <a:gd name="connsiteY24" fmla="*/ 127911 h 277535"/>
                <a:gd name="connsiteX25" fmla="*/ 191377 w 320805"/>
                <a:gd name="connsiteY25" fmla="*/ 147590 h 277535"/>
                <a:gd name="connsiteX26" fmla="*/ 191356 w 320805"/>
                <a:gd name="connsiteY26" fmla="*/ 148018 h 277535"/>
                <a:gd name="connsiteX27" fmla="*/ 191356 w 320805"/>
                <a:gd name="connsiteY27" fmla="*/ 178272 h 277535"/>
                <a:gd name="connsiteX28" fmla="*/ 173614 w 320805"/>
                <a:gd name="connsiteY28" fmla="*/ 198446 h 277535"/>
                <a:gd name="connsiteX29" fmla="*/ 173084 w 320805"/>
                <a:gd name="connsiteY29" fmla="*/ 198473 h 277535"/>
                <a:gd name="connsiteX30" fmla="*/ 147294 w 320805"/>
                <a:gd name="connsiteY30" fmla="*/ 141569 h 277535"/>
                <a:gd name="connsiteX31" fmla="*/ 143106 w 320805"/>
                <a:gd name="connsiteY31" fmla="*/ 147733 h 277535"/>
                <a:gd name="connsiteX32" fmla="*/ 143106 w 320805"/>
                <a:gd name="connsiteY32" fmla="*/ 177988 h 277535"/>
                <a:gd name="connsiteX33" fmla="*/ 147294 w 320805"/>
                <a:gd name="connsiteY33" fmla="*/ 184247 h 277535"/>
                <a:gd name="connsiteX34" fmla="*/ 173084 w 320805"/>
                <a:gd name="connsiteY34" fmla="*/ 184247 h 277535"/>
                <a:gd name="connsiteX35" fmla="*/ 177366 w 320805"/>
                <a:gd name="connsiteY35" fmla="*/ 177988 h 277535"/>
                <a:gd name="connsiteX36" fmla="*/ 177366 w 320805"/>
                <a:gd name="connsiteY36" fmla="*/ 147733 h 277535"/>
                <a:gd name="connsiteX37" fmla="*/ 173084 w 320805"/>
                <a:gd name="connsiteY37" fmla="*/ 141569 h 277535"/>
                <a:gd name="connsiteX38" fmla="*/ 283477 w 320805"/>
                <a:gd name="connsiteY38" fmla="*/ 170021 h 277535"/>
                <a:gd name="connsiteX39" fmla="*/ 211055 w 320805"/>
                <a:gd name="connsiteY39" fmla="*/ 170021 h 277535"/>
                <a:gd name="connsiteX40" fmla="*/ 203243 w 320805"/>
                <a:gd name="connsiteY40" fmla="*/ 163865 h 277535"/>
                <a:gd name="connsiteX41" fmla="*/ 209420 w 320805"/>
                <a:gd name="connsiteY41" fmla="*/ 156079 h 277535"/>
                <a:gd name="connsiteX42" fmla="*/ 211055 w 320805"/>
                <a:gd name="connsiteY42" fmla="*/ 156079 h 277535"/>
                <a:gd name="connsiteX43" fmla="*/ 283477 w 320805"/>
                <a:gd name="connsiteY43" fmla="*/ 156079 h 277535"/>
                <a:gd name="connsiteX44" fmla="*/ 306602 w 320805"/>
                <a:gd name="connsiteY44" fmla="*/ 133128 h 277535"/>
                <a:gd name="connsiteX45" fmla="*/ 306602 w 320805"/>
                <a:gd name="connsiteY45" fmla="*/ 85707 h 277535"/>
                <a:gd name="connsiteX46" fmla="*/ 283477 w 320805"/>
                <a:gd name="connsiteY46" fmla="*/ 62661 h 277535"/>
                <a:gd name="connsiteX47" fmla="*/ 36996 w 320805"/>
                <a:gd name="connsiteY47" fmla="*/ 62661 h 277535"/>
                <a:gd name="connsiteX48" fmla="*/ 13871 w 320805"/>
                <a:gd name="connsiteY48" fmla="*/ 85707 h 277535"/>
                <a:gd name="connsiteX49" fmla="*/ 13871 w 320805"/>
                <a:gd name="connsiteY49" fmla="*/ 133128 h 277535"/>
                <a:gd name="connsiteX50" fmla="*/ 36996 w 320805"/>
                <a:gd name="connsiteY50" fmla="*/ 156079 h 277535"/>
                <a:gd name="connsiteX51" fmla="*/ 109893 w 320805"/>
                <a:gd name="connsiteY51" fmla="*/ 156079 h 277535"/>
                <a:gd name="connsiteX52" fmla="*/ 117706 w 320805"/>
                <a:gd name="connsiteY52" fmla="*/ 162236 h 277535"/>
                <a:gd name="connsiteX53" fmla="*/ 111528 w 320805"/>
                <a:gd name="connsiteY53" fmla="*/ 170021 h 277535"/>
                <a:gd name="connsiteX54" fmla="*/ 109894 w 320805"/>
                <a:gd name="connsiteY54" fmla="*/ 170021 h 277535"/>
                <a:gd name="connsiteX55" fmla="*/ 36996 w 320805"/>
                <a:gd name="connsiteY55" fmla="*/ 170021 h 277535"/>
                <a:gd name="connsiteX56" fmla="*/ -119 w 320805"/>
                <a:gd name="connsiteY56" fmla="*/ 133128 h 277535"/>
                <a:gd name="connsiteX57" fmla="*/ -119 w 320805"/>
                <a:gd name="connsiteY57" fmla="*/ 85707 h 277535"/>
                <a:gd name="connsiteX58" fmla="*/ 36996 w 320805"/>
                <a:gd name="connsiteY58" fmla="*/ 48719 h 277535"/>
                <a:gd name="connsiteX59" fmla="*/ 283477 w 320805"/>
                <a:gd name="connsiteY59" fmla="*/ 48719 h 277535"/>
                <a:gd name="connsiteX60" fmla="*/ 320591 w 320805"/>
                <a:gd name="connsiteY60" fmla="*/ 85707 h 277535"/>
                <a:gd name="connsiteX61" fmla="*/ 320591 w 320805"/>
                <a:gd name="connsiteY61" fmla="*/ 138154 h 277535"/>
                <a:gd name="connsiteX62" fmla="*/ 319449 w 320805"/>
                <a:gd name="connsiteY62" fmla="*/ 141853 h 277535"/>
                <a:gd name="connsiteX63" fmla="*/ 283477 w 320805"/>
                <a:gd name="connsiteY63" fmla="*/ 170116 h 277535"/>
                <a:gd name="connsiteX64" fmla="*/ 213434 w 320805"/>
                <a:gd name="connsiteY64" fmla="*/ 37243 h 277535"/>
                <a:gd name="connsiteX65" fmla="*/ 206487 w 320805"/>
                <a:gd name="connsiteY65" fmla="*/ 30320 h 277535"/>
                <a:gd name="connsiteX66" fmla="*/ 186978 w 320805"/>
                <a:gd name="connsiteY66" fmla="*/ 13817 h 277535"/>
                <a:gd name="connsiteX67" fmla="*/ 133304 w 320805"/>
                <a:gd name="connsiteY67" fmla="*/ 13817 h 277535"/>
                <a:gd name="connsiteX68" fmla="*/ 114271 w 320805"/>
                <a:gd name="connsiteY68" fmla="*/ 30320 h 277535"/>
                <a:gd name="connsiteX69" fmla="*/ 106459 w 320805"/>
                <a:gd name="connsiteY69" fmla="*/ 36476 h 277535"/>
                <a:gd name="connsiteX70" fmla="*/ 100282 w 320805"/>
                <a:gd name="connsiteY70" fmla="*/ 30320 h 277535"/>
                <a:gd name="connsiteX71" fmla="*/ 133685 w 320805"/>
                <a:gd name="connsiteY71" fmla="*/ -124 h 277535"/>
                <a:gd name="connsiteX72" fmla="*/ 187264 w 320805"/>
                <a:gd name="connsiteY72" fmla="*/ -124 h 277535"/>
                <a:gd name="connsiteX73" fmla="*/ 220762 w 320805"/>
                <a:gd name="connsiteY73" fmla="*/ 30320 h 277535"/>
                <a:gd name="connsiteX74" fmla="*/ 213637 w 320805"/>
                <a:gd name="connsiteY74" fmla="*/ 37062 h 277535"/>
                <a:gd name="connsiteX75" fmla="*/ 213434 w 320805"/>
                <a:gd name="connsiteY75" fmla="*/ 37053 h 277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Lst>
              <a:rect l="l" t="t" r="r" b="b"/>
              <a:pathLst>
                <a:path w="320805" h="277535">
                  <a:moveTo>
                    <a:pt x="283477" y="277381"/>
                  </a:moveTo>
                  <a:lnTo>
                    <a:pt x="36996" y="277381"/>
                  </a:lnTo>
                  <a:cubicBezTo>
                    <a:pt x="16535" y="277381"/>
                    <a:pt x="-66" y="260879"/>
                    <a:pt x="-119" y="240488"/>
                  </a:cubicBezTo>
                  <a:lnTo>
                    <a:pt x="-119" y="179505"/>
                  </a:lnTo>
                  <a:cubicBezTo>
                    <a:pt x="-570" y="175655"/>
                    <a:pt x="2196" y="172170"/>
                    <a:pt x="6059" y="171720"/>
                  </a:cubicBezTo>
                  <a:cubicBezTo>
                    <a:pt x="9922" y="171270"/>
                    <a:pt x="13419" y="174026"/>
                    <a:pt x="13871" y="177876"/>
                  </a:cubicBezTo>
                  <a:cubicBezTo>
                    <a:pt x="13934" y="178417"/>
                    <a:pt x="13934" y="178964"/>
                    <a:pt x="13871" y="179505"/>
                  </a:cubicBezTo>
                  <a:lnTo>
                    <a:pt x="13871" y="240488"/>
                  </a:lnTo>
                  <a:cubicBezTo>
                    <a:pt x="13923" y="253179"/>
                    <a:pt x="24262" y="263440"/>
                    <a:pt x="36996" y="263439"/>
                  </a:cubicBezTo>
                  <a:lnTo>
                    <a:pt x="283477" y="263439"/>
                  </a:lnTo>
                  <a:cubicBezTo>
                    <a:pt x="296211" y="263440"/>
                    <a:pt x="306550" y="253179"/>
                    <a:pt x="306602" y="240488"/>
                  </a:cubicBezTo>
                  <a:lnTo>
                    <a:pt x="306602" y="180264"/>
                  </a:lnTo>
                  <a:cubicBezTo>
                    <a:pt x="306151" y="176414"/>
                    <a:pt x="308916" y="172928"/>
                    <a:pt x="312779" y="172478"/>
                  </a:cubicBezTo>
                  <a:cubicBezTo>
                    <a:pt x="316642" y="172029"/>
                    <a:pt x="320140" y="174785"/>
                    <a:pt x="320591" y="178635"/>
                  </a:cubicBezTo>
                  <a:cubicBezTo>
                    <a:pt x="320655" y="179176"/>
                    <a:pt x="320655" y="179723"/>
                    <a:pt x="320591" y="180264"/>
                  </a:cubicBezTo>
                  <a:lnTo>
                    <a:pt x="320591" y="240488"/>
                  </a:lnTo>
                  <a:cubicBezTo>
                    <a:pt x="320539" y="260879"/>
                    <a:pt x="303937" y="277381"/>
                    <a:pt x="283477" y="277381"/>
                  </a:cubicBezTo>
                  <a:close/>
                  <a:moveTo>
                    <a:pt x="173084" y="198473"/>
                  </a:moveTo>
                  <a:lnTo>
                    <a:pt x="147294" y="198473"/>
                  </a:lnTo>
                  <a:cubicBezTo>
                    <a:pt x="136792" y="198025"/>
                    <a:pt x="128643" y="189176"/>
                    <a:pt x="129093" y="178710"/>
                  </a:cubicBezTo>
                  <a:cubicBezTo>
                    <a:pt x="129100" y="178564"/>
                    <a:pt x="129107" y="178418"/>
                    <a:pt x="129117" y="178272"/>
                  </a:cubicBezTo>
                  <a:lnTo>
                    <a:pt x="129117" y="148018"/>
                  </a:lnTo>
                  <a:cubicBezTo>
                    <a:pt x="128477" y="137561"/>
                    <a:pt x="136463" y="128567"/>
                    <a:pt x="146955" y="127929"/>
                  </a:cubicBezTo>
                  <a:cubicBezTo>
                    <a:pt x="147068" y="127922"/>
                    <a:pt x="147181" y="127916"/>
                    <a:pt x="147294" y="127911"/>
                  </a:cubicBezTo>
                  <a:lnTo>
                    <a:pt x="173084" y="127911"/>
                  </a:lnTo>
                  <a:cubicBezTo>
                    <a:pt x="183588" y="128311"/>
                    <a:pt x="191778" y="137121"/>
                    <a:pt x="191377" y="147590"/>
                  </a:cubicBezTo>
                  <a:cubicBezTo>
                    <a:pt x="191371" y="147732"/>
                    <a:pt x="191364" y="147875"/>
                    <a:pt x="191356" y="148018"/>
                  </a:cubicBezTo>
                  <a:lnTo>
                    <a:pt x="191356" y="178272"/>
                  </a:lnTo>
                  <a:cubicBezTo>
                    <a:pt x="192047" y="188725"/>
                    <a:pt x="184104" y="197757"/>
                    <a:pt x="173614" y="198446"/>
                  </a:cubicBezTo>
                  <a:cubicBezTo>
                    <a:pt x="173437" y="198457"/>
                    <a:pt x="173261" y="198466"/>
                    <a:pt x="173084" y="198473"/>
                  </a:cubicBezTo>
                  <a:close/>
                  <a:moveTo>
                    <a:pt x="147294" y="141569"/>
                  </a:moveTo>
                  <a:cubicBezTo>
                    <a:pt x="145295" y="141569"/>
                    <a:pt x="143106" y="144129"/>
                    <a:pt x="143106" y="147733"/>
                  </a:cubicBezTo>
                  <a:lnTo>
                    <a:pt x="143106" y="177988"/>
                  </a:lnTo>
                  <a:cubicBezTo>
                    <a:pt x="143106" y="181686"/>
                    <a:pt x="145295" y="184247"/>
                    <a:pt x="147294" y="184247"/>
                  </a:cubicBezTo>
                  <a:lnTo>
                    <a:pt x="173084" y="184247"/>
                  </a:lnTo>
                  <a:cubicBezTo>
                    <a:pt x="175082" y="184247"/>
                    <a:pt x="177366" y="181686"/>
                    <a:pt x="177366" y="177988"/>
                  </a:cubicBezTo>
                  <a:lnTo>
                    <a:pt x="177366" y="147733"/>
                  </a:lnTo>
                  <a:cubicBezTo>
                    <a:pt x="177366" y="144129"/>
                    <a:pt x="175082" y="141569"/>
                    <a:pt x="173084" y="141569"/>
                  </a:cubicBezTo>
                  <a:close/>
                  <a:moveTo>
                    <a:pt x="283477" y="170021"/>
                  </a:moveTo>
                  <a:lnTo>
                    <a:pt x="211055" y="170021"/>
                  </a:lnTo>
                  <a:cubicBezTo>
                    <a:pt x="207192" y="170471"/>
                    <a:pt x="203695" y="167714"/>
                    <a:pt x="203243" y="163865"/>
                  </a:cubicBezTo>
                  <a:cubicBezTo>
                    <a:pt x="202792" y="160015"/>
                    <a:pt x="205558" y="156529"/>
                    <a:pt x="209420" y="156079"/>
                  </a:cubicBezTo>
                  <a:cubicBezTo>
                    <a:pt x="209964" y="156016"/>
                    <a:pt x="210512" y="156016"/>
                    <a:pt x="211055" y="156079"/>
                  </a:cubicBezTo>
                  <a:lnTo>
                    <a:pt x="283477" y="156079"/>
                  </a:lnTo>
                  <a:cubicBezTo>
                    <a:pt x="296211" y="156079"/>
                    <a:pt x="306550" y="145819"/>
                    <a:pt x="306602" y="133128"/>
                  </a:cubicBezTo>
                  <a:lnTo>
                    <a:pt x="306602" y="85707"/>
                  </a:lnTo>
                  <a:cubicBezTo>
                    <a:pt x="306602" y="72979"/>
                    <a:pt x="296248" y="62661"/>
                    <a:pt x="283477" y="62661"/>
                  </a:cubicBezTo>
                  <a:lnTo>
                    <a:pt x="36996" y="62661"/>
                  </a:lnTo>
                  <a:cubicBezTo>
                    <a:pt x="24224" y="62661"/>
                    <a:pt x="13871" y="72979"/>
                    <a:pt x="13871" y="85707"/>
                  </a:cubicBezTo>
                  <a:lnTo>
                    <a:pt x="13871" y="133128"/>
                  </a:lnTo>
                  <a:cubicBezTo>
                    <a:pt x="13923" y="145819"/>
                    <a:pt x="24262" y="156079"/>
                    <a:pt x="36996" y="156079"/>
                  </a:cubicBezTo>
                  <a:lnTo>
                    <a:pt x="109893" y="156079"/>
                  </a:lnTo>
                  <a:cubicBezTo>
                    <a:pt x="113756" y="155629"/>
                    <a:pt x="117254" y="158386"/>
                    <a:pt x="117706" y="162236"/>
                  </a:cubicBezTo>
                  <a:cubicBezTo>
                    <a:pt x="118157" y="166085"/>
                    <a:pt x="115391" y="169571"/>
                    <a:pt x="111528" y="170021"/>
                  </a:cubicBezTo>
                  <a:cubicBezTo>
                    <a:pt x="110985" y="170084"/>
                    <a:pt x="110437" y="170084"/>
                    <a:pt x="109894" y="170021"/>
                  </a:cubicBezTo>
                  <a:lnTo>
                    <a:pt x="36996" y="170021"/>
                  </a:lnTo>
                  <a:cubicBezTo>
                    <a:pt x="16535" y="170021"/>
                    <a:pt x="-66" y="153519"/>
                    <a:pt x="-119" y="133128"/>
                  </a:cubicBezTo>
                  <a:lnTo>
                    <a:pt x="-119" y="85707"/>
                  </a:lnTo>
                  <a:cubicBezTo>
                    <a:pt x="-66" y="65301"/>
                    <a:pt x="16520" y="48771"/>
                    <a:pt x="36996" y="48719"/>
                  </a:cubicBezTo>
                  <a:lnTo>
                    <a:pt x="283477" y="48719"/>
                  </a:lnTo>
                  <a:cubicBezTo>
                    <a:pt x="303953" y="48771"/>
                    <a:pt x="320539" y="65301"/>
                    <a:pt x="320591" y="85707"/>
                  </a:cubicBezTo>
                  <a:lnTo>
                    <a:pt x="320591" y="138154"/>
                  </a:lnTo>
                  <a:cubicBezTo>
                    <a:pt x="320606" y="139476"/>
                    <a:pt x="320207" y="140768"/>
                    <a:pt x="319449" y="141853"/>
                  </a:cubicBezTo>
                  <a:cubicBezTo>
                    <a:pt x="315449" y="158424"/>
                    <a:pt x="300579" y="170107"/>
                    <a:pt x="283477" y="170116"/>
                  </a:cubicBezTo>
                  <a:close/>
                  <a:moveTo>
                    <a:pt x="213434" y="37243"/>
                  </a:moveTo>
                  <a:cubicBezTo>
                    <a:pt x="209598" y="37243"/>
                    <a:pt x="206487" y="34144"/>
                    <a:pt x="206487" y="30320"/>
                  </a:cubicBezTo>
                  <a:cubicBezTo>
                    <a:pt x="205580" y="20442"/>
                    <a:pt x="196906" y="13105"/>
                    <a:pt x="186978" y="13817"/>
                  </a:cubicBezTo>
                  <a:lnTo>
                    <a:pt x="133304" y="13817"/>
                  </a:lnTo>
                  <a:cubicBezTo>
                    <a:pt x="123539" y="13321"/>
                    <a:pt x="115129" y="20612"/>
                    <a:pt x="114271" y="30320"/>
                  </a:cubicBezTo>
                  <a:cubicBezTo>
                    <a:pt x="113820" y="34170"/>
                    <a:pt x="110322" y="36926"/>
                    <a:pt x="106459" y="36476"/>
                  </a:cubicBezTo>
                  <a:cubicBezTo>
                    <a:pt x="103217" y="36099"/>
                    <a:pt x="100660" y="33551"/>
                    <a:pt x="100282" y="30320"/>
                  </a:cubicBezTo>
                  <a:cubicBezTo>
                    <a:pt x="101104" y="12736"/>
                    <a:pt x="116038" y="-875"/>
                    <a:pt x="133685" y="-124"/>
                  </a:cubicBezTo>
                  <a:lnTo>
                    <a:pt x="187264" y="-124"/>
                  </a:lnTo>
                  <a:cubicBezTo>
                    <a:pt x="204928" y="-876"/>
                    <a:pt x="219889" y="12721"/>
                    <a:pt x="220762" y="30320"/>
                  </a:cubicBezTo>
                  <a:cubicBezTo>
                    <a:pt x="220663" y="34142"/>
                    <a:pt x="217473" y="37161"/>
                    <a:pt x="213637" y="37062"/>
                  </a:cubicBezTo>
                  <a:cubicBezTo>
                    <a:pt x="213570" y="37060"/>
                    <a:pt x="213502" y="37057"/>
                    <a:pt x="213434" y="37053"/>
                  </a:cubicBezTo>
                  <a:close/>
                </a:path>
              </a:pathLst>
            </a:custGeom>
            <a:solidFill>
              <a:srgbClr val="FFFFFF"/>
            </a:solidFill>
            <a:ln w="9500"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341ACE0D-EF34-3A7C-3DAC-D55C53A86FB2}"/>
                </a:ext>
              </a:extLst>
            </p:cNvPr>
            <p:cNvSpPr/>
            <p:nvPr/>
          </p:nvSpPr>
          <p:spPr>
            <a:xfrm>
              <a:off x="7468867" y="3967887"/>
              <a:ext cx="326896" cy="292490"/>
            </a:xfrm>
            <a:custGeom>
              <a:avLst/>
              <a:gdLst>
                <a:gd name="connsiteX0" fmla="*/ 70542 w 326896"/>
                <a:gd name="connsiteY0" fmla="*/ 132624 h 292490"/>
                <a:gd name="connsiteX1" fmla="*/ 52650 w 326896"/>
                <a:gd name="connsiteY1" fmla="*/ 150454 h 292490"/>
                <a:gd name="connsiteX2" fmla="*/ 52651 w 326896"/>
                <a:gd name="connsiteY2" fmla="*/ 224999 h 292490"/>
                <a:gd name="connsiteX3" fmla="*/ 70542 w 326896"/>
                <a:gd name="connsiteY3" fmla="*/ 242829 h 292490"/>
                <a:gd name="connsiteX4" fmla="*/ 88814 w 326896"/>
                <a:gd name="connsiteY4" fmla="*/ 242829 h 292490"/>
                <a:gd name="connsiteX5" fmla="*/ 106800 w 326896"/>
                <a:gd name="connsiteY5" fmla="*/ 224999 h 292490"/>
                <a:gd name="connsiteX6" fmla="*/ 106800 w 326896"/>
                <a:gd name="connsiteY6" fmla="*/ 150169 h 292490"/>
                <a:gd name="connsiteX7" fmla="*/ 88814 w 326896"/>
                <a:gd name="connsiteY7" fmla="*/ 132339 h 292490"/>
                <a:gd name="connsiteX8" fmla="*/ 92811 w 326896"/>
                <a:gd name="connsiteY8" fmla="*/ 150454 h 292490"/>
                <a:gd name="connsiteX9" fmla="*/ 92811 w 326896"/>
                <a:gd name="connsiteY9" fmla="*/ 224999 h 292490"/>
                <a:gd name="connsiteX10" fmla="*/ 88910 w 326896"/>
                <a:gd name="connsiteY10" fmla="*/ 228889 h 292490"/>
                <a:gd name="connsiteX11" fmla="*/ 88814 w 326896"/>
                <a:gd name="connsiteY11" fmla="*/ 228888 h 292490"/>
                <a:gd name="connsiteX12" fmla="*/ 70542 w 326896"/>
                <a:gd name="connsiteY12" fmla="*/ 228888 h 292490"/>
                <a:gd name="connsiteX13" fmla="*/ 66640 w 326896"/>
                <a:gd name="connsiteY13" fmla="*/ 224999 h 292490"/>
                <a:gd name="connsiteX14" fmla="*/ 66640 w 326896"/>
                <a:gd name="connsiteY14" fmla="*/ 150169 h 292490"/>
                <a:gd name="connsiteX15" fmla="*/ 70542 w 326896"/>
                <a:gd name="connsiteY15" fmla="*/ 146281 h 292490"/>
                <a:gd name="connsiteX16" fmla="*/ 88814 w 326896"/>
                <a:gd name="connsiteY16" fmla="*/ 146281 h 292490"/>
                <a:gd name="connsiteX17" fmla="*/ 92820 w 326896"/>
                <a:gd name="connsiteY17" fmla="*/ 150063 h 292490"/>
                <a:gd name="connsiteX18" fmla="*/ 92811 w 326896"/>
                <a:gd name="connsiteY18" fmla="*/ 150454 h 292490"/>
                <a:gd name="connsiteX19" fmla="*/ 137063 w 326896"/>
                <a:gd name="connsiteY19" fmla="*/ 106068 h 292490"/>
                <a:gd name="connsiteX20" fmla="*/ 119172 w 326896"/>
                <a:gd name="connsiteY20" fmla="*/ 123993 h 292490"/>
                <a:gd name="connsiteX21" fmla="*/ 119172 w 326896"/>
                <a:gd name="connsiteY21" fmla="*/ 224999 h 292490"/>
                <a:gd name="connsiteX22" fmla="*/ 137063 w 326896"/>
                <a:gd name="connsiteY22" fmla="*/ 242829 h 292490"/>
                <a:gd name="connsiteX23" fmla="*/ 155430 w 326896"/>
                <a:gd name="connsiteY23" fmla="*/ 242829 h 292490"/>
                <a:gd name="connsiteX24" fmla="*/ 173321 w 326896"/>
                <a:gd name="connsiteY24" fmla="*/ 224999 h 292490"/>
                <a:gd name="connsiteX25" fmla="*/ 173321 w 326896"/>
                <a:gd name="connsiteY25" fmla="*/ 123993 h 292490"/>
                <a:gd name="connsiteX26" fmla="*/ 155430 w 326896"/>
                <a:gd name="connsiteY26" fmla="*/ 106068 h 292490"/>
                <a:gd name="connsiteX27" fmla="*/ 159237 w 326896"/>
                <a:gd name="connsiteY27" fmla="*/ 123993 h 292490"/>
                <a:gd name="connsiteX28" fmla="*/ 159237 w 326896"/>
                <a:gd name="connsiteY28" fmla="*/ 224999 h 292490"/>
                <a:gd name="connsiteX29" fmla="*/ 155335 w 326896"/>
                <a:gd name="connsiteY29" fmla="*/ 228888 h 292490"/>
                <a:gd name="connsiteX30" fmla="*/ 137063 w 326896"/>
                <a:gd name="connsiteY30" fmla="*/ 228888 h 292490"/>
                <a:gd name="connsiteX31" fmla="*/ 133067 w 326896"/>
                <a:gd name="connsiteY31" fmla="*/ 225095 h 292490"/>
                <a:gd name="connsiteX32" fmla="*/ 133066 w 326896"/>
                <a:gd name="connsiteY32" fmla="*/ 224999 h 292490"/>
                <a:gd name="connsiteX33" fmla="*/ 133066 w 326896"/>
                <a:gd name="connsiteY33" fmla="*/ 123993 h 292490"/>
                <a:gd name="connsiteX34" fmla="*/ 137063 w 326896"/>
                <a:gd name="connsiteY34" fmla="*/ 120010 h 292490"/>
                <a:gd name="connsiteX35" fmla="*/ 155430 w 326896"/>
                <a:gd name="connsiteY35" fmla="*/ 120010 h 292490"/>
                <a:gd name="connsiteX36" fmla="*/ 159237 w 326896"/>
                <a:gd name="connsiteY36" fmla="*/ 123991 h 292490"/>
                <a:gd name="connsiteX37" fmla="*/ 159237 w 326896"/>
                <a:gd name="connsiteY37" fmla="*/ 123993 h 292490"/>
                <a:gd name="connsiteX38" fmla="*/ 203489 w 326896"/>
                <a:gd name="connsiteY38" fmla="*/ 83306 h 292490"/>
                <a:gd name="connsiteX39" fmla="*/ 185597 w 326896"/>
                <a:gd name="connsiteY39" fmla="*/ 101231 h 292490"/>
                <a:gd name="connsiteX40" fmla="*/ 185597 w 326896"/>
                <a:gd name="connsiteY40" fmla="*/ 224999 h 292490"/>
                <a:gd name="connsiteX41" fmla="*/ 203489 w 326896"/>
                <a:gd name="connsiteY41" fmla="*/ 242829 h 292490"/>
                <a:gd name="connsiteX42" fmla="*/ 222046 w 326896"/>
                <a:gd name="connsiteY42" fmla="*/ 242829 h 292490"/>
                <a:gd name="connsiteX43" fmla="*/ 239938 w 326896"/>
                <a:gd name="connsiteY43" fmla="*/ 224999 h 292490"/>
                <a:gd name="connsiteX44" fmla="*/ 239938 w 326896"/>
                <a:gd name="connsiteY44" fmla="*/ 101705 h 292490"/>
                <a:gd name="connsiteX45" fmla="*/ 222046 w 326896"/>
                <a:gd name="connsiteY45" fmla="*/ 83780 h 292490"/>
                <a:gd name="connsiteX46" fmla="*/ 225663 w 326896"/>
                <a:gd name="connsiteY46" fmla="*/ 101231 h 292490"/>
                <a:gd name="connsiteX47" fmla="*/ 225663 w 326896"/>
                <a:gd name="connsiteY47" fmla="*/ 224999 h 292490"/>
                <a:gd name="connsiteX48" fmla="*/ 221761 w 326896"/>
                <a:gd name="connsiteY48" fmla="*/ 228888 h 292490"/>
                <a:gd name="connsiteX49" fmla="*/ 203489 w 326896"/>
                <a:gd name="connsiteY49" fmla="*/ 228888 h 292490"/>
                <a:gd name="connsiteX50" fmla="*/ 199587 w 326896"/>
                <a:gd name="connsiteY50" fmla="*/ 224999 h 292490"/>
                <a:gd name="connsiteX51" fmla="*/ 199587 w 326896"/>
                <a:gd name="connsiteY51" fmla="*/ 101705 h 292490"/>
                <a:gd name="connsiteX52" fmla="*/ 203393 w 326896"/>
                <a:gd name="connsiteY52" fmla="*/ 97723 h 292490"/>
                <a:gd name="connsiteX53" fmla="*/ 203489 w 326896"/>
                <a:gd name="connsiteY53" fmla="*/ 97722 h 292490"/>
                <a:gd name="connsiteX54" fmla="*/ 222046 w 326896"/>
                <a:gd name="connsiteY54" fmla="*/ 97722 h 292490"/>
                <a:gd name="connsiteX55" fmla="*/ 225663 w 326896"/>
                <a:gd name="connsiteY55" fmla="*/ 101705 h 292490"/>
                <a:gd name="connsiteX56" fmla="*/ 252214 w 326896"/>
                <a:gd name="connsiteY56" fmla="*/ 77711 h 292490"/>
                <a:gd name="connsiteX57" fmla="*/ 252214 w 326896"/>
                <a:gd name="connsiteY57" fmla="*/ 224999 h 292490"/>
                <a:gd name="connsiteX58" fmla="*/ 270105 w 326896"/>
                <a:gd name="connsiteY58" fmla="*/ 242829 h 292490"/>
                <a:gd name="connsiteX59" fmla="*/ 288663 w 326896"/>
                <a:gd name="connsiteY59" fmla="*/ 242829 h 292490"/>
                <a:gd name="connsiteX60" fmla="*/ 306554 w 326896"/>
                <a:gd name="connsiteY60" fmla="*/ 224999 h 292490"/>
                <a:gd name="connsiteX61" fmla="*/ 306554 w 326896"/>
                <a:gd name="connsiteY61" fmla="*/ 77711 h 292490"/>
                <a:gd name="connsiteX62" fmla="*/ 288663 w 326896"/>
                <a:gd name="connsiteY62" fmla="*/ 59880 h 292490"/>
                <a:gd name="connsiteX63" fmla="*/ 270391 w 326896"/>
                <a:gd name="connsiteY63" fmla="*/ 59880 h 292490"/>
                <a:gd name="connsiteX64" fmla="*/ 252216 w 326896"/>
                <a:gd name="connsiteY64" fmla="*/ 77424 h 292490"/>
                <a:gd name="connsiteX65" fmla="*/ 252214 w 326896"/>
                <a:gd name="connsiteY65" fmla="*/ 77711 h 292490"/>
                <a:gd name="connsiteX66" fmla="*/ 292279 w 326896"/>
                <a:gd name="connsiteY66" fmla="*/ 77711 h 292490"/>
                <a:gd name="connsiteX67" fmla="*/ 292279 w 326896"/>
                <a:gd name="connsiteY67" fmla="*/ 224999 h 292490"/>
                <a:gd name="connsiteX68" fmla="*/ 288377 w 326896"/>
                <a:gd name="connsiteY68" fmla="*/ 228888 h 292490"/>
                <a:gd name="connsiteX69" fmla="*/ 270105 w 326896"/>
                <a:gd name="connsiteY69" fmla="*/ 228888 h 292490"/>
                <a:gd name="connsiteX70" fmla="*/ 266109 w 326896"/>
                <a:gd name="connsiteY70" fmla="*/ 225095 h 292490"/>
                <a:gd name="connsiteX71" fmla="*/ 266108 w 326896"/>
                <a:gd name="connsiteY71" fmla="*/ 224999 h 292490"/>
                <a:gd name="connsiteX72" fmla="*/ 266108 w 326896"/>
                <a:gd name="connsiteY72" fmla="*/ 77711 h 292490"/>
                <a:gd name="connsiteX73" fmla="*/ 270009 w 326896"/>
                <a:gd name="connsiteY73" fmla="*/ 73821 h 292490"/>
                <a:gd name="connsiteX74" fmla="*/ 270105 w 326896"/>
                <a:gd name="connsiteY74" fmla="*/ 73822 h 292490"/>
                <a:gd name="connsiteX75" fmla="*/ 288663 w 326896"/>
                <a:gd name="connsiteY75" fmla="*/ 73822 h 292490"/>
                <a:gd name="connsiteX76" fmla="*/ 292279 w 326896"/>
                <a:gd name="connsiteY76" fmla="*/ 77711 h 292490"/>
                <a:gd name="connsiteX77" fmla="*/ 168563 w 326896"/>
                <a:gd name="connsiteY77" fmla="*/ 57984 h 292490"/>
                <a:gd name="connsiteX78" fmla="*/ 255450 w 326896"/>
                <a:gd name="connsiteY78" fmla="*/ 15590 h 292490"/>
                <a:gd name="connsiteX79" fmla="*/ 247551 w 326896"/>
                <a:gd name="connsiteY79" fmla="*/ -154 h 292490"/>
                <a:gd name="connsiteX80" fmla="*/ 262587 w 326896"/>
                <a:gd name="connsiteY80" fmla="*/ 6011 h 292490"/>
                <a:gd name="connsiteX81" fmla="*/ 277624 w 326896"/>
                <a:gd name="connsiteY81" fmla="*/ 12270 h 292490"/>
                <a:gd name="connsiteX82" fmla="*/ 273531 w 326896"/>
                <a:gd name="connsiteY82" fmla="*/ 28014 h 292490"/>
                <a:gd name="connsiteX83" fmla="*/ 269534 w 326896"/>
                <a:gd name="connsiteY83" fmla="*/ 43663 h 292490"/>
                <a:gd name="connsiteX84" fmla="*/ 261730 w 326896"/>
                <a:gd name="connsiteY84" fmla="*/ 28109 h 292490"/>
                <a:gd name="connsiteX85" fmla="*/ 173606 w 326896"/>
                <a:gd name="connsiteY85" fmla="*/ 70977 h 292490"/>
                <a:gd name="connsiteX86" fmla="*/ 62833 w 326896"/>
                <a:gd name="connsiteY86" fmla="*/ 102274 h 292490"/>
                <a:gd name="connsiteX87" fmla="*/ 61406 w 326896"/>
                <a:gd name="connsiteY87" fmla="*/ 102274 h 292490"/>
                <a:gd name="connsiteX88" fmla="*/ 54257 w 326896"/>
                <a:gd name="connsiteY88" fmla="*/ 95558 h 292490"/>
                <a:gd name="connsiteX89" fmla="*/ 60073 w 326896"/>
                <a:gd name="connsiteY89" fmla="*/ 88522 h 292490"/>
                <a:gd name="connsiteX90" fmla="*/ 168658 w 326896"/>
                <a:gd name="connsiteY90" fmla="*/ 57983 h 292490"/>
                <a:gd name="connsiteX91" fmla="*/ 326729 w 326896"/>
                <a:gd name="connsiteY91" fmla="*/ 268341 h 292490"/>
                <a:gd name="connsiteX92" fmla="*/ 316261 w 326896"/>
                <a:gd name="connsiteY92" fmla="*/ 280386 h 292490"/>
                <a:gd name="connsiteX93" fmla="*/ 305888 w 326896"/>
                <a:gd name="connsiteY93" fmla="*/ 292336 h 292490"/>
                <a:gd name="connsiteX94" fmla="*/ 305888 w 326896"/>
                <a:gd name="connsiteY94" fmla="*/ 275265 h 292490"/>
                <a:gd name="connsiteX95" fmla="*/ 27241 w 326896"/>
                <a:gd name="connsiteY95" fmla="*/ 275265 h 292490"/>
                <a:gd name="connsiteX96" fmla="*/ 20294 w 326896"/>
                <a:gd name="connsiteY96" fmla="*/ 268341 h 292490"/>
                <a:gd name="connsiteX97" fmla="*/ 20294 w 326896"/>
                <a:gd name="connsiteY97" fmla="*/ 46034 h 292490"/>
                <a:gd name="connsiteX98" fmla="*/ -167 w 326896"/>
                <a:gd name="connsiteY98" fmla="*/ 46034 h 292490"/>
                <a:gd name="connsiteX99" fmla="*/ 13537 w 326896"/>
                <a:gd name="connsiteY99" fmla="*/ 34179 h 292490"/>
                <a:gd name="connsiteX100" fmla="*/ 27241 w 326896"/>
                <a:gd name="connsiteY100" fmla="*/ 22323 h 292490"/>
                <a:gd name="connsiteX101" fmla="*/ 41040 w 326896"/>
                <a:gd name="connsiteY101" fmla="*/ 34179 h 292490"/>
                <a:gd name="connsiteX102" fmla="*/ 54744 w 326896"/>
                <a:gd name="connsiteY102" fmla="*/ 46034 h 292490"/>
                <a:gd name="connsiteX103" fmla="*/ 34283 w 326896"/>
                <a:gd name="connsiteY103" fmla="*/ 46034 h 292490"/>
                <a:gd name="connsiteX104" fmla="*/ 34283 w 326896"/>
                <a:gd name="connsiteY104" fmla="*/ 261323 h 292490"/>
                <a:gd name="connsiteX105" fmla="*/ 305507 w 326896"/>
                <a:gd name="connsiteY105" fmla="*/ 261323 h 292490"/>
                <a:gd name="connsiteX106" fmla="*/ 305507 w 326896"/>
                <a:gd name="connsiteY106" fmla="*/ 243967 h 292490"/>
                <a:gd name="connsiteX107" fmla="*/ 315880 w 326896"/>
                <a:gd name="connsiteY107" fmla="*/ 256012 h 2924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Lst>
              <a:rect l="l" t="t" r="r" b="b"/>
              <a:pathLst>
                <a:path w="326896" h="292490">
                  <a:moveTo>
                    <a:pt x="70542" y="132624"/>
                  </a:moveTo>
                  <a:cubicBezTo>
                    <a:pt x="60660" y="132624"/>
                    <a:pt x="52650" y="140607"/>
                    <a:pt x="52650" y="150454"/>
                  </a:cubicBezTo>
                  <a:lnTo>
                    <a:pt x="52651" y="224999"/>
                  </a:lnTo>
                  <a:cubicBezTo>
                    <a:pt x="52651" y="234846"/>
                    <a:pt x="60661" y="242829"/>
                    <a:pt x="70542" y="242829"/>
                  </a:cubicBezTo>
                  <a:lnTo>
                    <a:pt x="88814" y="242829"/>
                  </a:lnTo>
                  <a:cubicBezTo>
                    <a:pt x="98710" y="242829"/>
                    <a:pt x="106748" y="234862"/>
                    <a:pt x="106800" y="224999"/>
                  </a:cubicBezTo>
                  <a:lnTo>
                    <a:pt x="106800" y="150169"/>
                  </a:lnTo>
                  <a:cubicBezTo>
                    <a:pt x="106748" y="140306"/>
                    <a:pt x="98710" y="132339"/>
                    <a:pt x="88814" y="132339"/>
                  </a:cubicBezTo>
                  <a:close/>
                  <a:moveTo>
                    <a:pt x="92811" y="150454"/>
                  </a:moveTo>
                  <a:lnTo>
                    <a:pt x="92811" y="224999"/>
                  </a:lnTo>
                  <a:cubicBezTo>
                    <a:pt x="92811" y="227147"/>
                    <a:pt x="91065" y="228888"/>
                    <a:pt x="88910" y="228889"/>
                  </a:cubicBezTo>
                  <a:cubicBezTo>
                    <a:pt x="88878" y="228889"/>
                    <a:pt x="88846" y="228888"/>
                    <a:pt x="88814" y="228888"/>
                  </a:cubicBezTo>
                  <a:lnTo>
                    <a:pt x="70542" y="228888"/>
                  </a:lnTo>
                  <a:cubicBezTo>
                    <a:pt x="68387" y="228888"/>
                    <a:pt x="66640" y="227147"/>
                    <a:pt x="66640" y="224999"/>
                  </a:cubicBezTo>
                  <a:lnTo>
                    <a:pt x="66640" y="150169"/>
                  </a:lnTo>
                  <a:cubicBezTo>
                    <a:pt x="66640" y="148022"/>
                    <a:pt x="68387" y="146281"/>
                    <a:pt x="70542" y="146281"/>
                  </a:cubicBezTo>
                  <a:lnTo>
                    <a:pt x="88814" y="146281"/>
                  </a:lnTo>
                  <a:cubicBezTo>
                    <a:pt x="90968" y="146223"/>
                    <a:pt x="92761" y="147916"/>
                    <a:pt x="92820" y="150063"/>
                  </a:cubicBezTo>
                  <a:cubicBezTo>
                    <a:pt x="92823" y="150193"/>
                    <a:pt x="92820" y="150324"/>
                    <a:pt x="92811" y="150454"/>
                  </a:cubicBezTo>
                  <a:close/>
                  <a:moveTo>
                    <a:pt x="137063" y="106068"/>
                  </a:moveTo>
                  <a:cubicBezTo>
                    <a:pt x="127166" y="106120"/>
                    <a:pt x="119172" y="114130"/>
                    <a:pt x="119172" y="123993"/>
                  </a:cubicBezTo>
                  <a:lnTo>
                    <a:pt x="119172" y="224999"/>
                  </a:lnTo>
                  <a:cubicBezTo>
                    <a:pt x="119172" y="234846"/>
                    <a:pt x="127182" y="242829"/>
                    <a:pt x="137063" y="242829"/>
                  </a:cubicBezTo>
                  <a:lnTo>
                    <a:pt x="155430" y="242829"/>
                  </a:lnTo>
                  <a:cubicBezTo>
                    <a:pt x="165311" y="242829"/>
                    <a:pt x="173321" y="234846"/>
                    <a:pt x="173321" y="224999"/>
                  </a:cubicBezTo>
                  <a:lnTo>
                    <a:pt x="173321" y="123993"/>
                  </a:lnTo>
                  <a:cubicBezTo>
                    <a:pt x="173321" y="114130"/>
                    <a:pt x="165326" y="106120"/>
                    <a:pt x="155430" y="106068"/>
                  </a:cubicBezTo>
                  <a:close/>
                  <a:moveTo>
                    <a:pt x="159237" y="123993"/>
                  </a:moveTo>
                  <a:lnTo>
                    <a:pt x="159237" y="224999"/>
                  </a:lnTo>
                  <a:cubicBezTo>
                    <a:pt x="159237" y="227147"/>
                    <a:pt x="157490" y="228888"/>
                    <a:pt x="155335" y="228888"/>
                  </a:cubicBezTo>
                  <a:lnTo>
                    <a:pt x="137063" y="228888"/>
                  </a:lnTo>
                  <a:cubicBezTo>
                    <a:pt x="134909" y="228940"/>
                    <a:pt x="133120" y="227242"/>
                    <a:pt x="133067" y="225095"/>
                  </a:cubicBezTo>
                  <a:cubicBezTo>
                    <a:pt x="133067" y="225063"/>
                    <a:pt x="133066" y="225031"/>
                    <a:pt x="133066" y="224999"/>
                  </a:cubicBezTo>
                  <a:lnTo>
                    <a:pt x="133066" y="123993"/>
                  </a:lnTo>
                  <a:cubicBezTo>
                    <a:pt x="133066" y="121793"/>
                    <a:pt x="134856" y="120010"/>
                    <a:pt x="137063" y="120010"/>
                  </a:cubicBezTo>
                  <a:lnTo>
                    <a:pt x="155430" y="120010"/>
                  </a:lnTo>
                  <a:cubicBezTo>
                    <a:pt x="157584" y="120062"/>
                    <a:pt x="159289" y="121844"/>
                    <a:pt x="159237" y="123991"/>
                  </a:cubicBezTo>
                  <a:cubicBezTo>
                    <a:pt x="159237" y="123992"/>
                    <a:pt x="159237" y="123992"/>
                    <a:pt x="159237" y="123993"/>
                  </a:cubicBezTo>
                  <a:close/>
                  <a:moveTo>
                    <a:pt x="203489" y="83306"/>
                  </a:moveTo>
                  <a:cubicBezTo>
                    <a:pt x="193592" y="83358"/>
                    <a:pt x="185597" y="91368"/>
                    <a:pt x="185597" y="101231"/>
                  </a:cubicBezTo>
                  <a:lnTo>
                    <a:pt x="185597" y="224999"/>
                  </a:lnTo>
                  <a:cubicBezTo>
                    <a:pt x="185597" y="234846"/>
                    <a:pt x="193607" y="242829"/>
                    <a:pt x="203489" y="242829"/>
                  </a:cubicBezTo>
                  <a:lnTo>
                    <a:pt x="222046" y="242829"/>
                  </a:lnTo>
                  <a:cubicBezTo>
                    <a:pt x="231927" y="242829"/>
                    <a:pt x="239938" y="234846"/>
                    <a:pt x="239938" y="224999"/>
                  </a:cubicBezTo>
                  <a:lnTo>
                    <a:pt x="239938" y="101705"/>
                  </a:lnTo>
                  <a:cubicBezTo>
                    <a:pt x="239938" y="91843"/>
                    <a:pt x="231943" y="83833"/>
                    <a:pt x="222046" y="83780"/>
                  </a:cubicBezTo>
                  <a:close/>
                  <a:moveTo>
                    <a:pt x="225663" y="101231"/>
                  </a:moveTo>
                  <a:lnTo>
                    <a:pt x="225663" y="224999"/>
                  </a:lnTo>
                  <a:cubicBezTo>
                    <a:pt x="225663" y="227147"/>
                    <a:pt x="223915" y="228888"/>
                    <a:pt x="221761" y="228888"/>
                  </a:cubicBezTo>
                  <a:lnTo>
                    <a:pt x="203489" y="228888"/>
                  </a:lnTo>
                  <a:cubicBezTo>
                    <a:pt x="201334" y="228888"/>
                    <a:pt x="199587" y="227147"/>
                    <a:pt x="199587" y="224999"/>
                  </a:cubicBezTo>
                  <a:lnTo>
                    <a:pt x="199587" y="101705"/>
                  </a:lnTo>
                  <a:cubicBezTo>
                    <a:pt x="199535" y="99558"/>
                    <a:pt x="201239" y="97776"/>
                    <a:pt x="203393" y="97723"/>
                  </a:cubicBezTo>
                  <a:cubicBezTo>
                    <a:pt x="203425" y="97722"/>
                    <a:pt x="203457" y="97722"/>
                    <a:pt x="203489" y="97722"/>
                  </a:cubicBezTo>
                  <a:lnTo>
                    <a:pt x="222046" y="97722"/>
                  </a:lnTo>
                  <a:cubicBezTo>
                    <a:pt x="224126" y="97873"/>
                    <a:pt x="225719" y="99628"/>
                    <a:pt x="225663" y="101705"/>
                  </a:cubicBezTo>
                  <a:close/>
                  <a:moveTo>
                    <a:pt x="252214" y="77711"/>
                  </a:moveTo>
                  <a:lnTo>
                    <a:pt x="252214" y="224999"/>
                  </a:lnTo>
                  <a:cubicBezTo>
                    <a:pt x="252214" y="234846"/>
                    <a:pt x="260224" y="242829"/>
                    <a:pt x="270105" y="242829"/>
                  </a:cubicBezTo>
                  <a:lnTo>
                    <a:pt x="288663" y="242829"/>
                  </a:lnTo>
                  <a:cubicBezTo>
                    <a:pt x="298543" y="242829"/>
                    <a:pt x="306554" y="234846"/>
                    <a:pt x="306554" y="224999"/>
                  </a:cubicBezTo>
                  <a:lnTo>
                    <a:pt x="306554" y="77711"/>
                  </a:lnTo>
                  <a:cubicBezTo>
                    <a:pt x="306554" y="67863"/>
                    <a:pt x="298544" y="59880"/>
                    <a:pt x="288663" y="59880"/>
                  </a:cubicBezTo>
                  <a:lnTo>
                    <a:pt x="270391" y="59880"/>
                  </a:lnTo>
                  <a:cubicBezTo>
                    <a:pt x="260511" y="59723"/>
                    <a:pt x="252374" y="67578"/>
                    <a:pt x="252216" y="77424"/>
                  </a:cubicBezTo>
                  <a:cubicBezTo>
                    <a:pt x="252214" y="77519"/>
                    <a:pt x="252214" y="77615"/>
                    <a:pt x="252214" y="77711"/>
                  </a:cubicBezTo>
                  <a:close/>
                  <a:moveTo>
                    <a:pt x="292279" y="77711"/>
                  </a:moveTo>
                  <a:lnTo>
                    <a:pt x="292279" y="224999"/>
                  </a:lnTo>
                  <a:cubicBezTo>
                    <a:pt x="292279" y="227147"/>
                    <a:pt x="290532" y="228888"/>
                    <a:pt x="288377" y="228888"/>
                  </a:cubicBezTo>
                  <a:lnTo>
                    <a:pt x="270105" y="228888"/>
                  </a:lnTo>
                  <a:cubicBezTo>
                    <a:pt x="267951" y="228940"/>
                    <a:pt x="266162" y="227242"/>
                    <a:pt x="266109" y="225095"/>
                  </a:cubicBezTo>
                  <a:cubicBezTo>
                    <a:pt x="266109" y="225063"/>
                    <a:pt x="266108" y="225031"/>
                    <a:pt x="266108" y="224999"/>
                  </a:cubicBezTo>
                  <a:lnTo>
                    <a:pt x="266108" y="77711"/>
                  </a:lnTo>
                  <a:cubicBezTo>
                    <a:pt x="266108" y="75563"/>
                    <a:pt x="267854" y="73822"/>
                    <a:pt x="270009" y="73821"/>
                  </a:cubicBezTo>
                  <a:cubicBezTo>
                    <a:pt x="270041" y="73821"/>
                    <a:pt x="270073" y="73821"/>
                    <a:pt x="270105" y="73822"/>
                  </a:cubicBezTo>
                  <a:lnTo>
                    <a:pt x="288663" y="73822"/>
                  </a:lnTo>
                  <a:cubicBezTo>
                    <a:pt x="290706" y="73971"/>
                    <a:pt x="292284" y="75670"/>
                    <a:pt x="292279" y="77711"/>
                  </a:cubicBezTo>
                  <a:close/>
                  <a:moveTo>
                    <a:pt x="168563" y="57984"/>
                  </a:moveTo>
                  <a:cubicBezTo>
                    <a:pt x="198564" y="46074"/>
                    <a:pt x="227611" y="31902"/>
                    <a:pt x="255450" y="15590"/>
                  </a:cubicBezTo>
                  <a:lnTo>
                    <a:pt x="247551" y="-154"/>
                  </a:lnTo>
                  <a:lnTo>
                    <a:pt x="262587" y="6011"/>
                  </a:lnTo>
                  <a:lnTo>
                    <a:pt x="277624" y="12270"/>
                  </a:lnTo>
                  <a:lnTo>
                    <a:pt x="273531" y="28014"/>
                  </a:lnTo>
                  <a:lnTo>
                    <a:pt x="269534" y="43663"/>
                  </a:lnTo>
                  <a:lnTo>
                    <a:pt x="261730" y="28109"/>
                  </a:lnTo>
                  <a:cubicBezTo>
                    <a:pt x="233469" y="44567"/>
                    <a:pt x="204012" y="58896"/>
                    <a:pt x="173606" y="70977"/>
                  </a:cubicBezTo>
                  <a:cubicBezTo>
                    <a:pt x="137451" y="83944"/>
                    <a:pt x="100438" y="94402"/>
                    <a:pt x="62833" y="102274"/>
                  </a:cubicBezTo>
                  <a:lnTo>
                    <a:pt x="61406" y="102274"/>
                  </a:lnTo>
                  <a:cubicBezTo>
                    <a:pt x="57571" y="102387"/>
                    <a:pt x="54370" y="99380"/>
                    <a:pt x="54257" y="95558"/>
                  </a:cubicBezTo>
                  <a:cubicBezTo>
                    <a:pt x="54154" y="92092"/>
                    <a:pt x="56640" y="89085"/>
                    <a:pt x="60073" y="88522"/>
                  </a:cubicBezTo>
                  <a:cubicBezTo>
                    <a:pt x="96926" y="80829"/>
                    <a:pt x="133206" y="70626"/>
                    <a:pt x="168658" y="57983"/>
                  </a:cubicBezTo>
                  <a:close/>
                  <a:moveTo>
                    <a:pt x="326729" y="268341"/>
                  </a:moveTo>
                  <a:lnTo>
                    <a:pt x="316261" y="280386"/>
                  </a:lnTo>
                  <a:lnTo>
                    <a:pt x="305888" y="292336"/>
                  </a:lnTo>
                  <a:lnTo>
                    <a:pt x="305888" y="275265"/>
                  </a:lnTo>
                  <a:lnTo>
                    <a:pt x="27241" y="275265"/>
                  </a:lnTo>
                  <a:cubicBezTo>
                    <a:pt x="23404" y="275265"/>
                    <a:pt x="20294" y="272165"/>
                    <a:pt x="20294" y="268341"/>
                  </a:cubicBezTo>
                  <a:lnTo>
                    <a:pt x="20294" y="46034"/>
                  </a:lnTo>
                  <a:lnTo>
                    <a:pt x="-167" y="46034"/>
                  </a:lnTo>
                  <a:lnTo>
                    <a:pt x="13537" y="34179"/>
                  </a:lnTo>
                  <a:lnTo>
                    <a:pt x="27241" y="22323"/>
                  </a:lnTo>
                  <a:lnTo>
                    <a:pt x="41040" y="34179"/>
                  </a:lnTo>
                  <a:lnTo>
                    <a:pt x="54744" y="46034"/>
                  </a:lnTo>
                  <a:lnTo>
                    <a:pt x="34283" y="46034"/>
                  </a:lnTo>
                  <a:lnTo>
                    <a:pt x="34283" y="261323"/>
                  </a:lnTo>
                  <a:lnTo>
                    <a:pt x="305507" y="261323"/>
                  </a:lnTo>
                  <a:lnTo>
                    <a:pt x="305507" y="243967"/>
                  </a:lnTo>
                  <a:lnTo>
                    <a:pt x="315880" y="256012"/>
                  </a:lnTo>
                  <a:close/>
                </a:path>
              </a:pathLst>
            </a:custGeom>
            <a:solidFill>
              <a:srgbClr val="FFFFFF"/>
            </a:solidFill>
            <a:ln w="9500"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313BD074-3EF2-755A-F757-9015EF123771}"/>
                </a:ext>
              </a:extLst>
            </p:cNvPr>
            <p:cNvSpPr/>
            <p:nvPr/>
          </p:nvSpPr>
          <p:spPr>
            <a:xfrm>
              <a:off x="5866173" y="3448347"/>
              <a:ext cx="484110" cy="564494"/>
            </a:xfrm>
            <a:custGeom>
              <a:avLst/>
              <a:gdLst>
                <a:gd name="connsiteX0" fmla="*/ 278004 w 484110"/>
                <a:gd name="connsiteY0" fmla="*/ 564341 h 564494"/>
                <a:gd name="connsiteX1" fmla="*/ 199492 w 484110"/>
                <a:gd name="connsiteY1" fmla="*/ 564341 h 564494"/>
                <a:gd name="connsiteX2" fmla="*/ 188928 w 484110"/>
                <a:gd name="connsiteY2" fmla="*/ 553814 h 564494"/>
                <a:gd name="connsiteX3" fmla="*/ 199492 w 484110"/>
                <a:gd name="connsiteY3" fmla="*/ 543286 h 564494"/>
                <a:gd name="connsiteX4" fmla="*/ 278004 w 484110"/>
                <a:gd name="connsiteY4" fmla="*/ 543286 h 564494"/>
                <a:gd name="connsiteX5" fmla="*/ 288567 w 484110"/>
                <a:gd name="connsiteY5" fmla="*/ 553813 h 564494"/>
                <a:gd name="connsiteX6" fmla="*/ 278004 w 484110"/>
                <a:gd name="connsiteY6" fmla="*/ 564341 h 564494"/>
                <a:gd name="connsiteX7" fmla="*/ 300082 w 484110"/>
                <a:gd name="connsiteY7" fmla="*/ 528017 h 564494"/>
                <a:gd name="connsiteX8" fmla="*/ 177508 w 484110"/>
                <a:gd name="connsiteY8" fmla="*/ 528017 h 564494"/>
                <a:gd name="connsiteX9" fmla="*/ 166945 w 484110"/>
                <a:gd name="connsiteY9" fmla="*/ 517490 h 564494"/>
                <a:gd name="connsiteX10" fmla="*/ 177508 w 484110"/>
                <a:gd name="connsiteY10" fmla="*/ 506962 h 564494"/>
                <a:gd name="connsiteX11" fmla="*/ 300082 w 484110"/>
                <a:gd name="connsiteY11" fmla="*/ 506962 h 564494"/>
                <a:gd name="connsiteX12" fmla="*/ 310646 w 484110"/>
                <a:gd name="connsiteY12" fmla="*/ 517489 h 564494"/>
                <a:gd name="connsiteX13" fmla="*/ 300082 w 484110"/>
                <a:gd name="connsiteY13" fmla="*/ 528016 h 564494"/>
                <a:gd name="connsiteX14" fmla="*/ 237844 w 484110"/>
                <a:gd name="connsiteY14" fmla="*/ 488468 h 564494"/>
                <a:gd name="connsiteX15" fmla="*/ 190927 w 484110"/>
                <a:gd name="connsiteY15" fmla="*/ 488468 h 564494"/>
                <a:gd name="connsiteX16" fmla="*/ 154763 w 484110"/>
                <a:gd name="connsiteY16" fmla="*/ 461154 h 564494"/>
                <a:gd name="connsiteX17" fmla="*/ 152384 w 484110"/>
                <a:gd name="connsiteY17" fmla="*/ 437254 h 564494"/>
                <a:gd name="connsiteX18" fmla="*/ 147245 w 484110"/>
                <a:gd name="connsiteY18" fmla="*/ 407758 h 564494"/>
                <a:gd name="connsiteX19" fmla="*/ 103564 w 484110"/>
                <a:gd name="connsiteY19" fmla="*/ 326574 h 564494"/>
                <a:gd name="connsiteX20" fmla="*/ 82342 w 484110"/>
                <a:gd name="connsiteY20" fmla="*/ 208591 h 564494"/>
                <a:gd name="connsiteX21" fmla="*/ 237273 w 484110"/>
                <a:gd name="connsiteY21" fmla="*/ 100378 h 564494"/>
                <a:gd name="connsiteX22" fmla="*/ 392108 w 484110"/>
                <a:gd name="connsiteY22" fmla="*/ 208591 h 564494"/>
                <a:gd name="connsiteX23" fmla="*/ 370886 w 484110"/>
                <a:gd name="connsiteY23" fmla="*/ 326574 h 564494"/>
                <a:gd name="connsiteX24" fmla="*/ 327205 w 484110"/>
                <a:gd name="connsiteY24" fmla="*/ 407758 h 564494"/>
                <a:gd name="connsiteX25" fmla="*/ 322066 w 484110"/>
                <a:gd name="connsiteY25" fmla="*/ 437253 h 564494"/>
                <a:gd name="connsiteX26" fmla="*/ 319782 w 484110"/>
                <a:gd name="connsiteY26" fmla="*/ 461153 h 564494"/>
                <a:gd name="connsiteX27" fmla="*/ 283619 w 484110"/>
                <a:gd name="connsiteY27" fmla="*/ 488468 h 564494"/>
                <a:gd name="connsiteX28" fmla="*/ 191117 w 484110"/>
                <a:gd name="connsiteY28" fmla="*/ 467318 h 564494"/>
                <a:gd name="connsiteX29" fmla="*/ 283048 w 484110"/>
                <a:gd name="connsiteY29" fmla="*/ 467318 h 564494"/>
                <a:gd name="connsiteX30" fmla="*/ 298750 w 484110"/>
                <a:gd name="connsiteY30" fmla="*/ 456411 h 564494"/>
                <a:gd name="connsiteX31" fmla="*/ 300558 w 484110"/>
                <a:gd name="connsiteY31" fmla="*/ 436400 h 564494"/>
                <a:gd name="connsiteX32" fmla="*/ 308362 w 484110"/>
                <a:gd name="connsiteY32" fmla="*/ 397326 h 564494"/>
                <a:gd name="connsiteX33" fmla="*/ 351758 w 484110"/>
                <a:gd name="connsiteY33" fmla="*/ 316805 h 564494"/>
                <a:gd name="connsiteX34" fmla="*/ 370791 w 484110"/>
                <a:gd name="connsiteY34" fmla="*/ 213713 h 564494"/>
                <a:gd name="connsiteX35" fmla="*/ 236511 w 484110"/>
                <a:gd name="connsiteY35" fmla="*/ 121338 h 564494"/>
                <a:gd name="connsiteX36" fmla="*/ 102137 w 484110"/>
                <a:gd name="connsiteY36" fmla="*/ 213713 h 564494"/>
                <a:gd name="connsiteX37" fmla="*/ 121646 w 484110"/>
                <a:gd name="connsiteY37" fmla="*/ 316805 h 564494"/>
                <a:gd name="connsiteX38" fmla="*/ 164946 w 484110"/>
                <a:gd name="connsiteY38" fmla="*/ 397326 h 564494"/>
                <a:gd name="connsiteX39" fmla="*/ 172750 w 484110"/>
                <a:gd name="connsiteY39" fmla="*/ 436400 h 564494"/>
                <a:gd name="connsiteX40" fmla="*/ 174653 w 484110"/>
                <a:gd name="connsiteY40" fmla="*/ 456411 h 564494"/>
                <a:gd name="connsiteX41" fmla="*/ 190261 w 484110"/>
                <a:gd name="connsiteY41" fmla="*/ 467318 h 564494"/>
                <a:gd name="connsiteX42" fmla="*/ 51603 w 484110"/>
                <a:gd name="connsiteY42" fmla="*/ 258667 h 564494"/>
                <a:gd name="connsiteX43" fmla="*/ 10396 w 484110"/>
                <a:gd name="connsiteY43" fmla="*/ 258667 h 564494"/>
                <a:gd name="connsiteX44" fmla="*/ -167 w 484110"/>
                <a:gd name="connsiteY44" fmla="*/ 248140 h 564494"/>
                <a:gd name="connsiteX45" fmla="*/ 10396 w 484110"/>
                <a:gd name="connsiteY45" fmla="*/ 237613 h 564494"/>
                <a:gd name="connsiteX46" fmla="*/ 51603 w 484110"/>
                <a:gd name="connsiteY46" fmla="*/ 237613 h 564494"/>
                <a:gd name="connsiteX47" fmla="*/ 62167 w 484110"/>
                <a:gd name="connsiteY47" fmla="*/ 248140 h 564494"/>
                <a:gd name="connsiteX48" fmla="*/ 51603 w 484110"/>
                <a:gd name="connsiteY48" fmla="*/ 258667 h 564494"/>
                <a:gd name="connsiteX49" fmla="*/ 473380 w 484110"/>
                <a:gd name="connsiteY49" fmla="*/ 251365 h 564494"/>
                <a:gd name="connsiteX50" fmla="*/ 422942 w 484110"/>
                <a:gd name="connsiteY50" fmla="*/ 251365 h 564494"/>
                <a:gd name="connsiteX51" fmla="*/ 412379 w 484110"/>
                <a:gd name="connsiteY51" fmla="*/ 240838 h 564494"/>
                <a:gd name="connsiteX52" fmla="*/ 422942 w 484110"/>
                <a:gd name="connsiteY52" fmla="*/ 230310 h 564494"/>
                <a:gd name="connsiteX53" fmla="*/ 473380 w 484110"/>
                <a:gd name="connsiteY53" fmla="*/ 230310 h 564494"/>
                <a:gd name="connsiteX54" fmla="*/ 483943 w 484110"/>
                <a:gd name="connsiteY54" fmla="*/ 240837 h 564494"/>
                <a:gd name="connsiteX55" fmla="*/ 473380 w 484110"/>
                <a:gd name="connsiteY55" fmla="*/ 251365 h 564494"/>
                <a:gd name="connsiteX56" fmla="*/ 142202 w 484110"/>
                <a:gd name="connsiteY56" fmla="*/ 242734 h 564494"/>
                <a:gd name="connsiteX57" fmla="*/ 139537 w 484110"/>
                <a:gd name="connsiteY57" fmla="*/ 242734 h 564494"/>
                <a:gd name="connsiteX58" fmla="*/ 131924 w 484110"/>
                <a:gd name="connsiteY58" fmla="*/ 229836 h 564494"/>
                <a:gd name="connsiteX59" fmla="*/ 242887 w 484110"/>
                <a:gd name="connsiteY59" fmla="*/ 152066 h 564494"/>
                <a:gd name="connsiteX60" fmla="*/ 242887 w 484110"/>
                <a:gd name="connsiteY60" fmla="*/ 152066 h 564494"/>
                <a:gd name="connsiteX61" fmla="*/ 253451 w 484110"/>
                <a:gd name="connsiteY61" fmla="*/ 162593 h 564494"/>
                <a:gd name="connsiteX62" fmla="*/ 242887 w 484110"/>
                <a:gd name="connsiteY62" fmla="*/ 173121 h 564494"/>
                <a:gd name="connsiteX63" fmla="*/ 152384 w 484110"/>
                <a:gd name="connsiteY63" fmla="*/ 235052 h 564494"/>
                <a:gd name="connsiteX64" fmla="*/ 142297 w 484110"/>
                <a:gd name="connsiteY64" fmla="*/ 242545 h 564494"/>
                <a:gd name="connsiteX65" fmla="*/ 372314 w 484110"/>
                <a:gd name="connsiteY65" fmla="*/ 127597 h 564494"/>
                <a:gd name="connsiteX66" fmla="*/ 361786 w 484110"/>
                <a:gd name="connsiteY66" fmla="*/ 116846 h 564494"/>
                <a:gd name="connsiteX67" fmla="*/ 364795 w 484110"/>
                <a:gd name="connsiteY67" fmla="*/ 109577 h 564494"/>
                <a:gd name="connsiteX68" fmla="*/ 400578 w 484110"/>
                <a:gd name="connsiteY68" fmla="*/ 73917 h 564494"/>
                <a:gd name="connsiteX69" fmla="*/ 415519 w 484110"/>
                <a:gd name="connsiteY69" fmla="*/ 73917 h 564494"/>
                <a:gd name="connsiteX70" fmla="*/ 415657 w 484110"/>
                <a:gd name="connsiteY70" fmla="*/ 88670 h 564494"/>
                <a:gd name="connsiteX71" fmla="*/ 415519 w 484110"/>
                <a:gd name="connsiteY71" fmla="*/ 88807 h 564494"/>
                <a:gd name="connsiteX72" fmla="*/ 379832 w 484110"/>
                <a:gd name="connsiteY72" fmla="*/ 124467 h 564494"/>
                <a:gd name="connsiteX73" fmla="*/ 372409 w 484110"/>
                <a:gd name="connsiteY73" fmla="*/ 127407 h 564494"/>
                <a:gd name="connsiteX74" fmla="*/ 104801 w 484110"/>
                <a:gd name="connsiteY74" fmla="*/ 127597 h 564494"/>
                <a:gd name="connsiteX75" fmla="*/ 97283 w 484110"/>
                <a:gd name="connsiteY75" fmla="*/ 124468 h 564494"/>
                <a:gd name="connsiteX76" fmla="*/ 61596 w 484110"/>
                <a:gd name="connsiteY76" fmla="*/ 88902 h 564494"/>
                <a:gd name="connsiteX77" fmla="*/ 61548 w 484110"/>
                <a:gd name="connsiteY77" fmla="*/ 73964 h 564494"/>
                <a:gd name="connsiteX78" fmla="*/ 76537 w 484110"/>
                <a:gd name="connsiteY78" fmla="*/ 73917 h 564494"/>
                <a:gd name="connsiteX79" fmla="*/ 112319 w 484110"/>
                <a:gd name="connsiteY79" fmla="*/ 109577 h 564494"/>
                <a:gd name="connsiteX80" fmla="*/ 112095 w 484110"/>
                <a:gd name="connsiteY80" fmla="*/ 124597 h 564494"/>
                <a:gd name="connsiteX81" fmla="*/ 104801 w 484110"/>
                <a:gd name="connsiteY81" fmla="*/ 127597 h 564494"/>
                <a:gd name="connsiteX82" fmla="*/ 237082 w 484110"/>
                <a:gd name="connsiteY82" fmla="*/ 80177 h 564494"/>
                <a:gd name="connsiteX83" fmla="*/ 226519 w 484110"/>
                <a:gd name="connsiteY83" fmla="*/ 69649 h 564494"/>
                <a:gd name="connsiteX84" fmla="*/ 226519 w 484110"/>
                <a:gd name="connsiteY84" fmla="*/ 10373 h 564494"/>
                <a:gd name="connsiteX85" fmla="*/ 237082 w 484110"/>
                <a:gd name="connsiteY85" fmla="*/ -154 h 564494"/>
                <a:gd name="connsiteX86" fmla="*/ 247645 w 484110"/>
                <a:gd name="connsiteY86" fmla="*/ 10373 h 564494"/>
                <a:gd name="connsiteX87" fmla="*/ 247646 w 484110"/>
                <a:gd name="connsiteY87" fmla="*/ 69649 h 564494"/>
                <a:gd name="connsiteX88" fmla="*/ 237177 w 484110"/>
                <a:gd name="connsiteY88" fmla="*/ 79987 h 5644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Lst>
              <a:rect l="l" t="t" r="r" b="b"/>
              <a:pathLst>
                <a:path w="484110" h="564494">
                  <a:moveTo>
                    <a:pt x="278004" y="564341"/>
                  </a:moveTo>
                  <a:lnTo>
                    <a:pt x="199492" y="564341"/>
                  </a:lnTo>
                  <a:cubicBezTo>
                    <a:pt x="193658" y="564341"/>
                    <a:pt x="188928" y="559627"/>
                    <a:pt x="188928" y="553814"/>
                  </a:cubicBezTo>
                  <a:cubicBezTo>
                    <a:pt x="188928" y="547999"/>
                    <a:pt x="193658" y="543286"/>
                    <a:pt x="199492" y="543286"/>
                  </a:cubicBezTo>
                  <a:lnTo>
                    <a:pt x="278004" y="543286"/>
                  </a:lnTo>
                  <a:cubicBezTo>
                    <a:pt x="283838" y="543286"/>
                    <a:pt x="288567" y="547999"/>
                    <a:pt x="288567" y="553813"/>
                  </a:cubicBezTo>
                  <a:cubicBezTo>
                    <a:pt x="288567" y="559627"/>
                    <a:pt x="283838" y="564341"/>
                    <a:pt x="278004" y="564341"/>
                  </a:cubicBezTo>
                  <a:close/>
                  <a:moveTo>
                    <a:pt x="300082" y="528017"/>
                  </a:moveTo>
                  <a:lnTo>
                    <a:pt x="177508" y="528017"/>
                  </a:lnTo>
                  <a:cubicBezTo>
                    <a:pt x="171674" y="528017"/>
                    <a:pt x="166945" y="523303"/>
                    <a:pt x="166945" y="517490"/>
                  </a:cubicBezTo>
                  <a:cubicBezTo>
                    <a:pt x="166945" y="511675"/>
                    <a:pt x="171675" y="506962"/>
                    <a:pt x="177508" y="506962"/>
                  </a:cubicBezTo>
                  <a:lnTo>
                    <a:pt x="300082" y="506962"/>
                  </a:lnTo>
                  <a:cubicBezTo>
                    <a:pt x="305916" y="506962"/>
                    <a:pt x="310646" y="511675"/>
                    <a:pt x="310646" y="517489"/>
                  </a:cubicBezTo>
                  <a:cubicBezTo>
                    <a:pt x="310646" y="523303"/>
                    <a:pt x="305916" y="528016"/>
                    <a:pt x="300082" y="528016"/>
                  </a:cubicBezTo>
                  <a:close/>
                  <a:moveTo>
                    <a:pt x="237844" y="488468"/>
                  </a:moveTo>
                  <a:lnTo>
                    <a:pt x="190927" y="488468"/>
                  </a:lnTo>
                  <a:cubicBezTo>
                    <a:pt x="169229" y="488468"/>
                    <a:pt x="159046" y="480691"/>
                    <a:pt x="154763" y="461154"/>
                  </a:cubicBezTo>
                  <a:cubicBezTo>
                    <a:pt x="153218" y="453279"/>
                    <a:pt x="152422" y="445277"/>
                    <a:pt x="152384" y="437254"/>
                  </a:cubicBezTo>
                  <a:cubicBezTo>
                    <a:pt x="152947" y="427160"/>
                    <a:pt x="151189" y="417072"/>
                    <a:pt x="147245" y="407758"/>
                  </a:cubicBezTo>
                  <a:cubicBezTo>
                    <a:pt x="130496" y="378167"/>
                    <a:pt x="119647" y="357397"/>
                    <a:pt x="103564" y="326574"/>
                  </a:cubicBezTo>
                  <a:cubicBezTo>
                    <a:pt x="87481" y="295750"/>
                    <a:pt x="71493" y="251460"/>
                    <a:pt x="82342" y="208591"/>
                  </a:cubicBezTo>
                  <a:cubicBezTo>
                    <a:pt x="96046" y="154911"/>
                    <a:pt x="153621" y="100472"/>
                    <a:pt x="237273" y="100378"/>
                  </a:cubicBezTo>
                  <a:cubicBezTo>
                    <a:pt x="320924" y="100283"/>
                    <a:pt x="378404" y="154911"/>
                    <a:pt x="392108" y="208591"/>
                  </a:cubicBezTo>
                  <a:cubicBezTo>
                    <a:pt x="403052" y="251460"/>
                    <a:pt x="386589" y="296414"/>
                    <a:pt x="370886" y="326574"/>
                  </a:cubicBezTo>
                  <a:cubicBezTo>
                    <a:pt x="355183" y="356733"/>
                    <a:pt x="344049" y="378073"/>
                    <a:pt x="327205" y="407758"/>
                  </a:cubicBezTo>
                  <a:cubicBezTo>
                    <a:pt x="323348" y="417097"/>
                    <a:pt x="321594" y="427165"/>
                    <a:pt x="322066" y="437253"/>
                  </a:cubicBezTo>
                  <a:cubicBezTo>
                    <a:pt x="322014" y="445272"/>
                    <a:pt x="321249" y="453269"/>
                    <a:pt x="319782" y="461153"/>
                  </a:cubicBezTo>
                  <a:cubicBezTo>
                    <a:pt x="315404" y="480691"/>
                    <a:pt x="305221" y="488373"/>
                    <a:pt x="283619" y="488468"/>
                  </a:cubicBezTo>
                  <a:close/>
                  <a:moveTo>
                    <a:pt x="191117" y="467318"/>
                  </a:moveTo>
                  <a:lnTo>
                    <a:pt x="283048" y="467318"/>
                  </a:lnTo>
                  <a:cubicBezTo>
                    <a:pt x="296276" y="467318"/>
                    <a:pt x="296847" y="464947"/>
                    <a:pt x="298750" y="456411"/>
                  </a:cubicBezTo>
                  <a:cubicBezTo>
                    <a:pt x="299931" y="449805"/>
                    <a:pt x="300536" y="443110"/>
                    <a:pt x="300558" y="436400"/>
                  </a:cubicBezTo>
                  <a:cubicBezTo>
                    <a:pt x="299945" y="422937"/>
                    <a:pt x="302623" y="409528"/>
                    <a:pt x="308362" y="397326"/>
                  </a:cubicBezTo>
                  <a:cubicBezTo>
                    <a:pt x="325016" y="367925"/>
                    <a:pt x="335865" y="347249"/>
                    <a:pt x="351758" y="316805"/>
                  </a:cubicBezTo>
                  <a:cubicBezTo>
                    <a:pt x="363178" y="294802"/>
                    <a:pt x="380974" y="252029"/>
                    <a:pt x="370791" y="213713"/>
                  </a:cubicBezTo>
                  <a:cubicBezTo>
                    <a:pt x="359466" y="168948"/>
                    <a:pt x="308457" y="121432"/>
                    <a:pt x="236511" y="121338"/>
                  </a:cubicBezTo>
                  <a:cubicBezTo>
                    <a:pt x="164566" y="121243"/>
                    <a:pt x="113557" y="168758"/>
                    <a:pt x="102137" y="213713"/>
                  </a:cubicBezTo>
                  <a:cubicBezTo>
                    <a:pt x="92620" y="251649"/>
                    <a:pt x="110130" y="294802"/>
                    <a:pt x="121646" y="316805"/>
                  </a:cubicBezTo>
                  <a:cubicBezTo>
                    <a:pt x="137538" y="347344"/>
                    <a:pt x="148387" y="368019"/>
                    <a:pt x="164946" y="397326"/>
                  </a:cubicBezTo>
                  <a:cubicBezTo>
                    <a:pt x="170685" y="409528"/>
                    <a:pt x="173363" y="422938"/>
                    <a:pt x="172750" y="436400"/>
                  </a:cubicBezTo>
                  <a:cubicBezTo>
                    <a:pt x="172801" y="443113"/>
                    <a:pt x="173437" y="449809"/>
                    <a:pt x="174653" y="456411"/>
                  </a:cubicBezTo>
                  <a:cubicBezTo>
                    <a:pt x="176557" y="464947"/>
                    <a:pt x="177032" y="467224"/>
                    <a:pt x="190261" y="467318"/>
                  </a:cubicBezTo>
                  <a:close/>
                  <a:moveTo>
                    <a:pt x="51603" y="258667"/>
                  </a:moveTo>
                  <a:lnTo>
                    <a:pt x="10396" y="258667"/>
                  </a:lnTo>
                  <a:cubicBezTo>
                    <a:pt x="4562" y="258667"/>
                    <a:pt x="-167" y="253954"/>
                    <a:pt x="-167" y="248140"/>
                  </a:cubicBezTo>
                  <a:cubicBezTo>
                    <a:pt x="-167" y="242326"/>
                    <a:pt x="4563" y="237613"/>
                    <a:pt x="10396" y="237613"/>
                  </a:cubicBezTo>
                  <a:lnTo>
                    <a:pt x="51603" y="237613"/>
                  </a:lnTo>
                  <a:cubicBezTo>
                    <a:pt x="57437" y="237613"/>
                    <a:pt x="62167" y="242326"/>
                    <a:pt x="62167" y="248140"/>
                  </a:cubicBezTo>
                  <a:cubicBezTo>
                    <a:pt x="62167" y="253954"/>
                    <a:pt x="57437" y="258667"/>
                    <a:pt x="51603" y="258667"/>
                  </a:cubicBezTo>
                  <a:close/>
                  <a:moveTo>
                    <a:pt x="473380" y="251365"/>
                  </a:moveTo>
                  <a:lnTo>
                    <a:pt x="422942" y="251365"/>
                  </a:lnTo>
                  <a:cubicBezTo>
                    <a:pt x="417108" y="251365"/>
                    <a:pt x="412379" y="246651"/>
                    <a:pt x="412379" y="240838"/>
                  </a:cubicBezTo>
                  <a:cubicBezTo>
                    <a:pt x="412379" y="235023"/>
                    <a:pt x="417108" y="230310"/>
                    <a:pt x="422942" y="230310"/>
                  </a:cubicBezTo>
                  <a:lnTo>
                    <a:pt x="473380" y="230310"/>
                  </a:lnTo>
                  <a:cubicBezTo>
                    <a:pt x="479214" y="230310"/>
                    <a:pt x="483943" y="235023"/>
                    <a:pt x="483943" y="240837"/>
                  </a:cubicBezTo>
                  <a:cubicBezTo>
                    <a:pt x="483943" y="246651"/>
                    <a:pt x="479214" y="251365"/>
                    <a:pt x="473380" y="251365"/>
                  </a:cubicBezTo>
                  <a:close/>
                  <a:moveTo>
                    <a:pt x="142202" y="242734"/>
                  </a:moveTo>
                  <a:lnTo>
                    <a:pt x="139537" y="242734"/>
                  </a:lnTo>
                  <a:cubicBezTo>
                    <a:pt x="133909" y="241205"/>
                    <a:pt x="130531" y="235482"/>
                    <a:pt x="131924" y="229836"/>
                  </a:cubicBezTo>
                  <a:cubicBezTo>
                    <a:pt x="141440" y="191236"/>
                    <a:pt x="183028" y="152066"/>
                    <a:pt x="242887" y="152066"/>
                  </a:cubicBezTo>
                  <a:lnTo>
                    <a:pt x="242887" y="152066"/>
                  </a:lnTo>
                  <a:cubicBezTo>
                    <a:pt x="248721" y="152066"/>
                    <a:pt x="253451" y="156779"/>
                    <a:pt x="253451" y="162593"/>
                  </a:cubicBezTo>
                  <a:cubicBezTo>
                    <a:pt x="253451" y="168407"/>
                    <a:pt x="248721" y="173121"/>
                    <a:pt x="242887" y="173121"/>
                  </a:cubicBezTo>
                  <a:cubicBezTo>
                    <a:pt x="194258" y="173121"/>
                    <a:pt x="159998" y="205082"/>
                    <a:pt x="152384" y="235052"/>
                  </a:cubicBezTo>
                  <a:cubicBezTo>
                    <a:pt x="151017" y="239472"/>
                    <a:pt x="146937" y="242502"/>
                    <a:pt x="142297" y="242545"/>
                  </a:cubicBezTo>
                  <a:close/>
                  <a:moveTo>
                    <a:pt x="372314" y="127597"/>
                  </a:moveTo>
                  <a:cubicBezTo>
                    <a:pt x="366428" y="127526"/>
                    <a:pt x="361714" y="122712"/>
                    <a:pt x="361786" y="116846"/>
                  </a:cubicBezTo>
                  <a:cubicBezTo>
                    <a:pt x="361819" y="114129"/>
                    <a:pt x="362896" y="111527"/>
                    <a:pt x="364795" y="109577"/>
                  </a:cubicBezTo>
                  <a:lnTo>
                    <a:pt x="400578" y="73917"/>
                  </a:lnTo>
                  <a:cubicBezTo>
                    <a:pt x="404725" y="69856"/>
                    <a:pt x="411372" y="69856"/>
                    <a:pt x="415519" y="73917"/>
                  </a:cubicBezTo>
                  <a:cubicBezTo>
                    <a:pt x="419645" y="77953"/>
                    <a:pt x="419706" y="84558"/>
                    <a:pt x="415657" y="88670"/>
                  </a:cubicBezTo>
                  <a:cubicBezTo>
                    <a:pt x="415611" y="88716"/>
                    <a:pt x="415565" y="88762"/>
                    <a:pt x="415519" y="88807"/>
                  </a:cubicBezTo>
                  <a:lnTo>
                    <a:pt x="379832" y="124467"/>
                  </a:lnTo>
                  <a:cubicBezTo>
                    <a:pt x="377839" y="126378"/>
                    <a:pt x="375174" y="127433"/>
                    <a:pt x="372409" y="127407"/>
                  </a:cubicBezTo>
                  <a:close/>
                  <a:moveTo>
                    <a:pt x="104801" y="127597"/>
                  </a:moveTo>
                  <a:cubicBezTo>
                    <a:pt x="101976" y="127598"/>
                    <a:pt x="99268" y="126471"/>
                    <a:pt x="97283" y="124468"/>
                  </a:cubicBezTo>
                  <a:lnTo>
                    <a:pt x="61596" y="88902"/>
                  </a:lnTo>
                  <a:cubicBezTo>
                    <a:pt x="57444" y="84790"/>
                    <a:pt x="57423" y="78102"/>
                    <a:pt x="61548" y="73964"/>
                  </a:cubicBezTo>
                  <a:cubicBezTo>
                    <a:pt x="65674" y="69826"/>
                    <a:pt x="72385" y="69805"/>
                    <a:pt x="76537" y="73917"/>
                  </a:cubicBezTo>
                  <a:lnTo>
                    <a:pt x="112319" y="109577"/>
                  </a:lnTo>
                  <a:cubicBezTo>
                    <a:pt x="116419" y="113787"/>
                    <a:pt x="116319" y="120512"/>
                    <a:pt x="112095" y="124597"/>
                  </a:cubicBezTo>
                  <a:cubicBezTo>
                    <a:pt x="110138" y="126490"/>
                    <a:pt x="107528" y="127564"/>
                    <a:pt x="104801" y="127597"/>
                  </a:cubicBezTo>
                  <a:close/>
                  <a:moveTo>
                    <a:pt x="237082" y="80177"/>
                  </a:moveTo>
                  <a:cubicBezTo>
                    <a:pt x="231248" y="80177"/>
                    <a:pt x="226519" y="75463"/>
                    <a:pt x="226519" y="69649"/>
                  </a:cubicBezTo>
                  <a:lnTo>
                    <a:pt x="226519" y="10373"/>
                  </a:lnTo>
                  <a:cubicBezTo>
                    <a:pt x="226519" y="4559"/>
                    <a:pt x="231248" y="-154"/>
                    <a:pt x="237082" y="-154"/>
                  </a:cubicBezTo>
                  <a:cubicBezTo>
                    <a:pt x="242916" y="-154"/>
                    <a:pt x="247645" y="4559"/>
                    <a:pt x="247645" y="10373"/>
                  </a:cubicBezTo>
                  <a:lnTo>
                    <a:pt x="247646" y="69649"/>
                  </a:lnTo>
                  <a:cubicBezTo>
                    <a:pt x="247543" y="75352"/>
                    <a:pt x="242901" y="79936"/>
                    <a:pt x="237177" y="79987"/>
                  </a:cubicBezTo>
                  <a:close/>
                </a:path>
              </a:pathLst>
            </a:custGeom>
            <a:solidFill>
              <a:srgbClr val="FFFFFF"/>
            </a:solidFill>
            <a:ln w="9500"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E01F5525-9175-4FF6-6F8A-52E036BC3E1A}"/>
                </a:ext>
              </a:extLst>
            </p:cNvPr>
            <p:cNvSpPr/>
            <p:nvPr/>
          </p:nvSpPr>
          <p:spPr>
            <a:xfrm>
              <a:off x="4336775" y="3976708"/>
              <a:ext cx="468232" cy="236949"/>
            </a:xfrm>
            <a:custGeom>
              <a:avLst/>
              <a:gdLst>
                <a:gd name="connsiteX0" fmla="*/ 238777 w 468232"/>
                <a:gd name="connsiteY0" fmla="*/ 236759 h 236949"/>
                <a:gd name="connsiteX1" fmla="*/ 166165 w 468232"/>
                <a:gd name="connsiteY1" fmla="*/ 230026 h 236949"/>
                <a:gd name="connsiteX2" fmla="*/ 145514 w 468232"/>
                <a:gd name="connsiteY2" fmla="*/ 223007 h 236949"/>
                <a:gd name="connsiteX3" fmla="*/ 126481 w 468232"/>
                <a:gd name="connsiteY3" fmla="*/ 201858 h 236949"/>
                <a:gd name="connsiteX4" fmla="*/ 135046 w 468232"/>
                <a:gd name="connsiteY4" fmla="*/ 178432 h 236949"/>
                <a:gd name="connsiteX5" fmla="*/ 176919 w 468232"/>
                <a:gd name="connsiteY5" fmla="*/ 150928 h 236949"/>
                <a:gd name="connsiteX6" fmla="*/ 193097 w 468232"/>
                <a:gd name="connsiteY6" fmla="*/ 144289 h 236949"/>
                <a:gd name="connsiteX7" fmla="*/ 197190 w 468232"/>
                <a:gd name="connsiteY7" fmla="*/ 142677 h 236949"/>
                <a:gd name="connsiteX8" fmla="*/ 204898 w 468232"/>
                <a:gd name="connsiteY8" fmla="*/ 134994 h 236949"/>
                <a:gd name="connsiteX9" fmla="*/ 201758 w 468232"/>
                <a:gd name="connsiteY9" fmla="*/ 126553 h 236949"/>
                <a:gd name="connsiteX10" fmla="*/ 175587 w 468232"/>
                <a:gd name="connsiteY10" fmla="*/ 54948 h 236949"/>
                <a:gd name="connsiteX11" fmla="*/ 221838 w 468232"/>
                <a:gd name="connsiteY11" fmla="*/ 2027 h 236949"/>
                <a:gd name="connsiteX12" fmla="*/ 256002 w 468232"/>
                <a:gd name="connsiteY12" fmla="*/ 2027 h 236949"/>
                <a:gd name="connsiteX13" fmla="*/ 302253 w 468232"/>
                <a:gd name="connsiteY13" fmla="*/ 54948 h 236949"/>
                <a:gd name="connsiteX14" fmla="*/ 275416 w 468232"/>
                <a:gd name="connsiteY14" fmla="*/ 126553 h 236949"/>
                <a:gd name="connsiteX15" fmla="*/ 272180 w 468232"/>
                <a:gd name="connsiteY15" fmla="*/ 134900 h 236949"/>
                <a:gd name="connsiteX16" fmla="*/ 279984 w 468232"/>
                <a:gd name="connsiteY16" fmla="*/ 142677 h 236949"/>
                <a:gd name="connsiteX17" fmla="*/ 284076 w 468232"/>
                <a:gd name="connsiteY17" fmla="*/ 144289 h 236949"/>
                <a:gd name="connsiteX18" fmla="*/ 300255 w 468232"/>
                <a:gd name="connsiteY18" fmla="*/ 150928 h 236949"/>
                <a:gd name="connsiteX19" fmla="*/ 342223 w 468232"/>
                <a:gd name="connsiteY19" fmla="*/ 178432 h 236949"/>
                <a:gd name="connsiteX20" fmla="*/ 349170 w 468232"/>
                <a:gd name="connsiteY20" fmla="*/ 202047 h 236949"/>
                <a:gd name="connsiteX21" fmla="*/ 332040 w 468232"/>
                <a:gd name="connsiteY21" fmla="*/ 223007 h 236949"/>
                <a:gd name="connsiteX22" fmla="*/ 332040 w 468232"/>
                <a:gd name="connsiteY22" fmla="*/ 223007 h 236949"/>
                <a:gd name="connsiteX23" fmla="*/ 311389 w 468232"/>
                <a:gd name="connsiteY23" fmla="*/ 230025 h 236949"/>
                <a:gd name="connsiteX24" fmla="*/ 238777 w 468232"/>
                <a:gd name="connsiteY24" fmla="*/ 236759 h 236949"/>
                <a:gd name="connsiteX25" fmla="*/ 238777 w 468232"/>
                <a:gd name="connsiteY25" fmla="*/ 12744 h 236949"/>
                <a:gd name="connsiteX26" fmla="*/ 224883 w 468232"/>
                <a:gd name="connsiteY26" fmla="*/ 14546 h 236949"/>
                <a:gd name="connsiteX27" fmla="*/ 188434 w 468232"/>
                <a:gd name="connsiteY27" fmla="*/ 55423 h 236949"/>
                <a:gd name="connsiteX28" fmla="*/ 211465 w 468232"/>
                <a:gd name="connsiteY28" fmla="*/ 117449 h 236949"/>
                <a:gd name="connsiteX29" fmla="*/ 218126 w 468232"/>
                <a:gd name="connsiteY29" fmla="*/ 137650 h 236949"/>
                <a:gd name="connsiteX30" fmla="*/ 202519 w 468232"/>
                <a:gd name="connsiteY30" fmla="*/ 154721 h 236949"/>
                <a:gd name="connsiteX31" fmla="*/ 198427 w 468232"/>
                <a:gd name="connsiteY31" fmla="*/ 156334 h 236949"/>
                <a:gd name="connsiteX32" fmla="*/ 182915 w 468232"/>
                <a:gd name="connsiteY32" fmla="*/ 162688 h 236949"/>
                <a:gd name="connsiteX33" fmla="*/ 144848 w 468232"/>
                <a:gd name="connsiteY33" fmla="*/ 187536 h 236949"/>
                <a:gd name="connsiteX34" fmla="*/ 139899 w 468232"/>
                <a:gd name="connsiteY34" fmla="*/ 199676 h 236949"/>
                <a:gd name="connsiteX35" fmla="*/ 151319 w 468232"/>
                <a:gd name="connsiteY35" fmla="*/ 211342 h 236949"/>
                <a:gd name="connsiteX36" fmla="*/ 169496 w 468232"/>
                <a:gd name="connsiteY36" fmla="*/ 217506 h 236949"/>
                <a:gd name="connsiteX37" fmla="*/ 308344 w 468232"/>
                <a:gd name="connsiteY37" fmla="*/ 217506 h 236949"/>
                <a:gd name="connsiteX38" fmla="*/ 326520 w 468232"/>
                <a:gd name="connsiteY38" fmla="*/ 211342 h 236949"/>
                <a:gd name="connsiteX39" fmla="*/ 336037 w 468232"/>
                <a:gd name="connsiteY39" fmla="*/ 199866 h 236949"/>
                <a:gd name="connsiteX40" fmla="*/ 332611 w 468232"/>
                <a:gd name="connsiteY40" fmla="*/ 187537 h 236949"/>
                <a:gd name="connsiteX41" fmla="*/ 294545 w 468232"/>
                <a:gd name="connsiteY41" fmla="*/ 162593 h 236949"/>
                <a:gd name="connsiteX42" fmla="*/ 279128 w 468232"/>
                <a:gd name="connsiteY42" fmla="*/ 156334 h 236949"/>
                <a:gd name="connsiteX43" fmla="*/ 274940 w 468232"/>
                <a:gd name="connsiteY43" fmla="*/ 154721 h 236949"/>
                <a:gd name="connsiteX44" fmla="*/ 259238 w 468232"/>
                <a:gd name="connsiteY44" fmla="*/ 137460 h 236949"/>
                <a:gd name="connsiteX45" fmla="*/ 265995 w 468232"/>
                <a:gd name="connsiteY45" fmla="*/ 117354 h 236949"/>
                <a:gd name="connsiteX46" fmla="*/ 289025 w 468232"/>
                <a:gd name="connsiteY46" fmla="*/ 55423 h 236949"/>
                <a:gd name="connsiteX47" fmla="*/ 252576 w 468232"/>
                <a:gd name="connsiteY47" fmla="*/ 14546 h 236949"/>
                <a:gd name="connsiteX48" fmla="*/ 238587 w 468232"/>
                <a:gd name="connsiteY48" fmla="*/ 12744 h 236949"/>
                <a:gd name="connsiteX49" fmla="*/ 329185 w 468232"/>
                <a:gd name="connsiteY49" fmla="*/ 217127 h 236949"/>
                <a:gd name="connsiteX50" fmla="*/ 329185 w 468232"/>
                <a:gd name="connsiteY50" fmla="*/ 217127 h 236949"/>
                <a:gd name="connsiteX51" fmla="*/ 389330 w 468232"/>
                <a:gd name="connsiteY51" fmla="*/ 236759 h 236949"/>
                <a:gd name="connsiteX52" fmla="*/ 384953 w 468232"/>
                <a:gd name="connsiteY52" fmla="*/ 236759 h 236949"/>
                <a:gd name="connsiteX53" fmla="*/ 354499 w 468232"/>
                <a:gd name="connsiteY53" fmla="*/ 234957 h 236949"/>
                <a:gd name="connsiteX54" fmla="*/ 348770 w 468232"/>
                <a:gd name="connsiteY54" fmla="*/ 228018 h 236949"/>
                <a:gd name="connsiteX55" fmla="*/ 348789 w 468232"/>
                <a:gd name="connsiteY55" fmla="*/ 227844 h 236949"/>
                <a:gd name="connsiteX56" fmla="*/ 355859 w 468232"/>
                <a:gd name="connsiteY56" fmla="*/ 222052 h 236949"/>
                <a:gd name="connsiteX57" fmla="*/ 355927 w 468232"/>
                <a:gd name="connsiteY57" fmla="*/ 222059 h 236949"/>
                <a:gd name="connsiteX58" fmla="*/ 385143 w 468232"/>
                <a:gd name="connsiteY58" fmla="*/ 223861 h 236949"/>
                <a:gd name="connsiteX59" fmla="*/ 389140 w 468232"/>
                <a:gd name="connsiteY59" fmla="*/ 223861 h 236949"/>
                <a:gd name="connsiteX60" fmla="*/ 436723 w 468232"/>
                <a:gd name="connsiteY60" fmla="*/ 219498 h 236949"/>
                <a:gd name="connsiteX61" fmla="*/ 448904 w 468232"/>
                <a:gd name="connsiteY61" fmla="*/ 215325 h 236949"/>
                <a:gd name="connsiteX62" fmla="*/ 454709 w 468232"/>
                <a:gd name="connsiteY62" fmla="*/ 208781 h 236949"/>
                <a:gd name="connsiteX63" fmla="*/ 452901 w 468232"/>
                <a:gd name="connsiteY63" fmla="*/ 201952 h 236949"/>
                <a:gd name="connsiteX64" fmla="*/ 426921 w 468232"/>
                <a:gd name="connsiteY64" fmla="*/ 185071 h 236949"/>
                <a:gd name="connsiteX65" fmla="*/ 416072 w 468232"/>
                <a:gd name="connsiteY65" fmla="*/ 180613 h 236949"/>
                <a:gd name="connsiteX66" fmla="*/ 413407 w 468232"/>
                <a:gd name="connsiteY66" fmla="*/ 179570 h 236949"/>
                <a:gd name="connsiteX67" fmla="*/ 401226 w 468232"/>
                <a:gd name="connsiteY67" fmla="*/ 166102 h 236949"/>
                <a:gd name="connsiteX68" fmla="*/ 406555 w 468232"/>
                <a:gd name="connsiteY68" fmla="*/ 150359 h 236949"/>
                <a:gd name="connsiteX69" fmla="*/ 421877 w 468232"/>
                <a:gd name="connsiteY69" fmla="*/ 108723 h 236949"/>
                <a:gd name="connsiteX70" fmla="*/ 398086 w 468232"/>
                <a:gd name="connsiteY70" fmla="*/ 82168 h 236949"/>
                <a:gd name="connsiteX71" fmla="*/ 379623 w 468232"/>
                <a:gd name="connsiteY71" fmla="*/ 82168 h 236949"/>
                <a:gd name="connsiteX72" fmla="*/ 355832 w 468232"/>
                <a:gd name="connsiteY72" fmla="*/ 108723 h 236949"/>
                <a:gd name="connsiteX73" fmla="*/ 371249 w 468232"/>
                <a:gd name="connsiteY73" fmla="*/ 150359 h 236949"/>
                <a:gd name="connsiteX74" fmla="*/ 377339 w 468232"/>
                <a:gd name="connsiteY74" fmla="*/ 166956 h 236949"/>
                <a:gd name="connsiteX75" fmla="*/ 366585 w 468232"/>
                <a:gd name="connsiteY75" fmla="*/ 178432 h 236949"/>
                <a:gd name="connsiteX76" fmla="*/ 365539 w 468232"/>
                <a:gd name="connsiteY76" fmla="*/ 178432 h 236949"/>
                <a:gd name="connsiteX77" fmla="*/ 357164 w 468232"/>
                <a:gd name="connsiteY77" fmla="*/ 174733 h 236949"/>
                <a:gd name="connsiteX78" fmla="*/ 360875 w 468232"/>
                <a:gd name="connsiteY78" fmla="*/ 166387 h 236949"/>
                <a:gd name="connsiteX79" fmla="*/ 361922 w 468232"/>
                <a:gd name="connsiteY79" fmla="*/ 166387 h 236949"/>
                <a:gd name="connsiteX80" fmla="*/ 364587 w 468232"/>
                <a:gd name="connsiteY80" fmla="*/ 164300 h 236949"/>
                <a:gd name="connsiteX81" fmla="*/ 362017 w 468232"/>
                <a:gd name="connsiteY81" fmla="*/ 159463 h 236949"/>
                <a:gd name="connsiteX82" fmla="*/ 342984 w 468232"/>
                <a:gd name="connsiteY82" fmla="*/ 108249 h 236949"/>
                <a:gd name="connsiteX83" fmla="*/ 376578 w 468232"/>
                <a:gd name="connsiteY83" fmla="*/ 69649 h 236949"/>
                <a:gd name="connsiteX84" fmla="*/ 401321 w 468232"/>
                <a:gd name="connsiteY84" fmla="*/ 69649 h 236949"/>
                <a:gd name="connsiteX85" fmla="*/ 434915 w 468232"/>
                <a:gd name="connsiteY85" fmla="*/ 108249 h 236949"/>
                <a:gd name="connsiteX86" fmla="*/ 415882 w 468232"/>
                <a:gd name="connsiteY86" fmla="*/ 159558 h 236949"/>
                <a:gd name="connsiteX87" fmla="*/ 414264 w 468232"/>
                <a:gd name="connsiteY87" fmla="*/ 163542 h 236949"/>
                <a:gd name="connsiteX88" fmla="*/ 418356 w 468232"/>
                <a:gd name="connsiteY88" fmla="*/ 167525 h 236949"/>
                <a:gd name="connsiteX89" fmla="*/ 421020 w 468232"/>
                <a:gd name="connsiteY89" fmla="*/ 168568 h 236949"/>
                <a:gd name="connsiteX90" fmla="*/ 432631 w 468232"/>
                <a:gd name="connsiteY90" fmla="*/ 173310 h 236949"/>
                <a:gd name="connsiteX91" fmla="*/ 462323 w 468232"/>
                <a:gd name="connsiteY91" fmla="*/ 192848 h 236949"/>
                <a:gd name="connsiteX92" fmla="*/ 467747 w 468232"/>
                <a:gd name="connsiteY92" fmla="*/ 210962 h 236949"/>
                <a:gd name="connsiteX93" fmla="*/ 454804 w 468232"/>
                <a:gd name="connsiteY93" fmla="*/ 226991 h 236949"/>
                <a:gd name="connsiteX94" fmla="*/ 439959 w 468232"/>
                <a:gd name="connsiteY94" fmla="*/ 232017 h 236949"/>
                <a:gd name="connsiteX95" fmla="*/ 389140 w 468232"/>
                <a:gd name="connsiteY95" fmla="*/ 236759 h 236949"/>
                <a:gd name="connsiteX96" fmla="*/ 87653 w 468232"/>
                <a:gd name="connsiteY96" fmla="*/ 236759 h 236949"/>
                <a:gd name="connsiteX97" fmla="*/ 31410 w 468232"/>
                <a:gd name="connsiteY97" fmla="*/ 231543 h 236949"/>
                <a:gd name="connsiteX98" fmla="*/ 15136 w 468232"/>
                <a:gd name="connsiteY98" fmla="*/ 226042 h 236949"/>
                <a:gd name="connsiteX99" fmla="*/ 5 w 468232"/>
                <a:gd name="connsiteY99" fmla="*/ 208592 h 236949"/>
                <a:gd name="connsiteX100" fmla="*/ 6952 w 468232"/>
                <a:gd name="connsiteY100" fmla="*/ 189623 h 236949"/>
                <a:gd name="connsiteX101" fmla="*/ 39689 w 468232"/>
                <a:gd name="connsiteY101" fmla="*/ 168095 h 236949"/>
                <a:gd name="connsiteX102" fmla="*/ 52251 w 468232"/>
                <a:gd name="connsiteY102" fmla="*/ 162973 h 236949"/>
                <a:gd name="connsiteX103" fmla="*/ 55392 w 468232"/>
                <a:gd name="connsiteY103" fmla="*/ 161740 h 236949"/>
                <a:gd name="connsiteX104" fmla="*/ 60436 w 468232"/>
                <a:gd name="connsiteY104" fmla="*/ 156903 h 236949"/>
                <a:gd name="connsiteX105" fmla="*/ 58342 w 468232"/>
                <a:gd name="connsiteY105" fmla="*/ 151687 h 236949"/>
                <a:gd name="connsiteX106" fmla="*/ 37310 w 468232"/>
                <a:gd name="connsiteY106" fmla="*/ 95446 h 236949"/>
                <a:gd name="connsiteX107" fmla="*/ 74044 w 468232"/>
                <a:gd name="connsiteY107" fmla="*/ 53336 h 236949"/>
                <a:gd name="connsiteX108" fmla="*/ 87463 w 468232"/>
                <a:gd name="connsiteY108" fmla="*/ 51629 h 236949"/>
                <a:gd name="connsiteX109" fmla="*/ 101072 w 468232"/>
                <a:gd name="connsiteY109" fmla="*/ 53336 h 236949"/>
                <a:gd name="connsiteX110" fmla="*/ 137806 w 468232"/>
                <a:gd name="connsiteY110" fmla="*/ 95446 h 236949"/>
                <a:gd name="connsiteX111" fmla="*/ 116679 w 468232"/>
                <a:gd name="connsiteY111" fmla="*/ 151686 h 236949"/>
                <a:gd name="connsiteX112" fmla="*/ 114680 w 468232"/>
                <a:gd name="connsiteY112" fmla="*/ 156808 h 236949"/>
                <a:gd name="connsiteX113" fmla="*/ 119629 w 468232"/>
                <a:gd name="connsiteY113" fmla="*/ 161739 h 236949"/>
                <a:gd name="connsiteX114" fmla="*/ 122770 w 468232"/>
                <a:gd name="connsiteY114" fmla="*/ 162973 h 236949"/>
                <a:gd name="connsiteX115" fmla="*/ 127345 w 468232"/>
                <a:gd name="connsiteY115" fmla="*/ 170872 h 236949"/>
                <a:gd name="connsiteX116" fmla="*/ 119419 w 468232"/>
                <a:gd name="connsiteY116" fmla="*/ 175431 h 236949"/>
                <a:gd name="connsiteX117" fmla="*/ 118106 w 468232"/>
                <a:gd name="connsiteY117" fmla="*/ 174923 h 236949"/>
                <a:gd name="connsiteX118" fmla="*/ 114966 w 468232"/>
                <a:gd name="connsiteY118" fmla="*/ 173785 h 236949"/>
                <a:gd name="connsiteX119" fmla="*/ 101928 w 468232"/>
                <a:gd name="connsiteY119" fmla="*/ 159463 h 236949"/>
                <a:gd name="connsiteX120" fmla="*/ 107543 w 468232"/>
                <a:gd name="connsiteY120" fmla="*/ 142582 h 236949"/>
                <a:gd name="connsiteX121" fmla="*/ 124863 w 468232"/>
                <a:gd name="connsiteY121" fmla="*/ 95920 h 236949"/>
                <a:gd name="connsiteX122" fmla="*/ 97931 w 468232"/>
                <a:gd name="connsiteY122" fmla="*/ 65855 h 236949"/>
                <a:gd name="connsiteX123" fmla="*/ 87463 w 468232"/>
                <a:gd name="connsiteY123" fmla="*/ 64527 h 236949"/>
                <a:gd name="connsiteX124" fmla="*/ 77090 w 468232"/>
                <a:gd name="connsiteY124" fmla="*/ 65855 h 236949"/>
                <a:gd name="connsiteX125" fmla="*/ 50253 w 468232"/>
                <a:gd name="connsiteY125" fmla="*/ 95920 h 236949"/>
                <a:gd name="connsiteX126" fmla="*/ 67573 w 468232"/>
                <a:gd name="connsiteY126" fmla="*/ 142582 h 236949"/>
                <a:gd name="connsiteX127" fmla="*/ 73093 w 468232"/>
                <a:gd name="connsiteY127" fmla="*/ 159559 h 236949"/>
                <a:gd name="connsiteX128" fmla="*/ 60150 w 468232"/>
                <a:gd name="connsiteY128" fmla="*/ 173785 h 236949"/>
                <a:gd name="connsiteX129" fmla="*/ 56915 w 468232"/>
                <a:gd name="connsiteY129" fmla="*/ 175017 h 236949"/>
                <a:gd name="connsiteX130" fmla="*/ 45114 w 468232"/>
                <a:gd name="connsiteY130" fmla="*/ 179854 h 236949"/>
                <a:gd name="connsiteX131" fmla="*/ 16088 w 468232"/>
                <a:gd name="connsiteY131" fmla="*/ 198823 h 236949"/>
                <a:gd name="connsiteX132" fmla="*/ 12757 w 468232"/>
                <a:gd name="connsiteY132" fmla="*/ 206789 h 236949"/>
                <a:gd name="connsiteX133" fmla="*/ 20656 w 468232"/>
                <a:gd name="connsiteY133" fmla="*/ 214756 h 236949"/>
                <a:gd name="connsiteX134" fmla="*/ 34360 w 468232"/>
                <a:gd name="connsiteY134" fmla="*/ 219403 h 236949"/>
                <a:gd name="connsiteX135" fmla="*/ 87653 w 468232"/>
                <a:gd name="connsiteY135" fmla="*/ 224240 h 236949"/>
                <a:gd name="connsiteX136" fmla="*/ 119153 w 468232"/>
                <a:gd name="connsiteY136" fmla="*/ 222723 h 236949"/>
                <a:gd name="connsiteX137" fmla="*/ 126196 w 468232"/>
                <a:gd name="connsiteY137" fmla="*/ 228603 h 236949"/>
                <a:gd name="connsiteX138" fmla="*/ 120295 w 468232"/>
                <a:gd name="connsiteY138" fmla="*/ 235621 h 236949"/>
                <a:gd name="connsiteX139" fmla="*/ 87463 w 468232"/>
                <a:gd name="connsiteY139" fmla="*/ 236759 h 2369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Lst>
              <a:rect l="l" t="t" r="r" b="b"/>
              <a:pathLst>
                <a:path w="468232" h="236949">
                  <a:moveTo>
                    <a:pt x="238777" y="236759"/>
                  </a:moveTo>
                  <a:cubicBezTo>
                    <a:pt x="214401" y="237109"/>
                    <a:pt x="190058" y="234852"/>
                    <a:pt x="166165" y="230026"/>
                  </a:cubicBezTo>
                  <a:cubicBezTo>
                    <a:pt x="159060" y="228393"/>
                    <a:pt x="152140" y="226041"/>
                    <a:pt x="145514" y="223007"/>
                  </a:cubicBezTo>
                  <a:cubicBezTo>
                    <a:pt x="135946" y="219683"/>
                    <a:pt x="128760" y="211697"/>
                    <a:pt x="126481" y="201858"/>
                  </a:cubicBezTo>
                  <a:cubicBezTo>
                    <a:pt x="125303" y="193121"/>
                    <a:pt x="128504" y="184365"/>
                    <a:pt x="135046" y="178432"/>
                  </a:cubicBezTo>
                  <a:cubicBezTo>
                    <a:pt x="147231" y="166830"/>
                    <a:pt x="161416" y="157513"/>
                    <a:pt x="176919" y="150928"/>
                  </a:cubicBezTo>
                  <a:cubicBezTo>
                    <a:pt x="182248" y="148462"/>
                    <a:pt x="187768" y="146376"/>
                    <a:pt x="193097" y="144289"/>
                  </a:cubicBezTo>
                  <a:lnTo>
                    <a:pt x="197190" y="142677"/>
                  </a:lnTo>
                  <a:cubicBezTo>
                    <a:pt x="200890" y="141567"/>
                    <a:pt x="203785" y="138682"/>
                    <a:pt x="204898" y="134994"/>
                  </a:cubicBezTo>
                  <a:cubicBezTo>
                    <a:pt x="205343" y="131834"/>
                    <a:pt x="204163" y="128661"/>
                    <a:pt x="201758" y="126553"/>
                  </a:cubicBezTo>
                  <a:cubicBezTo>
                    <a:pt x="183036" y="107591"/>
                    <a:pt x="173488" y="81468"/>
                    <a:pt x="175587" y="54948"/>
                  </a:cubicBezTo>
                  <a:cubicBezTo>
                    <a:pt x="176729" y="27065"/>
                    <a:pt x="192241" y="9330"/>
                    <a:pt x="221838" y="2027"/>
                  </a:cubicBezTo>
                  <a:cubicBezTo>
                    <a:pt x="233039" y="-881"/>
                    <a:pt x="244801" y="-881"/>
                    <a:pt x="256002" y="2027"/>
                  </a:cubicBezTo>
                  <a:cubicBezTo>
                    <a:pt x="285599" y="9330"/>
                    <a:pt x="301111" y="27065"/>
                    <a:pt x="302253" y="54948"/>
                  </a:cubicBezTo>
                  <a:cubicBezTo>
                    <a:pt x="304255" y="81581"/>
                    <a:pt x="294447" y="107750"/>
                    <a:pt x="275416" y="126553"/>
                  </a:cubicBezTo>
                  <a:cubicBezTo>
                    <a:pt x="273006" y="128622"/>
                    <a:pt x="271792" y="131753"/>
                    <a:pt x="272180" y="134900"/>
                  </a:cubicBezTo>
                  <a:cubicBezTo>
                    <a:pt x="273300" y="138637"/>
                    <a:pt x="276234" y="141561"/>
                    <a:pt x="279984" y="142677"/>
                  </a:cubicBezTo>
                  <a:lnTo>
                    <a:pt x="284076" y="144289"/>
                  </a:lnTo>
                  <a:cubicBezTo>
                    <a:pt x="289406" y="146376"/>
                    <a:pt x="294925" y="148462"/>
                    <a:pt x="300255" y="150928"/>
                  </a:cubicBezTo>
                  <a:cubicBezTo>
                    <a:pt x="315773" y="157537"/>
                    <a:pt x="329985" y="166851"/>
                    <a:pt x="342223" y="178432"/>
                  </a:cubicBezTo>
                  <a:cubicBezTo>
                    <a:pt x="348012" y="184847"/>
                    <a:pt x="350567" y="193533"/>
                    <a:pt x="349170" y="202047"/>
                  </a:cubicBezTo>
                  <a:cubicBezTo>
                    <a:pt x="347368" y="211463"/>
                    <a:pt x="340929" y="219342"/>
                    <a:pt x="332040" y="223007"/>
                  </a:cubicBezTo>
                  <a:lnTo>
                    <a:pt x="332040" y="223007"/>
                  </a:lnTo>
                  <a:cubicBezTo>
                    <a:pt x="325414" y="226041"/>
                    <a:pt x="318494" y="228392"/>
                    <a:pt x="311389" y="230025"/>
                  </a:cubicBezTo>
                  <a:cubicBezTo>
                    <a:pt x="287498" y="234859"/>
                    <a:pt x="263154" y="237116"/>
                    <a:pt x="238777" y="236759"/>
                  </a:cubicBezTo>
                  <a:close/>
                  <a:moveTo>
                    <a:pt x="238777" y="12744"/>
                  </a:moveTo>
                  <a:cubicBezTo>
                    <a:pt x="234093" y="12829"/>
                    <a:pt x="229433" y="13434"/>
                    <a:pt x="224883" y="14546"/>
                  </a:cubicBezTo>
                  <a:cubicBezTo>
                    <a:pt x="200901" y="20426"/>
                    <a:pt x="189291" y="33514"/>
                    <a:pt x="188434" y="55423"/>
                  </a:cubicBezTo>
                  <a:cubicBezTo>
                    <a:pt x="186666" y="78456"/>
                    <a:pt x="195078" y="101110"/>
                    <a:pt x="211465" y="117449"/>
                  </a:cubicBezTo>
                  <a:cubicBezTo>
                    <a:pt x="217051" y="122575"/>
                    <a:pt x="219572" y="130221"/>
                    <a:pt x="218126" y="137650"/>
                  </a:cubicBezTo>
                  <a:cubicBezTo>
                    <a:pt x="216211" y="145634"/>
                    <a:pt x="210318" y="152080"/>
                    <a:pt x="202519" y="154721"/>
                  </a:cubicBezTo>
                  <a:lnTo>
                    <a:pt x="198427" y="156334"/>
                  </a:lnTo>
                  <a:cubicBezTo>
                    <a:pt x="193193" y="158325"/>
                    <a:pt x="187863" y="160317"/>
                    <a:pt x="182915" y="162688"/>
                  </a:cubicBezTo>
                  <a:cubicBezTo>
                    <a:pt x="168832" y="168626"/>
                    <a:pt x="155937" y="177043"/>
                    <a:pt x="144848" y="187536"/>
                  </a:cubicBezTo>
                  <a:cubicBezTo>
                    <a:pt x="141302" y="190530"/>
                    <a:pt x="139453" y="195066"/>
                    <a:pt x="139899" y="199676"/>
                  </a:cubicBezTo>
                  <a:cubicBezTo>
                    <a:pt x="141637" y="205148"/>
                    <a:pt x="145873" y="209475"/>
                    <a:pt x="151319" y="211342"/>
                  </a:cubicBezTo>
                  <a:cubicBezTo>
                    <a:pt x="157158" y="213992"/>
                    <a:pt x="163247" y="216057"/>
                    <a:pt x="169496" y="217506"/>
                  </a:cubicBezTo>
                  <a:cubicBezTo>
                    <a:pt x="215387" y="225989"/>
                    <a:pt x="262453" y="225989"/>
                    <a:pt x="308344" y="217506"/>
                  </a:cubicBezTo>
                  <a:cubicBezTo>
                    <a:pt x="314593" y="216057"/>
                    <a:pt x="320681" y="213992"/>
                    <a:pt x="326520" y="211342"/>
                  </a:cubicBezTo>
                  <a:cubicBezTo>
                    <a:pt x="331411" y="209333"/>
                    <a:pt x="334979" y="205031"/>
                    <a:pt x="336037" y="199866"/>
                  </a:cubicBezTo>
                  <a:cubicBezTo>
                    <a:pt x="336801" y="195452"/>
                    <a:pt x="335545" y="190930"/>
                    <a:pt x="332611" y="187537"/>
                  </a:cubicBezTo>
                  <a:cubicBezTo>
                    <a:pt x="321505" y="177041"/>
                    <a:pt x="308615" y="168596"/>
                    <a:pt x="294545" y="162593"/>
                  </a:cubicBezTo>
                  <a:cubicBezTo>
                    <a:pt x="289596" y="160317"/>
                    <a:pt x="284267" y="158325"/>
                    <a:pt x="279128" y="156334"/>
                  </a:cubicBezTo>
                  <a:lnTo>
                    <a:pt x="274940" y="154721"/>
                  </a:lnTo>
                  <a:cubicBezTo>
                    <a:pt x="267097" y="152010"/>
                    <a:pt x="261179" y="145504"/>
                    <a:pt x="259238" y="137460"/>
                  </a:cubicBezTo>
                  <a:cubicBezTo>
                    <a:pt x="257924" y="130050"/>
                    <a:pt x="260468" y="122481"/>
                    <a:pt x="265995" y="117354"/>
                  </a:cubicBezTo>
                  <a:cubicBezTo>
                    <a:pt x="282489" y="101123"/>
                    <a:pt x="290922" y="78445"/>
                    <a:pt x="289025" y="55423"/>
                  </a:cubicBezTo>
                  <a:cubicBezTo>
                    <a:pt x="288168" y="33420"/>
                    <a:pt x="276558" y="20426"/>
                    <a:pt x="252576" y="14546"/>
                  </a:cubicBezTo>
                  <a:cubicBezTo>
                    <a:pt x="247995" y="13429"/>
                    <a:pt x="243303" y="12824"/>
                    <a:pt x="238587" y="12744"/>
                  </a:cubicBezTo>
                  <a:close/>
                  <a:moveTo>
                    <a:pt x="329185" y="217127"/>
                  </a:moveTo>
                  <a:lnTo>
                    <a:pt x="329185" y="217127"/>
                  </a:lnTo>
                  <a:close/>
                  <a:moveTo>
                    <a:pt x="389330" y="236759"/>
                  </a:moveTo>
                  <a:lnTo>
                    <a:pt x="384953" y="236759"/>
                  </a:lnTo>
                  <a:cubicBezTo>
                    <a:pt x="374776" y="236701"/>
                    <a:pt x="364611" y="236100"/>
                    <a:pt x="354499" y="234957"/>
                  </a:cubicBezTo>
                  <a:cubicBezTo>
                    <a:pt x="350994" y="234618"/>
                    <a:pt x="348429" y="231511"/>
                    <a:pt x="348770" y="228018"/>
                  </a:cubicBezTo>
                  <a:cubicBezTo>
                    <a:pt x="348776" y="227960"/>
                    <a:pt x="348782" y="227902"/>
                    <a:pt x="348789" y="227844"/>
                  </a:cubicBezTo>
                  <a:cubicBezTo>
                    <a:pt x="349137" y="224299"/>
                    <a:pt x="352301" y="221706"/>
                    <a:pt x="355859" y="222052"/>
                  </a:cubicBezTo>
                  <a:cubicBezTo>
                    <a:pt x="355881" y="222054"/>
                    <a:pt x="355904" y="222056"/>
                    <a:pt x="355927" y="222059"/>
                  </a:cubicBezTo>
                  <a:cubicBezTo>
                    <a:pt x="365619" y="223261"/>
                    <a:pt x="375376" y="223863"/>
                    <a:pt x="385143" y="223861"/>
                  </a:cubicBezTo>
                  <a:lnTo>
                    <a:pt x="389140" y="223861"/>
                  </a:lnTo>
                  <a:cubicBezTo>
                    <a:pt x="405110" y="224068"/>
                    <a:pt x="421059" y="222606"/>
                    <a:pt x="436723" y="219498"/>
                  </a:cubicBezTo>
                  <a:cubicBezTo>
                    <a:pt x="440916" y="218527"/>
                    <a:pt x="444998" y="217128"/>
                    <a:pt x="448904" y="215325"/>
                  </a:cubicBezTo>
                  <a:cubicBezTo>
                    <a:pt x="451792" y="214214"/>
                    <a:pt x="453957" y="211773"/>
                    <a:pt x="454709" y="208781"/>
                  </a:cubicBezTo>
                  <a:cubicBezTo>
                    <a:pt x="455137" y="206351"/>
                    <a:pt x="454476" y="203856"/>
                    <a:pt x="452901" y="201952"/>
                  </a:cubicBezTo>
                  <a:cubicBezTo>
                    <a:pt x="445344" y="194796"/>
                    <a:pt x="436540" y="189075"/>
                    <a:pt x="426921" y="185071"/>
                  </a:cubicBezTo>
                  <a:cubicBezTo>
                    <a:pt x="423400" y="183364"/>
                    <a:pt x="419688" y="182036"/>
                    <a:pt x="416072" y="180613"/>
                  </a:cubicBezTo>
                  <a:lnTo>
                    <a:pt x="413407" y="179570"/>
                  </a:lnTo>
                  <a:cubicBezTo>
                    <a:pt x="407318" y="177431"/>
                    <a:pt x="402731" y="172360"/>
                    <a:pt x="401226" y="166102"/>
                  </a:cubicBezTo>
                  <a:cubicBezTo>
                    <a:pt x="400128" y="160288"/>
                    <a:pt x="402147" y="154322"/>
                    <a:pt x="406555" y="150359"/>
                  </a:cubicBezTo>
                  <a:cubicBezTo>
                    <a:pt x="417566" y="139406"/>
                    <a:pt x="423172" y="124173"/>
                    <a:pt x="421877" y="108723"/>
                  </a:cubicBezTo>
                  <a:cubicBezTo>
                    <a:pt x="421956" y="95100"/>
                    <a:pt x="411677" y="83627"/>
                    <a:pt x="398086" y="82168"/>
                  </a:cubicBezTo>
                  <a:cubicBezTo>
                    <a:pt x="392042" y="80522"/>
                    <a:pt x="385667" y="80522"/>
                    <a:pt x="379623" y="82168"/>
                  </a:cubicBezTo>
                  <a:cubicBezTo>
                    <a:pt x="366032" y="83627"/>
                    <a:pt x="355753" y="95100"/>
                    <a:pt x="355832" y="108723"/>
                  </a:cubicBezTo>
                  <a:cubicBezTo>
                    <a:pt x="354588" y="124184"/>
                    <a:pt x="360226" y="139409"/>
                    <a:pt x="371249" y="150359"/>
                  </a:cubicBezTo>
                  <a:cubicBezTo>
                    <a:pt x="375899" y="154553"/>
                    <a:pt x="378177" y="160761"/>
                    <a:pt x="377339" y="166956"/>
                  </a:cubicBezTo>
                  <a:cubicBezTo>
                    <a:pt x="375959" y="172362"/>
                    <a:pt x="371903" y="176690"/>
                    <a:pt x="366585" y="178432"/>
                  </a:cubicBezTo>
                  <a:lnTo>
                    <a:pt x="365539" y="178432"/>
                  </a:lnTo>
                  <a:cubicBezTo>
                    <a:pt x="362201" y="179715"/>
                    <a:pt x="358452" y="178059"/>
                    <a:pt x="357164" y="174733"/>
                  </a:cubicBezTo>
                  <a:cubicBezTo>
                    <a:pt x="355876" y="171407"/>
                    <a:pt x="357538" y="167670"/>
                    <a:pt x="360875" y="166387"/>
                  </a:cubicBezTo>
                  <a:lnTo>
                    <a:pt x="361922" y="166387"/>
                  </a:lnTo>
                  <a:cubicBezTo>
                    <a:pt x="363445" y="165818"/>
                    <a:pt x="364492" y="164964"/>
                    <a:pt x="364587" y="164300"/>
                  </a:cubicBezTo>
                  <a:cubicBezTo>
                    <a:pt x="364682" y="163636"/>
                    <a:pt x="364587" y="161550"/>
                    <a:pt x="362017" y="159463"/>
                  </a:cubicBezTo>
                  <a:cubicBezTo>
                    <a:pt x="348595" y="145903"/>
                    <a:pt x="341663" y="127251"/>
                    <a:pt x="342984" y="108249"/>
                  </a:cubicBezTo>
                  <a:cubicBezTo>
                    <a:pt x="342979" y="88842"/>
                    <a:pt x="357299" y="72387"/>
                    <a:pt x="376578" y="69649"/>
                  </a:cubicBezTo>
                  <a:cubicBezTo>
                    <a:pt x="384685" y="67501"/>
                    <a:pt x="393214" y="67501"/>
                    <a:pt x="401321" y="69649"/>
                  </a:cubicBezTo>
                  <a:cubicBezTo>
                    <a:pt x="420600" y="72387"/>
                    <a:pt x="434920" y="88842"/>
                    <a:pt x="434915" y="108249"/>
                  </a:cubicBezTo>
                  <a:cubicBezTo>
                    <a:pt x="436418" y="127305"/>
                    <a:pt x="429461" y="146059"/>
                    <a:pt x="415882" y="159558"/>
                  </a:cubicBezTo>
                  <a:cubicBezTo>
                    <a:pt x="414693" y="160522"/>
                    <a:pt x="414083" y="162025"/>
                    <a:pt x="414264" y="163542"/>
                  </a:cubicBezTo>
                  <a:cubicBezTo>
                    <a:pt x="414848" y="165484"/>
                    <a:pt x="416394" y="166989"/>
                    <a:pt x="418356" y="167525"/>
                  </a:cubicBezTo>
                  <a:lnTo>
                    <a:pt x="421020" y="168568"/>
                  </a:lnTo>
                  <a:cubicBezTo>
                    <a:pt x="424922" y="170086"/>
                    <a:pt x="428824" y="171603"/>
                    <a:pt x="432631" y="173310"/>
                  </a:cubicBezTo>
                  <a:cubicBezTo>
                    <a:pt x="443635" y="177974"/>
                    <a:pt x="453696" y="184595"/>
                    <a:pt x="462323" y="192848"/>
                  </a:cubicBezTo>
                  <a:cubicBezTo>
                    <a:pt x="466889" y="197700"/>
                    <a:pt x="468898" y="204410"/>
                    <a:pt x="467747" y="210962"/>
                  </a:cubicBezTo>
                  <a:cubicBezTo>
                    <a:pt x="466391" y="218124"/>
                    <a:pt x="461535" y="224138"/>
                    <a:pt x="454804" y="226991"/>
                  </a:cubicBezTo>
                  <a:cubicBezTo>
                    <a:pt x="450050" y="229189"/>
                    <a:pt x="445073" y="230874"/>
                    <a:pt x="439959" y="232017"/>
                  </a:cubicBezTo>
                  <a:cubicBezTo>
                    <a:pt x="423238" y="235403"/>
                    <a:pt x="406201" y="236992"/>
                    <a:pt x="389140" y="236759"/>
                  </a:cubicBezTo>
                  <a:close/>
                  <a:moveTo>
                    <a:pt x="87653" y="236759"/>
                  </a:moveTo>
                  <a:cubicBezTo>
                    <a:pt x="68774" y="236996"/>
                    <a:pt x="49922" y="235247"/>
                    <a:pt x="31410" y="231543"/>
                  </a:cubicBezTo>
                  <a:cubicBezTo>
                    <a:pt x="25810" y="230271"/>
                    <a:pt x="20357" y="228428"/>
                    <a:pt x="15136" y="226042"/>
                  </a:cubicBezTo>
                  <a:cubicBezTo>
                    <a:pt x="7535" y="223038"/>
                    <a:pt x="1885" y="216523"/>
                    <a:pt x="5" y="208592"/>
                  </a:cubicBezTo>
                  <a:cubicBezTo>
                    <a:pt x="-883" y="201523"/>
                    <a:pt x="1704" y="194460"/>
                    <a:pt x="6952" y="189623"/>
                  </a:cubicBezTo>
                  <a:cubicBezTo>
                    <a:pt x="16471" y="180536"/>
                    <a:pt x="27562" y="173242"/>
                    <a:pt x="39689" y="168095"/>
                  </a:cubicBezTo>
                  <a:cubicBezTo>
                    <a:pt x="43782" y="166197"/>
                    <a:pt x="47969" y="164585"/>
                    <a:pt x="52251" y="162973"/>
                  </a:cubicBezTo>
                  <a:lnTo>
                    <a:pt x="55392" y="161740"/>
                  </a:lnTo>
                  <a:cubicBezTo>
                    <a:pt x="57745" y="161012"/>
                    <a:pt x="59615" y="159218"/>
                    <a:pt x="60436" y="156903"/>
                  </a:cubicBezTo>
                  <a:cubicBezTo>
                    <a:pt x="60619" y="154930"/>
                    <a:pt x="59841" y="152989"/>
                    <a:pt x="58342" y="151687"/>
                  </a:cubicBezTo>
                  <a:cubicBezTo>
                    <a:pt x="43514" y="136844"/>
                    <a:pt x="35847" y="116339"/>
                    <a:pt x="37310" y="95446"/>
                  </a:cubicBezTo>
                  <a:cubicBezTo>
                    <a:pt x="37881" y="80176"/>
                    <a:pt x="44733" y="60544"/>
                    <a:pt x="74044" y="53336"/>
                  </a:cubicBezTo>
                  <a:cubicBezTo>
                    <a:pt x="78444" y="52296"/>
                    <a:pt x="82942" y="51724"/>
                    <a:pt x="87463" y="51629"/>
                  </a:cubicBezTo>
                  <a:cubicBezTo>
                    <a:pt x="92047" y="51718"/>
                    <a:pt x="96609" y="52290"/>
                    <a:pt x="101072" y="53336"/>
                  </a:cubicBezTo>
                  <a:cubicBezTo>
                    <a:pt x="130288" y="60544"/>
                    <a:pt x="137235" y="80176"/>
                    <a:pt x="137806" y="95446"/>
                  </a:cubicBezTo>
                  <a:cubicBezTo>
                    <a:pt x="139360" y="116370"/>
                    <a:pt x="131639" y="136923"/>
                    <a:pt x="116679" y="151686"/>
                  </a:cubicBezTo>
                  <a:cubicBezTo>
                    <a:pt x="115204" y="152959"/>
                    <a:pt x="114456" y="154876"/>
                    <a:pt x="114680" y="156808"/>
                  </a:cubicBezTo>
                  <a:cubicBezTo>
                    <a:pt x="115415" y="159163"/>
                    <a:pt x="117265" y="161008"/>
                    <a:pt x="119629" y="161739"/>
                  </a:cubicBezTo>
                  <a:lnTo>
                    <a:pt x="122770" y="162973"/>
                  </a:lnTo>
                  <a:cubicBezTo>
                    <a:pt x="126222" y="163895"/>
                    <a:pt x="128270" y="167431"/>
                    <a:pt x="127345" y="170872"/>
                  </a:cubicBezTo>
                  <a:cubicBezTo>
                    <a:pt x="126420" y="174312"/>
                    <a:pt x="122871" y="176354"/>
                    <a:pt x="119419" y="175431"/>
                  </a:cubicBezTo>
                  <a:cubicBezTo>
                    <a:pt x="118964" y="175310"/>
                    <a:pt x="118524" y="175139"/>
                    <a:pt x="118106" y="174923"/>
                  </a:cubicBezTo>
                  <a:lnTo>
                    <a:pt x="114966" y="173785"/>
                  </a:lnTo>
                  <a:cubicBezTo>
                    <a:pt x="108461" y="171528"/>
                    <a:pt x="103550" y="166135"/>
                    <a:pt x="101928" y="159463"/>
                  </a:cubicBezTo>
                  <a:cubicBezTo>
                    <a:pt x="100765" y="153248"/>
                    <a:pt x="102885" y="146874"/>
                    <a:pt x="107543" y="142582"/>
                  </a:cubicBezTo>
                  <a:cubicBezTo>
                    <a:pt x="119971" y="130355"/>
                    <a:pt x="126316" y="113263"/>
                    <a:pt x="124863" y="95920"/>
                  </a:cubicBezTo>
                  <a:cubicBezTo>
                    <a:pt x="124197" y="79797"/>
                    <a:pt x="115347" y="70218"/>
                    <a:pt x="97931" y="65855"/>
                  </a:cubicBezTo>
                  <a:cubicBezTo>
                    <a:pt x="94508" y="64994"/>
                    <a:pt x="90993" y="64549"/>
                    <a:pt x="87463" y="64527"/>
                  </a:cubicBezTo>
                  <a:cubicBezTo>
                    <a:pt x="83965" y="64561"/>
                    <a:pt x="80483" y="65006"/>
                    <a:pt x="77090" y="65855"/>
                  </a:cubicBezTo>
                  <a:cubicBezTo>
                    <a:pt x="59389" y="70218"/>
                    <a:pt x="50824" y="79797"/>
                    <a:pt x="50253" y="95920"/>
                  </a:cubicBezTo>
                  <a:cubicBezTo>
                    <a:pt x="48854" y="113256"/>
                    <a:pt x="55190" y="130327"/>
                    <a:pt x="67573" y="142582"/>
                  </a:cubicBezTo>
                  <a:cubicBezTo>
                    <a:pt x="72136" y="146971"/>
                    <a:pt x="74206" y="153337"/>
                    <a:pt x="73093" y="159559"/>
                  </a:cubicBezTo>
                  <a:cubicBezTo>
                    <a:pt x="71477" y="166180"/>
                    <a:pt x="66605" y="171535"/>
                    <a:pt x="60150" y="173785"/>
                  </a:cubicBezTo>
                  <a:lnTo>
                    <a:pt x="56915" y="175017"/>
                  </a:lnTo>
                  <a:cubicBezTo>
                    <a:pt x="52918" y="176535"/>
                    <a:pt x="48921" y="178052"/>
                    <a:pt x="45114" y="179854"/>
                  </a:cubicBezTo>
                  <a:cubicBezTo>
                    <a:pt x="34373" y="184386"/>
                    <a:pt x="24540" y="190812"/>
                    <a:pt x="16088" y="198823"/>
                  </a:cubicBezTo>
                  <a:cubicBezTo>
                    <a:pt x="13759" y="200792"/>
                    <a:pt x="12521" y="203755"/>
                    <a:pt x="12757" y="206789"/>
                  </a:cubicBezTo>
                  <a:cubicBezTo>
                    <a:pt x="12757" y="209729"/>
                    <a:pt x="16088" y="212575"/>
                    <a:pt x="20656" y="214756"/>
                  </a:cubicBezTo>
                  <a:cubicBezTo>
                    <a:pt x="25073" y="216717"/>
                    <a:pt x="29660" y="218272"/>
                    <a:pt x="34360" y="219403"/>
                  </a:cubicBezTo>
                  <a:cubicBezTo>
                    <a:pt x="51909" y="222847"/>
                    <a:pt x="69769" y="224468"/>
                    <a:pt x="87653" y="224240"/>
                  </a:cubicBezTo>
                  <a:cubicBezTo>
                    <a:pt x="99644" y="224240"/>
                    <a:pt x="109732" y="223576"/>
                    <a:pt x="119153" y="222723"/>
                  </a:cubicBezTo>
                  <a:cubicBezTo>
                    <a:pt x="122727" y="222408"/>
                    <a:pt x="125880" y="225041"/>
                    <a:pt x="126196" y="228603"/>
                  </a:cubicBezTo>
                  <a:cubicBezTo>
                    <a:pt x="126511" y="232164"/>
                    <a:pt x="123869" y="235307"/>
                    <a:pt x="120295" y="235621"/>
                  </a:cubicBezTo>
                  <a:cubicBezTo>
                    <a:pt x="110398" y="236095"/>
                    <a:pt x="100025" y="236475"/>
                    <a:pt x="87463" y="236759"/>
                  </a:cubicBezTo>
                  <a:close/>
                </a:path>
              </a:pathLst>
            </a:custGeom>
            <a:solidFill>
              <a:srgbClr val="FFFFFF"/>
            </a:solidFill>
            <a:ln w="9500" cap="flat">
              <a:noFill/>
              <a:prstDash val="solid"/>
              <a:miter/>
            </a:ln>
          </p:spPr>
          <p:txBody>
            <a:bodyPr rtlCol="0" anchor="ctr"/>
            <a:lstStyle/>
            <a:p>
              <a:endParaRPr lang="en-US"/>
            </a:p>
          </p:txBody>
        </p:sp>
      </p:grpSp>
      <p:sp>
        <p:nvSpPr>
          <p:cNvPr id="25" name="TextBox 956">
            <a:extLst>
              <a:ext uri="{FF2B5EF4-FFF2-40B4-BE49-F238E27FC236}">
                <a16:creationId xmlns:a16="http://schemas.microsoft.com/office/drawing/2014/main" id="{2E64529A-5052-3D72-B6FE-F84DF46279DF}"/>
              </a:ext>
            </a:extLst>
          </p:cNvPr>
          <p:cNvSpPr txBox="1">
            <a:spLocks noChangeArrowheads="1"/>
          </p:cNvSpPr>
          <p:nvPr/>
        </p:nvSpPr>
        <p:spPr bwMode="auto">
          <a:xfrm>
            <a:off x="247041" y="5712064"/>
            <a:ext cx="2107750" cy="533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sz="1050" dirty="0">
                <a:latin typeface="Montserrat Light" panose="00000400000000000000" pitchFamily="50" charset="0"/>
                <a:cs typeface="Open Sans" panose="020B0606030504020204" pitchFamily="34" charset="0"/>
              </a:rPr>
              <a:t>Lorem ipsum dolor sit amet, consectetur adipiscing elit, sed do </a:t>
            </a:r>
            <a:r>
              <a:rPr lang="en-US" altLang="ru-RU" sz="1050" dirty="0" err="1">
                <a:latin typeface="Montserrat Light" panose="00000400000000000000" pitchFamily="50" charset="0"/>
                <a:cs typeface="Open Sans" panose="020B0606030504020204" pitchFamily="34" charset="0"/>
              </a:rPr>
              <a:t>eiusmod</a:t>
            </a:r>
            <a:r>
              <a:rPr lang="en-US" altLang="ru-RU" sz="1050" dirty="0">
                <a:latin typeface="Montserrat Light" panose="00000400000000000000" pitchFamily="50" charset="0"/>
                <a:cs typeface="Open Sans" panose="020B0606030504020204" pitchFamily="34" charset="0"/>
              </a:rPr>
              <a:t> </a:t>
            </a:r>
            <a:r>
              <a:rPr lang="en-US" altLang="ru-RU" sz="1050" dirty="0" err="1">
                <a:latin typeface="Montserrat Light" panose="00000400000000000000" pitchFamily="50" charset="0"/>
                <a:cs typeface="Open Sans" panose="020B0606030504020204" pitchFamily="34" charset="0"/>
              </a:rPr>
              <a:t>tempor</a:t>
            </a:r>
            <a:endParaRPr lang="ru-RU" altLang="ru-RU" sz="1050" dirty="0">
              <a:latin typeface="Montserrat Light" panose="00000400000000000000" pitchFamily="50" charset="0"/>
              <a:cs typeface="Open Sans" panose="020B0606030504020204" pitchFamily="34" charset="0"/>
            </a:endParaRPr>
          </a:p>
        </p:txBody>
      </p:sp>
      <p:sp>
        <p:nvSpPr>
          <p:cNvPr id="26" name="TextBox 956">
            <a:extLst>
              <a:ext uri="{FF2B5EF4-FFF2-40B4-BE49-F238E27FC236}">
                <a16:creationId xmlns:a16="http://schemas.microsoft.com/office/drawing/2014/main" id="{03F3CEC4-67B2-66DC-8346-BF5B1766A431}"/>
              </a:ext>
            </a:extLst>
          </p:cNvPr>
          <p:cNvSpPr txBox="1">
            <a:spLocks noChangeArrowheads="1"/>
          </p:cNvSpPr>
          <p:nvPr/>
        </p:nvSpPr>
        <p:spPr bwMode="auto">
          <a:xfrm>
            <a:off x="198205" y="5372813"/>
            <a:ext cx="2107750" cy="3415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dirty="0">
                <a:solidFill>
                  <a:schemeClr val="tx2"/>
                </a:solidFill>
                <a:latin typeface="+mj-lt"/>
                <a:cs typeface="Open Sans" panose="020B0606030504020204" pitchFamily="34" charset="0"/>
              </a:rPr>
              <a:t>TITLE</a:t>
            </a:r>
            <a:endParaRPr lang="ru-RU" altLang="ru-RU" dirty="0">
              <a:solidFill>
                <a:schemeClr val="tx2"/>
              </a:solidFill>
              <a:latin typeface="+mj-lt"/>
              <a:cs typeface="Open Sans" panose="020B0606030504020204" pitchFamily="34" charset="0"/>
            </a:endParaRPr>
          </a:p>
        </p:txBody>
      </p:sp>
      <p:sp>
        <p:nvSpPr>
          <p:cNvPr id="27" name="TextBox 956">
            <a:extLst>
              <a:ext uri="{FF2B5EF4-FFF2-40B4-BE49-F238E27FC236}">
                <a16:creationId xmlns:a16="http://schemas.microsoft.com/office/drawing/2014/main" id="{26FC4F7B-94E3-E14F-511F-DF89F1E8B2A5}"/>
              </a:ext>
            </a:extLst>
          </p:cNvPr>
          <p:cNvSpPr txBox="1">
            <a:spLocks noChangeArrowheads="1"/>
          </p:cNvSpPr>
          <p:nvPr/>
        </p:nvSpPr>
        <p:spPr bwMode="auto">
          <a:xfrm>
            <a:off x="1278112" y="3331126"/>
            <a:ext cx="2107750" cy="533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sz="1050" dirty="0">
                <a:latin typeface="Montserrat Light" panose="00000400000000000000" pitchFamily="50" charset="0"/>
                <a:cs typeface="Open Sans" panose="020B0606030504020204" pitchFamily="34" charset="0"/>
              </a:rPr>
              <a:t>Lorem ipsum dolor sit amet, consectetur adipiscing elit, sed do </a:t>
            </a:r>
            <a:r>
              <a:rPr lang="en-US" altLang="ru-RU" sz="1050" dirty="0" err="1">
                <a:latin typeface="Montserrat Light" panose="00000400000000000000" pitchFamily="50" charset="0"/>
                <a:cs typeface="Open Sans" panose="020B0606030504020204" pitchFamily="34" charset="0"/>
              </a:rPr>
              <a:t>eiusmod</a:t>
            </a:r>
            <a:r>
              <a:rPr lang="en-US" altLang="ru-RU" sz="1050" dirty="0">
                <a:latin typeface="Montserrat Light" panose="00000400000000000000" pitchFamily="50" charset="0"/>
                <a:cs typeface="Open Sans" panose="020B0606030504020204" pitchFamily="34" charset="0"/>
              </a:rPr>
              <a:t> </a:t>
            </a:r>
            <a:r>
              <a:rPr lang="en-US" altLang="ru-RU" sz="1050" dirty="0" err="1">
                <a:latin typeface="Montserrat Light" panose="00000400000000000000" pitchFamily="50" charset="0"/>
                <a:cs typeface="Open Sans" panose="020B0606030504020204" pitchFamily="34" charset="0"/>
              </a:rPr>
              <a:t>tempor</a:t>
            </a:r>
            <a:endParaRPr lang="ru-RU" altLang="ru-RU" sz="1050" dirty="0">
              <a:latin typeface="Montserrat Light" panose="00000400000000000000" pitchFamily="50" charset="0"/>
              <a:cs typeface="Open Sans" panose="020B0606030504020204" pitchFamily="34" charset="0"/>
            </a:endParaRPr>
          </a:p>
        </p:txBody>
      </p:sp>
      <p:sp>
        <p:nvSpPr>
          <p:cNvPr id="28" name="TextBox 956">
            <a:extLst>
              <a:ext uri="{FF2B5EF4-FFF2-40B4-BE49-F238E27FC236}">
                <a16:creationId xmlns:a16="http://schemas.microsoft.com/office/drawing/2014/main" id="{2F72F164-5054-7DAF-3E35-62E13A922E34}"/>
              </a:ext>
            </a:extLst>
          </p:cNvPr>
          <p:cNvSpPr txBox="1">
            <a:spLocks noChangeArrowheads="1"/>
          </p:cNvSpPr>
          <p:nvPr/>
        </p:nvSpPr>
        <p:spPr bwMode="auto">
          <a:xfrm>
            <a:off x="1229276" y="2991875"/>
            <a:ext cx="2107750" cy="3415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dirty="0">
                <a:solidFill>
                  <a:schemeClr val="tx2"/>
                </a:solidFill>
                <a:latin typeface="+mj-lt"/>
                <a:cs typeface="Open Sans" panose="020B0606030504020204" pitchFamily="34" charset="0"/>
              </a:rPr>
              <a:t>TITLE</a:t>
            </a:r>
            <a:endParaRPr lang="ru-RU" altLang="ru-RU" dirty="0">
              <a:solidFill>
                <a:schemeClr val="tx2"/>
              </a:solidFill>
              <a:latin typeface="+mj-lt"/>
              <a:cs typeface="Open Sans" panose="020B0606030504020204" pitchFamily="34" charset="0"/>
            </a:endParaRPr>
          </a:p>
        </p:txBody>
      </p:sp>
      <p:sp>
        <p:nvSpPr>
          <p:cNvPr id="29" name="TextBox 956">
            <a:extLst>
              <a:ext uri="{FF2B5EF4-FFF2-40B4-BE49-F238E27FC236}">
                <a16:creationId xmlns:a16="http://schemas.microsoft.com/office/drawing/2014/main" id="{147F5648-71FB-7A7D-E935-9062B2B0DCB5}"/>
              </a:ext>
            </a:extLst>
          </p:cNvPr>
          <p:cNvSpPr txBox="1">
            <a:spLocks noChangeArrowheads="1"/>
          </p:cNvSpPr>
          <p:nvPr/>
        </p:nvSpPr>
        <p:spPr bwMode="auto">
          <a:xfrm>
            <a:off x="5090961" y="1315568"/>
            <a:ext cx="2107750"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ru-RU" sz="1050" dirty="0">
                <a:latin typeface="Montserrat Light" panose="00000400000000000000" pitchFamily="50" charset="0"/>
                <a:cs typeface="Open Sans" panose="020B0606030504020204" pitchFamily="34" charset="0"/>
              </a:rPr>
              <a:t>Lorem ipsum dolor sit amet, consectetur adipiscing elit, sed do </a:t>
            </a:r>
            <a:r>
              <a:rPr lang="en-US" altLang="ru-RU" sz="1050" dirty="0" err="1">
                <a:latin typeface="Montserrat Light" panose="00000400000000000000" pitchFamily="50" charset="0"/>
                <a:cs typeface="Open Sans" panose="020B0606030504020204" pitchFamily="34" charset="0"/>
              </a:rPr>
              <a:t>eiusmod</a:t>
            </a:r>
            <a:r>
              <a:rPr lang="en-US" altLang="ru-RU" sz="1050" dirty="0">
                <a:latin typeface="Montserrat Light" panose="00000400000000000000" pitchFamily="50" charset="0"/>
                <a:cs typeface="Open Sans" panose="020B0606030504020204" pitchFamily="34" charset="0"/>
              </a:rPr>
              <a:t> </a:t>
            </a:r>
            <a:r>
              <a:rPr lang="en-US" altLang="ru-RU" sz="1050" dirty="0" err="1">
                <a:latin typeface="Montserrat Light" panose="00000400000000000000" pitchFamily="50" charset="0"/>
                <a:cs typeface="Open Sans" panose="020B0606030504020204" pitchFamily="34" charset="0"/>
              </a:rPr>
              <a:t>tempor</a:t>
            </a:r>
            <a:endParaRPr lang="ru-RU" altLang="ru-RU" sz="1050" dirty="0">
              <a:latin typeface="Montserrat Light" panose="00000400000000000000" pitchFamily="50" charset="0"/>
              <a:cs typeface="Open Sans" panose="020B0606030504020204" pitchFamily="34" charset="0"/>
            </a:endParaRPr>
          </a:p>
        </p:txBody>
      </p:sp>
      <p:sp>
        <p:nvSpPr>
          <p:cNvPr id="30" name="TextBox 956">
            <a:extLst>
              <a:ext uri="{FF2B5EF4-FFF2-40B4-BE49-F238E27FC236}">
                <a16:creationId xmlns:a16="http://schemas.microsoft.com/office/drawing/2014/main" id="{962988DE-48C8-53EE-87B3-3444A8AEEA82}"/>
              </a:ext>
            </a:extLst>
          </p:cNvPr>
          <p:cNvSpPr txBox="1">
            <a:spLocks noChangeArrowheads="1"/>
          </p:cNvSpPr>
          <p:nvPr/>
        </p:nvSpPr>
        <p:spPr bwMode="auto">
          <a:xfrm>
            <a:off x="5042125" y="976317"/>
            <a:ext cx="21077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ru-RU" dirty="0">
                <a:solidFill>
                  <a:schemeClr val="tx2"/>
                </a:solidFill>
                <a:latin typeface="+mj-lt"/>
                <a:cs typeface="Open Sans" panose="020B0606030504020204" pitchFamily="34" charset="0"/>
              </a:rPr>
              <a:t>TITLE</a:t>
            </a:r>
            <a:endParaRPr lang="ru-RU" altLang="ru-RU" dirty="0">
              <a:solidFill>
                <a:schemeClr val="tx2"/>
              </a:solidFill>
              <a:latin typeface="+mj-lt"/>
              <a:cs typeface="Open Sans" panose="020B0606030504020204" pitchFamily="34" charset="0"/>
            </a:endParaRPr>
          </a:p>
        </p:txBody>
      </p:sp>
      <p:sp>
        <p:nvSpPr>
          <p:cNvPr id="37" name="TextBox 956">
            <a:extLst>
              <a:ext uri="{FF2B5EF4-FFF2-40B4-BE49-F238E27FC236}">
                <a16:creationId xmlns:a16="http://schemas.microsoft.com/office/drawing/2014/main" id="{09E2E471-F8D6-5844-B0D5-C8D276E0DCE2}"/>
              </a:ext>
            </a:extLst>
          </p:cNvPr>
          <p:cNvSpPr txBox="1">
            <a:spLocks noChangeArrowheads="1"/>
          </p:cNvSpPr>
          <p:nvPr/>
        </p:nvSpPr>
        <p:spPr bwMode="auto">
          <a:xfrm>
            <a:off x="9731117" y="5866649"/>
            <a:ext cx="2107750"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sz="1050" dirty="0">
                <a:latin typeface="Montserrat Light" panose="00000400000000000000" pitchFamily="50" charset="0"/>
                <a:cs typeface="Open Sans" panose="020B0606030504020204" pitchFamily="34" charset="0"/>
              </a:rPr>
              <a:t>Lorem ipsum dolor sit amet, consectetur adipiscing elit, sed do </a:t>
            </a:r>
            <a:r>
              <a:rPr lang="en-US" altLang="ru-RU" sz="1050" dirty="0" err="1">
                <a:latin typeface="Montserrat Light" panose="00000400000000000000" pitchFamily="50" charset="0"/>
                <a:cs typeface="Open Sans" panose="020B0606030504020204" pitchFamily="34" charset="0"/>
              </a:rPr>
              <a:t>eiusmod</a:t>
            </a:r>
            <a:r>
              <a:rPr lang="en-US" altLang="ru-RU" sz="1050" dirty="0">
                <a:latin typeface="Montserrat Light" panose="00000400000000000000" pitchFamily="50" charset="0"/>
                <a:cs typeface="Open Sans" panose="020B0606030504020204" pitchFamily="34" charset="0"/>
              </a:rPr>
              <a:t> </a:t>
            </a:r>
            <a:r>
              <a:rPr lang="en-US" altLang="ru-RU" sz="1050" dirty="0" err="1">
                <a:latin typeface="Montserrat Light" panose="00000400000000000000" pitchFamily="50" charset="0"/>
                <a:cs typeface="Open Sans" panose="020B0606030504020204" pitchFamily="34" charset="0"/>
              </a:rPr>
              <a:t>tempor</a:t>
            </a:r>
            <a:endParaRPr lang="ru-RU" altLang="ru-RU" sz="1050" dirty="0">
              <a:latin typeface="Montserrat Light" panose="00000400000000000000" pitchFamily="50" charset="0"/>
              <a:cs typeface="Open Sans" panose="020B0606030504020204" pitchFamily="34" charset="0"/>
            </a:endParaRPr>
          </a:p>
        </p:txBody>
      </p:sp>
      <p:sp>
        <p:nvSpPr>
          <p:cNvPr id="38" name="TextBox 956">
            <a:extLst>
              <a:ext uri="{FF2B5EF4-FFF2-40B4-BE49-F238E27FC236}">
                <a16:creationId xmlns:a16="http://schemas.microsoft.com/office/drawing/2014/main" id="{7157EE79-F88B-53B0-0D62-12C9E52A0FDA}"/>
              </a:ext>
            </a:extLst>
          </p:cNvPr>
          <p:cNvSpPr txBox="1">
            <a:spLocks noChangeArrowheads="1"/>
          </p:cNvSpPr>
          <p:nvPr/>
        </p:nvSpPr>
        <p:spPr bwMode="auto">
          <a:xfrm>
            <a:off x="9682281" y="5527398"/>
            <a:ext cx="21077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dirty="0">
                <a:solidFill>
                  <a:schemeClr val="tx2"/>
                </a:solidFill>
                <a:latin typeface="+mj-lt"/>
                <a:cs typeface="Open Sans" panose="020B0606030504020204" pitchFamily="34" charset="0"/>
              </a:rPr>
              <a:t>TITLE</a:t>
            </a:r>
            <a:endParaRPr lang="ru-RU" altLang="ru-RU" dirty="0">
              <a:solidFill>
                <a:schemeClr val="tx2"/>
              </a:solidFill>
              <a:latin typeface="+mj-lt"/>
              <a:cs typeface="Open Sans" panose="020B0606030504020204" pitchFamily="34" charset="0"/>
            </a:endParaRPr>
          </a:p>
        </p:txBody>
      </p:sp>
      <p:sp>
        <p:nvSpPr>
          <p:cNvPr id="39" name="TextBox 956">
            <a:extLst>
              <a:ext uri="{FF2B5EF4-FFF2-40B4-BE49-F238E27FC236}">
                <a16:creationId xmlns:a16="http://schemas.microsoft.com/office/drawing/2014/main" id="{E881EA89-9254-8DDE-D474-F1C8C7941B1C}"/>
              </a:ext>
            </a:extLst>
          </p:cNvPr>
          <p:cNvSpPr txBox="1">
            <a:spLocks noChangeArrowheads="1"/>
          </p:cNvSpPr>
          <p:nvPr/>
        </p:nvSpPr>
        <p:spPr bwMode="auto">
          <a:xfrm>
            <a:off x="9051189" y="3485711"/>
            <a:ext cx="2107750"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sz="1050" dirty="0">
                <a:latin typeface="Montserrat Light" panose="00000400000000000000" pitchFamily="50" charset="0"/>
                <a:cs typeface="Open Sans" panose="020B0606030504020204" pitchFamily="34" charset="0"/>
              </a:rPr>
              <a:t>Lorem ipsum dolor sit amet, consectetur adipiscing elit, sed do </a:t>
            </a:r>
            <a:r>
              <a:rPr lang="en-US" altLang="ru-RU" sz="1050" dirty="0" err="1">
                <a:latin typeface="Montserrat Light" panose="00000400000000000000" pitchFamily="50" charset="0"/>
                <a:cs typeface="Open Sans" panose="020B0606030504020204" pitchFamily="34" charset="0"/>
              </a:rPr>
              <a:t>eiusmod</a:t>
            </a:r>
            <a:r>
              <a:rPr lang="en-US" altLang="ru-RU" sz="1050" dirty="0">
                <a:latin typeface="Montserrat Light" panose="00000400000000000000" pitchFamily="50" charset="0"/>
                <a:cs typeface="Open Sans" panose="020B0606030504020204" pitchFamily="34" charset="0"/>
              </a:rPr>
              <a:t> </a:t>
            </a:r>
            <a:r>
              <a:rPr lang="en-US" altLang="ru-RU" sz="1050" dirty="0" err="1">
                <a:latin typeface="Montserrat Light" panose="00000400000000000000" pitchFamily="50" charset="0"/>
                <a:cs typeface="Open Sans" panose="020B0606030504020204" pitchFamily="34" charset="0"/>
              </a:rPr>
              <a:t>tempor</a:t>
            </a:r>
            <a:endParaRPr lang="ru-RU" altLang="ru-RU" sz="1050" dirty="0">
              <a:latin typeface="Montserrat Light" panose="00000400000000000000" pitchFamily="50" charset="0"/>
              <a:cs typeface="Open Sans" panose="020B0606030504020204" pitchFamily="34" charset="0"/>
            </a:endParaRPr>
          </a:p>
        </p:txBody>
      </p:sp>
      <p:sp>
        <p:nvSpPr>
          <p:cNvPr id="40" name="TextBox 956">
            <a:extLst>
              <a:ext uri="{FF2B5EF4-FFF2-40B4-BE49-F238E27FC236}">
                <a16:creationId xmlns:a16="http://schemas.microsoft.com/office/drawing/2014/main" id="{EB8F7BE4-A4E6-3304-7CEC-C7CE0027A90F}"/>
              </a:ext>
            </a:extLst>
          </p:cNvPr>
          <p:cNvSpPr txBox="1">
            <a:spLocks noChangeArrowheads="1"/>
          </p:cNvSpPr>
          <p:nvPr/>
        </p:nvSpPr>
        <p:spPr bwMode="auto">
          <a:xfrm>
            <a:off x="9002353" y="3146460"/>
            <a:ext cx="21077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dirty="0">
                <a:solidFill>
                  <a:schemeClr val="tx2"/>
                </a:solidFill>
                <a:latin typeface="+mj-lt"/>
                <a:cs typeface="Open Sans" panose="020B0606030504020204" pitchFamily="34" charset="0"/>
              </a:rPr>
              <a:t>TITLE</a:t>
            </a:r>
            <a:endParaRPr lang="ru-RU" altLang="ru-RU" dirty="0">
              <a:solidFill>
                <a:schemeClr val="tx2"/>
              </a:solidFill>
              <a:latin typeface="+mj-lt"/>
              <a:cs typeface="Open Sans" panose="020B0606030504020204" pitchFamily="34" charset="0"/>
            </a:endParaRPr>
          </a:p>
        </p:txBody>
      </p:sp>
    </p:spTree>
    <p:extLst>
      <p:ext uri="{BB962C8B-B14F-4D97-AF65-F5344CB8AC3E}">
        <p14:creationId xmlns:p14="http://schemas.microsoft.com/office/powerpoint/2010/main" val="18207829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eeform 4">
            <a:extLst>
              <a:ext uri="{FF2B5EF4-FFF2-40B4-BE49-F238E27FC236}">
                <a16:creationId xmlns:a16="http://schemas.microsoft.com/office/drawing/2014/main" id="{1852BD12-5A6A-AC5E-95CB-8A567AE723E5}"/>
              </a:ext>
            </a:extLst>
          </p:cNvPr>
          <p:cNvSpPr/>
          <p:nvPr/>
        </p:nvSpPr>
        <p:spPr>
          <a:xfrm>
            <a:off x="8604941" y="5252949"/>
            <a:ext cx="581388" cy="818673"/>
          </a:xfrm>
          <a:custGeom>
            <a:avLst/>
            <a:gdLst>
              <a:gd name="connsiteX0" fmla="*/ 188910 w 312205"/>
              <a:gd name="connsiteY0" fmla="*/ 261695 h 439627"/>
              <a:gd name="connsiteX1" fmla="*/ 188910 w 312205"/>
              <a:gd name="connsiteY1" fmla="*/ 181115 h 439627"/>
              <a:gd name="connsiteX2" fmla="*/ 259166 w 312205"/>
              <a:gd name="connsiteY2" fmla="*/ 181115 h 439627"/>
              <a:gd name="connsiteX3" fmla="*/ 259166 w 312205"/>
              <a:gd name="connsiteY3" fmla="*/ 261695 h 439627"/>
              <a:gd name="connsiteX4" fmla="*/ 312024 w 312205"/>
              <a:gd name="connsiteY4" fmla="*/ 261695 h 439627"/>
              <a:gd name="connsiteX5" fmla="*/ 312024 w 312205"/>
              <a:gd name="connsiteY5" fmla="*/ 328987 h 439627"/>
              <a:gd name="connsiteX6" fmla="*/ 259166 w 312205"/>
              <a:gd name="connsiteY6" fmla="*/ 328987 h 439627"/>
              <a:gd name="connsiteX7" fmla="*/ 259166 w 312205"/>
              <a:gd name="connsiteY7" fmla="*/ 439558 h 439627"/>
              <a:gd name="connsiteX8" fmla="*/ 188530 w 312205"/>
              <a:gd name="connsiteY8" fmla="*/ 439558 h 439627"/>
              <a:gd name="connsiteX9" fmla="*/ 188530 w 312205"/>
              <a:gd name="connsiteY9" fmla="*/ 328987 h 439627"/>
              <a:gd name="connsiteX10" fmla="*/ -181 w 312205"/>
              <a:gd name="connsiteY10" fmla="*/ 328987 h 439627"/>
              <a:gd name="connsiteX11" fmla="*/ -181 w 312205"/>
              <a:gd name="connsiteY11" fmla="*/ 263593 h 439627"/>
              <a:gd name="connsiteX12" fmla="*/ 161435 w 312205"/>
              <a:gd name="connsiteY12" fmla="*/ -70 h 439627"/>
              <a:gd name="connsiteX13" fmla="*/ 242719 w 312205"/>
              <a:gd name="connsiteY13" fmla="*/ -70 h 439627"/>
              <a:gd name="connsiteX14" fmla="*/ 83289 w 312205"/>
              <a:gd name="connsiteY14" fmla="*/ 261695 h 439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12205" h="439627">
                <a:moveTo>
                  <a:pt x="188910" y="261695"/>
                </a:moveTo>
                <a:lnTo>
                  <a:pt x="188910" y="181115"/>
                </a:lnTo>
                <a:lnTo>
                  <a:pt x="259166" y="181115"/>
                </a:lnTo>
                <a:lnTo>
                  <a:pt x="259166" y="261695"/>
                </a:lnTo>
                <a:lnTo>
                  <a:pt x="312024" y="261695"/>
                </a:lnTo>
                <a:lnTo>
                  <a:pt x="312024" y="328987"/>
                </a:lnTo>
                <a:lnTo>
                  <a:pt x="259166" y="328987"/>
                </a:lnTo>
                <a:lnTo>
                  <a:pt x="259166" y="439558"/>
                </a:lnTo>
                <a:lnTo>
                  <a:pt x="188530" y="439558"/>
                </a:lnTo>
                <a:lnTo>
                  <a:pt x="188530" y="328987"/>
                </a:lnTo>
                <a:lnTo>
                  <a:pt x="-181" y="328987"/>
                </a:lnTo>
                <a:lnTo>
                  <a:pt x="-181" y="263593"/>
                </a:lnTo>
                <a:lnTo>
                  <a:pt x="161435" y="-70"/>
                </a:lnTo>
                <a:lnTo>
                  <a:pt x="242719" y="-70"/>
                </a:lnTo>
                <a:lnTo>
                  <a:pt x="83289" y="261695"/>
                </a:lnTo>
                <a:close/>
              </a:path>
            </a:pathLst>
          </a:custGeom>
          <a:solidFill>
            <a:schemeClr val="accent4">
              <a:lumMod val="75000"/>
            </a:schemeClr>
          </a:solidFill>
          <a:ln w="9498" cap="flat">
            <a:noFill/>
            <a:prstDash val="solid"/>
            <a:miter/>
          </a:ln>
        </p:spPr>
        <p:txBody>
          <a:bodyPr rtlCol="0" anchor="ctr"/>
          <a:lstStyle/>
          <a:p>
            <a:endParaRPr lang="en-US"/>
          </a:p>
        </p:txBody>
      </p:sp>
      <p:sp>
        <p:nvSpPr>
          <p:cNvPr id="6" name="Freeform 5">
            <a:extLst>
              <a:ext uri="{FF2B5EF4-FFF2-40B4-BE49-F238E27FC236}">
                <a16:creationId xmlns:a16="http://schemas.microsoft.com/office/drawing/2014/main" id="{E38BD4E5-A891-FFF3-97E6-84051839B30D}"/>
              </a:ext>
            </a:extLst>
          </p:cNvPr>
          <p:cNvSpPr/>
          <p:nvPr/>
        </p:nvSpPr>
        <p:spPr>
          <a:xfrm>
            <a:off x="8630081" y="3195657"/>
            <a:ext cx="555218" cy="816321"/>
          </a:xfrm>
          <a:custGeom>
            <a:avLst/>
            <a:gdLst>
              <a:gd name="connsiteX0" fmla="*/ 270194 w 298152"/>
              <a:gd name="connsiteY0" fmla="*/ -70 h 438364"/>
              <a:gd name="connsiteX1" fmla="*/ 270194 w 298152"/>
              <a:gd name="connsiteY1" fmla="*/ 66368 h 438364"/>
              <a:gd name="connsiteX2" fmla="*/ 87377 w 298152"/>
              <a:gd name="connsiteY2" fmla="*/ 66368 h 438364"/>
              <a:gd name="connsiteX3" fmla="*/ 87377 w 298152"/>
              <a:gd name="connsiteY3" fmla="*/ 172763 h 438364"/>
              <a:gd name="connsiteX4" fmla="*/ 149362 w 298152"/>
              <a:gd name="connsiteY4" fmla="*/ 157957 h 438364"/>
              <a:gd name="connsiteX5" fmla="*/ 253937 w 298152"/>
              <a:gd name="connsiteY5" fmla="*/ 194498 h 438364"/>
              <a:gd name="connsiteX6" fmla="*/ 297859 w 298152"/>
              <a:gd name="connsiteY6" fmla="*/ 293490 h 438364"/>
              <a:gd name="connsiteX7" fmla="*/ 252036 w 298152"/>
              <a:gd name="connsiteY7" fmla="*/ 397038 h 438364"/>
              <a:gd name="connsiteX8" fmla="*/ 139284 w 298152"/>
              <a:gd name="connsiteY8" fmla="*/ 438229 h 438364"/>
              <a:gd name="connsiteX9" fmla="*/ -181 w 298152"/>
              <a:gd name="connsiteY9" fmla="*/ 380049 h 438364"/>
              <a:gd name="connsiteX10" fmla="*/ 38892 w 298152"/>
              <a:gd name="connsiteY10" fmla="*/ 326898 h 438364"/>
              <a:gd name="connsiteX11" fmla="*/ 52202 w 298152"/>
              <a:gd name="connsiteY11" fmla="*/ 338573 h 438364"/>
              <a:gd name="connsiteX12" fmla="*/ 86616 w 298152"/>
              <a:gd name="connsiteY12" fmla="*/ 356890 h 438364"/>
              <a:gd name="connsiteX13" fmla="*/ 143658 w 298152"/>
              <a:gd name="connsiteY13" fmla="*/ 368280 h 438364"/>
              <a:gd name="connsiteX14" fmla="*/ 200033 w 298152"/>
              <a:gd name="connsiteY14" fmla="*/ 349772 h 438364"/>
              <a:gd name="connsiteX15" fmla="*/ 225416 w 298152"/>
              <a:gd name="connsiteY15" fmla="*/ 295673 h 438364"/>
              <a:gd name="connsiteX16" fmla="*/ 198417 w 298152"/>
              <a:gd name="connsiteY16" fmla="*/ 240530 h 438364"/>
              <a:gd name="connsiteX17" fmla="*/ 130253 w 298152"/>
              <a:gd name="connsiteY17" fmla="*/ 221547 h 438364"/>
              <a:gd name="connsiteX18" fmla="*/ 51916 w 298152"/>
              <a:gd name="connsiteY18" fmla="*/ 241953 h 438364"/>
              <a:gd name="connsiteX19" fmla="*/ 20924 w 298152"/>
              <a:gd name="connsiteY19" fmla="*/ 208544 h 438364"/>
              <a:gd name="connsiteX20" fmla="*/ 20924 w 298152"/>
              <a:gd name="connsiteY20" fmla="*/ 689 h 438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98152" h="438364">
                <a:moveTo>
                  <a:pt x="270194" y="-70"/>
                </a:moveTo>
                <a:lnTo>
                  <a:pt x="270194" y="66368"/>
                </a:lnTo>
                <a:lnTo>
                  <a:pt x="87377" y="66368"/>
                </a:lnTo>
                <a:lnTo>
                  <a:pt x="87377" y="172763"/>
                </a:lnTo>
                <a:cubicBezTo>
                  <a:pt x="106453" y="162676"/>
                  <a:pt x="127779" y="157582"/>
                  <a:pt x="149362" y="157957"/>
                </a:cubicBezTo>
                <a:cubicBezTo>
                  <a:pt x="187487" y="157188"/>
                  <a:pt x="224613" y="170161"/>
                  <a:pt x="253937" y="194498"/>
                </a:cubicBezTo>
                <a:cubicBezTo>
                  <a:pt x="283250" y="218844"/>
                  <a:pt x="299496" y="255458"/>
                  <a:pt x="297859" y="293490"/>
                </a:cubicBezTo>
                <a:cubicBezTo>
                  <a:pt x="298812" y="333100"/>
                  <a:pt x="282010" y="371069"/>
                  <a:pt x="252036" y="397038"/>
                </a:cubicBezTo>
                <a:cubicBezTo>
                  <a:pt x="221114" y="424662"/>
                  <a:pt x="180762" y="439404"/>
                  <a:pt x="139284" y="438229"/>
                </a:cubicBezTo>
                <a:cubicBezTo>
                  <a:pt x="80976" y="438229"/>
                  <a:pt x="34487" y="418836"/>
                  <a:pt x="-181" y="380049"/>
                </a:cubicBezTo>
                <a:lnTo>
                  <a:pt x="38892" y="326898"/>
                </a:lnTo>
                <a:cubicBezTo>
                  <a:pt x="42219" y="330126"/>
                  <a:pt x="46593" y="334112"/>
                  <a:pt x="52202" y="338573"/>
                </a:cubicBezTo>
                <a:cubicBezTo>
                  <a:pt x="62948" y="345950"/>
                  <a:pt x="74492" y="352094"/>
                  <a:pt x="86616" y="356890"/>
                </a:cubicBezTo>
                <a:cubicBezTo>
                  <a:pt x="104624" y="364626"/>
                  <a:pt x="124055" y="368506"/>
                  <a:pt x="143658" y="368280"/>
                </a:cubicBezTo>
                <a:cubicBezTo>
                  <a:pt x="163965" y="368389"/>
                  <a:pt x="183755" y="361892"/>
                  <a:pt x="200033" y="349772"/>
                </a:cubicBezTo>
                <a:cubicBezTo>
                  <a:pt x="217076" y="337154"/>
                  <a:pt x="226616" y="316822"/>
                  <a:pt x="225416" y="295673"/>
                </a:cubicBezTo>
                <a:cubicBezTo>
                  <a:pt x="226414" y="273900"/>
                  <a:pt x="216239" y="253118"/>
                  <a:pt x="198417" y="240530"/>
                </a:cubicBezTo>
                <a:cubicBezTo>
                  <a:pt x="178313" y="227088"/>
                  <a:pt x="154423" y="220435"/>
                  <a:pt x="130253" y="221547"/>
                </a:cubicBezTo>
                <a:cubicBezTo>
                  <a:pt x="102823" y="221558"/>
                  <a:pt x="75854" y="228583"/>
                  <a:pt x="51916" y="241953"/>
                </a:cubicBezTo>
                <a:lnTo>
                  <a:pt x="20924" y="208544"/>
                </a:lnTo>
                <a:lnTo>
                  <a:pt x="20924" y="689"/>
                </a:lnTo>
                <a:close/>
              </a:path>
            </a:pathLst>
          </a:custGeom>
          <a:solidFill>
            <a:schemeClr val="accent5"/>
          </a:solidFill>
          <a:ln w="9498" cap="flat">
            <a:noFill/>
            <a:prstDash val="solid"/>
            <a:miter/>
          </a:ln>
        </p:spPr>
        <p:txBody>
          <a:bodyPr rtlCol="0" anchor="ctr"/>
          <a:lstStyle/>
          <a:p>
            <a:endParaRPr lang="en-US"/>
          </a:p>
        </p:txBody>
      </p:sp>
      <p:sp>
        <p:nvSpPr>
          <p:cNvPr id="7" name="Freeform 6">
            <a:extLst>
              <a:ext uri="{FF2B5EF4-FFF2-40B4-BE49-F238E27FC236}">
                <a16:creationId xmlns:a16="http://schemas.microsoft.com/office/drawing/2014/main" id="{9C0626B3-1196-F3A2-8FDC-F94A59A3AB54}"/>
              </a:ext>
            </a:extLst>
          </p:cNvPr>
          <p:cNvSpPr/>
          <p:nvPr/>
        </p:nvSpPr>
        <p:spPr>
          <a:xfrm>
            <a:off x="8605623" y="1128426"/>
            <a:ext cx="587654" cy="829828"/>
          </a:xfrm>
          <a:custGeom>
            <a:avLst/>
            <a:gdLst>
              <a:gd name="connsiteX0" fmla="*/ 182079 w 315570"/>
              <a:gd name="connsiteY0" fmla="*/ 65537 h 445617"/>
              <a:gd name="connsiteX1" fmla="*/ 97183 w 315570"/>
              <a:gd name="connsiteY1" fmla="*/ 104545 h 445617"/>
              <a:gd name="connsiteX2" fmla="*/ 69328 w 315570"/>
              <a:gd name="connsiteY2" fmla="*/ 209707 h 445617"/>
              <a:gd name="connsiteX3" fmla="*/ 113915 w 315570"/>
              <a:gd name="connsiteY3" fmla="*/ 177247 h 445617"/>
              <a:gd name="connsiteX4" fmla="*/ 178372 w 315570"/>
              <a:gd name="connsiteY4" fmla="*/ 162156 h 445617"/>
              <a:gd name="connsiteX5" fmla="*/ 275913 w 315570"/>
              <a:gd name="connsiteY5" fmla="*/ 200785 h 445617"/>
              <a:gd name="connsiteX6" fmla="*/ 315271 w 315570"/>
              <a:gd name="connsiteY6" fmla="*/ 303479 h 445617"/>
              <a:gd name="connsiteX7" fmla="*/ 272870 w 315570"/>
              <a:gd name="connsiteY7" fmla="*/ 406457 h 445617"/>
              <a:gd name="connsiteX8" fmla="*/ 166013 w 315570"/>
              <a:gd name="connsiteY8" fmla="*/ 445466 h 445617"/>
              <a:gd name="connsiteX9" fmla="*/ 22174 w 315570"/>
              <a:gd name="connsiteY9" fmla="*/ 352643 h 445617"/>
              <a:gd name="connsiteX10" fmla="*/ -72 w 315570"/>
              <a:gd name="connsiteY10" fmla="*/ 232580 h 445617"/>
              <a:gd name="connsiteX11" fmla="*/ 14093 w 315570"/>
              <a:gd name="connsiteY11" fmla="*/ 121249 h 445617"/>
              <a:gd name="connsiteX12" fmla="*/ 53166 w 315570"/>
              <a:gd name="connsiteY12" fmla="*/ 50731 h 445617"/>
              <a:gd name="connsiteX13" fmla="*/ 171812 w 315570"/>
              <a:gd name="connsiteY13" fmla="*/ -47 h 445617"/>
              <a:gd name="connsiteX14" fmla="*/ 299204 w 315570"/>
              <a:gd name="connsiteY14" fmla="*/ 44372 h 445617"/>
              <a:gd name="connsiteX15" fmla="*/ 262603 w 315570"/>
              <a:gd name="connsiteY15" fmla="*/ 98186 h 445617"/>
              <a:gd name="connsiteX16" fmla="*/ 224575 w 315570"/>
              <a:gd name="connsiteY16" fmla="*/ 75977 h 445617"/>
              <a:gd name="connsiteX17" fmla="*/ 182080 w 315570"/>
              <a:gd name="connsiteY17" fmla="*/ 65537 h 445617"/>
              <a:gd name="connsiteX18" fmla="*/ 168770 w 315570"/>
              <a:gd name="connsiteY18" fmla="*/ 226886 h 445617"/>
              <a:gd name="connsiteX19" fmla="*/ 106120 w 315570"/>
              <a:gd name="connsiteY19" fmla="*/ 247671 h 445617"/>
              <a:gd name="connsiteX20" fmla="*/ 81117 w 315570"/>
              <a:gd name="connsiteY20" fmla="*/ 301486 h 445617"/>
              <a:gd name="connsiteX21" fmla="*/ 105264 w 315570"/>
              <a:gd name="connsiteY21" fmla="*/ 358432 h 445617"/>
              <a:gd name="connsiteX22" fmla="*/ 166013 w 315570"/>
              <a:gd name="connsiteY22" fmla="*/ 382255 h 445617"/>
              <a:gd name="connsiteX23" fmla="*/ 226667 w 315570"/>
              <a:gd name="connsiteY23" fmla="*/ 360995 h 445617"/>
              <a:gd name="connsiteX24" fmla="*/ 250910 w 315570"/>
              <a:gd name="connsiteY24" fmla="*/ 306516 h 445617"/>
              <a:gd name="connsiteX25" fmla="*/ 174404 w 315570"/>
              <a:gd name="connsiteY25" fmla="*/ 226895 h 445617"/>
              <a:gd name="connsiteX26" fmla="*/ 168770 w 315570"/>
              <a:gd name="connsiteY26" fmla="*/ 226981 h 4456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15570" h="445617">
                <a:moveTo>
                  <a:pt x="182079" y="65537"/>
                </a:moveTo>
                <a:cubicBezTo>
                  <a:pt x="143672" y="65537"/>
                  <a:pt x="115373" y="78540"/>
                  <a:pt x="97183" y="104545"/>
                </a:cubicBezTo>
                <a:cubicBezTo>
                  <a:pt x="78994" y="130551"/>
                  <a:pt x="69708" y="165605"/>
                  <a:pt x="69328" y="209707"/>
                </a:cubicBezTo>
                <a:cubicBezTo>
                  <a:pt x="82132" y="196318"/>
                  <a:pt x="97233" y="185325"/>
                  <a:pt x="113915" y="177247"/>
                </a:cubicBezTo>
                <a:cubicBezTo>
                  <a:pt x="133851" y="167057"/>
                  <a:pt x="155977" y="161877"/>
                  <a:pt x="178372" y="162156"/>
                </a:cubicBezTo>
                <a:cubicBezTo>
                  <a:pt x="214813" y="161153"/>
                  <a:pt x="250070" y="175116"/>
                  <a:pt x="275913" y="200785"/>
                </a:cubicBezTo>
                <a:cubicBezTo>
                  <a:pt x="302151" y="226474"/>
                  <a:pt x="315271" y="260705"/>
                  <a:pt x="315271" y="303479"/>
                </a:cubicBezTo>
                <a:cubicBezTo>
                  <a:pt x="316919" y="342346"/>
                  <a:pt x="301422" y="379983"/>
                  <a:pt x="272870" y="406457"/>
                </a:cubicBezTo>
                <a:cubicBezTo>
                  <a:pt x="243647" y="432770"/>
                  <a:pt x="205345" y="446752"/>
                  <a:pt x="166013" y="445466"/>
                </a:cubicBezTo>
                <a:cubicBezTo>
                  <a:pt x="96296" y="445466"/>
                  <a:pt x="48350" y="414525"/>
                  <a:pt x="22174" y="352643"/>
                </a:cubicBezTo>
                <a:cubicBezTo>
                  <a:pt x="6834" y="314497"/>
                  <a:pt x="-729" y="273680"/>
                  <a:pt x="-72" y="232580"/>
                </a:cubicBezTo>
                <a:cubicBezTo>
                  <a:pt x="-981" y="194970"/>
                  <a:pt x="3795" y="157438"/>
                  <a:pt x="14093" y="121249"/>
                </a:cubicBezTo>
                <a:cubicBezTo>
                  <a:pt x="21622" y="95102"/>
                  <a:pt x="34980" y="70993"/>
                  <a:pt x="53166" y="50731"/>
                </a:cubicBezTo>
                <a:cubicBezTo>
                  <a:pt x="83634" y="17662"/>
                  <a:pt x="126814" y="-818"/>
                  <a:pt x="171812" y="-47"/>
                </a:cubicBezTo>
                <a:cubicBezTo>
                  <a:pt x="218098" y="-125"/>
                  <a:pt x="263031" y="15542"/>
                  <a:pt x="299204" y="44372"/>
                </a:cubicBezTo>
                <a:lnTo>
                  <a:pt x="262603" y="98186"/>
                </a:lnTo>
                <a:cubicBezTo>
                  <a:pt x="251209" y="88785"/>
                  <a:pt x="238367" y="81285"/>
                  <a:pt x="224575" y="75977"/>
                </a:cubicBezTo>
                <a:cubicBezTo>
                  <a:pt x="211225" y="69771"/>
                  <a:pt x="196790" y="66225"/>
                  <a:pt x="182080" y="65537"/>
                </a:cubicBezTo>
                <a:close/>
                <a:moveTo>
                  <a:pt x="168770" y="226886"/>
                </a:moveTo>
                <a:cubicBezTo>
                  <a:pt x="146070" y="226120"/>
                  <a:pt x="123846" y="233493"/>
                  <a:pt x="106120" y="247671"/>
                </a:cubicBezTo>
                <a:cubicBezTo>
                  <a:pt x="89781" y="260693"/>
                  <a:pt x="80522" y="280622"/>
                  <a:pt x="81117" y="301486"/>
                </a:cubicBezTo>
                <a:cubicBezTo>
                  <a:pt x="80827" y="323005"/>
                  <a:pt x="89586" y="343661"/>
                  <a:pt x="105264" y="358432"/>
                </a:cubicBezTo>
                <a:cubicBezTo>
                  <a:pt x="121374" y="374370"/>
                  <a:pt x="143345" y="382986"/>
                  <a:pt x="166013" y="382255"/>
                </a:cubicBezTo>
                <a:cubicBezTo>
                  <a:pt x="188187" y="383017"/>
                  <a:pt x="209838" y="375428"/>
                  <a:pt x="226667" y="360995"/>
                </a:cubicBezTo>
                <a:cubicBezTo>
                  <a:pt x="242538" y="347395"/>
                  <a:pt x="251440" y="327390"/>
                  <a:pt x="250910" y="306516"/>
                </a:cubicBezTo>
                <a:cubicBezTo>
                  <a:pt x="251807" y="263438"/>
                  <a:pt x="217554" y="227790"/>
                  <a:pt x="174404" y="226895"/>
                </a:cubicBezTo>
                <a:cubicBezTo>
                  <a:pt x="172526" y="226856"/>
                  <a:pt x="170646" y="226884"/>
                  <a:pt x="168770" y="226981"/>
                </a:cubicBezTo>
                <a:close/>
              </a:path>
            </a:pathLst>
          </a:custGeom>
          <a:solidFill>
            <a:schemeClr val="accent1"/>
          </a:solidFill>
          <a:ln w="9498"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069A9595-DC94-8FEA-6568-88CD83905D26}"/>
              </a:ext>
            </a:extLst>
          </p:cNvPr>
          <p:cNvSpPr/>
          <p:nvPr/>
        </p:nvSpPr>
        <p:spPr>
          <a:xfrm>
            <a:off x="2998723" y="5251534"/>
            <a:ext cx="560874" cy="820617"/>
          </a:xfrm>
          <a:custGeom>
            <a:avLst/>
            <a:gdLst>
              <a:gd name="connsiteX0" fmla="*/ 23586 w 301189"/>
              <a:gd name="connsiteY0" fmla="*/ 65419 h 440671"/>
              <a:gd name="connsiteX1" fmla="*/ 23586 w 301189"/>
              <a:gd name="connsiteY1" fmla="*/ -70 h 440671"/>
              <a:gd name="connsiteX2" fmla="*/ 279130 w 301189"/>
              <a:gd name="connsiteY2" fmla="*/ -70 h 440671"/>
              <a:gd name="connsiteX3" fmla="*/ 279130 w 301189"/>
              <a:gd name="connsiteY3" fmla="*/ 56877 h 440671"/>
              <a:gd name="connsiteX4" fmla="*/ 173509 w 301189"/>
              <a:gd name="connsiteY4" fmla="*/ 174851 h 440671"/>
              <a:gd name="connsiteX5" fmla="*/ 267247 w 301189"/>
              <a:gd name="connsiteY5" fmla="*/ 212815 h 440671"/>
              <a:gd name="connsiteX6" fmla="*/ 300996 w 301189"/>
              <a:gd name="connsiteY6" fmla="*/ 298235 h 440671"/>
              <a:gd name="connsiteX7" fmla="*/ 255649 w 301189"/>
              <a:gd name="connsiteY7" fmla="*/ 402637 h 440671"/>
              <a:gd name="connsiteX8" fmla="*/ 139190 w 301189"/>
              <a:gd name="connsiteY8" fmla="*/ 440602 h 440671"/>
              <a:gd name="connsiteX9" fmla="*/ -181 w 301189"/>
              <a:gd name="connsiteY9" fmla="*/ 395045 h 440671"/>
              <a:gd name="connsiteX10" fmla="*/ 31096 w 301189"/>
              <a:gd name="connsiteY10" fmla="*/ 335820 h 440671"/>
              <a:gd name="connsiteX11" fmla="*/ 143563 w 301189"/>
              <a:gd name="connsiteY11" fmla="*/ 373879 h 440671"/>
              <a:gd name="connsiteX12" fmla="*/ 206308 w 301189"/>
              <a:gd name="connsiteY12" fmla="*/ 356131 h 440671"/>
              <a:gd name="connsiteX13" fmla="*/ 231026 w 301189"/>
              <a:gd name="connsiteY13" fmla="*/ 304974 h 440671"/>
              <a:gd name="connsiteX14" fmla="*/ 203456 w 301189"/>
              <a:gd name="connsiteY14" fmla="*/ 251634 h 440671"/>
              <a:gd name="connsiteX15" fmla="*/ 127401 w 301189"/>
              <a:gd name="connsiteY15" fmla="*/ 231703 h 440671"/>
              <a:gd name="connsiteX16" fmla="*/ 80532 w 301189"/>
              <a:gd name="connsiteY16" fmla="*/ 238536 h 440671"/>
              <a:gd name="connsiteX17" fmla="*/ 80532 w 301189"/>
              <a:gd name="connsiteY17" fmla="*/ 182444 h 440671"/>
              <a:gd name="connsiteX18" fmla="*/ 181780 w 301189"/>
              <a:gd name="connsiteY18" fmla="*/ 65134 h 440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301189" h="440671">
                <a:moveTo>
                  <a:pt x="23586" y="65419"/>
                </a:moveTo>
                <a:lnTo>
                  <a:pt x="23586" y="-70"/>
                </a:lnTo>
                <a:lnTo>
                  <a:pt x="279130" y="-70"/>
                </a:lnTo>
                <a:lnTo>
                  <a:pt x="279130" y="56877"/>
                </a:lnTo>
                <a:lnTo>
                  <a:pt x="173509" y="174851"/>
                </a:lnTo>
                <a:cubicBezTo>
                  <a:pt x="213501" y="176053"/>
                  <a:pt x="244747" y="188708"/>
                  <a:pt x="267247" y="212815"/>
                </a:cubicBezTo>
                <a:cubicBezTo>
                  <a:pt x="289318" y="235745"/>
                  <a:pt x="301445" y="266437"/>
                  <a:pt x="300996" y="298235"/>
                </a:cubicBezTo>
                <a:cubicBezTo>
                  <a:pt x="300996" y="342527"/>
                  <a:pt x="285880" y="377328"/>
                  <a:pt x="255649" y="402637"/>
                </a:cubicBezTo>
                <a:cubicBezTo>
                  <a:pt x="225417" y="427947"/>
                  <a:pt x="186597" y="440602"/>
                  <a:pt x="139190" y="440602"/>
                </a:cubicBezTo>
                <a:cubicBezTo>
                  <a:pt x="89192" y="439806"/>
                  <a:pt x="40606" y="423924"/>
                  <a:pt x="-181" y="395045"/>
                </a:cubicBezTo>
                <a:lnTo>
                  <a:pt x="31096" y="335820"/>
                </a:lnTo>
                <a:cubicBezTo>
                  <a:pt x="63659" y="359969"/>
                  <a:pt x="103003" y="373284"/>
                  <a:pt x="143563" y="373879"/>
                </a:cubicBezTo>
                <a:cubicBezTo>
                  <a:pt x="165838" y="374792"/>
                  <a:pt x="187823" y="368573"/>
                  <a:pt x="206308" y="356131"/>
                </a:cubicBezTo>
                <a:cubicBezTo>
                  <a:pt x="222720" y="344381"/>
                  <a:pt x="232031" y="325112"/>
                  <a:pt x="231026" y="304974"/>
                </a:cubicBezTo>
                <a:cubicBezTo>
                  <a:pt x="231504" y="283674"/>
                  <a:pt x="221122" y="263587"/>
                  <a:pt x="203456" y="251634"/>
                </a:cubicBezTo>
                <a:cubicBezTo>
                  <a:pt x="185203" y="238346"/>
                  <a:pt x="159851" y="231703"/>
                  <a:pt x="127401" y="231703"/>
                </a:cubicBezTo>
                <a:cubicBezTo>
                  <a:pt x="111525" y="231649"/>
                  <a:pt x="95730" y="233952"/>
                  <a:pt x="80532" y="238536"/>
                </a:cubicBezTo>
                <a:lnTo>
                  <a:pt x="80532" y="182444"/>
                </a:lnTo>
                <a:lnTo>
                  <a:pt x="181780" y="65134"/>
                </a:lnTo>
                <a:close/>
              </a:path>
            </a:pathLst>
          </a:custGeom>
          <a:solidFill>
            <a:schemeClr val="accent2"/>
          </a:solidFill>
          <a:ln w="9498"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8A2AF88F-63CB-B9B8-E92F-2A44287E4D86}"/>
              </a:ext>
            </a:extLst>
          </p:cNvPr>
          <p:cNvSpPr/>
          <p:nvPr/>
        </p:nvSpPr>
        <p:spPr>
          <a:xfrm>
            <a:off x="3012177" y="3178413"/>
            <a:ext cx="567578" cy="835740"/>
          </a:xfrm>
          <a:custGeom>
            <a:avLst/>
            <a:gdLst>
              <a:gd name="connsiteX0" fmla="*/ 201269 w 304789"/>
              <a:gd name="connsiteY0" fmla="*/ 182403 h 448792"/>
              <a:gd name="connsiteX1" fmla="*/ 220283 w 304789"/>
              <a:gd name="connsiteY1" fmla="*/ 130296 h 448792"/>
              <a:gd name="connsiteX2" fmla="*/ 200224 w 304789"/>
              <a:gd name="connsiteY2" fmla="*/ 85498 h 448792"/>
              <a:gd name="connsiteX3" fmla="*/ 149362 w 304789"/>
              <a:gd name="connsiteY3" fmla="*/ 66516 h 448792"/>
              <a:gd name="connsiteX4" fmla="*/ 59522 w 304789"/>
              <a:gd name="connsiteY4" fmla="*/ 121754 h 448792"/>
              <a:gd name="connsiteX5" fmla="*/ -181 w 304789"/>
              <a:gd name="connsiteY5" fmla="*/ 87207 h 448792"/>
              <a:gd name="connsiteX6" fmla="*/ 63515 w 304789"/>
              <a:gd name="connsiteY6" fmla="*/ 22003 h 448792"/>
              <a:gd name="connsiteX7" fmla="*/ 153450 w 304789"/>
              <a:gd name="connsiteY7" fmla="*/ 79 h 448792"/>
              <a:gd name="connsiteX8" fmla="*/ 249374 w 304789"/>
              <a:gd name="connsiteY8" fmla="*/ 35006 h 448792"/>
              <a:gd name="connsiteX9" fmla="*/ 290824 w 304789"/>
              <a:gd name="connsiteY9" fmla="*/ 129917 h 448792"/>
              <a:gd name="connsiteX10" fmla="*/ 273236 w 304789"/>
              <a:gd name="connsiteY10" fmla="*/ 194456 h 448792"/>
              <a:gd name="connsiteX11" fmla="*/ 208494 w 304789"/>
              <a:gd name="connsiteY11" fmla="*/ 273517 h 448792"/>
              <a:gd name="connsiteX12" fmla="*/ 105535 w 304789"/>
              <a:gd name="connsiteY12" fmla="*/ 377919 h 448792"/>
              <a:gd name="connsiteX13" fmla="*/ 304609 w 304789"/>
              <a:gd name="connsiteY13" fmla="*/ 377919 h 448792"/>
              <a:gd name="connsiteX14" fmla="*/ 304609 w 304789"/>
              <a:gd name="connsiteY14" fmla="*/ 448723 h 448792"/>
              <a:gd name="connsiteX15" fmla="*/ 4382 w 304789"/>
              <a:gd name="connsiteY15" fmla="*/ 448723 h 448792"/>
              <a:gd name="connsiteX16" fmla="*/ 4382 w 304789"/>
              <a:gd name="connsiteY16" fmla="*/ 386082 h 448792"/>
              <a:gd name="connsiteX17" fmla="*/ 137478 w 304789"/>
              <a:gd name="connsiteY17" fmla="*/ 252447 h 448792"/>
              <a:gd name="connsiteX18" fmla="*/ 201269 w 304789"/>
              <a:gd name="connsiteY18" fmla="*/ 182403 h 4487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304789" h="448792">
                <a:moveTo>
                  <a:pt x="201269" y="182403"/>
                </a:moveTo>
                <a:cubicBezTo>
                  <a:pt x="213074" y="167538"/>
                  <a:pt x="219744" y="149259"/>
                  <a:pt x="220283" y="130296"/>
                </a:cubicBezTo>
                <a:cubicBezTo>
                  <a:pt x="220501" y="113149"/>
                  <a:pt x="213167" y="96771"/>
                  <a:pt x="200224" y="85498"/>
                </a:cubicBezTo>
                <a:cubicBezTo>
                  <a:pt x="186408" y="72775"/>
                  <a:pt x="168150" y="65960"/>
                  <a:pt x="149362" y="66516"/>
                </a:cubicBezTo>
                <a:cubicBezTo>
                  <a:pt x="113331" y="66516"/>
                  <a:pt x="83384" y="85024"/>
                  <a:pt x="59522" y="121754"/>
                </a:cubicBezTo>
                <a:lnTo>
                  <a:pt x="-181" y="87207"/>
                </a:lnTo>
                <a:cubicBezTo>
                  <a:pt x="16263" y="61275"/>
                  <a:pt x="37960" y="39064"/>
                  <a:pt x="63515" y="22003"/>
                </a:cubicBezTo>
                <a:cubicBezTo>
                  <a:pt x="90814" y="6352"/>
                  <a:pt x="121998" y="-1250"/>
                  <a:pt x="153450" y="79"/>
                </a:cubicBezTo>
                <a:cubicBezTo>
                  <a:pt x="188606" y="-260"/>
                  <a:pt x="222691" y="12151"/>
                  <a:pt x="249374" y="35006"/>
                </a:cubicBezTo>
                <a:cubicBezTo>
                  <a:pt x="277137" y="58550"/>
                  <a:pt x="292438" y="93585"/>
                  <a:pt x="290824" y="129917"/>
                </a:cubicBezTo>
                <a:cubicBezTo>
                  <a:pt x="290784" y="152604"/>
                  <a:pt x="284715" y="174875"/>
                  <a:pt x="273236" y="194456"/>
                </a:cubicBezTo>
                <a:cubicBezTo>
                  <a:pt x="254841" y="223257"/>
                  <a:pt x="233110" y="249793"/>
                  <a:pt x="208494" y="273517"/>
                </a:cubicBezTo>
                <a:lnTo>
                  <a:pt x="105535" y="377919"/>
                </a:lnTo>
                <a:lnTo>
                  <a:pt x="304609" y="377919"/>
                </a:lnTo>
                <a:lnTo>
                  <a:pt x="304609" y="448723"/>
                </a:lnTo>
                <a:lnTo>
                  <a:pt x="4382" y="448723"/>
                </a:lnTo>
                <a:lnTo>
                  <a:pt x="4382" y="386082"/>
                </a:lnTo>
                <a:lnTo>
                  <a:pt x="137478" y="252447"/>
                </a:lnTo>
                <a:cubicBezTo>
                  <a:pt x="160259" y="230523"/>
                  <a:pt x="181569" y="207124"/>
                  <a:pt x="201269" y="182403"/>
                </a:cubicBezTo>
                <a:close/>
              </a:path>
            </a:pathLst>
          </a:custGeom>
          <a:solidFill>
            <a:schemeClr val="accent3"/>
          </a:solidFill>
          <a:ln w="9498" cap="flat">
            <a:noFill/>
            <a:prstDash val="solid"/>
            <a:miter/>
          </a:ln>
        </p:spPr>
        <p:txBody>
          <a:bodyPr rtlCol="0" anchor="ctr"/>
          <a:lstStyle/>
          <a:p>
            <a:endParaRPr lang="en-US"/>
          </a:p>
        </p:txBody>
      </p:sp>
      <p:sp>
        <p:nvSpPr>
          <p:cNvPr id="10" name="Freeform 9">
            <a:extLst>
              <a:ext uri="{FF2B5EF4-FFF2-40B4-BE49-F238E27FC236}">
                <a16:creationId xmlns:a16="http://schemas.microsoft.com/office/drawing/2014/main" id="{DC87ABA9-E4F5-4674-0D4F-CDE9B198D54C}"/>
              </a:ext>
            </a:extLst>
          </p:cNvPr>
          <p:cNvSpPr/>
          <p:nvPr/>
        </p:nvSpPr>
        <p:spPr>
          <a:xfrm>
            <a:off x="3034483" y="1122813"/>
            <a:ext cx="303263" cy="833167"/>
          </a:xfrm>
          <a:custGeom>
            <a:avLst/>
            <a:gdLst>
              <a:gd name="connsiteX0" fmla="*/ -181 w 162852"/>
              <a:gd name="connsiteY0" fmla="*/ -70 h 447410"/>
              <a:gd name="connsiteX1" fmla="*/ 162671 w 162852"/>
              <a:gd name="connsiteY1" fmla="*/ -70 h 447410"/>
              <a:gd name="connsiteX2" fmla="*/ 162671 w 162852"/>
              <a:gd name="connsiteY2" fmla="*/ 447341 h 447410"/>
              <a:gd name="connsiteX3" fmla="*/ 90895 w 162852"/>
              <a:gd name="connsiteY3" fmla="*/ 447341 h 447410"/>
              <a:gd name="connsiteX4" fmla="*/ 90895 w 162852"/>
              <a:gd name="connsiteY4" fmla="*/ 67317 h 447410"/>
              <a:gd name="connsiteX5" fmla="*/ -181 w 162852"/>
              <a:gd name="connsiteY5" fmla="*/ 67317 h 4474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2852" h="447410">
                <a:moveTo>
                  <a:pt x="-181" y="-70"/>
                </a:moveTo>
                <a:lnTo>
                  <a:pt x="162671" y="-70"/>
                </a:lnTo>
                <a:lnTo>
                  <a:pt x="162671" y="447341"/>
                </a:lnTo>
                <a:lnTo>
                  <a:pt x="90895" y="447341"/>
                </a:lnTo>
                <a:lnTo>
                  <a:pt x="90895" y="67317"/>
                </a:lnTo>
                <a:lnTo>
                  <a:pt x="-181" y="67317"/>
                </a:lnTo>
                <a:close/>
              </a:path>
            </a:pathLst>
          </a:custGeom>
          <a:solidFill>
            <a:schemeClr val="tx2"/>
          </a:solidFill>
          <a:ln w="9498"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A3F4AB2F-7FAA-6D4A-4733-CC3028B63E2F}"/>
              </a:ext>
            </a:extLst>
          </p:cNvPr>
          <p:cNvSpPr/>
          <p:nvPr/>
        </p:nvSpPr>
        <p:spPr>
          <a:xfrm>
            <a:off x="7109690" y="1463396"/>
            <a:ext cx="17702" cy="17674"/>
          </a:xfrm>
          <a:custGeom>
            <a:avLst/>
            <a:gdLst>
              <a:gd name="connsiteX0" fmla="*/ 0 w 9506"/>
              <a:gd name="connsiteY0" fmla="*/ 0 h 9491"/>
              <a:gd name="connsiteX1" fmla="*/ 0 w 9506"/>
              <a:gd name="connsiteY1" fmla="*/ 0 h 9491"/>
              <a:gd name="connsiteX2" fmla="*/ 0 w 9506"/>
              <a:gd name="connsiteY2" fmla="*/ 0 h 9491"/>
              <a:gd name="connsiteX3" fmla="*/ 0 w 9506"/>
              <a:gd name="connsiteY3" fmla="*/ 0 h 9491"/>
            </a:gdLst>
            <a:ahLst/>
            <a:cxnLst>
              <a:cxn ang="0">
                <a:pos x="connsiteX0" y="connsiteY0"/>
              </a:cxn>
              <a:cxn ang="0">
                <a:pos x="connsiteX1" y="connsiteY1"/>
              </a:cxn>
              <a:cxn ang="0">
                <a:pos x="connsiteX2" y="connsiteY2"/>
              </a:cxn>
              <a:cxn ang="0">
                <a:pos x="connsiteX3" y="connsiteY3"/>
              </a:cxn>
            </a:cxnLst>
            <a:rect l="l" t="t" r="r" b="b"/>
            <a:pathLst>
              <a:path w="9506" h="9491">
                <a:moveTo>
                  <a:pt x="0" y="0"/>
                </a:moveTo>
                <a:lnTo>
                  <a:pt x="0" y="0"/>
                </a:lnTo>
                <a:lnTo>
                  <a:pt x="0" y="0"/>
                </a:lnTo>
                <a:lnTo>
                  <a:pt x="0" y="0"/>
                </a:lnTo>
                <a:close/>
              </a:path>
            </a:pathLst>
          </a:custGeom>
          <a:noFill/>
          <a:ln w="9498"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5ABACC4C-86F9-DE30-5FF9-14F3EE6F2BC3}"/>
              </a:ext>
            </a:extLst>
          </p:cNvPr>
          <p:cNvSpPr/>
          <p:nvPr/>
        </p:nvSpPr>
        <p:spPr>
          <a:xfrm>
            <a:off x="5496709" y="5247822"/>
            <a:ext cx="1214471" cy="355429"/>
          </a:xfrm>
          <a:custGeom>
            <a:avLst/>
            <a:gdLst>
              <a:gd name="connsiteX0" fmla="*/ -181 w 652170"/>
              <a:gd name="connsiteY0" fmla="*/ 190796 h 190865"/>
              <a:gd name="connsiteX1" fmla="*/ 6094 w 652170"/>
              <a:gd name="connsiteY1" fmla="*/ 190796 h 190865"/>
              <a:gd name="connsiteX2" fmla="*/ 642483 w 652170"/>
              <a:gd name="connsiteY2" fmla="*/ 190796 h 190865"/>
              <a:gd name="connsiteX3" fmla="*/ 651989 w 652170"/>
              <a:gd name="connsiteY3" fmla="*/ 190796 h 190865"/>
              <a:gd name="connsiteX4" fmla="*/ 324478 w 652170"/>
              <a:gd name="connsiteY4" fmla="*/ -70 h 190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2170" h="190865">
                <a:moveTo>
                  <a:pt x="-181" y="190796"/>
                </a:moveTo>
                <a:lnTo>
                  <a:pt x="6094" y="190796"/>
                </a:lnTo>
                <a:lnTo>
                  <a:pt x="642483" y="190796"/>
                </a:lnTo>
                <a:cubicBezTo>
                  <a:pt x="645620" y="190796"/>
                  <a:pt x="648757" y="190796"/>
                  <a:pt x="651989" y="190796"/>
                </a:cubicBezTo>
                <a:lnTo>
                  <a:pt x="324478" y="-70"/>
                </a:lnTo>
                <a:close/>
              </a:path>
            </a:pathLst>
          </a:custGeom>
          <a:solidFill>
            <a:schemeClr val="accent6">
              <a:lumMod val="20000"/>
              <a:lumOff val="80000"/>
            </a:schemeClr>
          </a:solidFill>
          <a:ln w="9498"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E5188CBE-C49A-60A4-ECD8-61A7AB2D07A8}"/>
              </a:ext>
            </a:extLst>
          </p:cNvPr>
          <p:cNvSpPr/>
          <p:nvPr/>
        </p:nvSpPr>
        <p:spPr>
          <a:xfrm>
            <a:off x="6100935" y="5247469"/>
            <a:ext cx="770604" cy="355431"/>
          </a:xfrm>
          <a:custGeom>
            <a:avLst/>
            <a:gdLst>
              <a:gd name="connsiteX0" fmla="*/ 318013 w 413814"/>
              <a:gd name="connsiteY0" fmla="*/ -70 h 190866"/>
              <a:gd name="connsiteX1" fmla="*/ -181 w 413814"/>
              <a:gd name="connsiteY1" fmla="*/ -70 h 190866"/>
              <a:gd name="connsiteX2" fmla="*/ 327330 w 413814"/>
              <a:gd name="connsiteY2" fmla="*/ 190796 h 190866"/>
              <a:gd name="connsiteX3" fmla="*/ 413151 w 413814"/>
              <a:gd name="connsiteY3" fmla="*/ 86083 h 190866"/>
              <a:gd name="connsiteX4" fmla="*/ 317823 w 413814"/>
              <a:gd name="connsiteY4" fmla="*/ -70 h 1908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3814" h="190866">
                <a:moveTo>
                  <a:pt x="318013" y="-70"/>
                </a:moveTo>
                <a:lnTo>
                  <a:pt x="-181" y="-70"/>
                </a:lnTo>
                <a:lnTo>
                  <a:pt x="327330" y="190796"/>
                </a:lnTo>
                <a:cubicBezTo>
                  <a:pt x="379993" y="185540"/>
                  <a:pt x="418416" y="138659"/>
                  <a:pt x="413151" y="86083"/>
                </a:cubicBezTo>
                <a:cubicBezTo>
                  <a:pt x="408254" y="37185"/>
                  <a:pt x="367047" y="-56"/>
                  <a:pt x="317823" y="-70"/>
                </a:cubicBezTo>
                <a:close/>
              </a:path>
            </a:pathLst>
          </a:custGeom>
          <a:solidFill>
            <a:schemeClr val="accent6">
              <a:lumMod val="60000"/>
              <a:lumOff val="40000"/>
            </a:schemeClr>
          </a:solidFill>
          <a:ln w="9498"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0D427D31-1756-B861-F22D-0D396A6CFCF9}"/>
              </a:ext>
            </a:extLst>
          </p:cNvPr>
          <p:cNvSpPr/>
          <p:nvPr/>
        </p:nvSpPr>
        <p:spPr>
          <a:xfrm>
            <a:off x="5331876" y="5247469"/>
            <a:ext cx="769057" cy="355782"/>
          </a:xfrm>
          <a:custGeom>
            <a:avLst/>
            <a:gdLst>
              <a:gd name="connsiteX0" fmla="*/ 94608 w 412983"/>
              <a:gd name="connsiteY0" fmla="*/ -70 h 191055"/>
              <a:gd name="connsiteX1" fmla="*/ -175 w 412983"/>
              <a:gd name="connsiteY1" fmla="*/ 96633 h 191055"/>
              <a:gd name="connsiteX2" fmla="*/ 88334 w 412983"/>
              <a:gd name="connsiteY2" fmla="*/ 190986 h 191055"/>
              <a:gd name="connsiteX3" fmla="*/ 412803 w 412983"/>
              <a:gd name="connsiteY3" fmla="*/ -70 h 191055"/>
            </a:gdLst>
            <a:ahLst/>
            <a:cxnLst>
              <a:cxn ang="0">
                <a:pos x="connsiteX0" y="connsiteY0"/>
              </a:cxn>
              <a:cxn ang="0">
                <a:pos x="connsiteX1" y="connsiteY1"/>
              </a:cxn>
              <a:cxn ang="0">
                <a:pos x="connsiteX2" y="connsiteY2"/>
              </a:cxn>
              <a:cxn ang="0">
                <a:pos x="connsiteX3" y="connsiteY3"/>
              </a:cxn>
            </a:cxnLst>
            <a:rect l="l" t="t" r="r" b="b"/>
            <a:pathLst>
              <a:path w="412983" h="191055">
                <a:moveTo>
                  <a:pt x="94608" y="-70"/>
                </a:moveTo>
                <a:cubicBezTo>
                  <a:pt x="41686" y="503"/>
                  <a:pt x="-750" y="43799"/>
                  <a:pt x="-175" y="96633"/>
                </a:cubicBezTo>
                <a:cubicBezTo>
                  <a:pt x="364" y="146236"/>
                  <a:pt x="38790" y="187200"/>
                  <a:pt x="88334" y="190986"/>
                </a:cubicBezTo>
                <a:lnTo>
                  <a:pt x="412803" y="-70"/>
                </a:lnTo>
                <a:close/>
              </a:path>
            </a:pathLst>
          </a:custGeom>
          <a:solidFill>
            <a:schemeClr val="accent6"/>
          </a:solidFill>
          <a:ln w="9498"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35552C63-1711-3CE8-7DEB-46D359676500}"/>
              </a:ext>
            </a:extLst>
          </p:cNvPr>
          <p:cNvSpPr/>
          <p:nvPr/>
        </p:nvSpPr>
        <p:spPr>
          <a:xfrm>
            <a:off x="4593114" y="3129202"/>
            <a:ext cx="709031" cy="573177"/>
          </a:xfrm>
          <a:custGeom>
            <a:avLst/>
            <a:gdLst>
              <a:gd name="connsiteX0" fmla="*/ -181 w 380749"/>
              <a:gd name="connsiteY0" fmla="*/ -70 h 307796"/>
              <a:gd name="connsiteX1" fmla="*/ 61994 w 380749"/>
              <a:gd name="connsiteY1" fmla="*/ 150364 h 307796"/>
              <a:gd name="connsiteX2" fmla="*/ 142897 w 380749"/>
              <a:gd name="connsiteY2" fmla="*/ 307726 h 307796"/>
              <a:gd name="connsiteX3" fmla="*/ 380569 w 380749"/>
              <a:gd name="connsiteY3" fmla="*/ 307726 h 307796"/>
            </a:gdLst>
            <a:ahLst/>
            <a:cxnLst>
              <a:cxn ang="0">
                <a:pos x="connsiteX0" y="connsiteY0"/>
              </a:cxn>
              <a:cxn ang="0">
                <a:pos x="connsiteX1" y="connsiteY1"/>
              </a:cxn>
              <a:cxn ang="0">
                <a:pos x="connsiteX2" y="connsiteY2"/>
              </a:cxn>
              <a:cxn ang="0">
                <a:pos x="connsiteX3" y="connsiteY3"/>
              </a:cxn>
            </a:cxnLst>
            <a:rect l="l" t="t" r="r" b="b"/>
            <a:pathLst>
              <a:path w="380749" h="307796">
                <a:moveTo>
                  <a:pt x="-181" y="-70"/>
                </a:moveTo>
                <a:cubicBezTo>
                  <a:pt x="17189" y="51392"/>
                  <a:pt x="37960" y="101647"/>
                  <a:pt x="61994" y="150364"/>
                </a:cubicBezTo>
                <a:cubicBezTo>
                  <a:pt x="88993" y="205792"/>
                  <a:pt x="116278" y="257613"/>
                  <a:pt x="142897" y="307726"/>
                </a:cubicBezTo>
                <a:lnTo>
                  <a:pt x="380569" y="307726"/>
                </a:lnTo>
                <a:close/>
              </a:path>
            </a:pathLst>
          </a:custGeom>
          <a:solidFill>
            <a:schemeClr val="accent3"/>
          </a:solidFill>
          <a:ln w="9498"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1287B88A-ADC9-A508-5D57-BB487241BFE1}"/>
              </a:ext>
            </a:extLst>
          </p:cNvPr>
          <p:cNvSpPr/>
          <p:nvPr/>
        </p:nvSpPr>
        <p:spPr>
          <a:xfrm>
            <a:off x="4592937" y="2367438"/>
            <a:ext cx="708146" cy="1334765"/>
          </a:xfrm>
          <a:custGeom>
            <a:avLst/>
            <a:gdLst>
              <a:gd name="connsiteX0" fmla="*/ 336362 w 380274"/>
              <a:gd name="connsiteY0" fmla="*/ 632892 h 716768"/>
              <a:gd name="connsiteX1" fmla="*/ 250800 w 380274"/>
              <a:gd name="connsiteY1" fmla="*/ 467462 h 716768"/>
              <a:gd name="connsiteX2" fmla="*/ 174175 w 380274"/>
              <a:gd name="connsiteY2" fmla="*/ -70 h 716768"/>
              <a:gd name="connsiteX3" fmla="*/ -181 w 380274"/>
              <a:gd name="connsiteY3" fmla="*/ 408902 h 716768"/>
              <a:gd name="connsiteX4" fmla="*/ -181 w 380274"/>
              <a:gd name="connsiteY4" fmla="*/ 408902 h 716768"/>
              <a:gd name="connsiteX5" fmla="*/ 380093 w 380274"/>
              <a:gd name="connsiteY5" fmla="*/ 716698 h 716768"/>
              <a:gd name="connsiteX6" fmla="*/ 336362 w 380274"/>
              <a:gd name="connsiteY6" fmla="*/ 632892 h 716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0274" h="716768">
                <a:moveTo>
                  <a:pt x="336362" y="632892"/>
                </a:moveTo>
                <a:cubicBezTo>
                  <a:pt x="308316" y="579836"/>
                  <a:pt x="279321" y="524978"/>
                  <a:pt x="250800" y="467462"/>
                </a:cubicBezTo>
                <a:cubicBezTo>
                  <a:pt x="166379" y="294629"/>
                  <a:pt x="142041" y="145713"/>
                  <a:pt x="174175" y="-70"/>
                </a:cubicBezTo>
                <a:lnTo>
                  <a:pt x="-181" y="408902"/>
                </a:lnTo>
                <a:lnTo>
                  <a:pt x="-181" y="408902"/>
                </a:lnTo>
                <a:lnTo>
                  <a:pt x="380093" y="716698"/>
                </a:lnTo>
                <a:cubicBezTo>
                  <a:pt x="365579" y="688415"/>
                  <a:pt x="351002" y="660479"/>
                  <a:pt x="336362" y="632892"/>
                </a:cubicBezTo>
                <a:close/>
              </a:path>
            </a:pathLst>
          </a:custGeom>
          <a:solidFill>
            <a:schemeClr val="accent3">
              <a:lumMod val="60000"/>
              <a:lumOff val="40000"/>
            </a:schemeClr>
          </a:solidFill>
          <a:ln w="9498"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04CD5262-49F3-8CF5-BD90-202B685E7AAA}"/>
              </a:ext>
            </a:extLst>
          </p:cNvPr>
          <p:cNvSpPr/>
          <p:nvPr/>
        </p:nvSpPr>
        <p:spPr>
          <a:xfrm>
            <a:off x="4502145" y="2367438"/>
            <a:ext cx="416892" cy="761585"/>
          </a:xfrm>
          <a:custGeom>
            <a:avLst/>
            <a:gdLst>
              <a:gd name="connsiteX0" fmla="*/ 9596 w 223871"/>
              <a:gd name="connsiteY0" fmla="*/ -70 h 408971"/>
              <a:gd name="connsiteX1" fmla="*/ 49050 w 223871"/>
              <a:gd name="connsiteY1" fmla="*/ 408902 h 408971"/>
              <a:gd name="connsiteX2" fmla="*/ 223690 w 223871"/>
              <a:gd name="connsiteY2" fmla="*/ -70 h 408971"/>
            </a:gdLst>
            <a:ahLst/>
            <a:cxnLst>
              <a:cxn ang="0">
                <a:pos x="connsiteX0" y="connsiteY0"/>
              </a:cxn>
              <a:cxn ang="0">
                <a:pos x="connsiteX1" y="connsiteY1"/>
              </a:cxn>
              <a:cxn ang="0">
                <a:pos x="connsiteX2" y="connsiteY2"/>
              </a:cxn>
            </a:cxnLst>
            <a:rect l="l" t="t" r="r" b="b"/>
            <a:pathLst>
              <a:path w="223871" h="408971">
                <a:moveTo>
                  <a:pt x="9596" y="-70"/>
                </a:moveTo>
                <a:cubicBezTo>
                  <a:pt x="-11509" y="131951"/>
                  <a:pt x="1515" y="267105"/>
                  <a:pt x="49050" y="408902"/>
                </a:cubicBezTo>
                <a:lnTo>
                  <a:pt x="223690" y="-70"/>
                </a:lnTo>
                <a:close/>
              </a:path>
            </a:pathLst>
          </a:custGeom>
          <a:solidFill>
            <a:schemeClr val="accent3">
              <a:lumMod val="20000"/>
              <a:lumOff val="80000"/>
            </a:schemeClr>
          </a:solidFill>
          <a:ln w="9498"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699D0CE9-F791-CED4-3271-CC4E460AD7AB}"/>
              </a:ext>
            </a:extLst>
          </p:cNvPr>
          <p:cNvSpPr/>
          <p:nvPr/>
        </p:nvSpPr>
        <p:spPr>
          <a:xfrm>
            <a:off x="4911248" y="3800296"/>
            <a:ext cx="441176" cy="930198"/>
          </a:xfrm>
          <a:custGeom>
            <a:avLst/>
            <a:gdLst>
              <a:gd name="connsiteX0" fmla="*/ 236730 w 236911"/>
              <a:gd name="connsiteY0" fmla="*/ -70 h 499516"/>
              <a:gd name="connsiteX1" fmla="*/ -181 w 236911"/>
              <a:gd name="connsiteY1" fmla="*/ -70 h 499516"/>
              <a:gd name="connsiteX2" fmla="*/ 113901 w 236911"/>
              <a:gd name="connsiteY2" fmla="*/ 237208 h 499516"/>
              <a:gd name="connsiteX3" fmla="*/ 162577 w 236911"/>
              <a:gd name="connsiteY3" fmla="*/ 440127 h 499516"/>
              <a:gd name="connsiteX4" fmla="*/ 173414 w 236911"/>
              <a:gd name="connsiteY4" fmla="*/ 499447 h 49951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6911" h="499516">
                <a:moveTo>
                  <a:pt x="236730" y="-70"/>
                </a:moveTo>
                <a:lnTo>
                  <a:pt x="-181" y="-70"/>
                </a:lnTo>
                <a:cubicBezTo>
                  <a:pt x="40794" y="77472"/>
                  <a:pt x="79486" y="153211"/>
                  <a:pt x="113901" y="237208"/>
                </a:cubicBezTo>
                <a:cubicBezTo>
                  <a:pt x="136148" y="291307"/>
                  <a:pt x="150218" y="370083"/>
                  <a:pt x="162577" y="440127"/>
                </a:cubicBezTo>
                <a:cubicBezTo>
                  <a:pt x="166189" y="460628"/>
                  <a:pt x="169707" y="480275"/>
                  <a:pt x="173414" y="499447"/>
                </a:cubicBezTo>
                <a:close/>
              </a:path>
            </a:pathLst>
          </a:custGeom>
          <a:solidFill>
            <a:schemeClr val="accent3"/>
          </a:solidFill>
          <a:ln w="9498"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B062D660-C1BF-A400-AEB5-30C7CBA9F4BA}"/>
              </a:ext>
            </a:extLst>
          </p:cNvPr>
          <p:cNvSpPr/>
          <p:nvPr/>
        </p:nvSpPr>
        <p:spPr>
          <a:xfrm>
            <a:off x="5235049" y="4731379"/>
            <a:ext cx="815429" cy="393077"/>
          </a:xfrm>
          <a:custGeom>
            <a:avLst/>
            <a:gdLst>
              <a:gd name="connsiteX0" fmla="*/ 5143 w 437885"/>
              <a:gd name="connsiteY0" fmla="*/ 26790 h 211082"/>
              <a:gd name="connsiteX1" fmla="*/ 235209 w 437885"/>
              <a:gd name="connsiteY1" fmla="*/ 211012 h 211082"/>
              <a:gd name="connsiteX2" fmla="*/ 289778 w 437885"/>
              <a:gd name="connsiteY2" fmla="*/ 211012 h 211082"/>
              <a:gd name="connsiteX3" fmla="*/ 437705 w 437885"/>
              <a:gd name="connsiteY3" fmla="*/ 211012 h 211082"/>
              <a:gd name="connsiteX4" fmla="*/ 437705 w 437885"/>
              <a:gd name="connsiteY4" fmla="*/ 1069 h 211082"/>
              <a:gd name="connsiteX5" fmla="*/ 289778 w 437885"/>
              <a:gd name="connsiteY5" fmla="*/ 1069 h 211082"/>
              <a:gd name="connsiteX6" fmla="*/ 236920 w 437885"/>
              <a:gd name="connsiteY6" fmla="*/ 1069 h 211082"/>
              <a:gd name="connsiteX7" fmla="*/ 215054 w 437885"/>
              <a:gd name="connsiteY7" fmla="*/ -70 h 211082"/>
              <a:gd name="connsiteX8" fmla="*/ -181 w 437885"/>
              <a:gd name="connsiteY8" fmla="*/ -70 h 211082"/>
              <a:gd name="connsiteX9" fmla="*/ 5143 w 437885"/>
              <a:gd name="connsiteY9" fmla="*/ 26790 h 2110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37885" h="211082">
                <a:moveTo>
                  <a:pt x="5143" y="26790"/>
                </a:moveTo>
                <a:cubicBezTo>
                  <a:pt x="31667" y="153211"/>
                  <a:pt x="102683" y="210063"/>
                  <a:pt x="235209" y="211012"/>
                </a:cubicBezTo>
                <a:cubicBezTo>
                  <a:pt x="253367" y="211012"/>
                  <a:pt x="271525" y="211012"/>
                  <a:pt x="289778" y="211012"/>
                </a:cubicBezTo>
                <a:lnTo>
                  <a:pt x="437705" y="211012"/>
                </a:lnTo>
                <a:lnTo>
                  <a:pt x="437705" y="1069"/>
                </a:lnTo>
                <a:lnTo>
                  <a:pt x="289778" y="1069"/>
                </a:lnTo>
                <a:cubicBezTo>
                  <a:pt x="272190" y="1069"/>
                  <a:pt x="254603" y="1069"/>
                  <a:pt x="236920" y="1069"/>
                </a:cubicBezTo>
                <a:cubicBezTo>
                  <a:pt x="229616" y="1074"/>
                  <a:pt x="222318" y="694"/>
                  <a:pt x="215054" y="-70"/>
                </a:cubicBezTo>
                <a:lnTo>
                  <a:pt x="-181" y="-70"/>
                </a:lnTo>
                <a:cubicBezTo>
                  <a:pt x="1530" y="8757"/>
                  <a:pt x="3336" y="17773"/>
                  <a:pt x="5143" y="26790"/>
                </a:cubicBezTo>
                <a:close/>
              </a:path>
            </a:pathLst>
          </a:custGeom>
          <a:solidFill>
            <a:schemeClr val="accent3">
              <a:lumMod val="60000"/>
              <a:lumOff val="40000"/>
            </a:schemeClr>
          </a:solidFill>
          <a:ln w="9498"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2E5F90D6-DBDF-1FFE-BD88-C3992B59A1CC}"/>
              </a:ext>
            </a:extLst>
          </p:cNvPr>
          <p:cNvSpPr/>
          <p:nvPr/>
        </p:nvSpPr>
        <p:spPr>
          <a:xfrm>
            <a:off x="5234871" y="3800296"/>
            <a:ext cx="400810" cy="930729"/>
          </a:xfrm>
          <a:custGeom>
            <a:avLst/>
            <a:gdLst>
              <a:gd name="connsiteX0" fmla="*/ -86 w 215235"/>
              <a:gd name="connsiteY0" fmla="*/ 499731 h 499801"/>
              <a:gd name="connsiteX1" fmla="*/ 215054 w 215235"/>
              <a:gd name="connsiteY1" fmla="*/ 499731 h 499801"/>
              <a:gd name="connsiteX2" fmla="*/ 211061 w 215235"/>
              <a:gd name="connsiteY2" fmla="*/ 483597 h 499801"/>
              <a:gd name="connsiteX3" fmla="*/ 196041 w 215235"/>
              <a:gd name="connsiteY3" fmla="*/ 403586 h 499801"/>
              <a:gd name="connsiteX4" fmla="*/ 134816 w 215235"/>
              <a:gd name="connsiteY4" fmla="*/ 157577 h 499801"/>
              <a:gd name="connsiteX5" fmla="*/ 62469 w 215235"/>
              <a:gd name="connsiteY5" fmla="*/ -70 h 499801"/>
              <a:gd name="connsiteX6" fmla="*/ -181 w 215235"/>
              <a:gd name="connsiteY6" fmla="*/ 499637 h 4998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5235" h="499801">
                <a:moveTo>
                  <a:pt x="-86" y="499731"/>
                </a:moveTo>
                <a:lnTo>
                  <a:pt x="215054" y="499731"/>
                </a:lnTo>
                <a:cubicBezTo>
                  <a:pt x="213914" y="495935"/>
                  <a:pt x="212582" y="490715"/>
                  <a:pt x="211061" y="483597"/>
                </a:cubicBezTo>
                <a:cubicBezTo>
                  <a:pt x="206023" y="459299"/>
                  <a:pt x="201554" y="432250"/>
                  <a:pt x="196041" y="403586"/>
                </a:cubicBezTo>
                <a:cubicBezTo>
                  <a:pt x="181876" y="323482"/>
                  <a:pt x="165714" y="232747"/>
                  <a:pt x="134816" y="157577"/>
                </a:cubicBezTo>
                <a:cubicBezTo>
                  <a:pt x="112000" y="102149"/>
                  <a:pt x="87282" y="49948"/>
                  <a:pt x="62469" y="-70"/>
                </a:cubicBezTo>
                <a:lnTo>
                  <a:pt x="-181" y="499637"/>
                </a:lnTo>
                <a:close/>
              </a:path>
            </a:pathLst>
          </a:custGeom>
          <a:solidFill>
            <a:schemeClr val="accent3">
              <a:lumMod val="40000"/>
              <a:lumOff val="60000"/>
            </a:schemeClr>
          </a:solidFill>
          <a:ln w="9498"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1DABB0D6-34F2-BB70-C0DF-020917E54B6A}"/>
              </a:ext>
            </a:extLst>
          </p:cNvPr>
          <p:cNvSpPr/>
          <p:nvPr/>
        </p:nvSpPr>
        <p:spPr>
          <a:xfrm>
            <a:off x="4538587" y="1463396"/>
            <a:ext cx="553770" cy="806302"/>
          </a:xfrm>
          <a:custGeom>
            <a:avLst/>
            <a:gdLst>
              <a:gd name="connsiteX0" fmla="*/ 297193 w 297374"/>
              <a:gd name="connsiteY0" fmla="*/ -70 h 432984"/>
              <a:gd name="connsiteX1" fmla="*/ 1245 w 297374"/>
              <a:gd name="connsiteY1" fmla="*/ 426270 h 432984"/>
              <a:gd name="connsiteX2" fmla="*/ -181 w 297374"/>
              <a:gd name="connsiteY2" fmla="*/ 432914 h 432984"/>
              <a:gd name="connsiteX3" fmla="*/ 218477 w 297374"/>
              <a:gd name="connsiteY3" fmla="*/ 432914 h 432984"/>
            </a:gdLst>
            <a:ahLst/>
            <a:cxnLst>
              <a:cxn ang="0">
                <a:pos x="connsiteX0" y="connsiteY0"/>
              </a:cxn>
              <a:cxn ang="0">
                <a:pos x="connsiteX1" y="connsiteY1"/>
              </a:cxn>
              <a:cxn ang="0">
                <a:pos x="connsiteX2" y="connsiteY2"/>
              </a:cxn>
              <a:cxn ang="0">
                <a:pos x="connsiteX3" y="connsiteY3"/>
              </a:cxn>
            </a:cxnLst>
            <a:rect l="l" t="t" r="r" b="b"/>
            <a:pathLst>
              <a:path w="297374" h="432984">
                <a:moveTo>
                  <a:pt x="297193" y="-70"/>
                </a:moveTo>
                <a:cubicBezTo>
                  <a:pt x="142137" y="115816"/>
                  <a:pt x="37561" y="273559"/>
                  <a:pt x="1245" y="426270"/>
                </a:cubicBezTo>
                <a:lnTo>
                  <a:pt x="-181" y="432914"/>
                </a:lnTo>
                <a:lnTo>
                  <a:pt x="218477" y="432914"/>
                </a:lnTo>
                <a:close/>
              </a:path>
            </a:pathLst>
          </a:custGeom>
          <a:solidFill>
            <a:schemeClr val="tx2">
              <a:lumMod val="60000"/>
              <a:lumOff val="40000"/>
            </a:schemeClr>
          </a:solidFill>
          <a:ln w="9498"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AE94DB0F-9FB4-B6C9-9202-5C7D57D90414}"/>
              </a:ext>
            </a:extLst>
          </p:cNvPr>
          <p:cNvSpPr/>
          <p:nvPr/>
        </p:nvSpPr>
        <p:spPr>
          <a:xfrm>
            <a:off x="5092356" y="1134478"/>
            <a:ext cx="958122" cy="391133"/>
          </a:xfrm>
          <a:custGeom>
            <a:avLst/>
            <a:gdLst>
              <a:gd name="connsiteX0" fmla="*/ 514330 w 514511"/>
              <a:gd name="connsiteY0" fmla="*/ -70 h 210038"/>
              <a:gd name="connsiteX1" fmla="*/ -181 w 514511"/>
              <a:gd name="connsiteY1" fmla="*/ 176559 h 210038"/>
              <a:gd name="connsiteX2" fmla="*/ 514330 w 514511"/>
              <a:gd name="connsiteY2" fmla="*/ 209968 h 210038"/>
            </a:gdLst>
            <a:ahLst/>
            <a:cxnLst>
              <a:cxn ang="0">
                <a:pos x="connsiteX0" y="connsiteY0"/>
              </a:cxn>
              <a:cxn ang="0">
                <a:pos x="connsiteX1" y="connsiteY1"/>
              </a:cxn>
              <a:cxn ang="0">
                <a:pos x="connsiteX2" y="connsiteY2"/>
              </a:cxn>
            </a:cxnLst>
            <a:rect l="l" t="t" r="r" b="b"/>
            <a:pathLst>
              <a:path w="514511" h="210038">
                <a:moveTo>
                  <a:pt x="514330" y="-70"/>
                </a:moveTo>
                <a:cubicBezTo>
                  <a:pt x="328633" y="4137"/>
                  <a:pt x="148836" y="65860"/>
                  <a:pt x="-181" y="176559"/>
                </a:cubicBezTo>
                <a:lnTo>
                  <a:pt x="514330" y="209968"/>
                </a:lnTo>
                <a:close/>
              </a:path>
            </a:pathLst>
          </a:custGeom>
          <a:solidFill>
            <a:schemeClr val="tx2"/>
          </a:solidFill>
          <a:ln w="9498"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FCDF1714-FFDE-8747-5F55-2F4842D9837C}"/>
              </a:ext>
            </a:extLst>
          </p:cNvPr>
          <p:cNvSpPr/>
          <p:nvPr/>
        </p:nvSpPr>
        <p:spPr>
          <a:xfrm>
            <a:off x="4946125" y="1463396"/>
            <a:ext cx="1104353" cy="806302"/>
          </a:xfrm>
          <a:custGeom>
            <a:avLst/>
            <a:gdLst>
              <a:gd name="connsiteX0" fmla="*/ 592857 w 593037"/>
              <a:gd name="connsiteY0" fmla="*/ 33339 h 432984"/>
              <a:gd name="connsiteX1" fmla="*/ 78346 w 593037"/>
              <a:gd name="connsiteY1" fmla="*/ -70 h 432984"/>
              <a:gd name="connsiteX2" fmla="*/ 78346 w 593037"/>
              <a:gd name="connsiteY2" fmla="*/ -70 h 432984"/>
              <a:gd name="connsiteX3" fmla="*/ -181 w 593037"/>
              <a:gd name="connsiteY3" fmla="*/ 432914 h 432984"/>
              <a:gd name="connsiteX4" fmla="*/ 592857 w 593037"/>
              <a:gd name="connsiteY4" fmla="*/ 33339 h 4329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3037" h="432984">
                <a:moveTo>
                  <a:pt x="592857" y="33339"/>
                </a:moveTo>
                <a:lnTo>
                  <a:pt x="78346" y="-70"/>
                </a:lnTo>
                <a:lnTo>
                  <a:pt x="78346" y="-70"/>
                </a:lnTo>
                <a:lnTo>
                  <a:pt x="-181" y="432914"/>
                </a:lnTo>
                <a:cubicBezTo>
                  <a:pt x="69790" y="235784"/>
                  <a:pt x="297384" y="44823"/>
                  <a:pt x="592857" y="33339"/>
                </a:cubicBezTo>
                <a:close/>
              </a:path>
            </a:pathLst>
          </a:custGeom>
          <a:solidFill>
            <a:schemeClr val="tx2">
              <a:lumMod val="40000"/>
              <a:lumOff val="60000"/>
            </a:schemeClr>
          </a:solidFill>
          <a:ln w="9498"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10C7779E-399F-74CC-CC9A-DD87AE14F2EB}"/>
              </a:ext>
            </a:extLst>
          </p:cNvPr>
          <p:cNvSpPr/>
          <p:nvPr/>
        </p:nvSpPr>
        <p:spPr>
          <a:xfrm>
            <a:off x="6900256" y="2367438"/>
            <a:ext cx="728152" cy="1335824"/>
          </a:xfrm>
          <a:custGeom>
            <a:avLst/>
            <a:gdLst>
              <a:gd name="connsiteX0" fmla="*/ 205738 w 391017"/>
              <a:gd name="connsiteY0" fmla="*/ -70 h 717337"/>
              <a:gd name="connsiteX1" fmla="*/ 129683 w 391017"/>
              <a:gd name="connsiteY1" fmla="*/ 467462 h 717337"/>
              <a:gd name="connsiteX2" fmla="*/ 44121 w 391017"/>
              <a:gd name="connsiteY2" fmla="*/ 632987 h 717337"/>
              <a:gd name="connsiteX3" fmla="*/ -181 w 391017"/>
              <a:gd name="connsiteY3" fmla="*/ 717268 h 717337"/>
              <a:gd name="connsiteX4" fmla="*/ 390836 w 391017"/>
              <a:gd name="connsiteY4" fmla="*/ 376822 h 717337"/>
              <a:gd name="connsiteX5" fmla="*/ 390836 w 391017"/>
              <a:gd name="connsiteY5" fmla="*/ 376822 h 7173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91017" h="717337">
                <a:moveTo>
                  <a:pt x="205738" y="-70"/>
                </a:moveTo>
                <a:cubicBezTo>
                  <a:pt x="237966" y="145808"/>
                  <a:pt x="213628" y="294724"/>
                  <a:pt x="129683" y="467462"/>
                </a:cubicBezTo>
                <a:cubicBezTo>
                  <a:pt x="101162" y="524978"/>
                  <a:pt x="72642" y="579836"/>
                  <a:pt x="44121" y="632987"/>
                </a:cubicBezTo>
                <a:cubicBezTo>
                  <a:pt x="29195" y="660321"/>
                  <a:pt x="14745" y="688794"/>
                  <a:pt x="-181" y="717268"/>
                </a:cubicBezTo>
                <a:lnTo>
                  <a:pt x="390836" y="376822"/>
                </a:lnTo>
                <a:lnTo>
                  <a:pt x="390836" y="376822"/>
                </a:lnTo>
                <a:close/>
              </a:path>
            </a:pathLst>
          </a:custGeom>
          <a:solidFill>
            <a:schemeClr val="accent5">
              <a:lumMod val="40000"/>
              <a:lumOff val="60000"/>
            </a:schemeClr>
          </a:solidFill>
          <a:ln w="9498"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AC1DBE6C-5F37-DA40-0948-9CF142772B5D}"/>
              </a:ext>
            </a:extLst>
          </p:cNvPr>
          <p:cNvSpPr/>
          <p:nvPr/>
        </p:nvSpPr>
        <p:spPr>
          <a:xfrm>
            <a:off x="6900256" y="3069286"/>
            <a:ext cx="728152" cy="633976"/>
          </a:xfrm>
          <a:custGeom>
            <a:avLst/>
            <a:gdLst>
              <a:gd name="connsiteX0" fmla="*/ 237300 w 391017"/>
              <a:gd name="connsiteY0" fmla="*/ 340376 h 340445"/>
              <a:gd name="connsiteX1" fmla="*/ 318204 w 391017"/>
              <a:gd name="connsiteY1" fmla="*/ 183108 h 340445"/>
              <a:gd name="connsiteX2" fmla="*/ 390836 w 391017"/>
              <a:gd name="connsiteY2" fmla="*/ -70 h 340445"/>
              <a:gd name="connsiteX3" fmla="*/ -181 w 391017"/>
              <a:gd name="connsiteY3" fmla="*/ 340376 h 340445"/>
            </a:gdLst>
            <a:ahLst/>
            <a:cxnLst>
              <a:cxn ang="0">
                <a:pos x="connsiteX0" y="connsiteY0"/>
              </a:cxn>
              <a:cxn ang="0">
                <a:pos x="connsiteX1" y="connsiteY1"/>
              </a:cxn>
              <a:cxn ang="0">
                <a:pos x="connsiteX2" y="connsiteY2"/>
              </a:cxn>
              <a:cxn ang="0">
                <a:pos x="connsiteX3" y="connsiteY3"/>
              </a:cxn>
            </a:cxnLst>
            <a:rect l="l" t="t" r="r" b="b"/>
            <a:pathLst>
              <a:path w="391017" h="340445">
                <a:moveTo>
                  <a:pt x="237300" y="340376"/>
                </a:moveTo>
                <a:cubicBezTo>
                  <a:pt x="263919" y="290263"/>
                  <a:pt x="291204" y="238441"/>
                  <a:pt x="318204" y="183108"/>
                </a:cubicBezTo>
                <a:cubicBezTo>
                  <a:pt x="347347" y="124115"/>
                  <a:pt x="371638" y="62854"/>
                  <a:pt x="390836" y="-70"/>
                </a:cubicBezTo>
                <a:lnTo>
                  <a:pt x="-181" y="340376"/>
                </a:lnTo>
                <a:close/>
              </a:path>
            </a:pathLst>
          </a:custGeom>
          <a:solidFill>
            <a:schemeClr val="accent5"/>
          </a:solidFill>
          <a:ln w="9498"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F81FDADD-47E5-096A-166B-EC79EFE2DCC4}"/>
              </a:ext>
            </a:extLst>
          </p:cNvPr>
          <p:cNvSpPr/>
          <p:nvPr/>
        </p:nvSpPr>
        <p:spPr>
          <a:xfrm>
            <a:off x="7283716" y="2367438"/>
            <a:ext cx="417027" cy="700787"/>
          </a:xfrm>
          <a:custGeom>
            <a:avLst/>
            <a:gdLst>
              <a:gd name="connsiteX0" fmla="*/ 213913 w 223943"/>
              <a:gd name="connsiteY0" fmla="*/ -70 h 376322"/>
              <a:gd name="connsiteX1" fmla="*/ -181 w 223943"/>
              <a:gd name="connsiteY1" fmla="*/ -70 h 376322"/>
              <a:gd name="connsiteX2" fmla="*/ 184917 w 223943"/>
              <a:gd name="connsiteY2" fmla="*/ 376252 h 376322"/>
              <a:gd name="connsiteX3" fmla="*/ 213913 w 223943"/>
              <a:gd name="connsiteY3" fmla="*/ -70 h 376322"/>
            </a:gdLst>
            <a:ahLst/>
            <a:cxnLst>
              <a:cxn ang="0">
                <a:pos x="connsiteX0" y="connsiteY0"/>
              </a:cxn>
              <a:cxn ang="0">
                <a:pos x="connsiteX1" y="connsiteY1"/>
              </a:cxn>
              <a:cxn ang="0">
                <a:pos x="connsiteX2" y="connsiteY2"/>
              </a:cxn>
              <a:cxn ang="0">
                <a:pos x="connsiteX3" y="connsiteY3"/>
              </a:cxn>
            </a:cxnLst>
            <a:rect l="l" t="t" r="r" b="b"/>
            <a:pathLst>
              <a:path w="223943" h="376322">
                <a:moveTo>
                  <a:pt x="213913" y="-70"/>
                </a:moveTo>
                <a:lnTo>
                  <a:pt x="-181" y="-70"/>
                </a:lnTo>
                <a:lnTo>
                  <a:pt x="184917" y="376252"/>
                </a:lnTo>
                <a:cubicBezTo>
                  <a:pt x="223896" y="246319"/>
                  <a:pt x="233498" y="121796"/>
                  <a:pt x="213913" y="-70"/>
                </a:cubicBezTo>
                <a:close/>
              </a:path>
            </a:pathLst>
          </a:custGeom>
          <a:solidFill>
            <a:schemeClr val="accent5">
              <a:lumMod val="20000"/>
              <a:lumOff val="80000"/>
            </a:schemeClr>
          </a:solidFill>
          <a:ln w="9498"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E0CB23A2-1EB5-4902-D103-149DD5203657}"/>
              </a:ext>
            </a:extLst>
          </p:cNvPr>
          <p:cNvSpPr/>
          <p:nvPr/>
        </p:nvSpPr>
        <p:spPr>
          <a:xfrm>
            <a:off x="7109690" y="1463396"/>
            <a:ext cx="553770" cy="806302"/>
          </a:xfrm>
          <a:custGeom>
            <a:avLst/>
            <a:gdLst>
              <a:gd name="connsiteX0" fmla="*/ 297193 w 297374"/>
              <a:gd name="connsiteY0" fmla="*/ 432914 h 432984"/>
              <a:gd name="connsiteX1" fmla="*/ 295672 w 297374"/>
              <a:gd name="connsiteY1" fmla="*/ 426365 h 432984"/>
              <a:gd name="connsiteX2" fmla="*/ -181 w 297374"/>
              <a:gd name="connsiteY2" fmla="*/ -70 h 432984"/>
              <a:gd name="connsiteX3" fmla="*/ 78345 w 297374"/>
              <a:gd name="connsiteY3" fmla="*/ 432914 h 432984"/>
            </a:gdLst>
            <a:ahLst/>
            <a:cxnLst>
              <a:cxn ang="0">
                <a:pos x="connsiteX0" y="connsiteY0"/>
              </a:cxn>
              <a:cxn ang="0">
                <a:pos x="connsiteX1" y="connsiteY1"/>
              </a:cxn>
              <a:cxn ang="0">
                <a:pos x="connsiteX2" y="connsiteY2"/>
              </a:cxn>
              <a:cxn ang="0">
                <a:pos x="connsiteX3" y="connsiteY3"/>
              </a:cxn>
            </a:cxnLst>
            <a:rect l="l" t="t" r="r" b="b"/>
            <a:pathLst>
              <a:path w="297374" h="432984">
                <a:moveTo>
                  <a:pt x="297193" y="432914"/>
                </a:moveTo>
                <a:cubicBezTo>
                  <a:pt x="296718" y="430731"/>
                  <a:pt x="296243" y="428548"/>
                  <a:pt x="295672" y="426365"/>
                </a:cubicBezTo>
                <a:cubicBezTo>
                  <a:pt x="259166" y="273653"/>
                  <a:pt x="155161" y="115816"/>
                  <a:pt x="-181" y="-70"/>
                </a:cubicBezTo>
                <a:lnTo>
                  <a:pt x="78345" y="432914"/>
                </a:lnTo>
                <a:close/>
              </a:path>
            </a:pathLst>
          </a:custGeom>
          <a:solidFill>
            <a:schemeClr val="accent1"/>
          </a:solidFill>
          <a:ln w="9498"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6104A12D-BE79-33D1-BBF4-166BBD88C651}"/>
              </a:ext>
            </a:extLst>
          </p:cNvPr>
          <p:cNvSpPr/>
          <p:nvPr/>
        </p:nvSpPr>
        <p:spPr>
          <a:xfrm>
            <a:off x="6149089" y="1463396"/>
            <a:ext cx="1106832" cy="806302"/>
          </a:xfrm>
          <a:custGeom>
            <a:avLst/>
            <a:gdLst>
              <a:gd name="connsiteX0" fmla="*/ 594188 w 594368"/>
              <a:gd name="connsiteY0" fmla="*/ 432914 h 432984"/>
              <a:gd name="connsiteX1" fmla="*/ 515661 w 594368"/>
              <a:gd name="connsiteY1" fmla="*/ -70 h 432984"/>
              <a:gd name="connsiteX2" fmla="*/ 515661 w 594368"/>
              <a:gd name="connsiteY2" fmla="*/ -70 h 432984"/>
              <a:gd name="connsiteX3" fmla="*/ -181 w 594368"/>
              <a:gd name="connsiteY3" fmla="*/ 33339 h 432984"/>
              <a:gd name="connsiteX4" fmla="*/ 594188 w 594368"/>
              <a:gd name="connsiteY4" fmla="*/ 432914 h 4329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4368" h="432984">
                <a:moveTo>
                  <a:pt x="594188" y="432914"/>
                </a:moveTo>
                <a:lnTo>
                  <a:pt x="515661" y="-70"/>
                </a:lnTo>
                <a:lnTo>
                  <a:pt x="515661" y="-70"/>
                </a:lnTo>
                <a:lnTo>
                  <a:pt x="-181" y="33339"/>
                </a:lnTo>
                <a:cubicBezTo>
                  <a:pt x="295863" y="44159"/>
                  <a:pt x="524027" y="235404"/>
                  <a:pt x="594188" y="432914"/>
                </a:cubicBezTo>
                <a:close/>
              </a:path>
            </a:pathLst>
          </a:custGeom>
          <a:solidFill>
            <a:schemeClr val="accent1">
              <a:lumMod val="60000"/>
              <a:lumOff val="40000"/>
            </a:schemeClr>
          </a:solidFill>
          <a:ln w="9498"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CDA90889-97B0-C9D8-C1B0-7368843E4070}"/>
              </a:ext>
            </a:extLst>
          </p:cNvPr>
          <p:cNvSpPr/>
          <p:nvPr/>
        </p:nvSpPr>
        <p:spPr>
          <a:xfrm>
            <a:off x="6149089" y="1134301"/>
            <a:ext cx="961308" cy="391309"/>
          </a:xfrm>
          <a:custGeom>
            <a:avLst/>
            <a:gdLst>
              <a:gd name="connsiteX0" fmla="*/ -181 w 516222"/>
              <a:gd name="connsiteY0" fmla="*/ -70 h 210133"/>
              <a:gd name="connsiteX1" fmla="*/ -181 w 516222"/>
              <a:gd name="connsiteY1" fmla="*/ 210063 h 210133"/>
              <a:gd name="connsiteX2" fmla="*/ 516041 w 516222"/>
              <a:gd name="connsiteY2" fmla="*/ 176654 h 210133"/>
              <a:gd name="connsiteX3" fmla="*/ -181 w 516222"/>
              <a:gd name="connsiteY3" fmla="*/ -70 h 210133"/>
            </a:gdLst>
            <a:ahLst/>
            <a:cxnLst>
              <a:cxn ang="0">
                <a:pos x="connsiteX0" y="connsiteY0"/>
              </a:cxn>
              <a:cxn ang="0">
                <a:pos x="connsiteX1" y="connsiteY1"/>
              </a:cxn>
              <a:cxn ang="0">
                <a:pos x="connsiteX2" y="connsiteY2"/>
              </a:cxn>
              <a:cxn ang="0">
                <a:pos x="connsiteX3" y="connsiteY3"/>
              </a:cxn>
            </a:cxnLst>
            <a:rect l="l" t="t" r="r" b="b"/>
            <a:pathLst>
              <a:path w="516222" h="210133">
                <a:moveTo>
                  <a:pt x="-181" y="-70"/>
                </a:moveTo>
                <a:lnTo>
                  <a:pt x="-181" y="210063"/>
                </a:lnTo>
                <a:lnTo>
                  <a:pt x="516041" y="176654"/>
                </a:lnTo>
                <a:cubicBezTo>
                  <a:pt x="366503" y="65699"/>
                  <a:pt x="186092" y="3937"/>
                  <a:pt x="-181" y="-70"/>
                </a:cubicBezTo>
                <a:close/>
              </a:path>
            </a:pathLst>
          </a:custGeom>
          <a:solidFill>
            <a:schemeClr val="accent1">
              <a:lumMod val="20000"/>
              <a:lumOff val="80000"/>
            </a:schemeClr>
          </a:solidFill>
          <a:ln w="9498"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646083EC-878F-C486-6671-C40644F0E91D}"/>
              </a:ext>
            </a:extLst>
          </p:cNvPr>
          <p:cNvSpPr/>
          <p:nvPr/>
        </p:nvSpPr>
        <p:spPr>
          <a:xfrm>
            <a:off x="6566364" y="3800473"/>
            <a:ext cx="400634" cy="930552"/>
          </a:xfrm>
          <a:custGeom>
            <a:avLst/>
            <a:gdLst>
              <a:gd name="connsiteX0" fmla="*/ 79962 w 215140"/>
              <a:gd name="connsiteY0" fmla="*/ 157482 h 499706"/>
              <a:gd name="connsiteX1" fmla="*/ 18833 w 215140"/>
              <a:gd name="connsiteY1" fmla="*/ 403492 h 499706"/>
              <a:gd name="connsiteX2" fmla="*/ 3812 w 215140"/>
              <a:gd name="connsiteY2" fmla="*/ 483502 h 499706"/>
              <a:gd name="connsiteX3" fmla="*/ -181 w 215140"/>
              <a:gd name="connsiteY3" fmla="*/ 499637 h 499706"/>
              <a:gd name="connsiteX4" fmla="*/ 214959 w 215140"/>
              <a:gd name="connsiteY4" fmla="*/ 499637 h 499706"/>
              <a:gd name="connsiteX5" fmla="*/ 152309 w 215140"/>
              <a:gd name="connsiteY5" fmla="*/ -70 h 499706"/>
              <a:gd name="connsiteX6" fmla="*/ 79962 w 215140"/>
              <a:gd name="connsiteY6" fmla="*/ 157482 h 4997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5140" h="499706">
                <a:moveTo>
                  <a:pt x="79962" y="157482"/>
                </a:moveTo>
                <a:cubicBezTo>
                  <a:pt x="49160" y="232462"/>
                  <a:pt x="32998" y="323387"/>
                  <a:pt x="18833" y="403492"/>
                </a:cubicBezTo>
                <a:cubicBezTo>
                  <a:pt x="13699" y="431965"/>
                  <a:pt x="8850" y="459205"/>
                  <a:pt x="3812" y="483502"/>
                </a:cubicBezTo>
                <a:cubicBezTo>
                  <a:pt x="2291" y="490620"/>
                  <a:pt x="960" y="495840"/>
                  <a:pt x="-181" y="499637"/>
                </a:cubicBezTo>
                <a:lnTo>
                  <a:pt x="214959" y="499637"/>
                </a:lnTo>
                <a:lnTo>
                  <a:pt x="152309" y="-70"/>
                </a:lnTo>
                <a:cubicBezTo>
                  <a:pt x="127496" y="49853"/>
                  <a:pt x="102778" y="102054"/>
                  <a:pt x="79962" y="157482"/>
                </a:cubicBezTo>
                <a:close/>
              </a:path>
            </a:pathLst>
          </a:custGeom>
          <a:solidFill>
            <a:schemeClr val="accent4">
              <a:lumMod val="40000"/>
              <a:lumOff val="60000"/>
            </a:schemeClr>
          </a:solidFill>
          <a:ln w="9498"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88BFB456-1641-AB57-0E6C-37E26F26C674}"/>
              </a:ext>
            </a:extLst>
          </p:cNvPr>
          <p:cNvSpPr/>
          <p:nvPr/>
        </p:nvSpPr>
        <p:spPr>
          <a:xfrm>
            <a:off x="6149089" y="4731025"/>
            <a:ext cx="817554" cy="393077"/>
          </a:xfrm>
          <a:custGeom>
            <a:avLst/>
            <a:gdLst>
              <a:gd name="connsiteX0" fmla="*/ 201745 w 439026"/>
              <a:gd name="connsiteY0" fmla="*/ 1069 h 211082"/>
              <a:gd name="connsiteX1" fmla="*/ 149172 w 439026"/>
              <a:gd name="connsiteY1" fmla="*/ 1069 h 211082"/>
              <a:gd name="connsiteX2" fmla="*/ -181 w 439026"/>
              <a:gd name="connsiteY2" fmla="*/ 1069 h 211082"/>
              <a:gd name="connsiteX3" fmla="*/ -181 w 439026"/>
              <a:gd name="connsiteY3" fmla="*/ 211012 h 211082"/>
              <a:gd name="connsiteX4" fmla="*/ 148982 w 439026"/>
              <a:gd name="connsiteY4" fmla="*/ 211012 h 211082"/>
              <a:gd name="connsiteX5" fmla="*/ 203266 w 439026"/>
              <a:gd name="connsiteY5" fmla="*/ 211012 h 211082"/>
              <a:gd name="connsiteX6" fmla="*/ 433427 w 439026"/>
              <a:gd name="connsiteY6" fmla="*/ 26790 h 211082"/>
              <a:gd name="connsiteX7" fmla="*/ 438846 w 439026"/>
              <a:gd name="connsiteY7" fmla="*/ -70 h 211082"/>
              <a:gd name="connsiteX8" fmla="*/ 223800 w 439026"/>
              <a:gd name="connsiteY8" fmla="*/ -70 h 211082"/>
              <a:gd name="connsiteX9" fmla="*/ 201745 w 439026"/>
              <a:gd name="connsiteY9" fmla="*/ 1069 h 2110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39026" h="211082">
                <a:moveTo>
                  <a:pt x="201745" y="1069"/>
                </a:moveTo>
                <a:cubicBezTo>
                  <a:pt x="184252" y="1069"/>
                  <a:pt x="166664" y="1069"/>
                  <a:pt x="149172" y="1069"/>
                </a:cubicBezTo>
                <a:lnTo>
                  <a:pt x="-181" y="1069"/>
                </a:lnTo>
                <a:lnTo>
                  <a:pt x="-181" y="211012"/>
                </a:lnTo>
                <a:lnTo>
                  <a:pt x="148982" y="211012"/>
                </a:lnTo>
                <a:cubicBezTo>
                  <a:pt x="167140" y="211012"/>
                  <a:pt x="185298" y="211012"/>
                  <a:pt x="203266" y="211012"/>
                </a:cubicBezTo>
                <a:cubicBezTo>
                  <a:pt x="336362" y="210063"/>
                  <a:pt x="406998" y="153211"/>
                  <a:pt x="433427" y="26790"/>
                </a:cubicBezTo>
                <a:cubicBezTo>
                  <a:pt x="435328" y="17963"/>
                  <a:pt x="437134" y="8947"/>
                  <a:pt x="438846" y="-70"/>
                </a:cubicBezTo>
                <a:lnTo>
                  <a:pt x="223800" y="-70"/>
                </a:lnTo>
                <a:cubicBezTo>
                  <a:pt x="216474" y="696"/>
                  <a:pt x="209111" y="1076"/>
                  <a:pt x="201745" y="1069"/>
                </a:cubicBezTo>
                <a:close/>
              </a:path>
            </a:pathLst>
          </a:custGeom>
          <a:solidFill>
            <a:schemeClr val="accent4">
              <a:lumMod val="75000"/>
            </a:schemeClr>
          </a:solidFill>
          <a:ln w="9498"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49D0C40D-22BA-0056-35E4-2E93060E8C85}"/>
              </a:ext>
            </a:extLst>
          </p:cNvPr>
          <p:cNvSpPr/>
          <p:nvPr/>
        </p:nvSpPr>
        <p:spPr>
          <a:xfrm>
            <a:off x="6850330" y="3800650"/>
            <a:ext cx="439935" cy="930198"/>
          </a:xfrm>
          <a:custGeom>
            <a:avLst/>
            <a:gdLst>
              <a:gd name="connsiteX0" fmla="*/ 62469 w 236245"/>
              <a:gd name="connsiteY0" fmla="*/ 499447 h 499516"/>
              <a:gd name="connsiteX1" fmla="*/ 73307 w 236245"/>
              <a:gd name="connsiteY1" fmla="*/ 440033 h 499516"/>
              <a:gd name="connsiteX2" fmla="*/ 121982 w 236245"/>
              <a:gd name="connsiteY2" fmla="*/ 237208 h 499516"/>
              <a:gd name="connsiteX3" fmla="*/ 236064 w 236245"/>
              <a:gd name="connsiteY3" fmla="*/ -70 h 499516"/>
              <a:gd name="connsiteX4" fmla="*/ -181 w 236245"/>
              <a:gd name="connsiteY4" fmla="*/ -70 h 49951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6245" h="499516">
                <a:moveTo>
                  <a:pt x="62469" y="499447"/>
                </a:moveTo>
                <a:cubicBezTo>
                  <a:pt x="66177" y="480465"/>
                  <a:pt x="69694" y="460533"/>
                  <a:pt x="73307" y="440033"/>
                </a:cubicBezTo>
                <a:cubicBezTo>
                  <a:pt x="85666" y="370273"/>
                  <a:pt x="99641" y="291307"/>
                  <a:pt x="121982" y="237208"/>
                </a:cubicBezTo>
                <a:cubicBezTo>
                  <a:pt x="156587" y="153022"/>
                  <a:pt x="195375" y="77283"/>
                  <a:pt x="236064" y="-70"/>
                </a:cubicBezTo>
                <a:lnTo>
                  <a:pt x="-181" y="-70"/>
                </a:lnTo>
                <a:close/>
              </a:path>
            </a:pathLst>
          </a:custGeom>
          <a:solidFill>
            <a:schemeClr val="accent4"/>
          </a:solidFill>
          <a:ln w="9498"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26A6EFD4-D9BC-C0D4-0FFD-76B76B46C903}"/>
              </a:ext>
            </a:extLst>
          </p:cNvPr>
          <p:cNvSpPr/>
          <p:nvPr/>
        </p:nvSpPr>
        <p:spPr>
          <a:xfrm>
            <a:off x="6100935" y="5727505"/>
            <a:ext cx="770604" cy="355431"/>
          </a:xfrm>
          <a:custGeom>
            <a:avLst/>
            <a:gdLst>
              <a:gd name="connsiteX0" fmla="*/ 318013 w 413814"/>
              <a:gd name="connsiteY0" fmla="*/ -70 h 190866"/>
              <a:gd name="connsiteX1" fmla="*/ -181 w 413814"/>
              <a:gd name="connsiteY1" fmla="*/ -70 h 190866"/>
              <a:gd name="connsiteX2" fmla="*/ 327330 w 413814"/>
              <a:gd name="connsiteY2" fmla="*/ 190796 h 190866"/>
              <a:gd name="connsiteX3" fmla="*/ 413151 w 413814"/>
              <a:gd name="connsiteY3" fmla="*/ 86083 h 190866"/>
              <a:gd name="connsiteX4" fmla="*/ 317823 w 413814"/>
              <a:gd name="connsiteY4" fmla="*/ -70 h 1908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3814" h="190866">
                <a:moveTo>
                  <a:pt x="318013" y="-70"/>
                </a:moveTo>
                <a:lnTo>
                  <a:pt x="-181" y="-70"/>
                </a:lnTo>
                <a:lnTo>
                  <a:pt x="327330" y="190796"/>
                </a:lnTo>
                <a:cubicBezTo>
                  <a:pt x="379993" y="185540"/>
                  <a:pt x="418416" y="138659"/>
                  <a:pt x="413151" y="86083"/>
                </a:cubicBezTo>
                <a:cubicBezTo>
                  <a:pt x="408254" y="37185"/>
                  <a:pt x="367047" y="-56"/>
                  <a:pt x="317823" y="-70"/>
                </a:cubicBezTo>
                <a:close/>
              </a:path>
            </a:pathLst>
          </a:custGeom>
          <a:solidFill>
            <a:schemeClr val="accent3">
              <a:lumMod val="20000"/>
              <a:lumOff val="80000"/>
            </a:schemeClr>
          </a:solidFill>
          <a:ln w="9498"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CDD6BA5E-19BF-1C47-5A2E-1E931A0D1A82}"/>
              </a:ext>
            </a:extLst>
          </p:cNvPr>
          <p:cNvSpPr/>
          <p:nvPr/>
        </p:nvSpPr>
        <p:spPr>
          <a:xfrm>
            <a:off x="5331876" y="5727505"/>
            <a:ext cx="769057" cy="355782"/>
          </a:xfrm>
          <a:custGeom>
            <a:avLst/>
            <a:gdLst>
              <a:gd name="connsiteX0" fmla="*/ 94608 w 412983"/>
              <a:gd name="connsiteY0" fmla="*/ -70 h 191055"/>
              <a:gd name="connsiteX1" fmla="*/ -175 w 412983"/>
              <a:gd name="connsiteY1" fmla="*/ 96633 h 191055"/>
              <a:gd name="connsiteX2" fmla="*/ 88334 w 412983"/>
              <a:gd name="connsiteY2" fmla="*/ 190986 h 191055"/>
              <a:gd name="connsiteX3" fmla="*/ 412803 w 412983"/>
              <a:gd name="connsiteY3" fmla="*/ -70 h 191055"/>
            </a:gdLst>
            <a:ahLst/>
            <a:cxnLst>
              <a:cxn ang="0">
                <a:pos x="connsiteX0" y="connsiteY0"/>
              </a:cxn>
              <a:cxn ang="0">
                <a:pos x="connsiteX1" y="connsiteY1"/>
              </a:cxn>
              <a:cxn ang="0">
                <a:pos x="connsiteX2" y="connsiteY2"/>
              </a:cxn>
              <a:cxn ang="0">
                <a:pos x="connsiteX3" y="connsiteY3"/>
              </a:cxn>
            </a:cxnLst>
            <a:rect l="l" t="t" r="r" b="b"/>
            <a:pathLst>
              <a:path w="412983" h="191055">
                <a:moveTo>
                  <a:pt x="94608" y="-70"/>
                </a:moveTo>
                <a:cubicBezTo>
                  <a:pt x="41686" y="503"/>
                  <a:pt x="-750" y="43799"/>
                  <a:pt x="-175" y="96633"/>
                </a:cubicBezTo>
                <a:cubicBezTo>
                  <a:pt x="364" y="146236"/>
                  <a:pt x="38790" y="187200"/>
                  <a:pt x="88334" y="190986"/>
                </a:cubicBezTo>
                <a:lnTo>
                  <a:pt x="412803" y="-70"/>
                </a:lnTo>
                <a:close/>
              </a:path>
            </a:pathLst>
          </a:custGeom>
          <a:solidFill>
            <a:schemeClr val="accent3"/>
          </a:solidFill>
          <a:ln w="9498" cap="flat">
            <a:noFill/>
            <a:prstDash val="solid"/>
            <a:miter/>
          </a:ln>
        </p:spPr>
        <p:txBody>
          <a:bodyPr rtlCol="0" anchor="ctr"/>
          <a:lstStyle/>
          <a:p>
            <a:endParaRPr lang="en-US"/>
          </a:p>
        </p:txBody>
      </p:sp>
      <p:sp>
        <p:nvSpPr>
          <p:cNvPr id="35" name="Freeform 34">
            <a:extLst>
              <a:ext uri="{FF2B5EF4-FFF2-40B4-BE49-F238E27FC236}">
                <a16:creationId xmlns:a16="http://schemas.microsoft.com/office/drawing/2014/main" id="{B68FFA9A-C121-D1CE-D53A-8A49DD7D2F8A}"/>
              </a:ext>
            </a:extLst>
          </p:cNvPr>
          <p:cNvSpPr/>
          <p:nvPr/>
        </p:nvSpPr>
        <p:spPr>
          <a:xfrm>
            <a:off x="5496709" y="5726974"/>
            <a:ext cx="1214471" cy="356326"/>
          </a:xfrm>
          <a:custGeom>
            <a:avLst/>
            <a:gdLst>
              <a:gd name="connsiteX0" fmla="*/ -181 w 652170"/>
              <a:gd name="connsiteY0" fmla="*/ 191271 h 191347"/>
              <a:gd name="connsiteX1" fmla="*/ 6094 w 652170"/>
              <a:gd name="connsiteY1" fmla="*/ 191271 h 191347"/>
              <a:gd name="connsiteX2" fmla="*/ 642483 w 652170"/>
              <a:gd name="connsiteY2" fmla="*/ 191271 h 191347"/>
              <a:gd name="connsiteX3" fmla="*/ 651989 w 652170"/>
              <a:gd name="connsiteY3" fmla="*/ 190796 h 191347"/>
              <a:gd name="connsiteX4" fmla="*/ 324478 w 652170"/>
              <a:gd name="connsiteY4" fmla="*/ -70 h 1913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2170" h="191347">
                <a:moveTo>
                  <a:pt x="-181" y="191271"/>
                </a:moveTo>
                <a:lnTo>
                  <a:pt x="6094" y="191271"/>
                </a:lnTo>
                <a:lnTo>
                  <a:pt x="642483" y="191271"/>
                </a:lnTo>
                <a:cubicBezTo>
                  <a:pt x="645658" y="191312"/>
                  <a:pt x="648834" y="191154"/>
                  <a:pt x="651989" y="190796"/>
                </a:cubicBezTo>
                <a:lnTo>
                  <a:pt x="324478" y="-70"/>
                </a:lnTo>
                <a:close/>
              </a:path>
            </a:pathLst>
          </a:custGeom>
          <a:solidFill>
            <a:schemeClr val="accent3">
              <a:lumMod val="60000"/>
              <a:lumOff val="40000"/>
            </a:schemeClr>
          </a:solidFill>
          <a:ln w="9498" cap="flat">
            <a:noFill/>
            <a:prstDash val="solid"/>
            <a:miter/>
          </a:ln>
        </p:spPr>
        <p:txBody>
          <a:bodyPr rtlCol="0" anchor="ctr"/>
          <a:lstStyle/>
          <a:p>
            <a:endParaRPr lang="en-US"/>
          </a:p>
        </p:txBody>
      </p:sp>
      <p:sp>
        <p:nvSpPr>
          <p:cNvPr id="36" name="Freeform 35">
            <a:extLst>
              <a:ext uri="{FF2B5EF4-FFF2-40B4-BE49-F238E27FC236}">
                <a16:creationId xmlns:a16="http://schemas.microsoft.com/office/drawing/2014/main" id="{2B7E520C-A387-AD1B-AF94-8FBA3CE99548}"/>
              </a:ext>
            </a:extLst>
          </p:cNvPr>
          <p:cNvSpPr/>
          <p:nvPr/>
        </p:nvSpPr>
        <p:spPr>
          <a:xfrm>
            <a:off x="5235049" y="4656263"/>
            <a:ext cx="400810" cy="74585"/>
          </a:xfrm>
          <a:custGeom>
            <a:avLst/>
            <a:gdLst>
              <a:gd name="connsiteX0" fmla="*/ 0 w 215235"/>
              <a:gd name="connsiteY0" fmla="*/ 40052 h 40052"/>
              <a:gd name="connsiteX1" fmla="*/ 215235 w 215235"/>
              <a:gd name="connsiteY1" fmla="*/ 40052 h 40052"/>
              <a:gd name="connsiteX2" fmla="*/ 206489 w 215235"/>
              <a:gd name="connsiteY2" fmla="*/ 0 h 40052"/>
              <a:gd name="connsiteX3" fmla="*/ 0 w 215235"/>
              <a:gd name="connsiteY3" fmla="*/ 40052 h 40052"/>
            </a:gdLst>
            <a:ahLst/>
            <a:cxnLst>
              <a:cxn ang="0">
                <a:pos x="connsiteX0" y="connsiteY0"/>
              </a:cxn>
              <a:cxn ang="0">
                <a:pos x="connsiteX1" y="connsiteY1"/>
              </a:cxn>
              <a:cxn ang="0">
                <a:pos x="connsiteX2" y="connsiteY2"/>
              </a:cxn>
              <a:cxn ang="0">
                <a:pos x="connsiteX3" y="connsiteY3"/>
              </a:cxn>
            </a:cxnLst>
            <a:rect l="l" t="t" r="r" b="b"/>
            <a:pathLst>
              <a:path w="215235" h="40052">
                <a:moveTo>
                  <a:pt x="0" y="40052"/>
                </a:moveTo>
                <a:lnTo>
                  <a:pt x="215235" y="40052"/>
                </a:lnTo>
                <a:lnTo>
                  <a:pt x="206489" y="0"/>
                </a:lnTo>
                <a:lnTo>
                  <a:pt x="0" y="40052"/>
                </a:lnTo>
                <a:close/>
              </a:path>
            </a:pathLst>
          </a:custGeom>
          <a:solidFill>
            <a:schemeClr val="accent3">
              <a:alpha val="50000"/>
            </a:schemeClr>
          </a:solidFill>
          <a:ln w="9498" cap="flat">
            <a:noFill/>
            <a:prstDash val="solid"/>
            <a:miter/>
          </a:ln>
        </p:spPr>
        <p:txBody>
          <a:bodyPr rtlCol="0" anchor="ctr"/>
          <a:lstStyle/>
          <a:p>
            <a:endParaRPr lang="en-US"/>
          </a:p>
        </p:txBody>
      </p:sp>
      <p:sp>
        <p:nvSpPr>
          <p:cNvPr id="37" name="Freeform 36">
            <a:extLst>
              <a:ext uri="{FF2B5EF4-FFF2-40B4-BE49-F238E27FC236}">
                <a16:creationId xmlns:a16="http://schemas.microsoft.com/office/drawing/2014/main" id="{8AA17479-A64A-F2CB-499D-F7550665DE47}"/>
              </a:ext>
            </a:extLst>
          </p:cNvPr>
          <p:cNvSpPr/>
          <p:nvPr/>
        </p:nvSpPr>
        <p:spPr>
          <a:xfrm>
            <a:off x="6566187" y="4656263"/>
            <a:ext cx="400810" cy="74585"/>
          </a:xfrm>
          <a:custGeom>
            <a:avLst/>
            <a:gdLst>
              <a:gd name="connsiteX0" fmla="*/ 215235 w 215235"/>
              <a:gd name="connsiteY0" fmla="*/ 40052 h 40052"/>
              <a:gd name="connsiteX1" fmla="*/ 0 w 215235"/>
              <a:gd name="connsiteY1" fmla="*/ 40052 h 40052"/>
              <a:gd name="connsiteX2" fmla="*/ 8746 w 215235"/>
              <a:gd name="connsiteY2" fmla="*/ 0 h 40052"/>
              <a:gd name="connsiteX3" fmla="*/ 215235 w 215235"/>
              <a:gd name="connsiteY3" fmla="*/ 40052 h 40052"/>
            </a:gdLst>
            <a:ahLst/>
            <a:cxnLst>
              <a:cxn ang="0">
                <a:pos x="connsiteX0" y="connsiteY0"/>
              </a:cxn>
              <a:cxn ang="0">
                <a:pos x="connsiteX1" y="connsiteY1"/>
              </a:cxn>
              <a:cxn ang="0">
                <a:pos x="connsiteX2" y="connsiteY2"/>
              </a:cxn>
              <a:cxn ang="0">
                <a:pos x="connsiteX3" y="connsiteY3"/>
              </a:cxn>
            </a:cxnLst>
            <a:rect l="l" t="t" r="r" b="b"/>
            <a:pathLst>
              <a:path w="215235" h="40052">
                <a:moveTo>
                  <a:pt x="215235" y="40052"/>
                </a:moveTo>
                <a:lnTo>
                  <a:pt x="0" y="40052"/>
                </a:lnTo>
                <a:lnTo>
                  <a:pt x="8746" y="0"/>
                </a:lnTo>
                <a:lnTo>
                  <a:pt x="215235" y="40052"/>
                </a:lnTo>
                <a:close/>
              </a:path>
            </a:pathLst>
          </a:custGeom>
          <a:solidFill>
            <a:srgbClr val="CC2331">
              <a:alpha val="50000"/>
            </a:srgbClr>
          </a:solidFill>
          <a:ln w="9498" cap="flat">
            <a:noFill/>
            <a:prstDash val="solid"/>
            <a:miter/>
          </a:ln>
        </p:spPr>
        <p:txBody>
          <a:bodyPr rtlCol="0" anchor="ctr"/>
          <a:lstStyle/>
          <a:p>
            <a:endParaRPr lang="en-US"/>
          </a:p>
        </p:txBody>
      </p:sp>
      <p:sp>
        <p:nvSpPr>
          <p:cNvPr id="40" name="TextBox 956">
            <a:extLst>
              <a:ext uri="{FF2B5EF4-FFF2-40B4-BE49-F238E27FC236}">
                <a16:creationId xmlns:a16="http://schemas.microsoft.com/office/drawing/2014/main" id="{D3C3CCE8-A20C-B911-23F4-21E4BA449028}"/>
              </a:ext>
            </a:extLst>
          </p:cNvPr>
          <p:cNvSpPr txBox="1">
            <a:spLocks noChangeArrowheads="1"/>
          </p:cNvSpPr>
          <p:nvPr/>
        </p:nvSpPr>
        <p:spPr bwMode="auto">
          <a:xfrm>
            <a:off x="9355195" y="1461137"/>
            <a:ext cx="2107750" cy="533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sz="1050" dirty="0">
                <a:latin typeface="Montserrat Light" panose="00000400000000000000" pitchFamily="50" charset="0"/>
                <a:cs typeface="Open Sans" panose="020B0606030504020204" pitchFamily="34" charset="0"/>
              </a:rPr>
              <a:t>Lorem ipsum dolor sit amet, consectetur adipiscing elit, sed do </a:t>
            </a:r>
            <a:r>
              <a:rPr lang="en-US" altLang="ru-RU" sz="1050" dirty="0" err="1">
                <a:latin typeface="Montserrat Light" panose="00000400000000000000" pitchFamily="50" charset="0"/>
                <a:cs typeface="Open Sans" panose="020B0606030504020204" pitchFamily="34" charset="0"/>
              </a:rPr>
              <a:t>eiusmod</a:t>
            </a:r>
            <a:r>
              <a:rPr lang="en-US" altLang="ru-RU" sz="1050" dirty="0">
                <a:latin typeface="Montserrat Light" panose="00000400000000000000" pitchFamily="50" charset="0"/>
                <a:cs typeface="Open Sans" panose="020B0606030504020204" pitchFamily="34" charset="0"/>
              </a:rPr>
              <a:t> </a:t>
            </a:r>
            <a:r>
              <a:rPr lang="en-US" altLang="ru-RU" sz="1050" dirty="0" err="1">
                <a:latin typeface="Montserrat Light" panose="00000400000000000000" pitchFamily="50" charset="0"/>
                <a:cs typeface="Open Sans" panose="020B0606030504020204" pitchFamily="34" charset="0"/>
              </a:rPr>
              <a:t>tempor</a:t>
            </a:r>
            <a:endParaRPr lang="ru-RU" altLang="ru-RU" sz="1050" dirty="0">
              <a:latin typeface="Montserrat Light" panose="00000400000000000000" pitchFamily="50" charset="0"/>
              <a:cs typeface="Open Sans" panose="020B0606030504020204" pitchFamily="34" charset="0"/>
            </a:endParaRPr>
          </a:p>
        </p:txBody>
      </p:sp>
      <p:sp>
        <p:nvSpPr>
          <p:cNvPr id="41" name="TextBox 956">
            <a:extLst>
              <a:ext uri="{FF2B5EF4-FFF2-40B4-BE49-F238E27FC236}">
                <a16:creationId xmlns:a16="http://schemas.microsoft.com/office/drawing/2014/main" id="{B90743C2-9DD6-C6D5-70FC-77DE5ABE08FE}"/>
              </a:ext>
            </a:extLst>
          </p:cNvPr>
          <p:cNvSpPr txBox="1">
            <a:spLocks noChangeArrowheads="1"/>
          </p:cNvSpPr>
          <p:nvPr/>
        </p:nvSpPr>
        <p:spPr bwMode="auto">
          <a:xfrm>
            <a:off x="9306359" y="1121886"/>
            <a:ext cx="2107750" cy="3415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dirty="0">
                <a:solidFill>
                  <a:schemeClr val="tx2"/>
                </a:solidFill>
                <a:latin typeface="+mj-lt"/>
                <a:cs typeface="Open Sans" panose="020B0606030504020204" pitchFamily="34" charset="0"/>
              </a:rPr>
              <a:t>TITLE</a:t>
            </a:r>
            <a:endParaRPr lang="ru-RU" altLang="ru-RU" dirty="0">
              <a:solidFill>
                <a:schemeClr val="tx2"/>
              </a:solidFill>
              <a:latin typeface="+mj-lt"/>
              <a:cs typeface="Open Sans" panose="020B0606030504020204" pitchFamily="34" charset="0"/>
            </a:endParaRPr>
          </a:p>
        </p:txBody>
      </p:sp>
      <p:sp>
        <p:nvSpPr>
          <p:cNvPr id="42" name="TextBox 956">
            <a:extLst>
              <a:ext uri="{FF2B5EF4-FFF2-40B4-BE49-F238E27FC236}">
                <a16:creationId xmlns:a16="http://schemas.microsoft.com/office/drawing/2014/main" id="{AD3D2FFB-5916-4FC0-CBD0-DF107A39AF18}"/>
              </a:ext>
            </a:extLst>
          </p:cNvPr>
          <p:cNvSpPr txBox="1">
            <a:spLocks noChangeArrowheads="1"/>
          </p:cNvSpPr>
          <p:nvPr/>
        </p:nvSpPr>
        <p:spPr bwMode="auto">
          <a:xfrm>
            <a:off x="9355195" y="3407476"/>
            <a:ext cx="2107750" cy="533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sz="1050" dirty="0">
                <a:latin typeface="Montserrat Light" panose="00000400000000000000" pitchFamily="50" charset="0"/>
                <a:cs typeface="Open Sans" panose="020B0606030504020204" pitchFamily="34" charset="0"/>
              </a:rPr>
              <a:t>Lorem ipsum dolor sit amet, consectetur adipiscing elit, sed do </a:t>
            </a:r>
            <a:r>
              <a:rPr lang="en-US" altLang="ru-RU" sz="1050" dirty="0" err="1">
                <a:latin typeface="Montserrat Light" panose="00000400000000000000" pitchFamily="50" charset="0"/>
                <a:cs typeface="Open Sans" panose="020B0606030504020204" pitchFamily="34" charset="0"/>
              </a:rPr>
              <a:t>eiusmod</a:t>
            </a:r>
            <a:r>
              <a:rPr lang="en-US" altLang="ru-RU" sz="1050" dirty="0">
                <a:latin typeface="Montserrat Light" panose="00000400000000000000" pitchFamily="50" charset="0"/>
                <a:cs typeface="Open Sans" panose="020B0606030504020204" pitchFamily="34" charset="0"/>
              </a:rPr>
              <a:t> </a:t>
            </a:r>
            <a:r>
              <a:rPr lang="en-US" altLang="ru-RU" sz="1050" dirty="0" err="1">
                <a:latin typeface="Montserrat Light" panose="00000400000000000000" pitchFamily="50" charset="0"/>
                <a:cs typeface="Open Sans" panose="020B0606030504020204" pitchFamily="34" charset="0"/>
              </a:rPr>
              <a:t>tempor</a:t>
            </a:r>
            <a:endParaRPr lang="ru-RU" altLang="ru-RU" sz="1050" dirty="0">
              <a:latin typeface="Montserrat Light" panose="00000400000000000000" pitchFamily="50" charset="0"/>
              <a:cs typeface="Open Sans" panose="020B0606030504020204" pitchFamily="34" charset="0"/>
            </a:endParaRPr>
          </a:p>
        </p:txBody>
      </p:sp>
      <p:sp>
        <p:nvSpPr>
          <p:cNvPr id="43" name="TextBox 956">
            <a:extLst>
              <a:ext uri="{FF2B5EF4-FFF2-40B4-BE49-F238E27FC236}">
                <a16:creationId xmlns:a16="http://schemas.microsoft.com/office/drawing/2014/main" id="{5ECEF6EB-006B-DB9E-9788-EEBCD4FD108C}"/>
              </a:ext>
            </a:extLst>
          </p:cNvPr>
          <p:cNvSpPr txBox="1">
            <a:spLocks noChangeArrowheads="1"/>
          </p:cNvSpPr>
          <p:nvPr/>
        </p:nvSpPr>
        <p:spPr bwMode="auto">
          <a:xfrm>
            <a:off x="9306359" y="3068225"/>
            <a:ext cx="2107750" cy="3415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dirty="0">
                <a:solidFill>
                  <a:schemeClr val="tx2"/>
                </a:solidFill>
                <a:latin typeface="+mj-lt"/>
                <a:cs typeface="Open Sans" panose="020B0606030504020204" pitchFamily="34" charset="0"/>
              </a:rPr>
              <a:t>TITLE</a:t>
            </a:r>
            <a:endParaRPr lang="ru-RU" altLang="ru-RU" dirty="0">
              <a:solidFill>
                <a:schemeClr val="tx2"/>
              </a:solidFill>
              <a:latin typeface="+mj-lt"/>
              <a:cs typeface="Open Sans" panose="020B0606030504020204" pitchFamily="34" charset="0"/>
            </a:endParaRPr>
          </a:p>
        </p:txBody>
      </p:sp>
      <p:sp>
        <p:nvSpPr>
          <p:cNvPr id="44" name="TextBox 956">
            <a:extLst>
              <a:ext uri="{FF2B5EF4-FFF2-40B4-BE49-F238E27FC236}">
                <a16:creationId xmlns:a16="http://schemas.microsoft.com/office/drawing/2014/main" id="{E2C54721-0D72-B1D0-BE69-75756D0806EC}"/>
              </a:ext>
            </a:extLst>
          </p:cNvPr>
          <p:cNvSpPr txBox="1">
            <a:spLocks noChangeArrowheads="1"/>
          </p:cNvSpPr>
          <p:nvPr/>
        </p:nvSpPr>
        <p:spPr bwMode="auto">
          <a:xfrm>
            <a:off x="9424383" y="5531883"/>
            <a:ext cx="2107750" cy="533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sz="1050" dirty="0">
                <a:latin typeface="Montserrat Light" panose="00000400000000000000" pitchFamily="50" charset="0"/>
                <a:cs typeface="Open Sans" panose="020B0606030504020204" pitchFamily="34" charset="0"/>
              </a:rPr>
              <a:t>Lorem ipsum dolor sit amet, consectetur adipiscing elit, sed do </a:t>
            </a:r>
            <a:r>
              <a:rPr lang="en-US" altLang="ru-RU" sz="1050" dirty="0" err="1">
                <a:latin typeface="Montserrat Light" panose="00000400000000000000" pitchFamily="50" charset="0"/>
                <a:cs typeface="Open Sans" panose="020B0606030504020204" pitchFamily="34" charset="0"/>
              </a:rPr>
              <a:t>eiusmod</a:t>
            </a:r>
            <a:r>
              <a:rPr lang="en-US" altLang="ru-RU" sz="1050" dirty="0">
                <a:latin typeface="Montserrat Light" panose="00000400000000000000" pitchFamily="50" charset="0"/>
                <a:cs typeface="Open Sans" panose="020B0606030504020204" pitchFamily="34" charset="0"/>
              </a:rPr>
              <a:t> </a:t>
            </a:r>
            <a:r>
              <a:rPr lang="en-US" altLang="ru-RU" sz="1050" dirty="0" err="1">
                <a:latin typeface="Montserrat Light" panose="00000400000000000000" pitchFamily="50" charset="0"/>
                <a:cs typeface="Open Sans" panose="020B0606030504020204" pitchFamily="34" charset="0"/>
              </a:rPr>
              <a:t>tempor</a:t>
            </a:r>
            <a:endParaRPr lang="ru-RU" altLang="ru-RU" sz="1050" dirty="0">
              <a:latin typeface="Montserrat Light" panose="00000400000000000000" pitchFamily="50" charset="0"/>
              <a:cs typeface="Open Sans" panose="020B0606030504020204" pitchFamily="34" charset="0"/>
            </a:endParaRPr>
          </a:p>
        </p:txBody>
      </p:sp>
      <p:sp>
        <p:nvSpPr>
          <p:cNvPr id="45" name="TextBox 956">
            <a:extLst>
              <a:ext uri="{FF2B5EF4-FFF2-40B4-BE49-F238E27FC236}">
                <a16:creationId xmlns:a16="http://schemas.microsoft.com/office/drawing/2014/main" id="{95E3700D-E238-8F7B-A841-35140739999A}"/>
              </a:ext>
            </a:extLst>
          </p:cNvPr>
          <p:cNvSpPr txBox="1">
            <a:spLocks noChangeArrowheads="1"/>
          </p:cNvSpPr>
          <p:nvPr/>
        </p:nvSpPr>
        <p:spPr bwMode="auto">
          <a:xfrm>
            <a:off x="9375547" y="5192632"/>
            <a:ext cx="2107750" cy="3415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dirty="0">
                <a:solidFill>
                  <a:schemeClr val="tx2"/>
                </a:solidFill>
                <a:latin typeface="+mj-lt"/>
                <a:cs typeface="Open Sans" panose="020B0606030504020204" pitchFamily="34" charset="0"/>
              </a:rPr>
              <a:t>TITLE</a:t>
            </a:r>
            <a:endParaRPr lang="ru-RU" altLang="ru-RU" dirty="0">
              <a:solidFill>
                <a:schemeClr val="tx2"/>
              </a:solidFill>
              <a:latin typeface="+mj-lt"/>
              <a:cs typeface="Open Sans" panose="020B0606030504020204" pitchFamily="34" charset="0"/>
            </a:endParaRPr>
          </a:p>
        </p:txBody>
      </p:sp>
      <p:sp>
        <p:nvSpPr>
          <p:cNvPr id="46" name="TextBox 956">
            <a:extLst>
              <a:ext uri="{FF2B5EF4-FFF2-40B4-BE49-F238E27FC236}">
                <a16:creationId xmlns:a16="http://schemas.microsoft.com/office/drawing/2014/main" id="{8BE68209-68A8-5AA3-B410-63BFD5FBF87D}"/>
              </a:ext>
            </a:extLst>
          </p:cNvPr>
          <p:cNvSpPr txBox="1">
            <a:spLocks noChangeArrowheads="1"/>
          </p:cNvSpPr>
          <p:nvPr/>
        </p:nvSpPr>
        <p:spPr bwMode="auto">
          <a:xfrm>
            <a:off x="694505" y="1458878"/>
            <a:ext cx="2107750"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sz="1050" dirty="0">
                <a:latin typeface="Montserrat Light" panose="00000400000000000000" pitchFamily="50" charset="0"/>
                <a:cs typeface="Open Sans" panose="020B0606030504020204" pitchFamily="34" charset="0"/>
              </a:rPr>
              <a:t>Lorem ipsum dolor sit amet, consectetur adipiscing elit, sed do </a:t>
            </a:r>
            <a:r>
              <a:rPr lang="en-US" altLang="ru-RU" sz="1050" dirty="0" err="1">
                <a:latin typeface="Montserrat Light" panose="00000400000000000000" pitchFamily="50" charset="0"/>
                <a:cs typeface="Open Sans" panose="020B0606030504020204" pitchFamily="34" charset="0"/>
              </a:rPr>
              <a:t>eiusmod</a:t>
            </a:r>
            <a:r>
              <a:rPr lang="en-US" altLang="ru-RU" sz="1050" dirty="0">
                <a:latin typeface="Montserrat Light" panose="00000400000000000000" pitchFamily="50" charset="0"/>
                <a:cs typeface="Open Sans" panose="020B0606030504020204" pitchFamily="34" charset="0"/>
              </a:rPr>
              <a:t> </a:t>
            </a:r>
            <a:r>
              <a:rPr lang="en-US" altLang="ru-RU" sz="1050" dirty="0" err="1">
                <a:latin typeface="Montserrat Light" panose="00000400000000000000" pitchFamily="50" charset="0"/>
                <a:cs typeface="Open Sans" panose="020B0606030504020204" pitchFamily="34" charset="0"/>
              </a:rPr>
              <a:t>tempor</a:t>
            </a:r>
            <a:endParaRPr lang="ru-RU" altLang="ru-RU" sz="1050" dirty="0">
              <a:latin typeface="Montserrat Light" panose="00000400000000000000" pitchFamily="50" charset="0"/>
              <a:cs typeface="Open Sans" panose="020B0606030504020204" pitchFamily="34" charset="0"/>
            </a:endParaRPr>
          </a:p>
        </p:txBody>
      </p:sp>
      <p:sp>
        <p:nvSpPr>
          <p:cNvPr id="47" name="TextBox 956">
            <a:extLst>
              <a:ext uri="{FF2B5EF4-FFF2-40B4-BE49-F238E27FC236}">
                <a16:creationId xmlns:a16="http://schemas.microsoft.com/office/drawing/2014/main" id="{DD681D2D-A3CF-EF61-A704-C0F1E13095B1}"/>
              </a:ext>
            </a:extLst>
          </p:cNvPr>
          <p:cNvSpPr txBox="1">
            <a:spLocks noChangeArrowheads="1"/>
          </p:cNvSpPr>
          <p:nvPr/>
        </p:nvSpPr>
        <p:spPr bwMode="auto">
          <a:xfrm>
            <a:off x="645669" y="1119627"/>
            <a:ext cx="21077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dirty="0">
                <a:solidFill>
                  <a:schemeClr val="tx2"/>
                </a:solidFill>
                <a:latin typeface="+mj-lt"/>
                <a:cs typeface="Open Sans" panose="020B0606030504020204" pitchFamily="34" charset="0"/>
              </a:rPr>
              <a:t>TITLE</a:t>
            </a:r>
            <a:endParaRPr lang="ru-RU" altLang="ru-RU" dirty="0">
              <a:solidFill>
                <a:schemeClr val="tx2"/>
              </a:solidFill>
              <a:latin typeface="+mj-lt"/>
              <a:cs typeface="Open Sans" panose="020B0606030504020204" pitchFamily="34" charset="0"/>
            </a:endParaRPr>
          </a:p>
        </p:txBody>
      </p:sp>
      <p:sp>
        <p:nvSpPr>
          <p:cNvPr id="48" name="TextBox 956">
            <a:extLst>
              <a:ext uri="{FF2B5EF4-FFF2-40B4-BE49-F238E27FC236}">
                <a16:creationId xmlns:a16="http://schemas.microsoft.com/office/drawing/2014/main" id="{6668995C-8C09-9E37-A51F-55B842C08E18}"/>
              </a:ext>
            </a:extLst>
          </p:cNvPr>
          <p:cNvSpPr txBox="1">
            <a:spLocks noChangeArrowheads="1"/>
          </p:cNvSpPr>
          <p:nvPr/>
        </p:nvSpPr>
        <p:spPr bwMode="auto">
          <a:xfrm>
            <a:off x="694505" y="3405217"/>
            <a:ext cx="2107750"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sz="1050" dirty="0">
                <a:latin typeface="Montserrat Light" panose="00000400000000000000" pitchFamily="50" charset="0"/>
                <a:cs typeface="Open Sans" panose="020B0606030504020204" pitchFamily="34" charset="0"/>
              </a:rPr>
              <a:t>Lorem ipsum dolor sit amet, consectetur adipiscing elit, sed do </a:t>
            </a:r>
            <a:r>
              <a:rPr lang="en-US" altLang="ru-RU" sz="1050" dirty="0" err="1">
                <a:latin typeface="Montserrat Light" panose="00000400000000000000" pitchFamily="50" charset="0"/>
                <a:cs typeface="Open Sans" panose="020B0606030504020204" pitchFamily="34" charset="0"/>
              </a:rPr>
              <a:t>eiusmod</a:t>
            </a:r>
            <a:r>
              <a:rPr lang="en-US" altLang="ru-RU" sz="1050" dirty="0">
                <a:latin typeface="Montserrat Light" panose="00000400000000000000" pitchFamily="50" charset="0"/>
                <a:cs typeface="Open Sans" panose="020B0606030504020204" pitchFamily="34" charset="0"/>
              </a:rPr>
              <a:t> </a:t>
            </a:r>
            <a:r>
              <a:rPr lang="en-US" altLang="ru-RU" sz="1050" dirty="0" err="1">
                <a:latin typeface="Montserrat Light" panose="00000400000000000000" pitchFamily="50" charset="0"/>
                <a:cs typeface="Open Sans" panose="020B0606030504020204" pitchFamily="34" charset="0"/>
              </a:rPr>
              <a:t>tempor</a:t>
            </a:r>
            <a:endParaRPr lang="ru-RU" altLang="ru-RU" sz="1050" dirty="0">
              <a:latin typeface="Montserrat Light" panose="00000400000000000000" pitchFamily="50" charset="0"/>
              <a:cs typeface="Open Sans" panose="020B0606030504020204" pitchFamily="34" charset="0"/>
            </a:endParaRPr>
          </a:p>
        </p:txBody>
      </p:sp>
      <p:sp>
        <p:nvSpPr>
          <p:cNvPr id="49" name="TextBox 956">
            <a:extLst>
              <a:ext uri="{FF2B5EF4-FFF2-40B4-BE49-F238E27FC236}">
                <a16:creationId xmlns:a16="http://schemas.microsoft.com/office/drawing/2014/main" id="{A186D1FC-430F-FEF8-C313-34179CF06F4A}"/>
              </a:ext>
            </a:extLst>
          </p:cNvPr>
          <p:cNvSpPr txBox="1">
            <a:spLocks noChangeArrowheads="1"/>
          </p:cNvSpPr>
          <p:nvPr/>
        </p:nvSpPr>
        <p:spPr bwMode="auto">
          <a:xfrm>
            <a:off x="645669" y="3065966"/>
            <a:ext cx="21077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dirty="0">
                <a:solidFill>
                  <a:schemeClr val="tx2"/>
                </a:solidFill>
                <a:latin typeface="+mj-lt"/>
                <a:cs typeface="Open Sans" panose="020B0606030504020204" pitchFamily="34" charset="0"/>
              </a:rPr>
              <a:t>TITLE</a:t>
            </a:r>
            <a:endParaRPr lang="ru-RU" altLang="ru-RU" dirty="0">
              <a:solidFill>
                <a:schemeClr val="tx2"/>
              </a:solidFill>
              <a:latin typeface="+mj-lt"/>
              <a:cs typeface="Open Sans" panose="020B0606030504020204" pitchFamily="34" charset="0"/>
            </a:endParaRPr>
          </a:p>
        </p:txBody>
      </p:sp>
      <p:sp>
        <p:nvSpPr>
          <p:cNvPr id="50" name="TextBox 956">
            <a:extLst>
              <a:ext uri="{FF2B5EF4-FFF2-40B4-BE49-F238E27FC236}">
                <a16:creationId xmlns:a16="http://schemas.microsoft.com/office/drawing/2014/main" id="{4B71A53A-C2C7-92CE-8CC4-61CF28A2CCC4}"/>
              </a:ext>
            </a:extLst>
          </p:cNvPr>
          <p:cNvSpPr txBox="1">
            <a:spLocks noChangeArrowheads="1"/>
          </p:cNvSpPr>
          <p:nvPr/>
        </p:nvSpPr>
        <p:spPr bwMode="auto">
          <a:xfrm>
            <a:off x="763693" y="5529624"/>
            <a:ext cx="2107750"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sz="1050" dirty="0">
                <a:latin typeface="Montserrat Light" panose="00000400000000000000" pitchFamily="50" charset="0"/>
                <a:cs typeface="Open Sans" panose="020B0606030504020204" pitchFamily="34" charset="0"/>
              </a:rPr>
              <a:t>Lorem ipsum dolor sit amet, consectetur adipiscing elit, sed do </a:t>
            </a:r>
            <a:r>
              <a:rPr lang="en-US" altLang="ru-RU" sz="1050" dirty="0" err="1">
                <a:latin typeface="Montserrat Light" panose="00000400000000000000" pitchFamily="50" charset="0"/>
                <a:cs typeface="Open Sans" panose="020B0606030504020204" pitchFamily="34" charset="0"/>
              </a:rPr>
              <a:t>eiusmod</a:t>
            </a:r>
            <a:r>
              <a:rPr lang="en-US" altLang="ru-RU" sz="1050" dirty="0">
                <a:latin typeface="Montserrat Light" panose="00000400000000000000" pitchFamily="50" charset="0"/>
                <a:cs typeface="Open Sans" panose="020B0606030504020204" pitchFamily="34" charset="0"/>
              </a:rPr>
              <a:t> </a:t>
            </a:r>
            <a:r>
              <a:rPr lang="en-US" altLang="ru-RU" sz="1050" dirty="0" err="1">
                <a:latin typeface="Montserrat Light" panose="00000400000000000000" pitchFamily="50" charset="0"/>
                <a:cs typeface="Open Sans" panose="020B0606030504020204" pitchFamily="34" charset="0"/>
              </a:rPr>
              <a:t>tempor</a:t>
            </a:r>
            <a:endParaRPr lang="ru-RU" altLang="ru-RU" sz="1050" dirty="0">
              <a:latin typeface="Montserrat Light" panose="00000400000000000000" pitchFamily="50" charset="0"/>
              <a:cs typeface="Open Sans" panose="020B0606030504020204" pitchFamily="34" charset="0"/>
            </a:endParaRPr>
          </a:p>
        </p:txBody>
      </p:sp>
      <p:sp>
        <p:nvSpPr>
          <p:cNvPr id="51" name="TextBox 956">
            <a:extLst>
              <a:ext uri="{FF2B5EF4-FFF2-40B4-BE49-F238E27FC236}">
                <a16:creationId xmlns:a16="http://schemas.microsoft.com/office/drawing/2014/main" id="{14A21BC1-0B47-B512-23BC-9AD0BC3A7B37}"/>
              </a:ext>
            </a:extLst>
          </p:cNvPr>
          <p:cNvSpPr txBox="1">
            <a:spLocks noChangeArrowheads="1"/>
          </p:cNvSpPr>
          <p:nvPr/>
        </p:nvSpPr>
        <p:spPr bwMode="auto">
          <a:xfrm>
            <a:off x="714857" y="5190373"/>
            <a:ext cx="21077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dirty="0">
                <a:solidFill>
                  <a:schemeClr val="tx2"/>
                </a:solidFill>
                <a:latin typeface="+mj-lt"/>
                <a:cs typeface="Open Sans" panose="020B0606030504020204" pitchFamily="34" charset="0"/>
              </a:rPr>
              <a:t>TITLE</a:t>
            </a:r>
            <a:endParaRPr lang="ru-RU" altLang="ru-RU" dirty="0">
              <a:solidFill>
                <a:schemeClr val="tx2"/>
              </a:solidFill>
              <a:latin typeface="+mj-lt"/>
              <a:cs typeface="Open Sans" panose="020B0606030504020204" pitchFamily="34" charset="0"/>
            </a:endParaRPr>
          </a:p>
        </p:txBody>
      </p:sp>
      <p:sp>
        <p:nvSpPr>
          <p:cNvPr id="52" name="TextBox 51">
            <a:extLst>
              <a:ext uri="{FF2B5EF4-FFF2-40B4-BE49-F238E27FC236}">
                <a16:creationId xmlns:a16="http://schemas.microsoft.com/office/drawing/2014/main" id="{10761851-2596-42A2-D0CB-C9E35767047F}"/>
              </a:ext>
            </a:extLst>
          </p:cNvPr>
          <p:cNvSpPr txBox="1"/>
          <p:nvPr/>
        </p:nvSpPr>
        <p:spPr>
          <a:xfrm>
            <a:off x="5352424" y="1955980"/>
            <a:ext cx="1497906" cy="1569660"/>
          </a:xfrm>
          <a:prstGeom prst="rect">
            <a:avLst/>
          </a:prstGeom>
          <a:noFill/>
        </p:spPr>
        <p:txBody>
          <a:bodyPr wrap="square" rtlCol="0">
            <a:spAutoFit/>
          </a:bodyPr>
          <a:lstStyle/>
          <a:p>
            <a:pPr algn="ctr"/>
            <a:r>
              <a:rPr lang="en-US" sz="3200" dirty="0">
                <a:solidFill>
                  <a:schemeClr val="tx2"/>
                </a:solidFill>
                <a:latin typeface="+mj-lt"/>
              </a:rPr>
              <a:t>YOUR TITLE HERE</a:t>
            </a:r>
          </a:p>
        </p:txBody>
      </p:sp>
    </p:spTree>
    <p:extLst>
      <p:ext uri="{BB962C8B-B14F-4D97-AF65-F5344CB8AC3E}">
        <p14:creationId xmlns:p14="http://schemas.microsoft.com/office/powerpoint/2010/main" val="7576121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aphic 2">
            <a:extLst>
              <a:ext uri="{FF2B5EF4-FFF2-40B4-BE49-F238E27FC236}">
                <a16:creationId xmlns:a16="http://schemas.microsoft.com/office/drawing/2014/main" id="{835A0364-F3D7-82B7-16A5-1093A55380B7}"/>
              </a:ext>
            </a:extLst>
          </p:cNvPr>
          <p:cNvGrpSpPr/>
          <p:nvPr/>
        </p:nvGrpSpPr>
        <p:grpSpPr>
          <a:xfrm>
            <a:off x="1203296" y="2590800"/>
            <a:ext cx="9785408" cy="1371600"/>
            <a:chOff x="3657600" y="3086100"/>
            <a:chExt cx="4875275" cy="683357"/>
          </a:xfrm>
        </p:grpSpPr>
        <p:sp>
          <p:nvSpPr>
            <p:cNvPr id="6" name="Freeform 5">
              <a:extLst>
                <a:ext uri="{FF2B5EF4-FFF2-40B4-BE49-F238E27FC236}">
                  <a16:creationId xmlns:a16="http://schemas.microsoft.com/office/drawing/2014/main" id="{56E4E739-DD41-E00E-67E6-663B7B3D57C9}"/>
                </a:ext>
              </a:extLst>
            </p:cNvPr>
            <p:cNvSpPr/>
            <p:nvPr/>
          </p:nvSpPr>
          <p:spPr>
            <a:xfrm>
              <a:off x="3657600" y="3086100"/>
              <a:ext cx="898207" cy="683357"/>
            </a:xfrm>
            <a:custGeom>
              <a:avLst/>
              <a:gdLst>
                <a:gd name="connsiteX0" fmla="*/ 743426 w 898207"/>
                <a:gd name="connsiteY0" fmla="*/ 0 h 683357"/>
                <a:gd name="connsiteX1" fmla="*/ 0 w 898207"/>
                <a:gd name="connsiteY1" fmla="*/ 0 h 683357"/>
                <a:gd name="connsiteX2" fmla="*/ 154781 w 898207"/>
                <a:gd name="connsiteY2" fmla="*/ 341679 h 683357"/>
                <a:gd name="connsiteX3" fmla="*/ 0 w 898207"/>
                <a:gd name="connsiteY3" fmla="*/ 683357 h 683357"/>
                <a:gd name="connsiteX4" fmla="*/ 743426 w 898207"/>
                <a:gd name="connsiteY4" fmla="*/ 683357 h 683357"/>
                <a:gd name="connsiteX5" fmla="*/ 898208 w 898207"/>
                <a:gd name="connsiteY5" fmla="*/ 341679 h 683357"/>
                <a:gd name="connsiteX6" fmla="*/ 743426 w 898207"/>
                <a:gd name="connsiteY6" fmla="*/ 0 h 683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8207" h="683357">
                  <a:moveTo>
                    <a:pt x="743426" y="0"/>
                  </a:moveTo>
                  <a:lnTo>
                    <a:pt x="0" y="0"/>
                  </a:lnTo>
                  <a:lnTo>
                    <a:pt x="154781" y="341679"/>
                  </a:lnTo>
                  <a:lnTo>
                    <a:pt x="0" y="683357"/>
                  </a:lnTo>
                  <a:lnTo>
                    <a:pt x="743426" y="683357"/>
                  </a:lnTo>
                  <a:lnTo>
                    <a:pt x="898208" y="341679"/>
                  </a:lnTo>
                  <a:lnTo>
                    <a:pt x="743426" y="0"/>
                  </a:lnTo>
                  <a:close/>
                </a:path>
              </a:pathLst>
            </a:custGeom>
            <a:solidFill>
              <a:schemeClr val="accent2"/>
            </a:solidFill>
            <a:ln w="9525" cap="flat">
              <a:noFill/>
              <a:prstDash val="solid"/>
              <a:miter/>
            </a:ln>
          </p:spPr>
          <p:txBody>
            <a:bodyPr rtlCol="0" anchor="ctr"/>
            <a:lstStyle/>
            <a:p>
              <a:endParaRPr lang="en-US"/>
            </a:p>
          </p:txBody>
        </p:sp>
        <p:sp>
          <p:nvSpPr>
            <p:cNvPr id="7" name="Freeform 6">
              <a:extLst>
                <a:ext uri="{FF2B5EF4-FFF2-40B4-BE49-F238E27FC236}">
                  <a16:creationId xmlns:a16="http://schemas.microsoft.com/office/drawing/2014/main" id="{7ACC15A2-13DE-B7CA-C8B1-F5A69A3BA255}"/>
                </a:ext>
              </a:extLst>
            </p:cNvPr>
            <p:cNvSpPr/>
            <p:nvPr/>
          </p:nvSpPr>
          <p:spPr>
            <a:xfrm>
              <a:off x="4453032" y="3086100"/>
              <a:ext cx="898207" cy="683357"/>
            </a:xfrm>
            <a:custGeom>
              <a:avLst/>
              <a:gdLst>
                <a:gd name="connsiteX0" fmla="*/ 743331 w 898207"/>
                <a:gd name="connsiteY0" fmla="*/ 0 h 683357"/>
                <a:gd name="connsiteX1" fmla="*/ 0 w 898207"/>
                <a:gd name="connsiteY1" fmla="*/ 0 h 683357"/>
                <a:gd name="connsiteX2" fmla="*/ 154781 w 898207"/>
                <a:gd name="connsiteY2" fmla="*/ 341679 h 683357"/>
                <a:gd name="connsiteX3" fmla="*/ 0 w 898207"/>
                <a:gd name="connsiteY3" fmla="*/ 683357 h 683357"/>
                <a:gd name="connsiteX4" fmla="*/ 743331 w 898207"/>
                <a:gd name="connsiteY4" fmla="*/ 683357 h 683357"/>
                <a:gd name="connsiteX5" fmla="*/ 898207 w 898207"/>
                <a:gd name="connsiteY5" fmla="*/ 341679 h 683357"/>
                <a:gd name="connsiteX6" fmla="*/ 743331 w 898207"/>
                <a:gd name="connsiteY6" fmla="*/ 0 h 683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8207" h="683357">
                  <a:moveTo>
                    <a:pt x="743331" y="0"/>
                  </a:moveTo>
                  <a:lnTo>
                    <a:pt x="0" y="0"/>
                  </a:lnTo>
                  <a:lnTo>
                    <a:pt x="154781" y="341679"/>
                  </a:lnTo>
                  <a:lnTo>
                    <a:pt x="0" y="683357"/>
                  </a:lnTo>
                  <a:lnTo>
                    <a:pt x="743331" y="683357"/>
                  </a:lnTo>
                  <a:lnTo>
                    <a:pt x="898207" y="341679"/>
                  </a:lnTo>
                  <a:lnTo>
                    <a:pt x="743331" y="0"/>
                  </a:lnTo>
                  <a:close/>
                </a:path>
              </a:pathLst>
            </a:custGeom>
            <a:solidFill>
              <a:schemeClr val="tx2"/>
            </a:solidFill>
            <a:ln w="9525"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D9C25E24-284E-F697-084E-6D7C4D2BCEA1}"/>
                </a:ext>
              </a:extLst>
            </p:cNvPr>
            <p:cNvSpPr/>
            <p:nvPr/>
          </p:nvSpPr>
          <p:spPr>
            <a:xfrm>
              <a:off x="5248370" y="3086100"/>
              <a:ext cx="898207" cy="683357"/>
            </a:xfrm>
            <a:custGeom>
              <a:avLst/>
              <a:gdLst>
                <a:gd name="connsiteX0" fmla="*/ 743426 w 898207"/>
                <a:gd name="connsiteY0" fmla="*/ 0 h 683357"/>
                <a:gd name="connsiteX1" fmla="*/ 0 w 898207"/>
                <a:gd name="connsiteY1" fmla="*/ 0 h 683357"/>
                <a:gd name="connsiteX2" fmla="*/ 154877 w 898207"/>
                <a:gd name="connsiteY2" fmla="*/ 341679 h 683357"/>
                <a:gd name="connsiteX3" fmla="*/ 0 w 898207"/>
                <a:gd name="connsiteY3" fmla="*/ 683357 h 683357"/>
                <a:gd name="connsiteX4" fmla="*/ 743426 w 898207"/>
                <a:gd name="connsiteY4" fmla="*/ 683357 h 683357"/>
                <a:gd name="connsiteX5" fmla="*/ 898208 w 898207"/>
                <a:gd name="connsiteY5" fmla="*/ 341679 h 683357"/>
                <a:gd name="connsiteX6" fmla="*/ 743426 w 898207"/>
                <a:gd name="connsiteY6" fmla="*/ 0 h 683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8207" h="683357">
                  <a:moveTo>
                    <a:pt x="743426" y="0"/>
                  </a:moveTo>
                  <a:lnTo>
                    <a:pt x="0" y="0"/>
                  </a:lnTo>
                  <a:lnTo>
                    <a:pt x="154877" y="341679"/>
                  </a:lnTo>
                  <a:lnTo>
                    <a:pt x="0" y="683357"/>
                  </a:lnTo>
                  <a:lnTo>
                    <a:pt x="743426" y="683357"/>
                  </a:lnTo>
                  <a:lnTo>
                    <a:pt x="898208" y="341679"/>
                  </a:lnTo>
                  <a:lnTo>
                    <a:pt x="743426" y="0"/>
                  </a:lnTo>
                  <a:close/>
                </a:path>
              </a:pathLst>
            </a:custGeom>
            <a:solidFill>
              <a:schemeClr val="accent1"/>
            </a:solidFill>
            <a:ln w="9525"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6BD6DFF7-BDBF-9D0E-EF96-F936DB1E0872}"/>
                </a:ext>
              </a:extLst>
            </p:cNvPr>
            <p:cNvSpPr/>
            <p:nvPr/>
          </p:nvSpPr>
          <p:spPr>
            <a:xfrm>
              <a:off x="6043803" y="3086100"/>
              <a:ext cx="898207" cy="683357"/>
            </a:xfrm>
            <a:custGeom>
              <a:avLst/>
              <a:gdLst>
                <a:gd name="connsiteX0" fmla="*/ 743426 w 898207"/>
                <a:gd name="connsiteY0" fmla="*/ 0 h 683357"/>
                <a:gd name="connsiteX1" fmla="*/ 0 w 898207"/>
                <a:gd name="connsiteY1" fmla="*/ 0 h 683357"/>
                <a:gd name="connsiteX2" fmla="*/ 154876 w 898207"/>
                <a:gd name="connsiteY2" fmla="*/ 341679 h 683357"/>
                <a:gd name="connsiteX3" fmla="*/ 0 w 898207"/>
                <a:gd name="connsiteY3" fmla="*/ 683357 h 683357"/>
                <a:gd name="connsiteX4" fmla="*/ 743426 w 898207"/>
                <a:gd name="connsiteY4" fmla="*/ 683357 h 683357"/>
                <a:gd name="connsiteX5" fmla="*/ 898208 w 898207"/>
                <a:gd name="connsiteY5" fmla="*/ 341679 h 683357"/>
                <a:gd name="connsiteX6" fmla="*/ 743426 w 898207"/>
                <a:gd name="connsiteY6" fmla="*/ 0 h 683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8207" h="683357">
                  <a:moveTo>
                    <a:pt x="743426" y="0"/>
                  </a:moveTo>
                  <a:lnTo>
                    <a:pt x="0" y="0"/>
                  </a:lnTo>
                  <a:lnTo>
                    <a:pt x="154876" y="341679"/>
                  </a:lnTo>
                  <a:lnTo>
                    <a:pt x="0" y="683357"/>
                  </a:lnTo>
                  <a:lnTo>
                    <a:pt x="743426" y="683357"/>
                  </a:lnTo>
                  <a:lnTo>
                    <a:pt x="898208" y="341679"/>
                  </a:lnTo>
                  <a:lnTo>
                    <a:pt x="743426" y="0"/>
                  </a:lnTo>
                  <a:close/>
                </a:path>
              </a:pathLst>
            </a:custGeom>
            <a:solidFill>
              <a:schemeClr val="accent4"/>
            </a:solidFill>
            <a:ln w="9525" cap="flat">
              <a:noFill/>
              <a:prstDash val="solid"/>
              <a:miter/>
            </a:ln>
          </p:spPr>
          <p:txBody>
            <a:bodyPr rtlCol="0" anchor="ctr"/>
            <a:lstStyle/>
            <a:p>
              <a:endParaRPr lang="en-US"/>
            </a:p>
          </p:txBody>
        </p:sp>
        <p:sp>
          <p:nvSpPr>
            <p:cNvPr id="10" name="Freeform 9">
              <a:extLst>
                <a:ext uri="{FF2B5EF4-FFF2-40B4-BE49-F238E27FC236}">
                  <a16:creationId xmlns:a16="http://schemas.microsoft.com/office/drawing/2014/main" id="{536C1AAC-477F-7A3A-A9E1-CCA53D1CC498}"/>
                </a:ext>
              </a:extLst>
            </p:cNvPr>
            <p:cNvSpPr/>
            <p:nvPr/>
          </p:nvSpPr>
          <p:spPr>
            <a:xfrm>
              <a:off x="6839235" y="3086100"/>
              <a:ext cx="898207" cy="683357"/>
            </a:xfrm>
            <a:custGeom>
              <a:avLst/>
              <a:gdLst>
                <a:gd name="connsiteX0" fmla="*/ 743331 w 898207"/>
                <a:gd name="connsiteY0" fmla="*/ 0 h 683357"/>
                <a:gd name="connsiteX1" fmla="*/ 0 w 898207"/>
                <a:gd name="connsiteY1" fmla="*/ 0 h 683357"/>
                <a:gd name="connsiteX2" fmla="*/ 154781 w 898207"/>
                <a:gd name="connsiteY2" fmla="*/ 341679 h 683357"/>
                <a:gd name="connsiteX3" fmla="*/ 0 w 898207"/>
                <a:gd name="connsiteY3" fmla="*/ 683357 h 683357"/>
                <a:gd name="connsiteX4" fmla="*/ 743331 w 898207"/>
                <a:gd name="connsiteY4" fmla="*/ 683357 h 683357"/>
                <a:gd name="connsiteX5" fmla="*/ 898207 w 898207"/>
                <a:gd name="connsiteY5" fmla="*/ 341679 h 683357"/>
                <a:gd name="connsiteX6" fmla="*/ 743331 w 898207"/>
                <a:gd name="connsiteY6" fmla="*/ 0 h 683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8207" h="683357">
                  <a:moveTo>
                    <a:pt x="743331" y="0"/>
                  </a:moveTo>
                  <a:lnTo>
                    <a:pt x="0" y="0"/>
                  </a:lnTo>
                  <a:lnTo>
                    <a:pt x="154781" y="341679"/>
                  </a:lnTo>
                  <a:lnTo>
                    <a:pt x="0" y="683357"/>
                  </a:lnTo>
                  <a:lnTo>
                    <a:pt x="743331" y="683357"/>
                  </a:lnTo>
                  <a:lnTo>
                    <a:pt x="898207" y="341679"/>
                  </a:lnTo>
                  <a:lnTo>
                    <a:pt x="743331" y="0"/>
                  </a:lnTo>
                  <a:close/>
                </a:path>
              </a:pathLst>
            </a:custGeom>
            <a:solidFill>
              <a:schemeClr val="accent6"/>
            </a:solidFill>
            <a:ln w="9525"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6B641FFC-556B-17D0-347B-37820952DF6A}"/>
                </a:ext>
              </a:extLst>
            </p:cNvPr>
            <p:cNvSpPr/>
            <p:nvPr/>
          </p:nvSpPr>
          <p:spPr>
            <a:xfrm>
              <a:off x="7634668" y="3086100"/>
              <a:ext cx="898207" cy="683357"/>
            </a:xfrm>
            <a:custGeom>
              <a:avLst/>
              <a:gdLst>
                <a:gd name="connsiteX0" fmla="*/ 743331 w 898207"/>
                <a:gd name="connsiteY0" fmla="*/ 0 h 683357"/>
                <a:gd name="connsiteX1" fmla="*/ 0 w 898207"/>
                <a:gd name="connsiteY1" fmla="*/ 0 h 683357"/>
                <a:gd name="connsiteX2" fmla="*/ 154781 w 898207"/>
                <a:gd name="connsiteY2" fmla="*/ 341679 h 683357"/>
                <a:gd name="connsiteX3" fmla="*/ 0 w 898207"/>
                <a:gd name="connsiteY3" fmla="*/ 683357 h 683357"/>
                <a:gd name="connsiteX4" fmla="*/ 743331 w 898207"/>
                <a:gd name="connsiteY4" fmla="*/ 683357 h 683357"/>
                <a:gd name="connsiteX5" fmla="*/ 898207 w 898207"/>
                <a:gd name="connsiteY5" fmla="*/ 341679 h 683357"/>
                <a:gd name="connsiteX6" fmla="*/ 743331 w 898207"/>
                <a:gd name="connsiteY6" fmla="*/ 0 h 683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8207" h="683357">
                  <a:moveTo>
                    <a:pt x="743331" y="0"/>
                  </a:moveTo>
                  <a:lnTo>
                    <a:pt x="0" y="0"/>
                  </a:lnTo>
                  <a:lnTo>
                    <a:pt x="154781" y="341679"/>
                  </a:lnTo>
                  <a:lnTo>
                    <a:pt x="0" y="683357"/>
                  </a:lnTo>
                  <a:lnTo>
                    <a:pt x="743331" y="683357"/>
                  </a:lnTo>
                  <a:lnTo>
                    <a:pt x="898207" y="341679"/>
                  </a:lnTo>
                  <a:lnTo>
                    <a:pt x="743331" y="0"/>
                  </a:lnTo>
                  <a:close/>
                </a:path>
              </a:pathLst>
            </a:custGeom>
            <a:solidFill>
              <a:schemeClr val="accent3"/>
            </a:solidFill>
            <a:ln w="9525" cap="flat">
              <a:noFill/>
              <a:prstDash val="solid"/>
              <a:miter/>
            </a:ln>
          </p:spPr>
          <p:txBody>
            <a:bodyPr rtlCol="0" anchor="ctr"/>
            <a:lstStyle/>
            <a:p>
              <a:endParaRPr lang="en-US"/>
            </a:p>
          </p:txBody>
        </p:sp>
      </p:grpSp>
      <p:grpSp>
        <p:nvGrpSpPr>
          <p:cNvPr id="12" name="Graphic 2">
            <a:extLst>
              <a:ext uri="{FF2B5EF4-FFF2-40B4-BE49-F238E27FC236}">
                <a16:creationId xmlns:a16="http://schemas.microsoft.com/office/drawing/2014/main" id="{2C04753F-C6CF-4163-B826-F56F0D1B6567}"/>
              </a:ext>
            </a:extLst>
          </p:cNvPr>
          <p:cNvGrpSpPr/>
          <p:nvPr/>
        </p:nvGrpSpPr>
        <p:grpSpPr>
          <a:xfrm>
            <a:off x="1879922" y="2954233"/>
            <a:ext cx="8616109" cy="655367"/>
            <a:chOff x="3994708" y="3267169"/>
            <a:chExt cx="4292708" cy="326516"/>
          </a:xfrm>
          <a:solidFill>
            <a:srgbClr val="FFFFFF"/>
          </a:solidFill>
        </p:grpSpPr>
        <p:sp>
          <p:nvSpPr>
            <p:cNvPr id="13" name="Freeform 12">
              <a:extLst>
                <a:ext uri="{FF2B5EF4-FFF2-40B4-BE49-F238E27FC236}">
                  <a16:creationId xmlns:a16="http://schemas.microsoft.com/office/drawing/2014/main" id="{44BC6768-675B-1BAA-6DB8-D8D016A81E6F}"/>
                </a:ext>
              </a:extLst>
            </p:cNvPr>
            <p:cNvSpPr/>
            <p:nvPr/>
          </p:nvSpPr>
          <p:spPr>
            <a:xfrm>
              <a:off x="5585854" y="3267883"/>
              <a:ext cx="275055" cy="325802"/>
            </a:xfrm>
            <a:custGeom>
              <a:avLst/>
              <a:gdLst>
                <a:gd name="connsiteX0" fmla="*/ 184576 w 275055"/>
                <a:gd name="connsiteY0" fmla="*/ 314271 h 325802"/>
                <a:gd name="connsiteX1" fmla="*/ 173051 w 275055"/>
                <a:gd name="connsiteY1" fmla="*/ 325638 h 325802"/>
                <a:gd name="connsiteX2" fmla="*/ 103328 w 275055"/>
                <a:gd name="connsiteY2" fmla="*/ 325638 h 325802"/>
                <a:gd name="connsiteX3" fmla="*/ 91898 w 275055"/>
                <a:gd name="connsiteY3" fmla="*/ 314271 h 325802"/>
                <a:gd name="connsiteX4" fmla="*/ 91898 w 275055"/>
                <a:gd name="connsiteY4" fmla="*/ 314271 h 325802"/>
                <a:gd name="connsiteX5" fmla="*/ 103328 w 275055"/>
                <a:gd name="connsiteY5" fmla="*/ 302997 h 325802"/>
                <a:gd name="connsiteX6" fmla="*/ 173051 w 275055"/>
                <a:gd name="connsiteY6" fmla="*/ 302997 h 325802"/>
                <a:gd name="connsiteX7" fmla="*/ 184576 w 275055"/>
                <a:gd name="connsiteY7" fmla="*/ 314271 h 325802"/>
                <a:gd name="connsiteX8" fmla="*/ 184576 w 275055"/>
                <a:gd name="connsiteY8" fmla="*/ 284584 h 325802"/>
                <a:gd name="connsiteX9" fmla="*/ 173051 w 275055"/>
                <a:gd name="connsiteY9" fmla="*/ 273311 h 325802"/>
                <a:gd name="connsiteX10" fmla="*/ 103328 w 275055"/>
                <a:gd name="connsiteY10" fmla="*/ 273311 h 325802"/>
                <a:gd name="connsiteX11" fmla="*/ 91898 w 275055"/>
                <a:gd name="connsiteY11" fmla="*/ 284584 h 325802"/>
                <a:gd name="connsiteX12" fmla="*/ 91898 w 275055"/>
                <a:gd name="connsiteY12" fmla="*/ 284584 h 325802"/>
                <a:gd name="connsiteX13" fmla="*/ 103328 w 275055"/>
                <a:gd name="connsiteY13" fmla="*/ 295952 h 325802"/>
                <a:gd name="connsiteX14" fmla="*/ 173051 w 275055"/>
                <a:gd name="connsiteY14" fmla="*/ 295952 h 325802"/>
                <a:gd name="connsiteX15" fmla="*/ 184576 w 275055"/>
                <a:gd name="connsiteY15" fmla="*/ 284584 h 325802"/>
                <a:gd name="connsiteX16" fmla="*/ 149239 w 275055"/>
                <a:gd name="connsiteY16" fmla="*/ 160201 h 325802"/>
                <a:gd name="connsiteX17" fmla="*/ 127236 w 275055"/>
                <a:gd name="connsiteY17" fmla="*/ 160201 h 325802"/>
                <a:gd name="connsiteX18" fmla="*/ 127236 w 275055"/>
                <a:gd name="connsiteY18" fmla="*/ 266359 h 325802"/>
                <a:gd name="connsiteX19" fmla="*/ 149239 w 275055"/>
                <a:gd name="connsiteY19" fmla="*/ 266359 h 325802"/>
                <a:gd name="connsiteX20" fmla="*/ 99518 w 275055"/>
                <a:gd name="connsiteY20" fmla="*/ 116986 h 325802"/>
                <a:gd name="connsiteX21" fmla="*/ 82945 w 275055"/>
                <a:gd name="connsiteY21" fmla="*/ 133332 h 325802"/>
                <a:gd name="connsiteX22" fmla="*/ 99518 w 275055"/>
                <a:gd name="connsiteY22" fmla="*/ 149679 h 325802"/>
                <a:gd name="connsiteX23" fmla="*/ 116187 w 275055"/>
                <a:gd name="connsiteY23" fmla="*/ 149679 h 325802"/>
                <a:gd name="connsiteX24" fmla="*/ 116187 w 275055"/>
                <a:gd name="connsiteY24" fmla="*/ 132957 h 325802"/>
                <a:gd name="connsiteX25" fmla="*/ 99518 w 275055"/>
                <a:gd name="connsiteY25" fmla="*/ 116986 h 325802"/>
                <a:gd name="connsiteX26" fmla="*/ 192958 w 275055"/>
                <a:gd name="connsiteY26" fmla="*/ 133332 h 325802"/>
                <a:gd name="connsiteX27" fmla="*/ 175078 w 275055"/>
                <a:gd name="connsiteY27" fmla="*/ 118181 h 325802"/>
                <a:gd name="connsiteX28" fmla="*/ 159716 w 275055"/>
                <a:gd name="connsiteY28" fmla="*/ 133332 h 325802"/>
                <a:gd name="connsiteX29" fmla="*/ 159716 w 275055"/>
                <a:gd name="connsiteY29" fmla="*/ 149679 h 325802"/>
                <a:gd name="connsiteX30" fmla="*/ 176290 w 275055"/>
                <a:gd name="connsiteY30" fmla="*/ 149679 h 325802"/>
                <a:gd name="connsiteX31" fmla="*/ 193244 w 275055"/>
                <a:gd name="connsiteY31" fmla="*/ 133525 h 325802"/>
                <a:gd name="connsiteX32" fmla="*/ 193244 w 275055"/>
                <a:gd name="connsiteY32" fmla="*/ 132957 h 325802"/>
                <a:gd name="connsiteX33" fmla="*/ 229439 w 275055"/>
                <a:gd name="connsiteY33" fmla="*/ 103740 h 325802"/>
                <a:gd name="connsiteX34" fmla="*/ 137904 w 275055"/>
                <a:gd name="connsiteY34" fmla="*/ 43239 h 325802"/>
                <a:gd name="connsiteX35" fmla="*/ 46369 w 275055"/>
                <a:gd name="connsiteY35" fmla="*/ 103740 h 325802"/>
                <a:gd name="connsiteX36" fmla="*/ 56656 w 275055"/>
                <a:gd name="connsiteY36" fmla="*/ 167059 h 325802"/>
                <a:gd name="connsiteX37" fmla="*/ 85231 w 275055"/>
                <a:gd name="connsiteY37" fmla="*/ 219480 h 325802"/>
                <a:gd name="connsiteX38" fmla="*/ 93994 w 275055"/>
                <a:gd name="connsiteY38" fmla="*/ 255085 h 325802"/>
                <a:gd name="connsiteX39" fmla="*/ 109900 w 275055"/>
                <a:gd name="connsiteY39" fmla="*/ 266735 h 325802"/>
                <a:gd name="connsiteX40" fmla="*/ 116663 w 275055"/>
                <a:gd name="connsiteY40" fmla="*/ 266735 h 325802"/>
                <a:gd name="connsiteX41" fmla="*/ 116663 w 275055"/>
                <a:gd name="connsiteY41" fmla="*/ 160013 h 325802"/>
                <a:gd name="connsiteX42" fmla="*/ 99518 w 275055"/>
                <a:gd name="connsiteY42" fmla="*/ 160013 h 325802"/>
                <a:gd name="connsiteX43" fmla="*/ 80468 w 275055"/>
                <a:gd name="connsiteY43" fmla="*/ 152027 h 325802"/>
                <a:gd name="connsiteX44" fmla="*/ 72467 w 275055"/>
                <a:gd name="connsiteY44" fmla="*/ 133238 h 325802"/>
                <a:gd name="connsiteX45" fmla="*/ 80468 w 275055"/>
                <a:gd name="connsiteY45" fmla="*/ 114449 h 325802"/>
                <a:gd name="connsiteX46" fmla="*/ 119263 w 275055"/>
                <a:gd name="connsiteY46" fmla="*/ 114565 h 325802"/>
                <a:gd name="connsiteX47" fmla="*/ 127236 w 275055"/>
                <a:gd name="connsiteY47" fmla="*/ 133238 h 325802"/>
                <a:gd name="connsiteX48" fmla="*/ 127236 w 275055"/>
                <a:gd name="connsiteY48" fmla="*/ 133238 h 325802"/>
                <a:gd name="connsiteX49" fmla="*/ 127236 w 275055"/>
                <a:gd name="connsiteY49" fmla="*/ 149961 h 325802"/>
                <a:gd name="connsiteX50" fmla="*/ 149239 w 275055"/>
                <a:gd name="connsiteY50" fmla="*/ 149961 h 325802"/>
                <a:gd name="connsiteX51" fmla="*/ 149239 w 275055"/>
                <a:gd name="connsiteY51" fmla="*/ 133238 h 325802"/>
                <a:gd name="connsiteX52" fmla="*/ 149239 w 275055"/>
                <a:gd name="connsiteY52" fmla="*/ 133238 h 325802"/>
                <a:gd name="connsiteX53" fmla="*/ 157240 w 275055"/>
                <a:gd name="connsiteY53" fmla="*/ 114449 h 325802"/>
                <a:gd name="connsiteX54" fmla="*/ 196034 w 275055"/>
                <a:gd name="connsiteY54" fmla="*/ 114519 h 325802"/>
                <a:gd name="connsiteX55" fmla="*/ 195964 w 275055"/>
                <a:gd name="connsiteY55" fmla="*/ 152782 h 325802"/>
                <a:gd name="connsiteX56" fmla="*/ 176290 w 275055"/>
                <a:gd name="connsiteY56" fmla="*/ 160670 h 325802"/>
                <a:gd name="connsiteX57" fmla="*/ 159716 w 275055"/>
                <a:gd name="connsiteY57" fmla="*/ 160670 h 325802"/>
                <a:gd name="connsiteX58" fmla="*/ 159716 w 275055"/>
                <a:gd name="connsiteY58" fmla="*/ 266359 h 325802"/>
                <a:gd name="connsiteX59" fmla="*/ 166384 w 275055"/>
                <a:gd name="connsiteY59" fmla="*/ 266359 h 325802"/>
                <a:gd name="connsiteX60" fmla="*/ 182386 w 275055"/>
                <a:gd name="connsiteY60" fmla="*/ 254710 h 325802"/>
                <a:gd name="connsiteX61" fmla="*/ 191149 w 275055"/>
                <a:gd name="connsiteY61" fmla="*/ 219104 h 325802"/>
                <a:gd name="connsiteX62" fmla="*/ 219724 w 275055"/>
                <a:gd name="connsiteY62" fmla="*/ 166683 h 325802"/>
                <a:gd name="connsiteX63" fmla="*/ 229725 w 275055"/>
                <a:gd name="connsiteY63" fmla="*/ 103364 h 325802"/>
                <a:gd name="connsiteX64" fmla="*/ 148000 w 275055"/>
                <a:gd name="connsiteY64" fmla="*/ 9794 h 325802"/>
                <a:gd name="connsiteX65" fmla="*/ 138095 w 275055"/>
                <a:gd name="connsiteY65" fmla="*/ -164 h 325802"/>
                <a:gd name="connsiteX66" fmla="*/ 137904 w 275055"/>
                <a:gd name="connsiteY66" fmla="*/ -164 h 325802"/>
                <a:gd name="connsiteX67" fmla="*/ 137904 w 275055"/>
                <a:gd name="connsiteY67" fmla="*/ -164 h 325802"/>
                <a:gd name="connsiteX68" fmla="*/ 127902 w 275055"/>
                <a:gd name="connsiteY68" fmla="*/ 9700 h 325802"/>
                <a:gd name="connsiteX69" fmla="*/ 127903 w 275055"/>
                <a:gd name="connsiteY69" fmla="*/ 9794 h 325802"/>
                <a:gd name="connsiteX70" fmla="*/ 127903 w 275055"/>
                <a:gd name="connsiteY70" fmla="*/ 28114 h 325802"/>
                <a:gd name="connsiteX71" fmla="*/ 136926 w 275055"/>
                <a:gd name="connsiteY71" fmla="*/ 37978 h 325802"/>
                <a:gd name="connsiteX72" fmla="*/ 137904 w 275055"/>
                <a:gd name="connsiteY72" fmla="*/ 37978 h 325802"/>
                <a:gd name="connsiteX73" fmla="*/ 137904 w 275055"/>
                <a:gd name="connsiteY73" fmla="*/ 37978 h 325802"/>
                <a:gd name="connsiteX74" fmla="*/ 148000 w 275055"/>
                <a:gd name="connsiteY74" fmla="*/ 28208 h 325802"/>
                <a:gd name="connsiteX75" fmla="*/ 148001 w 275055"/>
                <a:gd name="connsiteY75" fmla="*/ 28114 h 325802"/>
                <a:gd name="connsiteX76" fmla="*/ 203817 w 275055"/>
                <a:gd name="connsiteY76" fmla="*/ 25953 h 325802"/>
                <a:gd name="connsiteX77" fmla="*/ 199882 w 275055"/>
                <a:gd name="connsiteY77" fmla="*/ 12554 h 325802"/>
                <a:gd name="connsiteX78" fmla="*/ 199817 w 275055"/>
                <a:gd name="connsiteY78" fmla="*/ 12519 h 325802"/>
                <a:gd name="connsiteX79" fmla="*/ 199816 w 275055"/>
                <a:gd name="connsiteY79" fmla="*/ 12519 h 325802"/>
                <a:gd name="connsiteX80" fmla="*/ 186715 w 275055"/>
                <a:gd name="connsiteY80" fmla="*/ 15606 h 325802"/>
                <a:gd name="connsiteX81" fmla="*/ 186196 w 275055"/>
                <a:gd name="connsiteY81" fmla="*/ 16558 h 325802"/>
                <a:gd name="connsiteX82" fmla="*/ 177623 w 275055"/>
                <a:gd name="connsiteY82" fmla="*/ 32435 h 325802"/>
                <a:gd name="connsiteX83" fmla="*/ 180697 w 275055"/>
                <a:gd name="connsiteY83" fmla="*/ 45370 h 325802"/>
                <a:gd name="connsiteX84" fmla="*/ 181624 w 275055"/>
                <a:gd name="connsiteY84" fmla="*/ 45869 h 325802"/>
                <a:gd name="connsiteX85" fmla="*/ 181624 w 275055"/>
                <a:gd name="connsiteY85" fmla="*/ 45869 h 325802"/>
                <a:gd name="connsiteX86" fmla="*/ 195209 w 275055"/>
                <a:gd name="connsiteY86" fmla="*/ 41988 h 325802"/>
                <a:gd name="connsiteX87" fmla="*/ 195244 w 275055"/>
                <a:gd name="connsiteY87" fmla="*/ 41924 h 325802"/>
                <a:gd name="connsiteX88" fmla="*/ 244965 w 275055"/>
                <a:gd name="connsiteY88" fmla="*/ 57988 h 325802"/>
                <a:gd name="connsiteX89" fmla="*/ 246544 w 275055"/>
                <a:gd name="connsiteY89" fmla="*/ 44794 h 325802"/>
                <a:gd name="connsiteX90" fmla="*/ 245822 w 275055"/>
                <a:gd name="connsiteY90" fmla="*/ 43990 h 325802"/>
                <a:gd name="connsiteX91" fmla="*/ 245822 w 275055"/>
                <a:gd name="connsiteY91" fmla="*/ 43990 h 325802"/>
                <a:gd name="connsiteX92" fmla="*/ 231630 w 275055"/>
                <a:gd name="connsiteY92" fmla="*/ 43239 h 325802"/>
                <a:gd name="connsiteX93" fmla="*/ 217724 w 275055"/>
                <a:gd name="connsiteY93" fmla="*/ 55358 h 325802"/>
                <a:gd name="connsiteX94" fmla="*/ 216866 w 275055"/>
                <a:gd name="connsiteY94" fmla="*/ 69356 h 325802"/>
                <a:gd name="connsiteX95" fmla="*/ 216866 w 275055"/>
                <a:gd name="connsiteY95" fmla="*/ 69356 h 325802"/>
                <a:gd name="connsiteX96" fmla="*/ 230244 w 275055"/>
                <a:gd name="connsiteY96" fmla="*/ 70913 h 325802"/>
                <a:gd name="connsiteX97" fmla="*/ 231058 w 275055"/>
                <a:gd name="connsiteY97" fmla="*/ 70201 h 325802"/>
                <a:gd name="connsiteX98" fmla="*/ 266682 w 275055"/>
                <a:gd name="connsiteY98" fmla="*/ 106746 h 325802"/>
                <a:gd name="connsiteX99" fmla="*/ 274803 w 275055"/>
                <a:gd name="connsiteY99" fmla="*/ 95324 h 325802"/>
                <a:gd name="connsiteX100" fmla="*/ 274778 w 275055"/>
                <a:gd name="connsiteY100" fmla="*/ 95191 h 325802"/>
                <a:gd name="connsiteX101" fmla="*/ 274778 w 275055"/>
                <a:gd name="connsiteY101" fmla="*/ 95191 h 325802"/>
                <a:gd name="connsiteX102" fmla="*/ 263184 w 275055"/>
                <a:gd name="connsiteY102" fmla="*/ 87201 h 325802"/>
                <a:gd name="connsiteX103" fmla="*/ 263158 w 275055"/>
                <a:gd name="connsiteY103" fmla="*/ 87205 h 325802"/>
                <a:gd name="connsiteX104" fmla="*/ 244774 w 275055"/>
                <a:gd name="connsiteY104" fmla="*/ 90493 h 325802"/>
                <a:gd name="connsiteX105" fmla="*/ 236678 w 275055"/>
                <a:gd name="connsiteY105" fmla="*/ 102049 h 325802"/>
                <a:gd name="connsiteX106" fmla="*/ 236678 w 275055"/>
                <a:gd name="connsiteY106" fmla="*/ 102049 h 325802"/>
                <a:gd name="connsiteX107" fmla="*/ 248394 w 275055"/>
                <a:gd name="connsiteY107" fmla="*/ 110034 h 325802"/>
                <a:gd name="connsiteX108" fmla="*/ 262205 w 275055"/>
                <a:gd name="connsiteY108" fmla="*/ 159919 h 325802"/>
                <a:gd name="connsiteX109" fmla="*/ 274111 w 275055"/>
                <a:gd name="connsiteY109" fmla="*/ 152121 h 325802"/>
                <a:gd name="connsiteX110" fmla="*/ 274111 w 275055"/>
                <a:gd name="connsiteY110" fmla="*/ 152121 h 325802"/>
                <a:gd name="connsiteX111" fmla="*/ 266206 w 275055"/>
                <a:gd name="connsiteY111" fmla="*/ 140472 h 325802"/>
                <a:gd name="connsiteX112" fmla="*/ 248013 w 275055"/>
                <a:gd name="connsiteY112" fmla="*/ 136808 h 325802"/>
                <a:gd name="connsiteX113" fmla="*/ 236107 w 275055"/>
                <a:gd name="connsiteY113" fmla="*/ 144512 h 325802"/>
                <a:gd name="connsiteX114" fmla="*/ 236107 w 275055"/>
                <a:gd name="connsiteY114" fmla="*/ 144512 h 325802"/>
                <a:gd name="connsiteX115" fmla="*/ 244012 w 275055"/>
                <a:gd name="connsiteY115" fmla="*/ 156255 h 325802"/>
                <a:gd name="connsiteX116" fmla="*/ 79897 w 275055"/>
                <a:gd name="connsiteY116" fmla="*/ 41830 h 325802"/>
                <a:gd name="connsiteX117" fmla="*/ 92591 w 275055"/>
                <a:gd name="connsiteY117" fmla="*/ 46274 h 325802"/>
                <a:gd name="connsiteX118" fmla="*/ 93517 w 275055"/>
                <a:gd name="connsiteY118" fmla="*/ 45775 h 325802"/>
                <a:gd name="connsiteX119" fmla="*/ 93517 w 275055"/>
                <a:gd name="connsiteY119" fmla="*/ 45775 h 325802"/>
                <a:gd name="connsiteX120" fmla="*/ 98024 w 275055"/>
                <a:gd name="connsiteY120" fmla="*/ 33255 h 325802"/>
                <a:gd name="connsiteX121" fmla="*/ 97518 w 275055"/>
                <a:gd name="connsiteY121" fmla="*/ 32341 h 325802"/>
                <a:gd name="connsiteX122" fmla="*/ 88660 w 275055"/>
                <a:gd name="connsiteY122" fmla="*/ 16277 h 325802"/>
                <a:gd name="connsiteX123" fmla="*/ 76004 w 275055"/>
                <a:gd name="connsiteY123" fmla="*/ 11725 h 325802"/>
                <a:gd name="connsiteX124" fmla="*/ 75039 w 275055"/>
                <a:gd name="connsiteY124" fmla="*/ 12237 h 325802"/>
                <a:gd name="connsiteX125" fmla="*/ 75039 w 275055"/>
                <a:gd name="connsiteY125" fmla="*/ 12237 h 325802"/>
                <a:gd name="connsiteX126" fmla="*/ 71003 w 275055"/>
                <a:gd name="connsiteY126" fmla="*/ 25607 h 325802"/>
                <a:gd name="connsiteX127" fmla="*/ 71039 w 275055"/>
                <a:gd name="connsiteY127" fmla="*/ 25671 h 325802"/>
                <a:gd name="connsiteX128" fmla="*/ 43702 w 275055"/>
                <a:gd name="connsiteY128" fmla="*/ 70013 h 325802"/>
                <a:gd name="connsiteX129" fmla="*/ 57172 w 275055"/>
                <a:gd name="connsiteY129" fmla="*/ 69971 h 325802"/>
                <a:gd name="connsiteX130" fmla="*/ 57894 w 275055"/>
                <a:gd name="connsiteY130" fmla="*/ 69168 h 325802"/>
                <a:gd name="connsiteX131" fmla="*/ 57894 w 275055"/>
                <a:gd name="connsiteY131" fmla="*/ 69168 h 325802"/>
                <a:gd name="connsiteX132" fmla="*/ 57132 w 275055"/>
                <a:gd name="connsiteY132" fmla="*/ 55170 h 325802"/>
                <a:gd name="connsiteX133" fmla="*/ 43225 w 275055"/>
                <a:gd name="connsiteY133" fmla="*/ 43051 h 325802"/>
                <a:gd name="connsiteX134" fmla="*/ 28938 w 275055"/>
                <a:gd name="connsiteY134" fmla="*/ 43803 h 325802"/>
                <a:gd name="connsiteX135" fmla="*/ 28938 w 275055"/>
                <a:gd name="connsiteY135" fmla="*/ 43803 h 325802"/>
                <a:gd name="connsiteX136" fmla="*/ 29795 w 275055"/>
                <a:gd name="connsiteY136" fmla="*/ 57801 h 325802"/>
                <a:gd name="connsiteX137" fmla="*/ 26461 w 275055"/>
                <a:gd name="connsiteY137" fmla="*/ 109846 h 325802"/>
                <a:gd name="connsiteX138" fmla="*/ 38077 w 275055"/>
                <a:gd name="connsiteY138" fmla="*/ 101887 h 325802"/>
                <a:gd name="connsiteX139" fmla="*/ 38082 w 275055"/>
                <a:gd name="connsiteY139" fmla="*/ 101861 h 325802"/>
                <a:gd name="connsiteX140" fmla="*/ 38082 w 275055"/>
                <a:gd name="connsiteY140" fmla="*/ 101861 h 325802"/>
                <a:gd name="connsiteX141" fmla="*/ 31090 w 275055"/>
                <a:gd name="connsiteY141" fmla="*/ 90505 h 325802"/>
                <a:gd name="connsiteX142" fmla="*/ 29986 w 275055"/>
                <a:gd name="connsiteY142" fmla="*/ 90305 h 325802"/>
                <a:gd name="connsiteX143" fmla="*/ 11698 w 275055"/>
                <a:gd name="connsiteY143" fmla="*/ 87017 h 325802"/>
                <a:gd name="connsiteX144" fmla="*/ 82 w 275055"/>
                <a:gd name="connsiteY144" fmla="*/ 94977 h 325802"/>
                <a:gd name="connsiteX145" fmla="*/ 77 w 275055"/>
                <a:gd name="connsiteY145" fmla="*/ 95003 h 325802"/>
                <a:gd name="connsiteX146" fmla="*/ 77 w 275055"/>
                <a:gd name="connsiteY146" fmla="*/ 95003 h 325802"/>
                <a:gd name="connsiteX147" fmla="*/ 8038 w 275055"/>
                <a:gd name="connsiteY147" fmla="*/ 106534 h 325802"/>
                <a:gd name="connsiteX148" fmla="*/ 8174 w 275055"/>
                <a:gd name="connsiteY148" fmla="*/ 106558 h 325802"/>
                <a:gd name="connsiteX149" fmla="*/ 30843 w 275055"/>
                <a:gd name="connsiteY149" fmla="*/ 156067 h 325802"/>
                <a:gd name="connsiteX150" fmla="*/ 38654 w 275055"/>
                <a:gd name="connsiteY150" fmla="*/ 144324 h 325802"/>
                <a:gd name="connsiteX151" fmla="*/ 38653 w 275055"/>
                <a:gd name="connsiteY151" fmla="*/ 144324 h 325802"/>
                <a:gd name="connsiteX152" fmla="*/ 27824 w 275055"/>
                <a:gd name="connsiteY152" fmla="*/ 136423 h 325802"/>
                <a:gd name="connsiteX153" fmla="*/ 26842 w 275055"/>
                <a:gd name="connsiteY153" fmla="*/ 136621 h 325802"/>
                <a:gd name="connsiteX154" fmla="*/ 8650 w 275055"/>
                <a:gd name="connsiteY154" fmla="*/ 140284 h 325802"/>
                <a:gd name="connsiteX155" fmla="*/ 534 w 275055"/>
                <a:gd name="connsiteY155" fmla="*/ 150888 h 325802"/>
                <a:gd name="connsiteX156" fmla="*/ 744 w 275055"/>
                <a:gd name="connsiteY156" fmla="*/ 151933 h 325802"/>
                <a:gd name="connsiteX157" fmla="*/ 744 w 275055"/>
                <a:gd name="connsiteY157" fmla="*/ 151934 h 325802"/>
                <a:gd name="connsiteX158" fmla="*/ 12650 w 275055"/>
                <a:gd name="connsiteY158" fmla="*/ 159731 h 3258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Lst>
              <a:rect l="l" t="t" r="r" b="b"/>
              <a:pathLst>
                <a:path w="275055" h="325802">
                  <a:moveTo>
                    <a:pt x="184576" y="314271"/>
                  </a:moveTo>
                  <a:cubicBezTo>
                    <a:pt x="184576" y="320549"/>
                    <a:pt x="179416" y="325638"/>
                    <a:pt x="173051" y="325638"/>
                  </a:cubicBezTo>
                  <a:lnTo>
                    <a:pt x="103328" y="325638"/>
                  </a:lnTo>
                  <a:cubicBezTo>
                    <a:pt x="97000" y="325587"/>
                    <a:pt x="91898" y="320512"/>
                    <a:pt x="91898" y="314271"/>
                  </a:cubicBezTo>
                  <a:lnTo>
                    <a:pt x="91898" y="314271"/>
                  </a:lnTo>
                  <a:cubicBezTo>
                    <a:pt x="91898" y="308045"/>
                    <a:pt x="97016" y="302997"/>
                    <a:pt x="103328" y="302997"/>
                  </a:cubicBezTo>
                  <a:lnTo>
                    <a:pt x="173051" y="302997"/>
                  </a:lnTo>
                  <a:cubicBezTo>
                    <a:pt x="179379" y="302997"/>
                    <a:pt x="184524" y="308030"/>
                    <a:pt x="184576" y="314271"/>
                  </a:cubicBezTo>
                  <a:close/>
                  <a:moveTo>
                    <a:pt x="184576" y="284584"/>
                  </a:moveTo>
                  <a:cubicBezTo>
                    <a:pt x="184524" y="278343"/>
                    <a:pt x="179379" y="273310"/>
                    <a:pt x="173051" y="273311"/>
                  </a:cubicBezTo>
                  <a:lnTo>
                    <a:pt x="103328" y="273311"/>
                  </a:lnTo>
                  <a:cubicBezTo>
                    <a:pt x="97015" y="273311"/>
                    <a:pt x="91898" y="278358"/>
                    <a:pt x="91898" y="284584"/>
                  </a:cubicBezTo>
                  <a:lnTo>
                    <a:pt x="91898" y="284584"/>
                  </a:lnTo>
                  <a:cubicBezTo>
                    <a:pt x="91898" y="290826"/>
                    <a:pt x="97000" y="295900"/>
                    <a:pt x="103328" y="295952"/>
                  </a:cubicBezTo>
                  <a:lnTo>
                    <a:pt x="173051" y="295952"/>
                  </a:lnTo>
                  <a:cubicBezTo>
                    <a:pt x="179417" y="295952"/>
                    <a:pt x="184576" y="290862"/>
                    <a:pt x="184576" y="284584"/>
                  </a:cubicBezTo>
                  <a:close/>
                  <a:moveTo>
                    <a:pt x="149239" y="160201"/>
                  </a:moveTo>
                  <a:lnTo>
                    <a:pt x="127236" y="160201"/>
                  </a:lnTo>
                  <a:lnTo>
                    <a:pt x="127236" y="266359"/>
                  </a:lnTo>
                  <a:lnTo>
                    <a:pt x="149239" y="266359"/>
                  </a:lnTo>
                  <a:close/>
                  <a:moveTo>
                    <a:pt x="99518" y="116986"/>
                  </a:moveTo>
                  <a:cubicBezTo>
                    <a:pt x="90365" y="116986"/>
                    <a:pt x="82945" y="124304"/>
                    <a:pt x="82945" y="133332"/>
                  </a:cubicBezTo>
                  <a:cubicBezTo>
                    <a:pt x="82945" y="142360"/>
                    <a:pt x="90365" y="149679"/>
                    <a:pt x="99518" y="149679"/>
                  </a:cubicBezTo>
                  <a:lnTo>
                    <a:pt x="116187" y="149679"/>
                  </a:lnTo>
                  <a:lnTo>
                    <a:pt x="116187" y="132957"/>
                  </a:lnTo>
                  <a:cubicBezTo>
                    <a:pt x="115929" y="124061"/>
                    <a:pt x="108541" y="116982"/>
                    <a:pt x="99518" y="116986"/>
                  </a:cubicBezTo>
                  <a:close/>
                  <a:moveTo>
                    <a:pt x="192958" y="133332"/>
                  </a:moveTo>
                  <a:cubicBezTo>
                    <a:pt x="192263" y="124279"/>
                    <a:pt x="184258" y="117495"/>
                    <a:pt x="175078" y="118181"/>
                  </a:cubicBezTo>
                  <a:cubicBezTo>
                    <a:pt x="166866" y="118795"/>
                    <a:pt x="160338" y="125232"/>
                    <a:pt x="159716" y="133332"/>
                  </a:cubicBezTo>
                  <a:lnTo>
                    <a:pt x="159716" y="149679"/>
                  </a:lnTo>
                  <a:lnTo>
                    <a:pt x="176290" y="149679"/>
                  </a:lnTo>
                  <a:cubicBezTo>
                    <a:pt x="185494" y="149836"/>
                    <a:pt x="193085" y="142604"/>
                    <a:pt x="193244" y="133525"/>
                  </a:cubicBezTo>
                  <a:cubicBezTo>
                    <a:pt x="193247" y="133336"/>
                    <a:pt x="193247" y="133146"/>
                    <a:pt x="193244" y="132957"/>
                  </a:cubicBezTo>
                  <a:close/>
                  <a:moveTo>
                    <a:pt x="229439" y="103740"/>
                  </a:moveTo>
                  <a:cubicBezTo>
                    <a:pt x="222010" y="74711"/>
                    <a:pt x="186863" y="43333"/>
                    <a:pt x="137904" y="43239"/>
                  </a:cubicBezTo>
                  <a:cubicBezTo>
                    <a:pt x="88946" y="43145"/>
                    <a:pt x="53893" y="74711"/>
                    <a:pt x="46369" y="103740"/>
                  </a:cubicBezTo>
                  <a:cubicBezTo>
                    <a:pt x="41546" y="125369"/>
                    <a:pt x="45223" y="147998"/>
                    <a:pt x="56656" y="167059"/>
                  </a:cubicBezTo>
                  <a:cubicBezTo>
                    <a:pt x="66181" y="185848"/>
                    <a:pt x="76373" y="200691"/>
                    <a:pt x="85231" y="219480"/>
                  </a:cubicBezTo>
                  <a:cubicBezTo>
                    <a:pt x="89201" y="231073"/>
                    <a:pt x="92133" y="242987"/>
                    <a:pt x="93994" y="255085"/>
                  </a:cubicBezTo>
                  <a:cubicBezTo>
                    <a:pt x="95994" y="263728"/>
                    <a:pt x="99328" y="266641"/>
                    <a:pt x="109900" y="266735"/>
                  </a:cubicBezTo>
                  <a:lnTo>
                    <a:pt x="116663" y="266735"/>
                  </a:lnTo>
                  <a:lnTo>
                    <a:pt x="116663" y="160013"/>
                  </a:lnTo>
                  <a:lnTo>
                    <a:pt x="99518" y="160013"/>
                  </a:lnTo>
                  <a:cubicBezTo>
                    <a:pt x="92342" y="159968"/>
                    <a:pt x="85482" y="157093"/>
                    <a:pt x="80468" y="152027"/>
                  </a:cubicBezTo>
                  <a:cubicBezTo>
                    <a:pt x="75394" y="147050"/>
                    <a:pt x="72519" y="140297"/>
                    <a:pt x="72467" y="133238"/>
                  </a:cubicBezTo>
                  <a:cubicBezTo>
                    <a:pt x="72559" y="126188"/>
                    <a:pt x="75429" y="119450"/>
                    <a:pt x="80468" y="114449"/>
                  </a:cubicBezTo>
                  <a:cubicBezTo>
                    <a:pt x="91214" y="103915"/>
                    <a:pt x="108582" y="103967"/>
                    <a:pt x="119263" y="114565"/>
                  </a:cubicBezTo>
                  <a:cubicBezTo>
                    <a:pt x="124272" y="119536"/>
                    <a:pt x="127131" y="126230"/>
                    <a:pt x="127236" y="133238"/>
                  </a:cubicBezTo>
                  <a:lnTo>
                    <a:pt x="127236" y="133238"/>
                  </a:lnTo>
                  <a:lnTo>
                    <a:pt x="127236" y="149961"/>
                  </a:lnTo>
                  <a:lnTo>
                    <a:pt x="149239" y="149961"/>
                  </a:lnTo>
                  <a:lnTo>
                    <a:pt x="149239" y="133238"/>
                  </a:lnTo>
                  <a:lnTo>
                    <a:pt x="149239" y="133238"/>
                  </a:lnTo>
                  <a:cubicBezTo>
                    <a:pt x="149341" y="126190"/>
                    <a:pt x="152209" y="119456"/>
                    <a:pt x="157240" y="114449"/>
                  </a:cubicBezTo>
                  <a:cubicBezTo>
                    <a:pt x="167972" y="103903"/>
                    <a:pt x="185341" y="103934"/>
                    <a:pt x="196034" y="114519"/>
                  </a:cubicBezTo>
                  <a:cubicBezTo>
                    <a:pt x="206728" y="125105"/>
                    <a:pt x="206696" y="142236"/>
                    <a:pt x="195964" y="152782"/>
                  </a:cubicBezTo>
                  <a:cubicBezTo>
                    <a:pt x="190745" y="157910"/>
                    <a:pt x="183656" y="160753"/>
                    <a:pt x="176290" y="160670"/>
                  </a:cubicBezTo>
                  <a:lnTo>
                    <a:pt x="159716" y="160670"/>
                  </a:lnTo>
                  <a:lnTo>
                    <a:pt x="159716" y="266359"/>
                  </a:lnTo>
                  <a:lnTo>
                    <a:pt x="166384" y="266359"/>
                  </a:lnTo>
                  <a:cubicBezTo>
                    <a:pt x="177052" y="266359"/>
                    <a:pt x="180385" y="263353"/>
                    <a:pt x="182386" y="254710"/>
                  </a:cubicBezTo>
                  <a:cubicBezTo>
                    <a:pt x="184201" y="242603"/>
                    <a:pt x="187134" y="230685"/>
                    <a:pt x="191149" y="219104"/>
                  </a:cubicBezTo>
                  <a:cubicBezTo>
                    <a:pt x="199531" y="200315"/>
                    <a:pt x="209532" y="185190"/>
                    <a:pt x="219724" y="166683"/>
                  </a:cubicBezTo>
                  <a:cubicBezTo>
                    <a:pt x="231105" y="147601"/>
                    <a:pt x="234682" y="124956"/>
                    <a:pt x="229725" y="103364"/>
                  </a:cubicBezTo>
                  <a:close/>
                  <a:moveTo>
                    <a:pt x="148000" y="9794"/>
                  </a:moveTo>
                  <a:cubicBezTo>
                    <a:pt x="148053" y="4347"/>
                    <a:pt x="143619" y="-112"/>
                    <a:pt x="138095" y="-164"/>
                  </a:cubicBezTo>
                  <a:cubicBezTo>
                    <a:pt x="138032" y="-164"/>
                    <a:pt x="137968" y="-164"/>
                    <a:pt x="137904" y="-164"/>
                  </a:cubicBezTo>
                  <a:lnTo>
                    <a:pt x="137904" y="-164"/>
                  </a:lnTo>
                  <a:cubicBezTo>
                    <a:pt x="132380" y="-164"/>
                    <a:pt x="127903" y="4252"/>
                    <a:pt x="127902" y="9700"/>
                  </a:cubicBezTo>
                  <a:cubicBezTo>
                    <a:pt x="127902" y="9731"/>
                    <a:pt x="127903" y="9763"/>
                    <a:pt x="127903" y="9794"/>
                  </a:cubicBezTo>
                  <a:lnTo>
                    <a:pt x="127903" y="28114"/>
                  </a:lnTo>
                  <a:cubicBezTo>
                    <a:pt x="127633" y="33295"/>
                    <a:pt x="131673" y="37712"/>
                    <a:pt x="136926" y="37978"/>
                  </a:cubicBezTo>
                  <a:cubicBezTo>
                    <a:pt x="137252" y="37994"/>
                    <a:pt x="137578" y="37994"/>
                    <a:pt x="137904" y="37978"/>
                  </a:cubicBezTo>
                  <a:lnTo>
                    <a:pt x="137904" y="37978"/>
                  </a:lnTo>
                  <a:cubicBezTo>
                    <a:pt x="143427" y="38030"/>
                    <a:pt x="147948" y="33656"/>
                    <a:pt x="148000" y="28208"/>
                  </a:cubicBezTo>
                  <a:cubicBezTo>
                    <a:pt x="148000" y="28177"/>
                    <a:pt x="148001" y="28145"/>
                    <a:pt x="148001" y="28114"/>
                  </a:cubicBezTo>
                  <a:close/>
                  <a:moveTo>
                    <a:pt x="203817" y="25953"/>
                  </a:moveTo>
                  <a:cubicBezTo>
                    <a:pt x="206482" y="21181"/>
                    <a:pt x="204720" y="15182"/>
                    <a:pt x="199882" y="12554"/>
                  </a:cubicBezTo>
                  <a:cubicBezTo>
                    <a:pt x="199860" y="12542"/>
                    <a:pt x="199838" y="12530"/>
                    <a:pt x="199817" y="12519"/>
                  </a:cubicBezTo>
                  <a:lnTo>
                    <a:pt x="199816" y="12519"/>
                  </a:lnTo>
                  <a:cubicBezTo>
                    <a:pt x="195334" y="9803"/>
                    <a:pt x="189468" y="11185"/>
                    <a:pt x="186715" y="15606"/>
                  </a:cubicBezTo>
                  <a:cubicBezTo>
                    <a:pt x="186523" y="15914"/>
                    <a:pt x="186350" y="16232"/>
                    <a:pt x="186196" y="16558"/>
                  </a:cubicBezTo>
                  <a:lnTo>
                    <a:pt x="177623" y="32435"/>
                  </a:lnTo>
                  <a:cubicBezTo>
                    <a:pt x="174851" y="36845"/>
                    <a:pt x="176227" y="42636"/>
                    <a:pt x="180697" y="45370"/>
                  </a:cubicBezTo>
                  <a:cubicBezTo>
                    <a:pt x="180996" y="45554"/>
                    <a:pt x="181306" y="45720"/>
                    <a:pt x="181624" y="45869"/>
                  </a:cubicBezTo>
                  <a:lnTo>
                    <a:pt x="181624" y="45869"/>
                  </a:lnTo>
                  <a:cubicBezTo>
                    <a:pt x="186462" y="48498"/>
                    <a:pt x="192544" y="46760"/>
                    <a:pt x="195209" y="41988"/>
                  </a:cubicBezTo>
                  <a:cubicBezTo>
                    <a:pt x="195221" y="41966"/>
                    <a:pt x="195233" y="41945"/>
                    <a:pt x="195244" y="41924"/>
                  </a:cubicBezTo>
                  <a:close/>
                  <a:moveTo>
                    <a:pt x="244965" y="57988"/>
                  </a:moveTo>
                  <a:cubicBezTo>
                    <a:pt x="249095" y="54775"/>
                    <a:pt x="249802" y="48868"/>
                    <a:pt x="246544" y="44794"/>
                  </a:cubicBezTo>
                  <a:cubicBezTo>
                    <a:pt x="246319" y="44513"/>
                    <a:pt x="246078" y="44245"/>
                    <a:pt x="245822" y="43990"/>
                  </a:cubicBezTo>
                  <a:lnTo>
                    <a:pt x="245822" y="43990"/>
                  </a:lnTo>
                  <a:cubicBezTo>
                    <a:pt x="242101" y="39942"/>
                    <a:pt x="235769" y="39607"/>
                    <a:pt x="231630" y="43239"/>
                  </a:cubicBezTo>
                  <a:lnTo>
                    <a:pt x="217724" y="55358"/>
                  </a:lnTo>
                  <a:cubicBezTo>
                    <a:pt x="213640" y="59024"/>
                    <a:pt x="213260" y="65231"/>
                    <a:pt x="216866" y="69356"/>
                  </a:cubicBezTo>
                  <a:lnTo>
                    <a:pt x="216866" y="69356"/>
                  </a:lnTo>
                  <a:cubicBezTo>
                    <a:pt x="220124" y="73429"/>
                    <a:pt x="226114" y="74127"/>
                    <a:pt x="230244" y="70913"/>
                  </a:cubicBezTo>
                  <a:cubicBezTo>
                    <a:pt x="230529" y="70691"/>
                    <a:pt x="230801" y="70454"/>
                    <a:pt x="231058" y="70201"/>
                  </a:cubicBezTo>
                  <a:close/>
                  <a:moveTo>
                    <a:pt x="266682" y="106746"/>
                  </a:moveTo>
                  <a:cubicBezTo>
                    <a:pt x="272122" y="105804"/>
                    <a:pt x="275758" y="100690"/>
                    <a:pt x="274803" y="95324"/>
                  </a:cubicBezTo>
                  <a:cubicBezTo>
                    <a:pt x="274795" y="95280"/>
                    <a:pt x="274787" y="95235"/>
                    <a:pt x="274778" y="95191"/>
                  </a:cubicBezTo>
                  <a:lnTo>
                    <a:pt x="274778" y="95191"/>
                  </a:lnTo>
                  <a:cubicBezTo>
                    <a:pt x="273814" y="89826"/>
                    <a:pt x="268623" y="86249"/>
                    <a:pt x="263184" y="87201"/>
                  </a:cubicBezTo>
                  <a:cubicBezTo>
                    <a:pt x="263175" y="87202"/>
                    <a:pt x="263167" y="87204"/>
                    <a:pt x="263158" y="87205"/>
                  </a:cubicBezTo>
                  <a:lnTo>
                    <a:pt x="244774" y="90493"/>
                  </a:lnTo>
                  <a:cubicBezTo>
                    <a:pt x="239312" y="91492"/>
                    <a:pt x="235694" y="96656"/>
                    <a:pt x="236678" y="102049"/>
                  </a:cubicBezTo>
                  <a:lnTo>
                    <a:pt x="236678" y="102049"/>
                  </a:lnTo>
                  <a:cubicBezTo>
                    <a:pt x="237737" y="107406"/>
                    <a:pt x="242938" y="110951"/>
                    <a:pt x="248394" y="110034"/>
                  </a:cubicBezTo>
                  <a:close/>
                  <a:moveTo>
                    <a:pt x="262205" y="159919"/>
                  </a:moveTo>
                  <a:cubicBezTo>
                    <a:pt x="267666" y="160960"/>
                    <a:pt x="272965" y="157490"/>
                    <a:pt x="274111" y="152121"/>
                  </a:cubicBezTo>
                  <a:lnTo>
                    <a:pt x="274111" y="152121"/>
                  </a:lnTo>
                  <a:cubicBezTo>
                    <a:pt x="275163" y="146757"/>
                    <a:pt x="271635" y="141559"/>
                    <a:pt x="266206" y="140472"/>
                  </a:cubicBezTo>
                  <a:lnTo>
                    <a:pt x="248013" y="136808"/>
                  </a:lnTo>
                  <a:cubicBezTo>
                    <a:pt x="242571" y="135709"/>
                    <a:pt x="237251" y="139151"/>
                    <a:pt x="236107" y="144512"/>
                  </a:cubicBezTo>
                  <a:lnTo>
                    <a:pt x="236107" y="144512"/>
                  </a:lnTo>
                  <a:cubicBezTo>
                    <a:pt x="235052" y="149898"/>
                    <a:pt x="238570" y="155124"/>
                    <a:pt x="244012" y="156255"/>
                  </a:cubicBezTo>
                  <a:close/>
                  <a:moveTo>
                    <a:pt x="79897" y="41830"/>
                  </a:moveTo>
                  <a:cubicBezTo>
                    <a:pt x="82158" y="46515"/>
                    <a:pt x="87841" y="48504"/>
                    <a:pt x="92591" y="46274"/>
                  </a:cubicBezTo>
                  <a:cubicBezTo>
                    <a:pt x="92909" y="46125"/>
                    <a:pt x="93218" y="45959"/>
                    <a:pt x="93517" y="45775"/>
                  </a:cubicBezTo>
                  <a:lnTo>
                    <a:pt x="93517" y="45775"/>
                  </a:lnTo>
                  <a:cubicBezTo>
                    <a:pt x="98267" y="43545"/>
                    <a:pt x="100285" y="37940"/>
                    <a:pt x="98024" y="33255"/>
                  </a:cubicBezTo>
                  <a:cubicBezTo>
                    <a:pt x="97872" y="32941"/>
                    <a:pt x="97704" y="32636"/>
                    <a:pt x="97518" y="32341"/>
                  </a:cubicBezTo>
                  <a:lnTo>
                    <a:pt x="88660" y="16277"/>
                  </a:lnTo>
                  <a:cubicBezTo>
                    <a:pt x="86439" y="11573"/>
                    <a:pt x="80773" y="9535"/>
                    <a:pt x="76004" y="11725"/>
                  </a:cubicBezTo>
                  <a:cubicBezTo>
                    <a:pt x="75673" y="11877"/>
                    <a:pt x="75350" y="12048"/>
                    <a:pt x="75039" y="12237"/>
                  </a:cubicBezTo>
                  <a:lnTo>
                    <a:pt x="75039" y="12237"/>
                  </a:lnTo>
                  <a:cubicBezTo>
                    <a:pt x="70181" y="14830"/>
                    <a:pt x="68374" y="20816"/>
                    <a:pt x="71003" y="25607"/>
                  </a:cubicBezTo>
                  <a:cubicBezTo>
                    <a:pt x="71015" y="25629"/>
                    <a:pt x="71027" y="25650"/>
                    <a:pt x="71039" y="25671"/>
                  </a:cubicBezTo>
                  <a:close/>
                  <a:moveTo>
                    <a:pt x="43702" y="70013"/>
                  </a:moveTo>
                  <a:cubicBezTo>
                    <a:pt x="47433" y="73671"/>
                    <a:pt x="53464" y="73652"/>
                    <a:pt x="57172" y="69971"/>
                  </a:cubicBezTo>
                  <a:cubicBezTo>
                    <a:pt x="57428" y="69717"/>
                    <a:pt x="57669" y="69449"/>
                    <a:pt x="57894" y="69168"/>
                  </a:cubicBezTo>
                  <a:lnTo>
                    <a:pt x="57894" y="69168"/>
                  </a:lnTo>
                  <a:cubicBezTo>
                    <a:pt x="61577" y="65086"/>
                    <a:pt x="61237" y="58840"/>
                    <a:pt x="57132" y="55170"/>
                  </a:cubicBezTo>
                  <a:lnTo>
                    <a:pt x="43225" y="43051"/>
                  </a:lnTo>
                  <a:cubicBezTo>
                    <a:pt x="39055" y="39408"/>
                    <a:pt x="32692" y="39743"/>
                    <a:pt x="28938" y="43803"/>
                  </a:cubicBezTo>
                  <a:lnTo>
                    <a:pt x="28938" y="43803"/>
                  </a:lnTo>
                  <a:cubicBezTo>
                    <a:pt x="25332" y="47927"/>
                    <a:pt x="25712" y="54134"/>
                    <a:pt x="29795" y="57801"/>
                  </a:cubicBezTo>
                  <a:close/>
                  <a:moveTo>
                    <a:pt x="26461" y="109846"/>
                  </a:moveTo>
                  <a:cubicBezTo>
                    <a:pt x="31897" y="110812"/>
                    <a:pt x="37098" y="107248"/>
                    <a:pt x="38077" y="101887"/>
                  </a:cubicBezTo>
                  <a:cubicBezTo>
                    <a:pt x="38079" y="101878"/>
                    <a:pt x="38080" y="101869"/>
                    <a:pt x="38082" y="101861"/>
                  </a:cubicBezTo>
                  <a:lnTo>
                    <a:pt x="38082" y="101861"/>
                  </a:lnTo>
                  <a:cubicBezTo>
                    <a:pt x="39331" y="96821"/>
                    <a:pt x="36201" y="91736"/>
                    <a:pt x="31090" y="90505"/>
                  </a:cubicBezTo>
                  <a:cubicBezTo>
                    <a:pt x="30726" y="90417"/>
                    <a:pt x="30358" y="90350"/>
                    <a:pt x="29986" y="90305"/>
                  </a:cubicBezTo>
                  <a:lnTo>
                    <a:pt x="11698" y="87017"/>
                  </a:lnTo>
                  <a:cubicBezTo>
                    <a:pt x="6262" y="86052"/>
                    <a:pt x="1061" y="89615"/>
                    <a:pt x="82" y="94977"/>
                  </a:cubicBezTo>
                  <a:cubicBezTo>
                    <a:pt x="80" y="94985"/>
                    <a:pt x="79" y="94994"/>
                    <a:pt x="77" y="95003"/>
                  </a:cubicBezTo>
                  <a:lnTo>
                    <a:pt x="77" y="95003"/>
                  </a:lnTo>
                  <a:cubicBezTo>
                    <a:pt x="-953" y="100355"/>
                    <a:pt x="2611" y="105518"/>
                    <a:pt x="8038" y="106534"/>
                  </a:cubicBezTo>
                  <a:cubicBezTo>
                    <a:pt x="8083" y="106542"/>
                    <a:pt x="8128" y="106550"/>
                    <a:pt x="8174" y="106558"/>
                  </a:cubicBezTo>
                  <a:close/>
                  <a:moveTo>
                    <a:pt x="30843" y="156067"/>
                  </a:moveTo>
                  <a:cubicBezTo>
                    <a:pt x="36278" y="154938"/>
                    <a:pt x="39768" y="149691"/>
                    <a:pt x="38654" y="144324"/>
                  </a:cubicBezTo>
                  <a:lnTo>
                    <a:pt x="38653" y="144324"/>
                  </a:lnTo>
                  <a:cubicBezTo>
                    <a:pt x="37875" y="139193"/>
                    <a:pt x="33026" y="135655"/>
                    <a:pt x="27824" y="136423"/>
                  </a:cubicBezTo>
                  <a:cubicBezTo>
                    <a:pt x="27493" y="136472"/>
                    <a:pt x="27166" y="136538"/>
                    <a:pt x="26842" y="136621"/>
                  </a:cubicBezTo>
                  <a:lnTo>
                    <a:pt x="8650" y="140284"/>
                  </a:lnTo>
                  <a:cubicBezTo>
                    <a:pt x="3440" y="141002"/>
                    <a:pt x="-194" y="145750"/>
                    <a:pt x="534" y="150888"/>
                  </a:cubicBezTo>
                  <a:cubicBezTo>
                    <a:pt x="584" y="151240"/>
                    <a:pt x="654" y="151589"/>
                    <a:pt x="744" y="151933"/>
                  </a:cubicBezTo>
                  <a:lnTo>
                    <a:pt x="744" y="151934"/>
                  </a:lnTo>
                  <a:cubicBezTo>
                    <a:pt x="1890" y="157302"/>
                    <a:pt x="7189" y="160772"/>
                    <a:pt x="12650" y="159731"/>
                  </a:cubicBezTo>
                  <a:close/>
                </a:path>
              </a:pathLst>
            </a:custGeom>
            <a:solidFill>
              <a:srgbClr val="FFFFFF"/>
            </a:solidFill>
            <a:ln w="9525"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DF629D97-670C-95AC-596E-8109B7B5B189}"/>
                </a:ext>
              </a:extLst>
            </p:cNvPr>
            <p:cNvSpPr/>
            <p:nvPr/>
          </p:nvSpPr>
          <p:spPr>
            <a:xfrm>
              <a:off x="6364581" y="3326596"/>
              <a:ext cx="386676" cy="254782"/>
            </a:xfrm>
            <a:custGeom>
              <a:avLst/>
              <a:gdLst>
                <a:gd name="connsiteX0" fmla="*/ 307676 w 386676"/>
                <a:gd name="connsiteY0" fmla="*/ 24641 h 254782"/>
                <a:gd name="connsiteX1" fmla="*/ 343394 w 386676"/>
                <a:gd name="connsiteY1" fmla="*/ 112949 h 254782"/>
                <a:gd name="connsiteX2" fmla="*/ 298532 w 386676"/>
                <a:gd name="connsiteY2" fmla="*/ 131738 h 254782"/>
                <a:gd name="connsiteX3" fmla="*/ 196138 w 386676"/>
                <a:gd name="connsiteY3" fmla="*/ 49348 h 254782"/>
                <a:gd name="connsiteX4" fmla="*/ 165944 w 386676"/>
                <a:gd name="connsiteY4" fmla="*/ 57991 h 254782"/>
                <a:gd name="connsiteX5" fmla="*/ 140226 w 386676"/>
                <a:gd name="connsiteY5" fmla="*/ 61937 h 254782"/>
                <a:gd name="connsiteX6" fmla="*/ 127463 w 386676"/>
                <a:gd name="connsiteY6" fmla="*/ 59212 h 254782"/>
                <a:gd name="connsiteX7" fmla="*/ 123176 w 386676"/>
                <a:gd name="connsiteY7" fmla="*/ 52918 h 254782"/>
                <a:gd name="connsiteX8" fmla="*/ 131463 w 386676"/>
                <a:gd name="connsiteY8" fmla="*/ 42208 h 254782"/>
                <a:gd name="connsiteX9" fmla="*/ 206806 w 386676"/>
                <a:gd name="connsiteY9" fmla="*/ 12616 h 254782"/>
                <a:gd name="connsiteX10" fmla="*/ 207663 w 386676"/>
                <a:gd name="connsiteY10" fmla="*/ 12616 h 254782"/>
                <a:gd name="connsiteX11" fmla="*/ 307676 w 386676"/>
                <a:gd name="connsiteY11" fmla="*/ 24641 h 254782"/>
                <a:gd name="connsiteX12" fmla="*/ 339299 w 386676"/>
                <a:gd name="connsiteY12" fmla="*/ -161 h 254782"/>
                <a:gd name="connsiteX13" fmla="*/ 335584 w 386676"/>
                <a:gd name="connsiteY13" fmla="*/ 591 h 254782"/>
                <a:gd name="connsiteX14" fmla="*/ 320725 w 386676"/>
                <a:gd name="connsiteY14" fmla="*/ 6321 h 254782"/>
                <a:gd name="connsiteX15" fmla="*/ 315201 w 386676"/>
                <a:gd name="connsiteY15" fmla="*/ 11582 h 254782"/>
                <a:gd name="connsiteX16" fmla="*/ 315201 w 386676"/>
                <a:gd name="connsiteY16" fmla="*/ 19192 h 254782"/>
                <a:gd name="connsiteX17" fmla="*/ 352443 w 386676"/>
                <a:gd name="connsiteY17" fmla="*/ 111916 h 254782"/>
                <a:gd name="connsiteX18" fmla="*/ 365397 w 386676"/>
                <a:gd name="connsiteY18" fmla="*/ 117458 h 254782"/>
                <a:gd name="connsiteX19" fmla="*/ 380256 w 386676"/>
                <a:gd name="connsiteY19" fmla="*/ 111728 h 254782"/>
                <a:gd name="connsiteX20" fmla="*/ 385781 w 386676"/>
                <a:gd name="connsiteY20" fmla="*/ 106467 h 254782"/>
                <a:gd name="connsiteX21" fmla="*/ 385781 w 386676"/>
                <a:gd name="connsiteY21" fmla="*/ 98951 h 254782"/>
                <a:gd name="connsiteX22" fmla="*/ 348538 w 386676"/>
                <a:gd name="connsiteY22" fmla="*/ 6133 h 254782"/>
                <a:gd name="connsiteX23" fmla="*/ 339299 w 386676"/>
                <a:gd name="connsiteY23" fmla="*/ -161 h 254782"/>
                <a:gd name="connsiteX24" fmla="*/ -77 w 386676"/>
                <a:gd name="connsiteY24" fmla="*/ 127135 h 254782"/>
                <a:gd name="connsiteX25" fmla="*/ 2304 w 386676"/>
                <a:gd name="connsiteY25" fmla="*/ 134369 h 254782"/>
                <a:gd name="connsiteX26" fmla="*/ 9162 w 386676"/>
                <a:gd name="connsiteY26" fmla="*/ 137751 h 254782"/>
                <a:gd name="connsiteX27" fmla="*/ 25069 w 386676"/>
                <a:gd name="connsiteY27" fmla="*/ 138878 h 254782"/>
                <a:gd name="connsiteX28" fmla="*/ 35812 w 386676"/>
                <a:gd name="connsiteY28" fmla="*/ 129805 h 254782"/>
                <a:gd name="connsiteX29" fmla="*/ 35832 w 386676"/>
                <a:gd name="connsiteY29" fmla="*/ 129483 h 254782"/>
                <a:gd name="connsiteX30" fmla="*/ 43738 w 386676"/>
                <a:gd name="connsiteY30" fmla="*/ 25204 h 254782"/>
                <a:gd name="connsiteX31" fmla="*/ 41357 w 386676"/>
                <a:gd name="connsiteY31" fmla="*/ 17970 h 254782"/>
                <a:gd name="connsiteX32" fmla="*/ 34499 w 386676"/>
                <a:gd name="connsiteY32" fmla="*/ 14588 h 254782"/>
                <a:gd name="connsiteX33" fmla="*/ 18592 w 386676"/>
                <a:gd name="connsiteY33" fmla="*/ 13367 h 254782"/>
                <a:gd name="connsiteX34" fmla="*/ 17830 w 386676"/>
                <a:gd name="connsiteY34" fmla="*/ 13367 h 254782"/>
                <a:gd name="connsiteX35" fmla="*/ 8305 w 386676"/>
                <a:gd name="connsiteY35" fmla="*/ 22762 h 254782"/>
                <a:gd name="connsiteX36" fmla="*/ 158991 w 386676"/>
                <a:gd name="connsiteY36" fmla="*/ 219953 h 254782"/>
                <a:gd name="connsiteX37" fmla="*/ 152894 w 386676"/>
                <a:gd name="connsiteY37" fmla="*/ 210558 h 254782"/>
                <a:gd name="connsiteX38" fmla="*/ 135115 w 386676"/>
                <a:gd name="connsiteY38" fmla="*/ 210800 h 254782"/>
                <a:gd name="connsiteX39" fmla="*/ 133273 w 386676"/>
                <a:gd name="connsiteY39" fmla="*/ 213189 h 254782"/>
                <a:gd name="connsiteX40" fmla="*/ 126034 w 386676"/>
                <a:gd name="connsiteY40" fmla="*/ 221832 h 254782"/>
                <a:gd name="connsiteX41" fmla="*/ 125177 w 386676"/>
                <a:gd name="connsiteY41" fmla="*/ 223053 h 254782"/>
                <a:gd name="connsiteX42" fmla="*/ 118890 w 386676"/>
                <a:gd name="connsiteY42" fmla="*/ 230568 h 254782"/>
                <a:gd name="connsiteX43" fmla="*/ 119937 w 386676"/>
                <a:gd name="connsiteY43" fmla="*/ 249938 h 254782"/>
                <a:gd name="connsiteX44" fmla="*/ 121367 w 386676"/>
                <a:gd name="connsiteY44" fmla="*/ 251048 h 254782"/>
                <a:gd name="connsiteX45" fmla="*/ 130130 w 386676"/>
                <a:gd name="connsiteY45" fmla="*/ 254618 h 254782"/>
                <a:gd name="connsiteX46" fmla="*/ 140989 w 386676"/>
                <a:gd name="connsiteY46" fmla="*/ 248418 h 254782"/>
                <a:gd name="connsiteX47" fmla="*/ 151656 w 386676"/>
                <a:gd name="connsiteY47" fmla="*/ 235642 h 254782"/>
                <a:gd name="connsiteX48" fmla="*/ 151656 w 386676"/>
                <a:gd name="connsiteY48" fmla="*/ 235642 h 254782"/>
                <a:gd name="connsiteX49" fmla="*/ 155371 w 386676"/>
                <a:gd name="connsiteY49" fmla="*/ 231038 h 254782"/>
                <a:gd name="connsiteX50" fmla="*/ 158991 w 386676"/>
                <a:gd name="connsiteY50" fmla="*/ 219953 h 254782"/>
                <a:gd name="connsiteX51" fmla="*/ 83648 w 386676"/>
                <a:gd name="connsiteY51" fmla="*/ 214034 h 254782"/>
                <a:gd name="connsiteX52" fmla="*/ 88029 w 386676"/>
                <a:gd name="connsiteY52" fmla="*/ 232823 h 254782"/>
                <a:gd name="connsiteX53" fmla="*/ 105807 w 386676"/>
                <a:gd name="connsiteY53" fmla="*/ 232513 h 254782"/>
                <a:gd name="connsiteX54" fmla="*/ 107651 w 386676"/>
                <a:gd name="connsiteY54" fmla="*/ 230099 h 254782"/>
                <a:gd name="connsiteX55" fmla="*/ 126034 w 386676"/>
                <a:gd name="connsiteY55" fmla="*/ 208491 h 254782"/>
                <a:gd name="connsiteX56" fmla="*/ 125312 w 386676"/>
                <a:gd name="connsiteY56" fmla="*/ 189373 h 254782"/>
                <a:gd name="connsiteX57" fmla="*/ 123558 w 386676"/>
                <a:gd name="connsiteY57" fmla="*/ 188011 h 254782"/>
                <a:gd name="connsiteX58" fmla="*/ 105778 w 386676"/>
                <a:gd name="connsiteY58" fmla="*/ 188253 h 254782"/>
                <a:gd name="connsiteX59" fmla="*/ 103936 w 386676"/>
                <a:gd name="connsiteY59" fmla="*/ 190642 h 254782"/>
                <a:gd name="connsiteX60" fmla="*/ 93935 w 386676"/>
                <a:gd name="connsiteY60" fmla="*/ 202479 h 254782"/>
                <a:gd name="connsiteX61" fmla="*/ 93935 w 386676"/>
                <a:gd name="connsiteY61" fmla="*/ 202479 h 254782"/>
                <a:gd name="connsiteX62" fmla="*/ 92887 w 386676"/>
                <a:gd name="connsiteY62" fmla="*/ 203794 h 254782"/>
                <a:gd name="connsiteX63" fmla="*/ 56978 w 386676"/>
                <a:gd name="connsiteY63" fmla="*/ 187729 h 254782"/>
                <a:gd name="connsiteX64" fmla="*/ 53549 w 386676"/>
                <a:gd name="connsiteY64" fmla="*/ 199003 h 254782"/>
                <a:gd name="connsiteX65" fmla="*/ 59550 w 386676"/>
                <a:gd name="connsiteY65" fmla="*/ 208397 h 254782"/>
                <a:gd name="connsiteX66" fmla="*/ 77328 w 386676"/>
                <a:gd name="connsiteY66" fmla="*/ 208087 h 254782"/>
                <a:gd name="connsiteX67" fmla="*/ 79171 w 386676"/>
                <a:gd name="connsiteY67" fmla="*/ 205673 h 254782"/>
                <a:gd name="connsiteX68" fmla="*/ 99364 w 386676"/>
                <a:gd name="connsiteY68" fmla="*/ 182187 h 254782"/>
                <a:gd name="connsiteX69" fmla="*/ 102983 w 386676"/>
                <a:gd name="connsiteY69" fmla="*/ 170913 h 254782"/>
                <a:gd name="connsiteX70" fmla="*/ 96887 w 386676"/>
                <a:gd name="connsiteY70" fmla="*/ 161519 h 254782"/>
                <a:gd name="connsiteX71" fmla="*/ 79108 w 386676"/>
                <a:gd name="connsiteY71" fmla="*/ 161761 h 254782"/>
                <a:gd name="connsiteX72" fmla="*/ 77266 w 386676"/>
                <a:gd name="connsiteY72" fmla="*/ 164149 h 254782"/>
                <a:gd name="connsiteX73" fmla="*/ 67741 w 386676"/>
                <a:gd name="connsiteY73" fmla="*/ 175986 h 254782"/>
                <a:gd name="connsiteX74" fmla="*/ 67741 w 386676"/>
                <a:gd name="connsiteY74" fmla="*/ 175986 h 254782"/>
                <a:gd name="connsiteX75" fmla="*/ 66693 w 386676"/>
                <a:gd name="connsiteY75" fmla="*/ 177301 h 254782"/>
                <a:gd name="connsiteX76" fmla="*/ 52691 w 386676"/>
                <a:gd name="connsiteY76" fmla="*/ 179086 h 254782"/>
                <a:gd name="connsiteX77" fmla="*/ 72789 w 386676"/>
                <a:gd name="connsiteY77" fmla="*/ 155694 h 254782"/>
                <a:gd name="connsiteX78" fmla="*/ 71743 w 386676"/>
                <a:gd name="connsiteY78" fmla="*/ 136324 h 254782"/>
                <a:gd name="connsiteX79" fmla="*/ 70313 w 386676"/>
                <a:gd name="connsiteY79" fmla="*/ 135214 h 254782"/>
                <a:gd name="connsiteX80" fmla="*/ 52535 w 386676"/>
                <a:gd name="connsiteY80" fmla="*/ 135525 h 254782"/>
                <a:gd name="connsiteX81" fmla="*/ 50691 w 386676"/>
                <a:gd name="connsiteY81" fmla="*/ 137938 h 254782"/>
                <a:gd name="connsiteX82" fmla="*/ 44119 w 386676"/>
                <a:gd name="connsiteY82" fmla="*/ 146206 h 254782"/>
                <a:gd name="connsiteX83" fmla="*/ 44119 w 386676"/>
                <a:gd name="connsiteY83" fmla="*/ 146206 h 254782"/>
                <a:gd name="connsiteX84" fmla="*/ 43071 w 386676"/>
                <a:gd name="connsiteY84" fmla="*/ 147521 h 254782"/>
                <a:gd name="connsiteX85" fmla="*/ 33546 w 386676"/>
                <a:gd name="connsiteY85" fmla="*/ 157949 h 254782"/>
                <a:gd name="connsiteX86" fmla="*/ 28879 w 386676"/>
                <a:gd name="connsiteY86" fmla="*/ 169128 h 254782"/>
                <a:gd name="connsiteX87" fmla="*/ 33356 w 386676"/>
                <a:gd name="connsiteY87" fmla="*/ 176738 h 254782"/>
                <a:gd name="connsiteX88" fmla="*/ 44786 w 386676"/>
                <a:gd name="connsiteY88" fmla="*/ 182469 h 254782"/>
                <a:gd name="connsiteX89" fmla="*/ 52501 w 386676"/>
                <a:gd name="connsiteY89" fmla="*/ 179086 h 254782"/>
                <a:gd name="connsiteX90" fmla="*/ 293102 w 386676"/>
                <a:gd name="connsiteY90" fmla="*/ 158700 h 254782"/>
                <a:gd name="connsiteX91" fmla="*/ 293620 w 386676"/>
                <a:gd name="connsiteY91" fmla="*/ 140240 h 254782"/>
                <a:gd name="connsiteX92" fmla="*/ 291293 w 386676"/>
                <a:gd name="connsiteY92" fmla="*/ 138314 h 254782"/>
                <a:gd name="connsiteX93" fmla="*/ 283958 w 386676"/>
                <a:gd name="connsiteY93" fmla="*/ 131644 h 254782"/>
                <a:gd name="connsiteX94" fmla="*/ 195185 w 386676"/>
                <a:gd name="connsiteY94" fmla="*/ 59025 h 254782"/>
                <a:gd name="connsiteX95" fmla="*/ 169182 w 386676"/>
                <a:gd name="connsiteY95" fmla="*/ 66916 h 254782"/>
                <a:gd name="connsiteX96" fmla="*/ 169182 w 386676"/>
                <a:gd name="connsiteY96" fmla="*/ 66916 h 254782"/>
                <a:gd name="connsiteX97" fmla="*/ 140607 w 386676"/>
                <a:gd name="connsiteY97" fmla="*/ 71237 h 254782"/>
                <a:gd name="connsiteX98" fmla="*/ 122796 w 386676"/>
                <a:gd name="connsiteY98" fmla="*/ 67104 h 254782"/>
                <a:gd name="connsiteX99" fmla="*/ 114223 w 386676"/>
                <a:gd name="connsiteY99" fmla="*/ 52636 h 254782"/>
                <a:gd name="connsiteX100" fmla="*/ 126606 w 386676"/>
                <a:gd name="connsiteY100" fmla="*/ 34599 h 254782"/>
                <a:gd name="connsiteX101" fmla="*/ 53073 w 386676"/>
                <a:gd name="connsiteY101" fmla="*/ 25204 h 254782"/>
                <a:gd name="connsiteX102" fmla="*/ 45548 w 386676"/>
                <a:gd name="connsiteY102" fmla="*/ 129765 h 254782"/>
                <a:gd name="connsiteX103" fmla="*/ 61740 w 386676"/>
                <a:gd name="connsiteY103" fmla="*/ 122250 h 254782"/>
                <a:gd name="connsiteX104" fmla="*/ 85470 w 386676"/>
                <a:gd name="connsiteY104" fmla="*/ 148552 h 254782"/>
                <a:gd name="connsiteX105" fmla="*/ 85458 w 386676"/>
                <a:gd name="connsiteY105" fmla="*/ 148742 h 254782"/>
                <a:gd name="connsiteX106" fmla="*/ 102793 w 386676"/>
                <a:gd name="connsiteY106" fmla="*/ 154003 h 254782"/>
                <a:gd name="connsiteX107" fmla="*/ 112318 w 386676"/>
                <a:gd name="connsiteY107" fmla="*/ 174953 h 254782"/>
                <a:gd name="connsiteX108" fmla="*/ 129654 w 386676"/>
                <a:gd name="connsiteY108" fmla="*/ 180308 h 254782"/>
                <a:gd name="connsiteX109" fmla="*/ 139179 w 386676"/>
                <a:gd name="connsiteY109" fmla="*/ 198533 h 254782"/>
                <a:gd name="connsiteX110" fmla="*/ 158991 w 386676"/>
                <a:gd name="connsiteY110" fmla="*/ 203324 h 254782"/>
                <a:gd name="connsiteX111" fmla="*/ 167182 w 386676"/>
                <a:gd name="connsiteY111" fmla="*/ 228690 h 254782"/>
                <a:gd name="connsiteX112" fmla="*/ 173564 w 386676"/>
                <a:gd name="connsiteY112" fmla="*/ 233763 h 254782"/>
                <a:gd name="connsiteX113" fmla="*/ 174992 w 386676"/>
                <a:gd name="connsiteY113" fmla="*/ 234890 h 254782"/>
                <a:gd name="connsiteX114" fmla="*/ 174992 w 386676"/>
                <a:gd name="connsiteY114" fmla="*/ 234890 h 254782"/>
                <a:gd name="connsiteX115" fmla="*/ 182708 w 386676"/>
                <a:gd name="connsiteY115" fmla="*/ 237427 h 254782"/>
                <a:gd name="connsiteX116" fmla="*/ 192709 w 386676"/>
                <a:gd name="connsiteY116" fmla="*/ 232072 h 254782"/>
                <a:gd name="connsiteX117" fmla="*/ 194328 w 386676"/>
                <a:gd name="connsiteY117" fmla="*/ 216852 h 254782"/>
                <a:gd name="connsiteX118" fmla="*/ 193852 w 386676"/>
                <a:gd name="connsiteY118" fmla="*/ 216383 h 254782"/>
                <a:gd name="connsiteX119" fmla="*/ 160800 w 386676"/>
                <a:gd name="connsiteY119" fmla="*/ 189796 h 254782"/>
                <a:gd name="connsiteX120" fmla="*/ 158991 w 386676"/>
                <a:gd name="connsiteY120" fmla="*/ 186320 h 254782"/>
                <a:gd name="connsiteX121" fmla="*/ 160229 w 386676"/>
                <a:gd name="connsiteY121" fmla="*/ 182469 h 254782"/>
                <a:gd name="connsiteX122" fmla="*/ 167658 w 386676"/>
                <a:gd name="connsiteY122" fmla="*/ 181905 h 254782"/>
                <a:gd name="connsiteX123" fmla="*/ 210425 w 386676"/>
                <a:gd name="connsiteY123" fmla="*/ 217980 h 254782"/>
                <a:gd name="connsiteX124" fmla="*/ 217665 w 386676"/>
                <a:gd name="connsiteY124" fmla="*/ 219953 h 254782"/>
                <a:gd name="connsiteX125" fmla="*/ 229285 w 386676"/>
                <a:gd name="connsiteY125" fmla="*/ 213940 h 254782"/>
                <a:gd name="connsiteX126" fmla="*/ 232905 w 386676"/>
                <a:gd name="connsiteY126" fmla="*/ 203794 h 254782"/>
                <a:gd name="connsiteX127" fmla="*/ 226428 w 386676"/>
                <a:gd name="connsiteY127" fmla="*/ 193460 h 254782"/>
                <a:gd name="connsiteX128" fmla="*/ 221379 w 386676"/>
                <a:gd name="connsiteY128" fmla="*/ 189326 h 254782"/>
                <a:gd name="connsiteX129" fmla="*/ 221379 w 386676"/>
                <a:gd name="connsiteY129" fmla="*/ 189326 h 254782"/>
                <a:gd name="connsiteX130" fmla="*/ 197567 w 386676"/>
                <a:gd name="connsiteY130" fmla="*/ 170537 h 254782"/>
                <a:gd name="connsiteX131" fmla="*/ 195662 w 386676"/>
                <a:gd name="connsiteY131" fmla="*/ 167062 h 254782"/>
                <a:gd name="connsiteX132" fmla="*/ 200315 w 386676"/>
                <a:gd name="connsiteY132" fmla="*/ 161376 h 254782"/>
                <a:gd name="connsiteX133" fmla="*/ 204234 w 386676"/>
                <a:gd name="connsiteY133" fmla="*/ 162552 h 254782"/>
                <a:gd name="connsiteX134" fmla="*/ 243382 w 386676"/>
                <a:gd name="connsiteY134" fmla="*/ 193930 h 254782"/>
                <a:gd name="connsiteX135" fmla="*/ 252431 w 386676"/>
                <a:gd name="connsiteY135" fmla="*/ 197312 h 254782"/>
                <a:gd name="connsiteX136" fmla="*/ 265480 w 386676"/>
                <a:gd name="connsiteY136" fmla="*/ 190360 h 254782"/>
                <a:gd name="connsiteX137" fmla="*/ 265722 w 386676"/>
                <a:gd name="connsiteY137" fmla="*/ 172027 h 254782"/>
                <a:gd name="connsiteX138" fmla="*/ 263099 w 386676"/>
                <a:gd name="connsiteY138" fmla="*/ 169974 h 254782"/>
                <a:gd name="connsiteX139" fmla="*/ 251669 w 386676"/>
                <a:gd name="connsiteY139" fmla="*/ 160579 h 254782"/>
                <a:gd name="connsiteX140" fmla="*/ 251669 w 386676"/>
                <a:gd name="connsiteY140" fmla="*/ 160579 h 254782"/>
                <a:gd name="connsiteX141" fmla="*/ 231285 w 386676"/>
                <a:gd name="connsiteY141" fmla="*/ 144233 h 254782"/>
                <a:gd name="connsiteX142" fmla="*/ 230434 w 386676"/>
                <a:gd name="connsiteY142" fmla="*/ 137108 h 254782"/>
                <a:gd name="connsiteX143" fmla="*/ 230523 w 386676"/>
                <a:gd name="connsiteY143" fmla="*/ 136999 h 254782"/>
                <a:gd name="connsiteX144" fmla="*/ 237858 w 386676"/>
                <a:gd name="connsiteY144" fmla="*/ 136247 h 254782"/>
                <a:gd name="connsiteX145" fmla="*/ 271100 w 386676"/>
                <a:gd name="connsiteY145" fmla="*/ 162834 h 254782"/>
                <a:gd name="connsiteX146" fmla="*/ 291471 w 386676"/>
                <a:gd name="connsiteY146" fmla="*/ 160798 h 254782"/>
                <a:gd name="connsiteX147" fmla="*/ 292912 w 386676"/>
                <a:gd name="connsiteY147" fmla="*/ 158700 h 2547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Lst>
              <a:rect l="l" t="t" r="r" b="b"/>
              <a:pathLst>
                <a:path w="386676" h="254782">
                  <a:moveTo>
                    <a:pt x="307676" y="24641"/>
                  </a:moveTo>
                  <a:lnTo>
                    <a:pt x="343394" y="112949"/>
                  </a:lnTo>
                  <a:lnTo>
                    <a:pt x="298532" y="131738"/>
                  </a:lnTo>
                  <a:cubicBezTo>
                    <a:pt x="275005" y="111634"/>
                    <a:pt x="202329" y="49630"/>
                    <a:pt x="196138" y="49348"/>
                  </a:cubicBezTo>
                  <a:cubicBezTo>
                    <a:pt x="185854" y="51424"/>
                    <a:pt x="175757" y="54314"/>
                    <a:pt x="165944" y="57991"/>
                  </a:cubicBezTo>
                  <a:cubicBezTo>
                    <a:pt x="157558" y="60298"/>
                    <a:pt x="148926" y="61623"/>
                    <a:pt x="140226" y="61937"/>
                  </a:cubicBezTo>
                  <a:cubicBezTo>
                    <a:pt x="135797" y="62224"/>
                    <a:pt x="131375" y="61281"/>
                    <a:pt x="127463" y="59212"/>
                  </a:cubicBezTo>
                  <a:cubicBezTo>
                    <a:pt x="124944" y="58080"/>
                    <a:pt x="123286" y="55646"/>
                    <a:pt x="123176" y="52918"/>
                  </a:cubicBezTo>
                  <a:cubicBezTo>
                    <a:pt x="124202" y="48318"/>
                    <a:pt x="127235" y="44398"/>
                    <a:pt x="131463" y="42208"/>
                  </a:cubicBezTo>
                  <a:cubicBezTo>
                    <a:pt x="155819" y="30562"/>
                    <a:pt x="181000" y="20672"/>
                    <a:pt x="206806" y="12616"/>
                  </a:cubicBezTo>
                  <a:lnTo>
                    <a:pt x="207663" y="12616"/>
                  </a:lnTo>
                  <a:cubicBezTo>
                    <a:pt x="220046" y="12803"/>
                    <a:pt x="298246" y="23325"/>
                    <a:pt x="307676" y="24641"/>
                  </a:cubicBezTo>
                  <a:close/>
                  <a:moveTo>
                    <a:pt x="339299" y="-161"/>
                  </a:moveTo>
                  <a:cubicBezTo>
                    <a:pt x="338022" y="-159"/>
                    <a:pt x="336759" y="97"/>
                    <a:pt x="335584" y="591"/>
                  </a:cubicBezTo>
                  <a:lnTo>
                    <a:pt x="320725" y="6321"/>
                  </a:lnTo>
                  <a:cubicBezTo>
                    <a:pt x="318290" y="7345"/>
                    <a:pt x="316324" y="9218"/>
                    <a:pt x="315201" y="11582"/>
                  </a:cubicBezTo>
                  <a:cubicBezTo>
                    <a:pt x="314200" y="14023"/>
                    <a:pt x="314200" y="16751"/>
                    <a:pt x="315201" y="19192"/>
                  </a:cubicBezTo>
                  <a:lnTo>
                    <a:pt x="352443" y="111916"/>
                  </a:lnTo>
                  <a:cubicBezTo>
                    <a:pt x="354476" y="116968"/>
                    <a:pt x="360268" y="119446"/>
                    <a:pt x="365397" y="117458"/>
                  </a:cubicBezTo>
                  <a:lnTo>
                    <a:pt x="380256" y="111728"/>
                  </a:lnTo>
                  <a:cubicBezTo>
                    <a:pt x="382729" y="110760"/>
                    <a:pt x="384714" y="108870"/>
                    <a:pt x="385781" y="106467"/>
                  </a:cubicBezTo>
                  <a:cubicBezTo>
                    <a:pt x="386841" y="104071"/>
                    <a:pt x="386841" y="101347"/>
                    <a:pt x="385781" y="98951"/>
                  </a:cubicBezTo>
                  <a:lnTo>
                    <a:pt x="348538" y="6133"/>
                  </a:lnTo>
                  <a:cubicBezTo>
                    <a:pt x="347173" y="2277"/>
                    <a:pt x="343438" y="-267"/>
                    <a:pt x="339299" y="-161"/>
                  </a:cubicBezTo>
                  <a:close/>
                  <a:moveTo>
                    <a:pt x="-77" y="127135"/>
                  </a:moveTo>
                  <a:cubicBezTo>
                    <a:pt x="-254" y="129758"/>
                    <a:pt x="598" y="132348"/>
                    <a:pt x="2304" y="134369"/>
                  </a:cubicBezTo>
                  <a:cubicBezTo>
                    <a:pt x="4009" y="136394"/>
                    <a:pt x="6497" y="137621"/>
                    <a:pt x="9162" y="137751"/>
                  </a:cubicBezTo>
                  <a:lnTo>
                    <a:pt x="25069" y="138878"/>
                  </a:lnTo>
                  <a:cubicBezTo>
                    <a:pt x="30576" y="139298"/>
                    <a:pt x="35386" y="135236"/>
                    <a:pt x="35812" y="129805"/>
                  </a:cubicBezTo>
                  <a:cubicBezTo>
                    <a:pt x="35821" y="129698"/>
                    <a:pt x="35827" y="129590"/>
                    <a:pt x="35832" y="129483"/>
                  </a:cubicBezTo>
                  <a:lnTo>
                    <a:pt x="43738" y="25204"/>
                  </a:lnTo>
                  <a:cubicBezTo>
                    <a:pt x="43915" y="22581"/>
                    <a:pt x="43063" y="19991"/>
                    <a:pt x="41357" y="17970"/>
                  </a:cubicBezTo>
                  <a:cubicBezTo>
                    <a:pt x="39652" y="15945"/>
                    <a:pt x="37164" y="14718"/>
                    <a:pt x="34499" y="14588"/>
                  </a:cubicBezTo>
                  <a:lnTo>
                    <a:pt x="18592" y="13367"/>
                  </a:lnTo>
                  <a:lnTo>
                    <a:pt x="17830" y="13367"/>
                  </a:lnTo>
                  <a:cubicBezTo>
                    <a:pt x="12672" y="13604"/>
                    <a:pt x="8545" y="17675"/>
                    <a:pt x="8305" y="22762"/>
                  </a:cubicBezTo>
                  <a:close/>
                  <a:moveTo>
                    <a:pt x="158991" y="219953"/>
                  </a:moveTo>
                  <a:cubicBezTo>
                    <a:pt x="158130" y="216216"/>
                    <a:pt x="155974" y="212893"/>
                    <a:pt x="152894" y="210558"/>
                  </a:cubicBezTo>
                  <a:cubicBezTo>
                    <a:pt x="147917" y="205783"/>
                    <a:pt x="139957" y="205891"/>
                    <a:pt x="135115" y="210800"/>
                  </a:cubicBezTo>
                  <a:cubicBezTo>
                    <a:pt x="134405" y="211520"/>
                    <a:pt x="133787" y="212322"/>
                    <a:pt x="133273" y="213189"/>
                  </a:cubicBezTo>
                  <a:lnTo>
                    <a:pt x="126034" y="221832"/>
                  </a:lnTo>
                  <a:lnTo>
                    <a:pt x="125177" y="223053"/>
                  </a:lnTo>
                  <a:lnTo>
                    <a:pt x="118890" y="230568"/>
                  </a:lnTo>
                  <a:cubicBezTo>
                    <a:pt x="113756" y="236202"/>
                    <a:pt x="114224" y="244874"/>
                    <a:pt x="119937" y="249938"/>
                  </a:cubicBezTo>
                  <a:cubicBezTo>
                    <a:pt x="120388" y="250339"/>
                    <a:pt x="120866" y="250710"/>
                    <a:pt x="121367" y="251048"/>
                  </a:cubicBezTo>
                  <a:cubicBezTo>
                    <a:pt x="123787" y="253194"/>
                    <a:pt x="126880" y="254454"/>
                    <a:pt x="130130" y="254618"/>
                  </a:cubicBezTo>
                  <a:cubicBezTo>
                    <a:pt x="134525" y="254313"/>
                    <a:pt x="138532" y="252026"/>
                    <a:pt x="140989" y="248418"/>
                  </a:cubicBezTo>
                  <a:lnTo>
                    <a:pt x="151656" y="235642"/>
                  </a:lnTo>
                  <a:lnTo>
                    <a:pt x="151656" y="235642"/>
                  </a:lnTo>
                  <a:lnTo>
                    <a:pt x="155371" y="231038"/>
                  </a:lnTo>
                  <a:cubicBezTo>
                    <a:pt x="158187" y="228057"/>
                    <a:pt x="159513" y="223995"/>
                    <a:pt x="158991" y="219953"/>
                  </a:cubicBezTo>
                  <a:close/>
                  <a:moveTo>
                    <a:pt x="83648" y="214034"/>
                  </a:moveTo>
                  <a:cubicBezTo>
                    <a:pt x="78409" y="220328"/>
                    <a:pt x="79742" y="225871"/>
                    <a:pt x="88029" y="232823"/>
                  </a:cubicBezTo>
                  <a:cubicBezTo>
                    <a:pt x="93025" y="237579"/>
                    <a:pt x="100985" y="237440"/>
                    <a:pt x="105807" y="232513"/>
                  </a:cubicBezTo>
                  <a:cubicBezTo>
                    <a:pt x="106519" y="231785"/>
                    <a:pt x="107138" y="230975"/>
                    <a:pt x="107651" y="230099"/>
                  </a:cubicBezTo>
                  <a:lnTo>
                    <a:pt x="126034" y="208491"/>
                  </a:lnTo>
                  <a:cubicBezTo>
                    <a:pt x="131188" y="203015"/>
                    <a:pt x="130864" y="194456"/>
                    <a:pt x="125312" y="189373"/>
                  </a:cubicBezTo>
                  <a:cubicBezTo>
                    <a:pt x="124766" y="188873"/>
                    <a:pt x="124179" y="188417"/>
                    <a:pt x="123558" y="188011"/>
                  </a:cubicBezTo>
                  <a:cubicBezTo>
                    <a:pt x="118580" y="183236"/>
                    <a:pt x="110620" y="183344"/>
                    <a:pt x="105778" y="188253"/>
                  </a:cubicBezTo>
                  <a:cubicBezTo>
                    <a:pt x="105069" y="188973"/>
                    <a:pt x="104450" y="189775"/>
                    <a:pt x="103936" y="190642"/>
                  </a:cubicBezTo>
                  <a:lnTo>
                    <a:pt x="93935" y="202479"/>
                  </a:lnTo>
                  <a:lnTo>
                    <a:pt x="93935" y="202479"/>
                  </a:lnTo>
                  <a:lnTo>
                    <a:pt x="92887" y="203794"/>
                  </a:lnTo>
                  <a:close/>
                  <a:moveTo>
                    <a:pt x="56978" y="187729"/>
                  </a:moveTo>
                  <a:cubicBezTo>
                    <a:pt x="54163" y="190781"/>
                    <a:pt x="52902" y="194927"/>
                    <a:pt x="53549" y="199003"/>
                  </a:cubicBezTo>
                  <a:cubicBezTo>
                    <a:pt x="54329" y="202748"/>
                    <a:pt x="56462" y="206086"/>
                    <a:pt x="59550" y="208397"/>
                  </a:cubicBezTo>
                  <a:cubicBezTo>
                    <a:pt x="64546" y="213154"/>
                    <a:pt x="72506" y="213015"/>
                    <a:pt x="77328" y="208087"/>
                  </a:cubicBezTo>
                  <a:cubicBezTo>
                    <a:pt x="78040" y="207359"/>
                    <a:pt x="78659" y="206549"/>
                    <a:pt x="79171" y="205673"/>
                  </a:cubicBezTo>
                  <a:lnTo>
                    <a:pt x="99364" y="182187"/>
                  </a:lnTo>
                  <a:cubicBezTo>
                    <a:pt x="102235" y="179161"/>
                    <a:pt x="103566" y="175017"/>
                    <a:pt x="102983" y="170913"/>
                  </a:cubicBezTo>
                  <a:cubicBezTo>
                    <a:pt x="102170" y="167158"/>
                    <a:pt x="100005" y="163820"/>
                    <a:pt x="96887" y="161519"/>
                  </a:cubicBezTo>
                  <a:cubicBezTo>
                    <a:pt x="91910" y="156743"/>
                    <a:pt x="83950" y="156851"/>
                    <a:pt x="79108" y="161761"/>
                  </a:cubicBezTo>
                  <a:cubicBezTo>
                    <a:pt x="78398" y="162480"/>
                    <a:pt x="77780" y="163282"/>
                    <a:pt x="77266" y="164149"/>
                  </a:cubicBezTo>
                  <a:lnTo>
                    <a:pt x="67741" y="175986"/>
                  </a:lnTo>
                  <a:lnTo>
                    <a:pt x="67741" y="175986"/>
                  </a:lnTo>
                  <a:lnTo>
                    <a:pt x="66693" y="177301"/>
                  </a:lnTo>
                  <a:close/>
                  <a:moveTo>
                    <a:pt x="52691" y="179086"/>
                  </a:moveTo>
                  <a:lnTo>
                    <a:pt x="72789" y="155694"/>
                  </a:lnTo>
                  <a:cubicBezTo>
                    <a:pt x="77924" y="150060"/>
                    <a:pt x="77455" y="141388"/>
                    <a:pt x="71743" y="136324"/>
                  </a:cubicBezTo>
                  <a:cubicBezTo>
                    <a:pt x="71292" y="135924"/>
                    <a:pt x="70814" y="135553"/>
                    <a:pt x="70313" y="135214"/>
                  </a:cubicBezTo>
                  <a:cubicBezTo>
                    <a:pt x="65317" y="130458"/>
                    <a:pt x="57357" y="130597"/>
                    <a:pt x="52535" y="135525"/>
                  </a:cubicBezTo>
                  <a:cubicBezTo>
                    <a:pt x="51823" y="136252"/>
                    <a:pt x="51204" y="137063"/>
                    <a:pt x="50691" y="137938"/>
                  </a:cubicBezTo>
                  <a:lnTo>
                    <a:pt x="44119" y="146206"/>
                  </a:lnTo>
                  <a:lnTo>
                    <a:pt x="44119" y="146206"/>
                  </a:lnTo>
                  <a:lnTo>
                    <a:pt x="43071" y="147521"/>
                  </a:lnTo>
                  <a:lnTo>
                    <a:pt x="33546" y="157949"/>
                  </a:lnTo>
                  <a:cubicBezTo>
                    <a:pt x="30502" y="160886"/>
                    <a:pt x="28814" y="164928"/>
                    <a:pt x="28879" y="169128"/>
                  </a:cubicBezTo>
                  <a:cubicBezTo>
                    <a:pt x="29232" y="172169"/>
                    <a:pt x="30854" y="174927"/>
                    <a:pt x="33356" y="176738"/>
                  </a:cubicBezTo>
                  <a:cubicBezTo>
                    <a:pt x="36425" y="179833"/>
                    <a:pt x="40441" y="181847"/>
                    <a:pt x="44786" y="182469"/>
                  </a:cubicBezTo>
                  <a:cubicBezTo>
                    <a:pt x="47705" y="182373"/>
                    <a:pt x="50473" y="181160"/>
                    <a:pt x="52501" y="179086"/>
                  </a:cubicBezTo>
                  <a:close/>
                  <a:moveTo>
                    <a:pt x="293102" y="158700"/>
                  </a:moveTo>
                  <a:cubicBezTo>
                    <a:pt x="298414" y="153744"/>
                    <a:pt x="298645" y="145479"/>
                    <a:pt x="293620" y="140240"/>
                  </a:cubicBezTo>
                  <a:cubicBezTo>
                    <a:pt x="292922" y="139512"/>
                    <a:pt x="292141" y="138866"/>
                    <a:pt x="291293" y="138314"/>
                  </a:cubicBezTo>
                  <a:lnTo>
                    <a:pt x="283958" y="131644"/>
                  </a:lnTo>
                  <a:cubicBezTo>
                    <a:pt x="247573" y="100548"/>
                    <a:pt x="204710" y="64943"/>
                    <a:pt x="195185" y="59025"/>
                  </a:cubicBezTo>
                  <a:cubicBezTo>
                    <a:pt x="186382" y="61201"/>
                    <a:pt x="177703" y="63835"/>
                    <a:pt x="169182" y="66916"/>
                  </a:cubicBezTo>
                  <a:lnTo>
                    <a:pt x="169182" y="66916"/>
                  </a:lnTo>
                  <a:cubicBezTo>
                    <a:pt x="159874" y="69512"/>
                    <a:pt x="150277" y="70964"/>
                    <a:pt x="140607" y="71237"/>
                  </a:cubicBezTo>
                  <a:cubicBezTo>
                    <a:pt x="134389" y="71599"/>
                    <a:pt x="128199" y="70162"/>
                    <a:pt x="122796" y="67104"/>
                  </a:cubicBezTo>
                  <a:cubicBezTo>
                    <a:pt x="117459" y="64202"/>
                    <a:pt x="114167" y="58646"/>
                    <a:pt x="114223" y="52636"/>
                  </a:cubicBezTo>
                  <a:cubicBezTo>
                    <a:pt x="115225" y="45030"/>
                    <a:pt x="119817" y="38340"/>
                    <a:pt x="126606" y="34599"/>
                  </a:cubicBezTo>
                  <a:lnTo>
                    <a:pt x="53073" y="25204"/>
                  </a:lnTo>
                  <a:lnTo>
                    <a:pt x="45548" y="129765"/>
                  </a:lnTo>
                  <a:cubicBezTo>
                    <a:pt x="49622" y="125110"/>
                    <a:pt x="55507" y="122379"/>
                    <a:pt x="61740" y="122250"/>
                  </a:cubicBezTo>
                  <a:cubicBezTo>
                    <a:pt x="75657" y="123050"/>
                    <a:pt x="86281" y="134826"/>
                    <a:pt x="85470" y="148552"/>
                  </a:cubicBezTo>
                  <a:cubicBezTo>
                    <a:pt x="85466" y="148615"/>
                    <a:pt x="85462" y="148679"/>
                    <a:pt x="85458" y="148742"/>
                  </a:cubicBezTo>
                  <a:cubicBezTo>
                    <a:pt x="91743" y="147852"/>
                    <a:pt x="98103" y="149782"/>
                    <a:pt x="102793" y="154003"/>
                  </a:cubicBezTo>
                  <a:cubicBezTo>
                    <a:pt x="109557" y="158789"/>
                    <a:pt x="113194" y="166788"/>
                    <a:pt x="112318" y="174953"/>
                  </a:cubicBezTo>
                  <a:cubicBezTo>
                    <a:pt x="118614" y="174141"/>
                    <a:pt x="124953" y="176099"/>
                    <a:pt x="129654" y="180308"/>
                  </a:cubicBezTo>
                  <a:cubicBezTo>
                    <a:pt x="135448" y="184659"/>
                    <a:pt x="138947" y="191354"/>
                    <a:pt x="139179" y="198533"/>
                  </a:cubicBezTo>
                  <a:cubicBezTo>
                    <a:pt x="146179" y="196675"/>
                    <a:pt x="153656" y="198483"/>
                    <a:pt x="158991" y="203324"/>
                  </a:cubicBezTo>
                  <a:cubicBezTo>
                    <a:pt x="167164" y="209022"/>
                    <a:pt x="170508" y="219379"/>
                    <a:pt x="167182" y="228690"/>
                  </a:cubicBezTo>
                  <a:lnTo>
                    <a:pt x="173564" y="233763"/>
                  </a:lnTo>
                  <a:lnTo>
                    <a:pt x="174992" y="234890"/>
                  </a:lnTo>
                  <a:lnTo>
                    <a:pt x="174992" y="234890"/>
                  </a:lnTo>
                  <a:cubicBezTo>
                    <a:pt x="177261" y="236455"/>
                    <a:pt x="179941" y="237336"/>
                    <a:pt x="182708" y="237427"/>
                  </a:cubicBezTo>
                  <a:cubicBezTo>
                    <a:pt x="186689" y="237218"/>
                    <a:pt x="190363" y="235251"/>
                    <a:pt x="192709" y="232072"/>
                  </a:cubicBezTo>
                  <a:cubicBezTo>
                    <a:pt x="197186" y="226717"/>
                    <a:pt x="199853" y="222677"/>
                    <a:pt x="194328" y="216852"/>
                  </a:cubicBezTo>
                  <a:lnTo>
                    <a:pt x="193852" y="216383"/>
                  </a:lnTo>
                  <a:lnTo>
                    <a:pt x="160800" y="189796"/>
                  </a:lnTo>
                  <a:cubicBezTo>
                    <a:pt x="159751" y="188922"/>
                    <a:pt x="159099" y="187671"/>
                    <a:pt x="158991" y="186320"/>
                  </a:cubicBezTo>
                  <a:cubicBezTo>
                    <a:pt x="158867" y="184925"/>
                    <a:pt x="159313" y="183539"/>
                    <a:pt x="160229" y="182469"/>
                  </a:cubicBezTo>
                  <a:cubicBezTo>
                    <a:pt x="162163" y="180370"/>
                    <a:pt x="165421" y="180122"/>
                    <a:pt x="167658" y="181905"/>
                  </a:cubicBezTo>
                  <a:lnTo>
                    <a:pt x="210425" y="217980"/>
                  </a:lnTo>
                  <a:cubicBezTo>
                    <a:pt x="212626" y="219242"/>
                    <a:pt x="215119" y="219921"/>
                    <a:pt x="217665" y="219953"/>
                  </a:cubicBezTo>
                  <a:cubicBezTo>
                    <a:pt x="222263" y="219794"/>
                    <a:pt x="226539" y="217581"/>
                    <a:pt x="229285" y="213940"/>
                  </a:cubicBezTo>
                  <a:cubicBezTo>
                    <a:pt x="231777" y="211148"/>
                    <a:pt x="233075" y="207511"/>
                    <a:pt x="232905" y="203794"/>
                  </a:cubicBezTo>
                  <a:cubicBezTo>
                    <a:pt x="232272" y="199620"/>
                    <a:pt x="229931" y="195884"/>
                    <a:pt x="226428" y="193460"/>
                  </a:cubicBezTo>
                  <a:lnTo>
                    <a:pt x="221379" y="189326"/>
                  </a:lnTo>
                  <a:lnTo>
                    <a:pt x="221379" y="189326"/>
                  </a:lnTo>
                  <a:lnTo>
                    <a:pt x="197567" y="170537"/>
                  </a:lnTo>
                  <a:cubicBezTo>
                    <a:pt x="196506" y="169661"/>
                    <a:pt x="195824" y="168417"/>
                    <a:pt x="195662" y="167062"/>
                  </a:cubicBezTo>
                  <a:cubicBezTo>
                    <a:pt x="195355" y="164224"/>
                    <a:pt x="197438" y="161678"/>
                    <a:pt x="200315" y="161376"/>
                  </a:cubicBezTo>
                  <a:cubicBezTo>
                    <a:pt x="201729" y="161227"/>
                    <a:pt x="203144" y="161652"/>
                    <a:pt x="204234" y="162552"/>
                  </a:cubicBezTo>
                  <a:lnTo>
                    <a:pt x="243382" y="193930"/>
                  </a:lnTo>
                  <a:cubicBezTo>
                    <a:pt x="245912" y="196054"/>
                    <a:pt x="249109" y="197249"/>
                    <a:pt x="252431" y="197312"/>
                  </a:cubicBezTo>
                  <a:cubicBezTo>
                    <a:pt x="257606" y="197001"/>
                    <a:pt x="262379" y="194458"/>
                    <a:pt x="265480" y="190360"/>
                  </a:cubicBezTo>
                  <a:cubicBezTo>
                    <a:pt x="270680" y="185363"/>
                    <a:pt x="270788" y="177156"/>
                    <a:pt x="265722" y="172027"/>
                  </a:cubicBezTo>
                  <a:cubicBezTo>
                    <a:pt x="264940" y="171235"/>
                    <a:pt x="264058" y="170545"/>
                    <a:pt x="263099" y="169974"/>
                  </a:cubicBezTo>
                  <a:lnTo>
                    <a:pt x="251669" y="160579"/>
                  </a:lnTo>
                  <a:lnTo>
                    <a:pt x="251669" y="160579"/>
                  </a:lnTo>
                  <a:lnTo>
                    <a:pt x="231285" y="144233"/>
                  </a:lnTo>
                  <a:cubicBezTo>
                    <a:pt x="229055" y="142497"/>
                    <a:pt x="228674" y="139307"/>
                    <a:pt x="230434" y="137108"/>
                  </a:cubicBezTo>
                  <a:cubicBezTo>
                    <a:pt x="230463" y="137071"/>
                    <a:pt x="230493" y="137035"/>
                    <a:pt x="230523" y="136999"/>
                  </a:cubicBezTo>
                  <a:cubicBezTo>
                    <a:pt x="232345" y="134807"/>
                    <a:pt x="235618" y="134471"/>
                    <a:pt x="237858" y="136247"/>
                  </a:cubicBezTo>
                  <a:lnTo>
                    <a:pt x="271100" y="162834"/>
                  </a:lnTo>
                  <a:cubicBezTo>
                    <a:pt x="277295" y="167820"/>
                    <a:pt x="286415" y="166909"/>
                    <a:pt x="291471" y="160798"/>
                  </a:cubicBezTo>
                  <a:cubicBezTo>
                    <a:pt x="292013" y="160143"/>
                    <a:pt x="292495" y="159440"/>
                    <a:pt x="292912" y="158700"/>
                  </a:cubicBezTo>
                  <a:close/>
                </a:path>
              </a:pathLst>
            </a:custGeom>
            <a:solidFill>
              <a:srgbClr val="FFFFFF"/>
            </a:solidFill>
            <a:ln w="9525"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9C0F1406-B953-B605-A7D6-444066E75EAE}"/>
                </a:ext>
              </a:extLst>
            </p:cNvPr>
            <p:cNvSpPr/>
            <p:nvPr/>
          </p:nvSpPr>
          <p:spPr>
            <a:xfrm>
              <a:off x="7953756" y="3285357"/>
              <a:ext cx="333660" cy="276104"/>
            </a:xfrm>
            <a:custGeom>
              <a:avLst/>
              <a:gdLst>
                <a:gd name="connsiteX0" fmla="*/ 44858 w 333660"/>
                <a:gd name="connsiteY0" fmla="*/ 224929 h 276104"/>
                <a:gd name="connsiteX1" fmla="*/ 44858 w 333660"/>
                <a:gd name="connsiteY1" fmla="*/ 150430 h 276104"/>
                <a:gd name="connsiteX2" fmla="*/ 55812 w 333660"/>
                <a:gd name="connsiteY2" fmla="*/ 139626 h 276104"/>
                <a:gd name="connsiteX3" fmla="*/ 74195 w 333660"/>
                <a:gd name="connsiteY3" fmla="*/ 139626 h 276104"/>
                <a:gd name="connsiteX4" fmla="*/ 85244 w 333660"/>
                <a:gd name="connsiteY4" fmla="*/ 150430 h 276104"/>
                <a:gd name="connsiteX5" fmla="*/ 85244 w 333660"/>
                <a:gd name="connsiteY5" fmla="*/ 224929 h 276104"/>
                <a:gd name="connsiteX6" fmla="*/ 74290 w 333660"/>
                <a:gd name="connsiteY6" fmla="*/ 235733 h 276104"/>
                <a:gd name="connsiteX7" fmla="*/ 74194 w 333660"/>
                <a:gd name="connsiteY7" fmla="*/ 235732 h 276104"/>
                <a:gd name="connsiteX8" fmla="*/ 55716 w 333660"/>
                <a:gd name="connsiteY8" fmla="*/ 235732 h 276104"/>
                <a:gd name="connsiteX9" fmla="*/ 44858 w 333660"/>
                <a:gd name="connsiteY9" fmla="*/ 224929 h 276104"/>
                <a:gd name="connsiteX10" fmla="*/ 122391 w 333660"/>
                <a:gd name="connsiteY10" fmla="*/ 113228 h 276104"/>
                <a:gd name="connsiteX11" fmla="*/ 111437 w 333660"/>
                <a:gd name="connsiteY11" fmla="*/ 124031 h 276104"/>
                <a:gd name="connsiteX12" fmla="*/ 111437 w 333660"/>
                <a:gd name="connsiteY12" fmla="*/ 224929 h 276104"/>
                <a:gd name="connsiteX13" fmla="*/ 122199 w 333660"/>
                <a:gd name="connsiteY13" fmla="*/ 235732 h 276104"/>
                <a:gd name="connsiteX14" fmla="*/ 122391 w 333660"/>
                <a:gd name="connsiteY14" fmla="*/ 235732 h 276104"/>
                <a:gd name="connsiteX15" fmla="*/ 141441 w 333660"/>
                <a:gd name="connsiteY15" fmla="*/ 235732 h 276104"/>
                <a:gd name="connsiteX16" fmla="*/ 152395 w 333660"/>
                <a:gd name="connsiteY16" fmla="*/ 225117 h 276104"/>
                <a:gd name="connsiteX17" fmla="*/ 152395 w 333660"/>
                <a:gd name="connsiteY17" fmla="*/ 224928 h 276104"/>
                <a:gd name="connsiteX18" fmla="*/ 152395 w 333660"/>
                <a:gd name="connsiteY18" fmla="*/ 124031 h 276104"/>
                <a:gd name="connsiteX19" fmla="*/ 141441 w 333660"/>
                <a:gd name="connsiteY19" fmla="*/ 113228 h 276104"/>
                <a:gd name="connsiteX20" fmla="*/ 189066 w 333660"/>
                <a:gd name="connsiteY20" fmla="*/ 90587 h 276104"/>
                <a:gd name="connsiteX21" fmla="*/ 178112 w 333660"/>
                <a:gd name="connsiteY21" fmla="*/ 101202 h 276104"/>
                <a:gd name="connsiteX22" fmla="*/ 178112 w 333660"/>
                <a:gd name="connsiteY22" fmla="*/ 101391 h 276104"/>
                <a:gd name="connsiteX23" fmla="*/ 178112 w 333660"/>
                <a:gd name="connsiteY23" fmla="*/ 224929 h 276104"/>
                <a:gd name="connsiteX24" fmla="*/ 188874 w 333660"/>
                <a:gd name="connsiteY24" fmla="*/ 235732 h 276104"/>
                <a:gd name="connsiteX25" fmla="*/ 189066 w 333660"/>
                <a:gd name="connsiteY25" fmla="*/ 235732 h 276104"/>
                <a:gd name="connsiteX26" fmla="*/ 208116 w 333660"/>
                <a:gd name="connsiteY26" fmla="*/ 235732 h 276104"/>
                <a:gd name="connsiteX27" fmla="*/ 219070 w 333660"/>
                <a:gd name="connsiteY27" fmla="*/ 225117 h 276104"/>
                <a:gd name="connsiteX28" fmla="*/ 219070 w 333660"/>
                <a:gd name="connsiteY28" fmla="*/ 224928 h 276104"/>
                <a:gd name="connsiteX29" fmla="*/ 219070 w 333660"/>
                <a:gd name="connsiteY29" fmla="*/ 101391 h 276104"/>
                <a:gd name="connsiteX30" fmla="*/ 208308 w 333660"/>
                <a:gd name="connsiteY30" fmla="*/ 90587 h 276104"/>
                <a:gd name="connsiteX31" fmla="*/ 208117 w 333660"/>
                <a:gd name="connsiteY31" fmla="*/ 90587 h 276104"/>
                <a:gd name="connsiteX32" fmla="*/ 255741 w 333660"/>
                <a:gd name="connsiteY32" fmla="*/ 67195 h 276104"/>
                <a:gd name="connsiteX33" fmla="*/ 244787 w 333660"/>
                <a:gd name="connsiteY33" fmla="*/ 77998 h 276104"/>
                <a:gd name="connsiteX34" fmla="*/ 244787 w 333660"/>
                <a:gd name="connsiteY34" fmla="*/ 224929 h 276104"/>
                <a:gd name="connsiteX35" fmla="*/ 255549 w 333660"/>
                <a:gd name="connsiteY35" fmla="*/ 235732 h 276104"/>
                <a:gd name="connsiteX36" fmla="*/ 255741 w 333660"/>
                <a:gd name="connsiteY36" fmla="*/ 235732 h 276104"/>
                <a:gd name="connsiteX37" fmla="*/ 274791 w 333660"/>
                <a:gd name="connsiteY37" fmla="*/ 235732 h 276104"/>
                <a:gd name="connsiteX38" fmla="*/ 285745 w 333660"/>
                <a:gd name="connsiteY38" fmla="*/ 225117 h 276104"/>
                <a:gd name="connsiteX39" fmla="*/ 285745 w 333660"/>
                <a:gd name="connsiteY39" fmla="*/ 224928 h 276104"/>
                <a:gd name="connsiteX40" fmla="*/ 285745 w 333660"/>
                <a:gd name="connsiteY40" fmla="*/ 77998 h 276104"/>
                <a:gd name="connsiteX41" fmla="*/ 274791 w 333660"/>
                <a:gd name="connsiteY41" fmla="*/ 67195 h 276104"/>
                <a:gd name="connsiteX42" fmla="*/ 49239 w 333660"/>
                <a:gd name="connsiteY42" fmla="*/ 110691 h 276104"/>
                <a:gd name="connsiteX43" fmla="*/ 247645 w 333660"/>
                <a:gd name="connsiteY43" fmla="*/ 37132 h 276104"/>
                <a:gd name="connsiteX44" fmla="*/ 253074 w 333660"/>
                <a:gd name="connsiteY44" fmla="*/ 47466 h 276104"/>
                <a:gd name="connsiteX45" fmla="*/ 274791 w 333660"/>
                <a:gd name="connsiteY45" fmla="*/ 14961 h 276104"/>
                <a:gd name="connsiteX46" fmla="*/ 235358 w 333660"/>
                <a:gd name="connsiteY46" fmla="*/ 13270 h 276104"/>
                <a:gd name="connsiteX47" fmla="*/ 241358 w 333660"/>
                <a:gd name="connsiteY47" fmla="*/ 24449 h 276104"/>
                <a:gd name="connsiteX48" fmla="*/ 47334 w 333660"/>
                <a:gd name="connsiteY48" fmla="*/ 96599 h 276104"/>
                <a:gd name="connsiteX49" fmla="*/ 333560 w 333660"/>
                <a:gd name="connsiteY49" fmla="*/ 256776 h 276104"/>
                <a:gd name="connsiteX50" fmla="*/ 299556 w 333660"/>
                <a:gd name="connsiteY50" fmla="*/ 237423 h 276104"/>
                <a:gd name="connsiteX51" fmla="*/ 299556 w 333660"/>
                <a:gd name="connsiteY51" fmla="*/ 249824 h 276104"/>
                <a:gd name="connsiteX52" fmla="*/ 27141 w 333660"/>
                <a:gd name="connsiteY52" fmla="*/ 249824 h 276104"/>
                <a:gd name="connsiteX53" fmla="*/ 27141 w 333660"/>
                <a:gd name="connsiteY53" fmla="*/ 33750 h 276104"/>
                <a:gd name="connsiteX54" fmla="*/ 39619 w 333660"/>
                <a:gd name="connsiteY54" fmla="*/ 33750 h 276104"/>
                <a:gd name="connsiteX55" fmla="*/ 19711 w 333660"/>
                <a:gd name="connsiteY55" fmla="*/ -164 h 276104"/>
                <a:gd name="connsiteX56" fmla="*/ -100 w 333660"/>
                <a:gd name="connsiteY56" fmla="*/ 33750 h 276104"/>
                <a:gd name="connsiteX57" fmla="*/ 12282 w 333660"/>
                <a:gd name="connsiteY57" fmla="*/ 33750 h 276104"/>
                <a:gd name="connsiteX58" fmla="*/ 12282 w 333660"/>
                <a:gd name="connsiteY58" fmla="*/ 263916 h 276104"/>
                <a:gd name="connsiteX59" fmla="*/ 300318 w 333660"/>
                <a:gd name="connsiteY59" fmla="*/ 263916 h 276104"/>
                <a:gd name="connsiteX60" fmla="*/ 300318 w 333660"/>
                <a:gd name="connsiteY60" fmla="*/ 275941 h 276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Lst>
              <a:rect l="l" t="t" r="r" b="b"/>
              <a:pathLst>
                <a:path w="333660" h="276104">
                  <a:moveTo>
                    <a:pt x="44858" y="224929"/>
                  </a:moveTo>
                  <a:lnTo>
                    <a:pt x="44858" y="150430"/>
                  </a:lnTo>
                  <a:cubicBezTo>
                    <a:pt x="44909" y="144485"/>
                    <a:pt x="49783" y="139677"/>
                    <a:pt x="55812" y="139626"/>
                  </a:cubicBezTo>
                  <a:lnTo>
                    <a:pt x="74195" y="139626"/>
                  </a:lnTo>
                  <a:cubicBezTo>
                    <a:pt x="80260" y="139626"/>
                    <a:pt x="85192" y="144448"/>
                    <a:pt x="85244" y="150430"/>
                  </a:cubicBezTo>
                  <a:lnTo>
                    <a:pt x="85244" y="224929"/>
                  </a:lnTo>
                  <a:cubicBezTo>
                    <a:pt x="85244" y="230895"/>
                    <a:pt x="80340" y="235733"/>
                    <a:pt x="74290" y="235733"/>
                  </a:cubicBezTo>
                  <a:cubicBezTo>
                    <a:pt x="74258" y="235733"/>
                    <a:pt x="74226" y="235733"/>
                    <a:pt x="74194" y="235732"/>
                  </a:cubicBezTo>
                  <a:lnTo>
                    <a:pt x="55716" y="235732"/>
                  </a:lnTo>
                  <a:cubicBezTo>
                    <a:pt x="49704" y="235681"/>
                    <a:pt x="44858" y="230859"/>
                    <a:pt x="44858" y="224929"/>
                  </a:cubicBezTo>
                  <a:close/>
                  <a:moveTo>
                    <a:pt x="122391" y="113228"/>
                  </a:moveTo>
                  <a:cubicBezTo>
                    <a:pt x="116342" y="113228"/>
                    <a:pt x="111437" y="118065"/>
                    <a:pt x="111437" y="124031"/>
                  </a:cubicBezTo>
                  <a:lnTo>
                    <a:pt x="111437" y="224929"/>
                  </a:lnTo>
                  <a:cubicBezTo>
                    <a:pt x="111384" y="230843"/>
                    <a:pt x="116203" y="235680"/>
                    <a:pt x="122199" y="235732"/>
                  </a:cubicBezTo>
                  <a:cubicBezTo>
                    <a:pt x="122263" y="235733"/>
                    <a:pt x="122327" y="235733"/>
                    <a:pt x="122391" y="235732"/>
                  </a:cubicBezTo>
                  <a:lnTo>
                    <a:pt x="141441" y="235732"/>
                  </a:lnTo>
                  <a:cubicBezTo>
                    <a:pt x="147438" y="235784"/>
                    <a:pt x="152342" y="231032"/>
                    <a:pt x="152395" y="225117"/>
                  </a:cubicBezTo>
                  <a:cubicBezTo>
                    <a:pt x="152396" y="225054"/>
                    <a:pt x="152396" y="224991"/>
                    <a:pt x="152395" y="224928"/>
                  </a:cubicBezTo>
                  <a:lnTo>
                    <a:pt x="152395" y="124031"/>
                  </a:lnTo>
                  <a:cubicBezTo>
                    <a:pt x="152395" y="118065"/>
                    <a:pt x="147491" y="113228"/>
                    <a:pt x="141441" y="113228"/>
                  </a:cubicBezTo>
                  <a:close/>
                  <a:moveTo>
                    <a:pt x="189066" y="90587"/>
                  </a:moveTo>
                  <a:cubicBezTo>
                    <a:pt x="183070" y="90535"/>
                    <a:pt x="178165" y="95287"/>
                    <a:pt x="178112" y="101202"/>
                  </a:cubicBezTo>
                  <a:cubicBezTo>
                    <a:pt x="178112" y="101265"/>
                    <a:pt x="178112" y="101328"/>
                    <a:pt x="178112" y="101391"/>
                  </a:cubicBezTo>
                  <a:lnTo>
                    <a:pt x="178112" y="224929"/>
                  </a:lnTo>
                  <a:cubicBezTo>
                    <a:pt x="178059" y="230843"/>
                    <a:pt x="182878" y="235680"/>
                    <a:pt x="188874" y="235732"/>
                  </a:cubicBezTo>
                  <a:cubicBezTo>
                    <a:pt x="188938" y="235733"/>
                    <a:pt x="189002" y="235733"/>
                    <a:pt x="189066" y="235732"/>
                  </a:cubicBezTo>
                  <a:lnTo>
                    <a:pt x="208116" y="235732"/>
                  </a:lnTo>
                  <a:cubicBezTo>
                    <a:pt x="214113" y="235784"/>
                    <a:pt x="219017" y="231032"/>
                    <a:pt x="219070" y="225117"/>
                  </a:cubicBezTo>
                  <a:cubicBezTo>
                    <a:pt x="219071" y="225054"/>
                    <a:pt x="219071" y="224991"/>
                    <a:pt x="219070" y="224928"/>
                  </a:cubicBezTo>
                  <a:lnTo>
                    <a:pt x="219070" y="101391"/>
                  </a:lnTo>
                  <a:cubicBezTo>
                    <a:pt x="219123" y="95476"/>
                    <a:pt x="214305" y="90639"/>
                    <a:pt x="208308" y="90587"/>
                  </a:cubicBezTo>
                  <a:cubicBezTo>
                    <a:pt x="208244" y="90586"/>
                    <a:pt x="208181" y="90586"/>
                    <a:pt x="208117" y="90587"/>
                  </a:cubicBezTo>
                  <a:close/>
                  <a:moveTo>
                    <a:pt x="255741" y="67195"/>
                  </a:moveTo>
                  <a:cubicBezTo>
                    <a:pt x="249692" y="67195"/>
                    <a:pt x="244787" y="72032"/>
                    <a:pt x="244787" y="77998"/>
                  </a:cubicBezTo>
                  <a:lnTo>
                    <a:pt x="244787" y="224929"/>
                  </a:lnTo>
                  <a:cubicBezTo>
                    <a:pt x="244734" y="230843"/>
                    <a:pt x="249553" y="235680"/>
                    <a:pt x="255549" y="235732"/>
                  </a:cubicBezTo>
                  <a:cubicBezTo>
                    <a:pt x="255613" y="235733"/>
                    <a:pt x="255677" y="235733"/>
                    <a:pt x="255741" y="235732"/>
                  </a:cubicBezTo>
                  <a:lnTo>
                    <a:pt x="274791" y="235732"/>
                  </a:lnTo>
                  <a:cubicBezTo>
                    <a:pt x="280788" y="235784"/>
                    <a:pt x="285692" y="231032"/>
                    <a:pt x="285745" y="225117"/>
                  </a:cubicBezTo>
                  <a:cubicBezTo>
                    <a:pt x="285746" y="225054"/>
                    <a:pt x="285746" y="224991"/>
                    <a:pt x="285745" y="224928"/>
                  </a:cubicBezTo>
                  <a:lnTo>
                    <a:pt x="285745" y="77998"/>
                  </a:lnTo>
                  <a:cubicBezTo>
                    <a:pt x="285745" y="72032"/>
                    <a:pt x="280841" y="67195"/>
                    <a:pt x="274791" y="67195"/>
                  </a:cubicBezTo>
                  <a:close/>
                  <a:moveTo>
                    <a:pt x="49239" y="110691"/>
                  </a:moveTo>
                  <a:cubicBezTo>
                    <a:pt x="119294" y="98042"/>
                    <a:pt x="186489" y="73129"/>
                    <a:pt x="247645" y="37132"/>
                  </a:cubicBezTo>
                  <a:lnTo>
                    <a:pt x="253074" y="47466"/>
                  </a:lnTo>
                  <a:lnTo>
                    <a:pt x="274791" y="14961"/>
                  </a:lnTo>
                  <a:lnTo>
                    <a:pt x="235358" y="13270"/>
                  </a:lnTo>
                  <a:lnTo>
                    <a:pt x="241358" y="24449"/>
                  </a:lnTo>
                  <a:cubicBezTo>
                    <a:pt x="181600" y="59794"/>
                    <a:pt x="115877" y="84234"/>
                    <a:pt x="47334" y="96599"/>
                  </a:cubicBezTo>
                  <a:close/>
                  <a:moveTo>
                    <a:pt x="333560" y="256776"/>
                  </a:moveTo>
                  <a:lnTo>
                    <a:pt x="299556" y="237423"/>
                  </a:lnTo>
                  <a:lnTo>
                    <a:pt x="299556" y="249824"/>
                  </a:lnTo>
                  <a:lnTo>
                    <a:pt x="27141" y="249824"/>
                  </a:lnTo>
                  <a:lnTo>
                    <a:pt x="27141" y="33750"/>
                  </a:lnTo>
                  <a:lnTo>
                    <a:pt x="39619" y="33750"/>
                  </a:lnTo>
                  <a:lnTo>
                    <a:pt x="19711" y="-164"/>
                  </a:lnTo>
                  <a:lnTo>
                    <a:pt x="-100" y="33750"/>
                  </a:lnTo>
                  <a:lnTo>
                    <a:pt x="12282" y="33750"/>
                  </a:lnTo>
                  <a:lnTo>
                    <a:pt x="12282" y="263916"/>
                  </a:lnTo>
                  <a:lnTo>
                    <a:pt x="300318" y="263916"/>
                  </a:lnTo>
                  <a:lnTo>
                    <a:pt x="300318" y="275941"/>
                  </a:lnTo>
                  <a:close/>
                </a:path>
              </a:pathLst>
            </a:custGeom>
            <a:solidFill>
              <a:srgbClr val="FFFFFF"/>
            </a:solidFill>
            <a:ln w="9525"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41DDF6C0-7CEE-F358-E08C-ACADE4D48907}"/>
                </a:ext>
              </a:extLst>
            </p:cNvPr>
            <p:cNvSpPr/>
            <p:nvPr/>
          </p:nvSpPr>
          <p:spPr>
            <a:xfrm>
              <a:off x="4713043" y="3273239"/>
              <a:ext cx="484601" cy="252524"/>
            </a:xfrm>
            <a:custGeom>
              <a:avLst/>
              <a:gdLst>
                <a:gd name="connsiteX0" fmla="*/ 351585 w 484601"/>
                <a:gd name="connsiteY0" fmla="*/ 237611 h 252524"/>
                <a:gd name="connsiteX1" fmla="*/ 329486 w 484601"/>
                <a:gd name="connsiteY1" fmla="*/ 245032 h 252524"/>
                <a:gd name="connsiteX2" fmla="*/ 168038 w 484601"/>
                <a:gd name="connsiteY2" fmla="*/ 245032 h 252524"/>
                <a:gd name="connsiteX3" fmla="*/ 145940 w 484601"/>
                <a:gd name="connsiteY3" fmla="*/ 237611 h 252524"/>
                <a:gd name="connsiteX4" fmla="*/ 136415 w 484601"/>
                <a:gd name="connsiteY4" fmla="*/ 199093 h 252524"/>
                <a:gd name="connsiteX5" fmla="*/ 181944 w 484601"/>
                <a:gd name="connsiteY5" fmla="*/ 169594 h 252524"/>
                <a:gd name="connsiteX6" fmla="*/ 204709 w 484601"/>
                <a:gd name="connsiteY6" fmla="*/ 160200 h 252524"/>
                <a:gd name="connsiteX7" fmla="*/ 217607 w 484601"/>
                <a:gd name="connsiteY7" fmla="*/ 138705 h 252524"/>
                <a:gd name="connsiteX8" fmla="*/ 212329 w 484601"/>
                <a:gd name="connsiteY8" fmla="*/ 130044 h 252524"/>
                <a:gd name="connsiteX9" fmla="*/ 183754 w 484601"/>
                <a:gd name="connsiteY9" fmla="*/ 54887 h 252524"/>
                <a:gd name="connsiteX10" fmla="*/ 230712 w 484601"/>
                <a:gd name="connsiteY10" fmla="*/ 2090 h 252524"/>
                <a:gd name="connsiteX11" fmla="*/ 266050 w 484601"/>
                <a:gd name="connsiteY11" fmla="*/ 2090 h 252524"/>
                <a:gd name="connsiteX12" fmla="*/ 313103 w 484601"/>
                <a:gd name="connsiteY12" fmla="*/ 54887 h 252524"/>
                <a:gd name="connsiteX13" fmla="*/ 284528 w 484601"/>
                <a:gd name="connsiteY13" fmla="*/ 130044 h 252524"/>
                <a:gd name="connsiteX14" fmla="*/ 283161 w 484601"/>
                <a:gd name="connsiteY14" fmla="*/ 154851 h 252524"/>
                <a:gd name="connsiteX15" fmla="*/ 292244 w 484601"/>
                <a:gd name="connsiteY15" fmla="*/ 160200 h 252524"/>
                <a:gd name="connsiteX16" fmla="*/ 314913 w 484601"/>
                <a:gd name="connsiteY16" fmla="*/ 169594 h 252524"/>
                <a:gd name="connsiteX17" fmla="*/ 360538 w 484601"/>
                <a:gd name="connsiteY17" fmla="*/ 199093 h 252524"/>
                <a:gd name="connsiteX18" fmla="*/ 359131 w 484601"/>
                <a:gd name="connsiteY18" fmla="*/ 232944 h 252524"/>
                <a:gd name="connsiteX19" fmla="*/ 351584 w 484601"/>
                <a:gd name="connsiteY19" fmla="*/ 237611 h 252524"/>
                <a:gd name="connsiteX20" fmla="*/ 480267 w 484601"/>
                <a:gd name="connsiteY20" fmla="*/ 214970 h 252524"/>
                <a:gd name="connsiteX21" fmla="*/ 448549 w 484601"/>
                <a:gd name="connsiteY21" fmla="*/ 194396 h 252524"/>
                <a:gd name="connsiteX22" fmla="*/ 432738 w 484601"/>
                <a:gd name="connsiteY22" fmla="*/ 188102 h 252524"/>
                <a:gd name="connsiteX23" fmla="*/ 423649 w 484601"/>
                <a:gd name="connsiteY23" fmla="*/ 173338 h 252524"/>
                <a:gd name="connsiteX24" fmla="*/ 427404 w 484601"/>
                <a:gd name="connsiteY24" fmla="*/ 167152 h 252524"/>
                <a:gd name="connsiteX25" fmla="*/ 447120 w 484601"/>
                <a:gd name="connsiteY25" fmla="*/ 114824 h 252524"/>
                <a:gd name="connsiteX26" fmla="*/ 414449 w 484601"/>
                <a:gd name="connsiteY26" fmla="*/ 78092 h 252524"/>
                <a:gd name="connsiteX27" fmla="*/ 389875 w 484601"/>
                <a:gd name="connsiteY27" fmla="*/ 78092 h 252524"/>
                <a:gd name="connsiteX28" fmla="*/ 357109 w 484601"/>
                <a:gd name="connsiteY28" fmla="*/ 114824 h 252524"/>
                <a:gd name="connsiteX29" fmla="*/ 376826 w 484601"/>
                <a:gd name="connsiteY29" fmla="*/ 167152 h 252524"/>
                <a:gd name="connsiteX30" fmla="*/ 377764 w 484601"/>
                <a:gd name="connsiteY30" fmla="*/ 184399 h 252524"/>
                <a:gd name="connsiteX31" fmla="*/ 371492 w 484601"/>
                <a:gd name="connsiteY31" fmla="*/ 188102 h 252524"/>
                <a:gd name="connsiteX32" fmla="*/ 370349 w 484601"/>
                <a:gd name="connsiteY32" fmla="*/ 188102 h 252524"/>
                <a:gd name="connsiteX33" fmla="*/ 374826 w 484601"/>
                <a:gd name="connsiteY33" fmla="*/ 192235 h 252524"/>
                <a:gd name="connsiteX34" fmla="*/ 383112 w 484601"/>
                <a:gd name="connsiteY34" fmla="*/ 220419 h 252524"/>
                <a:gd name="connsiteX35" fmla="*/ 362919 w 484601"/>
                <a:gd name="connsiteY35" fmla="*/ 244939 h 252524"/>
                <a:gd name="connsiteX36" fmla="*/ 354156 w 484601"/>
                <a:gd name="connsiteY36" fmla="*/ 248509 h 252524"/>
                <a:gd name="connsiteX37" fmla="*/ 401781 w 484601"/>
                <a:gd name="connsiteY37" fmla="*/ 251984 h 252524"/>
                <a:gd name="connsiteX38" fmla="*/ 457884 w 484601"/>
                <a:gd name="connsiteY38" fmla="*/ 246911 h 252524"/>
                <a:gd name="connsiteX39" fmla="*/ 473314 w 484601"/>
                <a:gd name="connsiteY39" fmla="*/ 241744 h 252524"/>
                <a:gd name="connsiteX40" fmla="*/ 483485 w 484601"/>
                <a:gd name="connsiteY40" fmla="*/ 220329 h 252524"/>
                <a:gd name="connsiteX41" fmla="*/ 480268 w 484601"/>
                <a:gd name="connsiteY41" fmla="*/ 214970 h 252524"/>
                <a:gd name="connsiteX42" fmla="*/ 112602 w 484601"/>
                <a:gd name="connsiteY42" fmla="*/ 220137 h 252524"/>
                <a:gd name="connsiteX43" fmla="*/ 122699 w 484601"/>
                <a:gd name="connsiteY43" fmla="*/ 192705 h 252524"/>
                <a:gd name="connsiteX44" fmla="*/ 132891 w 484601"/>
                <a:gd name="connsiteY44" fmla="*/ 183311 h 252524"/>
                <a:gd name="connsiteX45" fmla="*/ 126509 w 484601"/>
                <a:gd name="connsiteY45" fmla="*/ 180868 h 252524"/>
                <a:gd name="connsiteX46" fmla="*/ 116446 w 484601"/>
                <a:gd name="connsiteY46" fmla="*/ 164512 h 252524"/>
                <a:gd name="connsiteX47" fmla="*/ 120603 w 484601"/>
                <a:gd name="connsiteY47" fmla="*/ 157663 h 252524"/>
                <a:gd name="connsiteX48" fmla="*/ 142415 w 484601"/>
                <a:gd name="connsiteY48" fmla="*/ 99699 h 252524"/>
                <a:gd name="connsiteX49" fmla="*/ 106221 w 484601"/>
                <a:gd name="connsiteY49" fmla="*/ 59115 h 252524"/>
                <a:gd name="connsiteX50" fmla="*/ 79074 w 484601"/>
                <a:gd name="connsiteY50" fmla="*/ 59115 h 252524"/>
                <a:gd name="connsiteX51" fmla="*/ 42784 w 484601"/>
                <a:gd name="connsiteY51" fmla="*/ 99699 h 252524"/>
                <a:gd name="connsiteX52" fmla="*/ 64692 w 484601"/>
                <a:gd name="connsiteY52" fmla="*/ 157663 h 252524"/>
                <a:gd name="connsiteX53" fmla="*/ 65485 w 484601"/>
                <a:gd name="connsiteY53" fmla="*/ 176912 h 252524"/>
                <a:gd name="connsiteX54" fmla="*/ 58786 w 484601"/>
                <a:gd name="connsiteY54" fmla="*/ 180868 h 252524"/>
                <a:gd name="connsiteX55" fmla="*/ 41260 w 484601"/>
                <a:gd name="connsiteY55" fmla="*/ 187820 h 252524"/>
                <a:gd name="connsiteX56" fmla="*/ 6113 w 484601"/>
                <a:gd name="connsiteY56" fmla="*/ 210648 h 252524"/>
                <a:gd name="connsiteX57" fmla="*/ 13447 w 484601"/>
                <a:gd name="connsiteY57" fmla="*/ 240241 h 252524"/>
                <a:gd name="connsiteX58" fmla="*/ 30497 w 484601"/>
                <a:gd name="connsiteY58" fmla="*/ 245972 h 252524"/>
                <a:gd name="connsiteX59" fmla="*/ 92600 w 484601"/>
                <a:gd name="connsiteY59" fmla="*/ 251609 h 252524"/>
                <a:gd name="connsiteX60" fmla="*/ 143368 w 484601"/>
                <a:gd name="connsiteY60" fmla="*/ 248133 h 252524"/>
                <a:gd name="connsiteX61" fmla="*/ 134510 w 484601"/>
                <a:gd name="connsiteY61" fmla="*/ 244563 h 252524"/>
                <a:gd name="connsiteX62" fmla="*/ 112602 w 484601"/>
                <a:gd name="connsiteY62" fmla="*/ 220513 h 252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Lst>
              <a:rect l="l" t="t" r="r" b="b"/>
              <a:pathLst>
                <a:path w="484601" h="252524">
                  <a:moveTo>
                    <a:pt x="351585" y="237611"/>
                  </a:moveTo>
                  <a:cubicBezTo>
                    <a:pt x="344490" y="240810"/>
                    <a:pt x="337086" y="243296"/>
                    <a:pt x="329486" y="245032"/>
                  </a:cubicBezTo>
                  <a:cubicBezTo>
                    <a:pt x="276126" y="254803"/>
                    <a:pt x="221398" y="254803"/>
                    <a:pt x="168038" y="245032"/>
                  </a:cubicBezTo>
                  <a:cubicBezTo>
                    <a:pt x="160438" y="243296"/>
                    <a:pt x="153034" y="240810"/>
                    <a:pt x="145940" y="237611"/>
                  </a:cubicBezTo>
                  <a:cubicBezTo>
                    <a:pt x="124890" y="228216"/>
                    <a:pt x="124604" y="210836"/>
                    <a:pt x="136415" y="199093"/>
                  </a:cubicBezTo>
                  <a:cubicBezTo>
                    <a:pt x="149711" y="186692"/>
                    <a:pt x="165125" y="176706"/>
                    <a:pt x="181944" y="169594"/>
                  </a:cubicBezTo>
                  <a:cubicBezTo>
                    <a:pt x="189374" y="166212"/>
                    <a:pt x="197089" y="163394"/>
                    <a:pt x="204709" y="160200"/>
                  </a:cubicBezTo>
                  <a:cubicBezTo>
                    <a:pt x="214289" y="157777"/>
                    <a:pt x="220063" y="148153"/>
                    <a:pt x="217607" y="138705"/>
                  </a:cubicBezTo>
                  <a:cubicBezTo>
                    <a:pt x="216740" y="135372"/>
                    <a:pt x="214906" y="132362"/>
                    <a:pt x="212329" y="130044"/>
                  </a:cubicBezTo>
                  <a:cubicBezTo>
                    <a:pt x="192134" y="110309"/>
                    <a:pt x="181695" y="82853"/>
                    <a:pt x="183754" y="54887"/>
                  </a:cubicBezTo>
                  <a:cubicBezTo>
                    <a:pt x="184897" y="24825"/>
                    <a:pt x="202804" y="8854"/>
                    <a:pt x="230712" y="2090"/>
                  </a:cubicBezTo>
                  <a:cubicBezTo>
                    <a:pt x="242294" y="-916"/>
                    <a:pt x="254468" y="-916"/>
                    <a:pt x="266050" y="2090"/>
                  </a:cubicBezTo>
                  <a:cubicBezTo>
                    <a:pt x="294053" y="8854"/>
                    <a:pt x="311865" y="24825"/>
                    <a:pt x="313103" y="54887"/>
                  </a:cubicBezTo>
                  <a:cubicBezTo>
                    <a:pt x="315201" y="82859"/>
                    <a:pt x="304756" y="110330"/>
                    <a:pt x="284528" y="130044"/>
                  </a:cubicBezTo>
                  <a:cubicBezTo>
                    <a:pt x="277205" y="136522"/>
                    <a:pt x="276593" y="147628"/>
                    <a:pt x="283161" y="154851"/>
                  </a:cubicBezTo>
                  <a:cubicBezTo>
                    <a:pt x="285569" y="157500"/>
                    <a:pt x="288737" y="159365"/>
                    <a:pt x="292244" y="160200"/>
                  </a:cubicBezTo>
                  <a:cubicBezTo>
                    <a:pt x="299864" y="163112"/>
                    <a:pt x="307579" y="165931"/>
                    <a:pt x="314913" y="169594"/>
                  </a:cubicBezTo>
                  <a:cubicBezTo>
                    <a:pt x="331750" y="176727"/>
                    <a:pt x="347191" y="186711"/>
                    <a:pt x="360538" y="199093"/>
                  </a:cubicBezTo>
                  <a:cubicBezTo>
                    <a:pt x="369627" y="208824"/>
                    <a:pt x="368997" y="223979"/>
                    <a:pt x="359131" y="232944"/>
                  </a:cubicBezTo>
                  <a:cubicBezTo>
                    <a:pt x="356929" y="234945"/>
                    <a:pt x="354370" y="236527"/>
                    <a:pt x="351584" y="237611"/>
                  </a:cubicBezTo>
                  <a:close/>
                  <a:moveTo>
                    <a:pt x="480267" y="214970"/>
                  </a:moveTo>
                  <a:cubicBezTo>
                    <a:pt x="471004" y="206325"/>
                    <a:pt x="460266" y="199360"/>
                    <a:pt x="448549" y="194396"/>
                  </a:cubicBezTo>
                  <a:cubicBezTo>
                    <a:pt x="443406" y="192047"/>
                    <a:pt x="438072" y="190168"/>
                    <a:pt x="432738" y="188102"/>
                  </a:cubicBezTo>
                  <a:cubicBezTo>
                    <a:pt x="426095" y="186500"/>
                    <a:pt x="422025" y="179890"/>
                    <a:pt x="423649" y="173338"/>
                  </a:cubicBezTo>
                  <a:cubicBezTo>
                    <a:pt x="424241" y="170951"/>
                    <a:pt x="425549" y="168794"/>
                    <a:pt x="427404" y="167152"/>
                  </a:cubicBezTo>
                  <a:cubicBezTo>
                    <a:pt x="441405" y="153384"/>
                    <a:pt x="448608" y="134269"/>
                    <a:pt x="447120" y="114824"/>
                  </a:cubicBezTo>
                  <a:cubicBezTo>
                    <a:pt x="446263" y="93969"/>
                    <a:pt x="433881" y="82883"/>
                    <a:pt x="414449" y="78092"/>
                  </a:cubicBezTo>
                  <a:cubicBezTo>
                    <a:pt x="406384" y="76087"/>
                    <a:pt x="397940" y="76087"/>
                    <a:pt x="389875" y="78092"/>
                  </a:cubicBezTo>
                  <a:cubicBezTo>
                    <a:pt x="370825" y="82883"/>
                    <a:pt x="357966" y="93969"/>
                    <a:pt x="357109" y="114824"/>
                  </a:cubicBezTo>
                  <a:cubicBezTo>
                    <a:pt x="355686" y="134260"/>
                    <a:pt x="362879" y="153350"/>
                    <a:pt x="376826" y="167152"/>
                  </a:cubicBezTo>
                  <a:cubicBezTo>
                    <a:pt x="381914" y="171659"/>
                    <a:pt x="382334" y="179381"/>
                    <a:pt x="377764" y="184399"/>
                  </a:cubicBezTo>
                  <a:cubicBezTo>
                    <a:pt x="376099" y="186227"/>
                    <a:pt x="373913" y="187518"/>
                    <a:pt x="371492" y="188102"/>
                  </a:cubicBezTo>
                  <a:lnTo>
                    <a:pt x="370349" y="188102"/>
                  </a:lnTo>
                  <a:lnTo>
                    <a:pt x="374826" y="192235"/>
                  </a:lnTo>
                  <a:cubicBezTo>
                    <a:pt x="382016" y="199772"/>
                    <a:pt x="385099" y="210257"/>
                    <a:pt x="383112" y="220419"/>
                  </a:cubicBezTo>
                  <a:cubicBezTo>
                    <a:pt x="380981" y="231417"/>
                    <a:pt x="373397" y="240627"/>
                    <a:pt x="362919" y="244939"/>
                  </a:cubicBezTo>
                  <a:cubicBezTo>
                    <a:pt x="360157" y="246254"/>
                    <a:pt x="357204" y="247381"/>
                    <a:pt x="354156" y="248509"/>
                  </a:cubicBezTo>
                  <a:cubicBezTo>
                    <a:pt x="369918" y="250862"/>
                    <a:pt x="385840" y="252024"/>
                    <a:pt x="401781" y="251984"/>
                  </a:cubicBezTo>
                  <a:cubicBezTo>
                    <a:pt x="420611" y="252242"/>
                    <a:pt x="439415" y="250541"/>
                    <a:pt x="457884" y="246911"/>
                  </a:cubicBezTo>
                  <a:cubicBezTo>
                    <a:pt x="463197" y="245729"/>
                    <a:pt x="468369" y="243997"/>
                    <a:pt x="473314" y="241744"/>
                  </a:cubicBezTo>
                  <a:cubicBezTo>
                    <a:pt x="482119" y="238601"/>
                    <a:pt x="486672" y="229012"/>
                    <a:pt x="483485" y="220329"/>
                  </a:cubicBezTo>
                  <a:cubicBezTo>
                    <a:pt x="482762" y="218359"/>
                    <a:pt x="481671" y="216542"/>
                    <a:pt x="480268" y="214970"/>
                  </a:cubicBezTo>
                  <a:close/>
                  <a:moveTo>
                    <a:pt x="112602" y="220137"/>
                  </a:moveTo>
                  <a:cubicBezTo>
                    <a:pt x="111206" y="209914"/>
                    <a:pt x="114978" y="199664"/>
                    <a:pt x="122699" y="192705"/>
                  </a:cubicBezTo>
                  <a:cubicBezTo>
                    <a:pt x="125879" y="189352"/>
                    <a:pt x="129284" y="186214"/>
                    <a:pt x="132891" y="183311"/>
                  </a:cubicBezTo>
                  <a:lnTo>
                    <a:pt x="126509" y="180868"/>
                  </a:lnTo>
                  <a:cubicBezTo>
                    <a:pt x="119151" y="179092"/>
                    <a:pt x="114646" y="171769"/>
                    <a:pt x="116446" y="164512"/>
                  </a:cubicBezTo>
                  <a:cubicBezTo>
                    <a:pt x="117102" y="161869"/>
                    <a:pt x="118551" y="159482"/>
                    <a:pt x="120603" y="157663"/>
                  </a:cubicBezTo>
                  <a:cubicBezTo>
                    <a:pt x="136165" y="142447"/>
                    <a:pt x="144143" y="121244"/>
                    <a:pt x="142415" y="99699"/>
                  </a:cubicBezTo>
                  <a:cubicBezTo>
                    <a:pt x="141558" y="76589"/>
                    <a:pt x="127842" y="64282"/>
                    <a:pt x="106221" y="59115"/>
                  </a:cubicBezTo>
                  <a:cubicBezTo>
                    <a:pt x="97333" y="56735"/>
                    <a:pt x="87962" y="56735"/>
                    <a:pt x="79074" y="59115"/>
                  </a:cubicBezTo>
                  <a:cubicBezTo>
                    <a:pt x="57452" y="64282"/>
                    <a:pt x="43736" y="76589"/>
                    <a:pt x="42784" y="99699"/>
                  </a:cubicBezTo>
                  <a:cubicBezTo>
                    <a:pt x="41159" y="121248"/>
                    <a:pt x="49162" y="142422"/>
                    <a:pt x="64692" y="157663"/>
                  </a:cubicBezTo>
                  <a:cubicBezTo>
                    <a:pt x="70300" y="162763"/>
                    <a:pt x="70655" y="171380"/>
                    <a:pt x="65485" y="176912"/>
                  </a:cubicBezTo>
                  <a:cubicBezTo>
                    <a:pt x="63685" y="178839"/>
                    <a:pt x="61359" y="180212"/>
                    <a:pt x="58786" y="180868"/>
                  </a:cubicBezTo>
                  <a:cubicBezTo>
                    <a:pt x="52881" y="183123"/>
                    <a:pt x="46975" y="185283"/>
                    <a:pt x="41260" y="187820"/>
                  </a:cubicBezTo>
                  <a:cubicBezTo>
                    <a:pt x="28276" y="193335"/>
                    <a:pt x="16379" y="201063"/>
                    <a:pt x="6113" y="210648"/>
                  </a:cubicBezTo>
                  <a:cubicBezTo>
                    <a:pt x="-3412" y="220043"/>
                    <a:pt x="-2745" y="232632"/>
                    <a:pt x="13447" y="240241"/>
                  </a:cubicBezTo>
                  <a:cubicBezTo>
                    <a:pt x="18911" y="242737"/>
                    <a:pt x="24625" y="244658"/>
                    <a:pt x="30497" y="245972"/>
                  </a:cubicBezTo>
                  <a:cubicBezTo>
                    <a:pt x="50933" y="250045"/>
                    <a:pt x="71754" y="251935"/>
                    <a:pt x="92600" y="251609"/>
                  </a:cubicBezTo>
                  <a:cubicBezTo>
                    <a:pt x="109586" y="251663"/>
                    <a:pt x="126553" y="250502"/>
                    <a:pt x="143368" y="248133"/>
                  </a:cubicBezTo>
                  <a:cubicBezTo>
                    <a:pt x="140347" y="247114"/>
                    <a:pt x="137390" y="245922"/>
                    <a:pt x="134510" y="244563"/>
                  </a:cubicBezTo>
                  <a:cubicBezTo>
                    <a:pt x="123707" y="240493"/>
                    <a:pt x="115553" y="231541"/>
                    <a:pt x="112602" y="220513"/>
                  </a:cubicBezTo>
                  <a:close/>
                </a:path>
              </a:pathLst>
            </a:custGeom>
            <a:solidFill>
              <a:srgbClr val="FFFFFF"/>
            </a:solidFill>
            <a:ln w="9525"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28F433D6-1CB2-3210-F8A5-D5D4869392F3}"/>
                </a:ext>
              </a:extLst>
            </p:cNvPr>
            <p:cNvSpPr/>
            <p:nvPr/>
          </p:nvSpPr>
          <p:spPr>
            <a:xfrm>
              <a:off x="3994708" y="3273614"/>
              <a:ext cx="298381" cy="264361"/>
            </a:xfrm>
            <a:custGeom>
              <a:avLst/>
              <a:gdLst>
                <a:gd name="connsiteX0" fmla="*/ 202764 w 298381"/>
                <a:gd name="connsiteY0" fmla="*/ 35253 h 264361"/>
                <a:gd name="connsiteX1" fmla="*/ 185048 w 298381"/>
                <a:gd name="connsiteY1" fmla="*/ 35253 h 264361"/>
                <a:gd name="connsiteX2" fmla="*/ 165998 w 298381"/>
                <a:gd name="connsiteY2" fmla="*/ 16464 h 264361"/>
                <a:gd name="connsiteX3" fmla="*/ 132374 w 298381"/>
                <a:gd name="connsiteY3" fmla="*/ 16464 h 264361"/>
                <a:gd name="connsiteX4" fmla="*/ 113324 w 298381"/>
                <a:gd name="connsiteY4" fmla="*/ 35253 h 264361"/>
                <a:gd name="connsiteX5" fmla="*/ 95608 w 298381"/>
                <a:gd name="connsiteY5" fmla="*/ 35253 h 264361"/>
                <a:gd name="connsiteX6" fmla="*/ 128088 w 298381"/>
                <a:gd name="connsiteY6" fmla="*/ -164 h 264361"/>
                <a:gd name="connsiteX7" fmla="*/ 170474 w 298381"/>
                <a:gd name="connsiteY7" fmla="*/ -164 h 264361"/>
                <a:gd name="connsiteX8" fmla="*/ 202764 w 298381"/>
                <a:gd name="connsiteY8" fmla="*/ 35253 h 264361"/>
                <a:gd name="connsiteX9" fmla="*/ 45125 w 298381"/>
                <a:gd name="connsiteY9" fmla="*/ 146954 h 264361"/>
                <a:gd name="connsiteX10" fmla="*/ 120278 w 298381"/>
                <a:gd name="connsiteY10" fmla="*/ 146954 h 264361"/>
                <a:gd name="connsiteX11" fmla="*/ 120278 w 298381"/>
                <a:gd name="connsiteY11" fmla="*/ 136244 h 264361"/>
                <a:gd name="connsiteX12" fmla="*/ 134470 w 298381"/>
                <a:gd name="connsiteY12" fmla="*/ 121683 h 264361"/>
                <a:gd name="connsiteX13" fmla="*/ 163712 w 298381"/>
                <a:gd name="connsiteY13" fmla="*/ 121683 h 264361"/>
                <a:gd name="connsiteX14" fmla="*/ 177904 w 298381"/>
                <a:gd name="connsiteY14" fmla="*/ 136244 h 264361"/>
                <a:gd name="connsiteX15" fmla="*/ 177904 w 298381"/>
                <a:gd name="connsiteY15" fmla="*/ 146954 h 264361"/>
                <a:gd name="connsiteX16" fmla="*/ 253056 w 298381"/>
                <a:gd name="connsiteY16" fmla="*/ 146954 h 264361"/>
                <a:gd name="connsiteX17" fmla="*/ 298205 w 298381"/>
                <a:gd name="connsiteY17" fmla="*/ 104961 h 264361"/>
                <a:gd name="connsiteX18" fmla="*/ 298205 w 298381"/>
                <a:gd name="connsiteY18" fmla="*/ 81944 h 264361"/>
                <a:gd name="connsiteX19" fmla="*/ 263438 w 298381"/>
                <a:gd name="connsiteY19" fmla="*/ 42675 h 264361"/>
                <a:gd name="connsiteX20" fmla="*/ 34838 w 298381"/>
                <a:gd name="connsiteY20" fmla="*/ 42675 h 264361"/>
                <a:gd name="connsiteX21" fmla="*/ 72 w 298381"/>
                <a:gd name="connsiteY21" fmla="*/ 81944 h 264361"/>
                <a:gd name="connsiteX22" fmla="*/ 72 w 298381"/>
                <a:gd name="connsiteY22" fmla="*/ 104961 h 264361"/>
                <a:gd name="connsiteX23" fmla="*/ 45125 w 298381"/>
                <a:gd name="connsiteY23" fmla="*/ 146954 h 264361"/>
                <a:gd name="connsiteX24" fmla="*/ 253056 w 298381"/>
                <a:gd name="connsiteY24" fmla="*/ 159073 h 264361"/>
                <a:gd name="connsiteX25" fmla="*/ 177904 w 298381"/>
                <a:gd name="connsiteY25" fmla="*/ 159073 h 264361"/>
                <a:gd name="connsiteX26" fmla="*/ 177904 w 298381"/>
                <a:gd name="connsiteY26" fmla="*/ 169689 h 264361"/>
                <a:gd name="connsiteX27" fmla="*/ 163712 w 298381"/>
                <a:gd name="connsiteY27" fmla="*/ 184156 h 264361"/>
                <a:gd name="connsiteX28" fmla="*/ 134470 w 298381"/>
                <a:gd name="connsiteY28" fmla="*/ 184156 h 264361"/>
                <a:gd name="connsiteX29" fmla="*/ 120278 w 298381"/>
                <a:gd name="connsiteY29" fmla="*/ 169689 h 264361"/>
                <a:gd name="connsiteX30" fmla="*/ 120278 w 298381"/>
                <a:gd name="connsiteY30" fmla="*/ 159073 h 264361"/>
                <a:gd name="connsiteX31" fmla="*/ 45125 w 298381"/>
                <a:gd name="connsiteY31" fmla="*/ 159073 h 264361"/>
                <a:gd name="connsiteX32" fmla="*/ -23 w 298381"/>
                <a:gd name="connsiteY32" fmla="*/ 133332 h 264361"/>
                <a:gd name="connsiteX33" fmla="*/ -23 w 298381"/>
                <a:gd name="connsiteY33" fmla="*/ 224929 h 264361"/>
                <a:gd name="connsiteX34" fmla="*/ 34743 w 298381"/>
                <a:gd name="connsiteY34" fmla="*/ 264198 h 264361"/>
                <a:gd name="connsiteX35" fmla="*/ 263343 w 298381"/>
                <a:gd name="connsiteY35" fmla="*/ 264198 h 264361"/>
                <a:gd name="connsiteX36" fmla="*/ 298109 w 298381"/>
                <a:gd name="connsiteY36" fmla="*/ 224929 h 264361"/>
                <a:gd name="connsiteX37" fmla="*/ 298109 w 298381"/>
                <a:gd name="connsiteY37" fmla="*/ 133332 h 264361"/>
                <a:gd name="connsiteX38" fmla="*/ 253056 w 298381"/>
                <a:gd name="connsiteY38" fmla="*/ 159073 h 264361"/>
                <a:gd name="connsiteX39" fmla="*/ 163045 w 298381"/>
                <a:gd name="connsiteY39" fmla="*/ 132580 h 264361"/>
                <a:gd name="connsiteX40" fmla="*/ 135232 w 298381"/>
                <a:gd name="connsiteY40" fmla="*/ 132580 h 264361"/>
                <a:gd name="connsiteX41" fmla="*/ 130277 w 298381"/>
                <a:gd name="connsiteY41" fmla="*/ 138190 h 264361"/>
                <a:gd name="connsiteX42" fmla="*/ 130279 w 298381"/>
                <a:gd name="connsiteY42" fmla="*/ 138217 h 264361"/>
                <a:gd name="connsiteX43" fmla="*/ 130279 w 298381"/>
                <a:gd name="connsiteY43" fmla="*/ 168374 h 264361"/>
                <a:gd name="connsiteX44" fmla="*/ 135205 w 298381"/>
                <a:gd name="connsiteY44" fmla="*/ 174008 h 264361"/>
                <a:gd name="connsiteX45" fmla="*/ 135232 w 298381"/>
                <a:gd name="connsiteY45" fmla="*/ 174010 h 264361"/>
                <a:gd name="connsiteX46" fmla="*/ 163045 w 298381"/>
                <a:gd name="connsiteY46" fmla="*/ 174010 h 264361"/>
                <a:gd name="connsiteX47" fmla="*/ 167903 w 298381"/>
                <a:gd name="connsiteY47" fmla="*/ 168373 h 264361"/>
                <a:gd name="connsiteX48" fmla="*/ 167903 w 298381"/>
                <a:gd name="connsiteY48" fmla="*/ 138217 h 264361"/>
                <a:gd name="connsiteX49" fmla="*/ 163045 w 298381"/>
                <a:gd name="connsiteY49" fmla="*/ 132580 h 2643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298381" h="264361">
                  <a:moveTo>
                    <a:pt x="202764" y="35253"/>
                  </a:moveTo>
                  <a:lnTo>
                    <a:pt x="185048" y="35253"/>
                  </a:lnTo>
                  <a:cubicBezTo>
                    <a:pt x="184397" y="25154"/>
                    <a:pt x="176237" y="17106"/>
                    <a:pt x="165998" y="16464"/>
                  </a:cubicBezTo>
                  <a:lnTo>
                    <a:pt x="132374" y="16464"/>
                  </a:lnTo>
                  <a:cubicBezTo>
                    <a:pt x="122135" y="17106"/>
                    <a:pt x="113975" y="25154"/>
                    <a:pt x="113324" y="35253"/>
                  </a:cubicBezTo>
                  <a:lnTo>
                    <a:pt x="95608" y="35253"/>
                  </a:lnTo>
                  <a:cubicBezTo>
                    <a:pt x="95050" y="16766"/>
                    <a:pt x="109382" y="1138"/>
                    <a:pt x="128088" y="-164"/>
                  </a:cubicBezTo>
                  <a:lnTo>
                    <a:pt x="170474" y="-164"/>
                  </a:lnTo>
                  <a:cubicBezTo>
                    <a:pt x="189105" y="1233"/>
                    <a:pt x="203327" y="16833"/>
                    <a:pt x="202764" y="35253"/>
                  </a:cubicBezTo>
                  <a:close/>
                  <a:moveTo>
                    <a:pt x="45125" y="146954"/>
                  </a:moveTo>
                  <a:lnTo>
                    <a:pt x="120278" y="146954"/>
                  </a:lnTo>
                  <a:lnTo>
                    <a:pt x="120278" y="136244"/>
                  </a:lnTo>
                  <a:cubicBezTo>
                    <a:pt x="120171" y="128378"/>
                    <a:pt x="126496" y="121888"/>
                    <a:pt x="134470" y="121683"/>
                  </a:cubicBezTo>
                  <a:lnTo>
                    <a:pt x="163712" y="121683"/>
                  </a:lnTo>
                  <a:cubicBezTo>
                    <a:pt x="171686" y="121888"/>
                    <a:pt x="178011" y="128378"/>
                    <a:pt x="177904" y="136244"/>
                  </a:cubicBezTo>
                  <a:lnTo>
                    <a:pt x="177904" y="146954"/>
                  </a:lnTo>
                  <a:lnTo>
                    <a:pt x="253056" y="146954"/>
                  </a:lnTo>
                  <a:cubicBezTo>
                    <a:pt x="276556" y="145876"/>
                    <a:pt x="295736" y="128035"/>
                    <a:pt x="298205" y="104961"/>
                  </a:cubicBezTo>
                  <a:lnTo>
                    <a:pt x="298205" y="81944"/>
                  </a:lnTo>
                  <a:cubicBezTo>
                    <a:pt x="299513" y="61660"/>
                    <a:pt x="283993" y="44130"/>
                    <a:pt x="263438" y="42675"/>
                  </a:cubicBezTo>
                  <a:lnTo>
                    <a:pt x="34838" y="42675"/>
                  </a:lnTo>
                  <a:cubicBezTo>
                    <a:pt x="14284" y="44130"/>
                    <a:pt x="-1236" y="61660"/>
                    <a:pt x="72" y="81944"/>
                  </a:cubicBezTo>
                  <a:lnTo>
                    <a:pt x="72" y="104961"/>
                  </a:lnTo>
                  <a:cubicBezTo>
                    <a:pt x="2534" y="128002"/>
                    <a:pt x="21662" y="145831"/>
                    <a:pt x="45125" y="146954"/>
                  </a:cubicBezTo>
                  <a:close/>
                  <a:moveTo>
                    <a:pt x="253056" y="159073"/>
                  </a:moveTo>
                  <a:lnTo>
                    <a:pt x="177904" y="159073"/>
                  </a:lnTo>
                  <a:lnTo>
                    <a:pt x="177904" y="169689"/>
                  </a:lnTo>
                  <a:cubicBezTo>
                    <a:pt x="178010" y="177539"/>
                    <a:pt x="171670" y="184002"/>
                    <a:pt x="163712" y="184156"/>
                  </a:cubicBezTo>
                  <a:lnTo>
                    <a:pt x="134470" y="184156"/>
                  </a:lnTo>
                  <a:cubicBezTo>
                    <a:pt x="126511" y="184002"/>
                    <a:pt x="120171" y="177539"/>
                    <a:pt x="120278" y="169689"/>
                  </a:cubicBezTo>
                  <a:lnTo>
                    <a:pt x="120278" y="159073"/>
                  </a:lnTo>
                  <a:lnTo>
                    <a:pt x="45125" y="159073"/>
                  </a:lnTo>
                  <a:cubicBezTo>
                    <a:pt x="26579" y="158756"/>
                    <a:pt x="9512" y="149024"/>
                    <a:pt x="-23" y="133332"/>
                  </a:cubicBezTo>
                  <a:lnTo>
                    <a:pt x="-23" y="224929"/>
                  </a:lnTo>
                  <a:cubicBezTo>
                    <a:pt x="-1331" y="245213"/>
                    <a:pt x="14189" y="262743"/>
                    <a:pt x="34743" y="264198"/>
                  </a:cubicBezTo>
                  <a:lnTo>
                    <a:pt x="263343" y="264198"/>
                  </a:lnTo>
                  <a:cubicBezTo>
                    <a:pt x="283898" y="262743"/>
                    <a:pt x="299417" y="245213"/>
                    <a:pt x="298109" y="224929"/>
                  </a:cubicBezTo>
                  <a:lnTo>
                    <a:pt x="298109" y="133332"/>
                  </a:lnTo>
                  <a:cubicBezTo>
                    <a:pt x="288606" y="149010"/>
                    <a:pt x="271573" y="158741"/>
                    <a:pt x="253056" y="159073"/>
                  </a:cubicBezTo>
                  <a:close/>
                  <a:moveTo>
                    <a:pt x="163045" y="132580"/>
                  </a:moveTo>
                  <a:lnTo>
                    <a:pt x="135232" y="132580"/>
                  </a:lnTo>
                  <a:cubicBezTo>
                    <a:pt x="132293" y="132780"/>
                    <a:pt x="130074" y="135292"/>
                    <a:pt x="130277" y="138190"/>
                  </a:cubicBezTo>
                  <a:cubicBezTo>
                    <a:pt x="130278" y="138199"/>
                    <a:pt x="130278" y="138208"/>
                    <a:pt x="130279" y="138217"/>
                  </a:cubicBezTo>
                  <a:lnTo>
                    <a:pt x="130279" y="168374"/>
                  </a:lnTo>
                  <a:cubicBezTo>
                    <a:pt x="130061" y="171271"/>
                    <a:pt x="132267" y="173794"/>
                    <a:pt x="135205" y="174008"/>
                  </a:cubicBezTo>
                  <a:cubicBezTo>
                    <a:pt x="135214" y="174009"/>
                    <a:pt x="135223" y="174010"/>
                    <a:pt x="135232" y="174010"/>
                  </a:cubicBezTo>
                  <a:lnTo>
                    <a:pt x="163045" y="174010"/>
                  </a:lnTo>
                  <a:cubicBezTo>
                    <a:pt x="165956" y="173761"/>
                    <a:pt x="168122" y="171248"/>
                    <a:pt x="167903" y="168373"/>
                  </a:cubicBezTo>
                  <a:lnTo>
                    <a:pt x="167903" y="138217"/>
                  </a:lnTo>
                  <a:cubicBezTo>
                    <a:pt x="168122" y="135343"/>
                    <a:pt x="165956" y="132830"/>
                    <a:pt x="163045" y="132580"/>
                  </a:cubicBezTo>
                  <a:close/>
                </a:path>
              </a:pathLst>
            </a:custGeom>
            <a:solidFill>
              <a:srgbClr val="FFFFFF"/>
            </a:solidFill>
            <a:ln w="9525"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B4B6C5E4-EC26-3818-7229-3530906E5886}"/>
                </a:ext>
              </a:extLst>
            </p:cNvPr>
            <p:cNvSpPr/>
            <p:nvPr/>
          </p:nvSpPr>
          <p:spPr>
            <a:xfrm>
              <a:off x="7193279" y="3267169"/>
              <a:ext cx="220122" cy="317460"/>
            </a:xfrm>
            <a:custGeom>
              <a:avLst/>
              <a:gdLst>
                <a:gd name="connsiteX0" fmla="*/ 220023 w 220122"/>
                <a:gd name="connsiteY0" fmla="*/ 210894 h 317460"/>
                <a:gd name="connsiteX1" fmla="*/ 143061 w 220122"/>
                <a:gd name="connsiteY1" fmla="*/ 139777 h 317460"/>
                <a:gd name="connsiteX2" fmla="*/ 103151 w 220122"/>
                <a:gd name="connsiteY2" fmla="*/ 129819 h 317460"/>
                <a:gd name="connsiteX3" fmla="*/ 52002 w 220122"/>
                <a:gd name="connsiteY3" fmla="*/ 103420 h 317460"/>
                <a:gd name="connsiteX4" fmla="*/ 106866 w 220122"/>
                <a:gd name="connsiteY4" fmla="*/ 79370 h 317460"/>
                <a:gd name="connsiteX5" fmla="*/ 164016 w 220122"/>
                <a:gd name="connsiteY5" fmla="*/ 100508 h 317460"/>
                <a:gd name="connsiteX6" fmla="*/ 191448 w 220122"/>
                <a:gd name="connsiteY6" fmla="*/ 98629 h 317460"/>
                <a:gd name="connsiteX7" fmla="*/ 203544 w 220122"/>
                <a:gd name="connsiteY7" fmla="*/ 78901 h 317460"/>
                <a:gd name="connsiteX8" fmla="*/ 132488 w 220122"/>
                <a:gd name="connsiteY8" fmla="*/ 36719 h 317460"/>
                <a:gd name="connsiteX9" fmla="*/ 132488 w 220122"/>
                <a:gd name="connsiteY9" fmla="*/ 11542 h 317460"/>
                <a:gd name="connsiteX10" fmla="*/ 118010 w 220122"/>
                <a:gd name="connsiteY10" fmla="*/ -107 h 317460"/>
                <a:gd name="connsiteX11" fmla="*/ 101818 w 220122"/>
                <a:gd name="connsiteY11" fmla="*/ -107 h 317460"/>
                <a:gd name="connsiteX12" fmla="*/ 87244 w 220122"/>
                <a:gd name="connsiteY12" fmla="*/ 11542 h 317460"/>
                <a:gd name="connsiteX13" fmla="*/ 87244 w 220122"/>
                <a:gd name="connsiteY13" fmla="*/ 35028 h 317460"/>
                <a:gd name="connsiteX14" fmla="*/ -100 w 220122"/>
                <a:gd name="connsiteY14" fmla="*/ 104642 h 317460"/>
                <a:gd name="connsiteX15" fmla="*/ 82958 w 220122"/>
                <a:gd name="connsiteY15" fmla="*/ 173034 h 317460"/>
                <a:gd name="connsiteX16" fmla="*/ 128583 w 220122"/>
                <a:gd name="connsiteY16" fmla="*/ 184213 h 317460"/>
                <a:gd name="connsiteX17" fmla="*/ 167921 w 220122"/>
                <a:gd name="connsiteY17" fmla="*/ 211833 h 317460"/>
                <a:gd name="connsiteX18" fmla="*/ 112771 w 220122"/>
                <a:gd name="connsiteY18" fmla="*/ 237950 h 317460"/>
                <a:gd name="connsiteX19" fmla="*/ 45144 w 220122"/>
                <a:gd name="connsiteY19" fmla="*/ 214276 h 317460"/>
                <a:gd name="connsiteX20" fmla="*/ 15986 w 220122"/>
                <a:gd name="connsiteY20" fmla="*/ 218696 h 317460"/>
                <a:gd name="connsiteX21" fmla="*/ 15330 w 220122"/>
                <a:gd name="connsiteY21" fmla="*/ 219631 h 317460"/>
                <a:gd name="connsiteX22" fmla="*/ 8091 w 220122"/>
                <a:gd name="connsiteY22" fmla="*/ 238420 h 317460"/>
                <a:gd name="connsiteX23" fmla="*/ 87244 w 220122"/>
                <a:gd name="connsiteY23" fmla="*/ 280977 h 317460"/>
                <a:gd name="connsiteX24" fmla="*/ 87244 w 220122"/>
                <a:gd name="connsiteY24" fmla="*/ 305590 h 317460"/>
                <a:gd name="connsiteX25" fmla="*/ 101818 w 220122"/>
                <a:gd name="connsiteY25" fmla="*/ 317240 h 317460"/>
                <a:gd name="connsiteX26" fmla="*/ 118582 w 220122"/>
                <a:gd name="connsiteY26" fmla="*/ 317240 h 317460"/>
                <a:gd name="connsiteX27" fmla="*/ 133060 w 220122"/>
                <a:gd name="connsiteY27" fmla="*/ 305590 h 317460"/>
                <a:gd name="connsiteX28" fmla="*/ 133060 w 220122"/>
                <a:gd name="connsiteY28" fmla="*/ 282104 h 317460"/>
                <a:gd name="connsiteX29" fmla="*/ 220023 w 220122"/>
                <a:gd name="connsiteY29" fmla="*/ 210894 h 317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20122" h="317460">
                  <a:moveTo>
                    <a:pt x="220023" y="210894"/>
                  </a:moveTo>
                  <a:cubicBezTo>
                    <a:pt x="220023" y="178482"/>
                    <a:pt x="194496" y="152084"/>
                    <a:pt x="143061" y="139777"/>
                  </a:cubicBezTo>
                  <a:cubicBezTo>
                    <a:pt x="137251" y="138556"/>
                    <a:pt x="108676" y="131322"/>
                    <a:pt x="103151" y="129819"/>
                  </a:cubicBezTo>
                  <a:cubicBezTo>
                    <a:pt x="63336" y="120424"/>
                    <a:pt x="52002" y="113660"/>
                    <a:pt x="52002" y="103420"/>
                  </a:cubicBezTo>
                  <a:cubicBezTo>
                    <a:pt x="52002" y="93180"/>
                    <a:pt x="66670" y="79370"/>
                    <a:pt x="106866" y="79370"/>
                  </a:cubicBezTo>
                  <a:cubicBezTo>
                    <a:pt x="135441" y="79370"/>
                    <a:pt x="164016" y="100508"/>
                    <a:pt x="164016" y="100508"/>
                  </a:cubicBezTo>
                  <a:cubicBezTo>
                    <a:pt x="175255" y="107836"/>
                    <a:pt x="182018" y="107460"/>
                    <a:pt x="191448" y="98629"/>
                  </a:cubicBezTo>
                  <a:cubicBezTo>
                    <a:pt x="191448" y="98629"/>
                    <a:pt x="203544" y="88483"/>
                    <a:pt x="203544" y="78901"/>
                  </a:cubicBezTo>
                  <a:cubicBezTo>
                    <a:pt x="203544" y="64621"/>
                    <a:pt x="169159" y="43859"/>
                    <a:pt x="132488" y="36719"/>
                  </a:cubicBezTo>
                  <a:lnTo>
                    <a:pt x="132488" y="11542"/>
                  </a:lnTo>
                  <a:cubicBezTo>
                    <a:pt x="131688" y="4416"/>
                    <a:pt x="125249" y="-766"/>
                    <a:pt x="118010" y="-107"/>
                  </a:cubicBezTo>
                  <a:lnTo>
                    <a:pt x="101818" y="-107"/>
                  </a:lnTo>
                  <a:cubicBezTo>
                    <a:pt x="94560" y="-768"/>
                    <a:pt x="88092" y="4402"/>
                    <a:pt x="87244" y="11542"/>
                  </a:cubicBezTo>
                  <a:lnTo>
                    <a:pt x="87244" y="35028"/>
                  </a:lnTo>
                  <a:cubicBezTo>
                    <a:pt x="30094" y="40665"/>
                    <a:pt x="-100" y="69882"/>
                    <a:pt x="-100" y="104642"/>
                  </a:cubicBezTo>
                  <a:cubicBezTo>
                    <a:pt x="-100" y="145696"/>
                    <a:pt x="39143" y="161948"/>
                    <a:pt x="82958" y="173034"/>
                  </a:cubicBezTo>
                  <a:cubicBezTo>
                    <a:pt x="88768" y="174537"/>
                    <a:pt x="123153" y="182992"/>
                    <a:pt x="128583" y="184213"/>
                  </a:cubicBezTo>
                  <a:cubicBezTo>
                    <a:pt x="160873" y="192011"/>
                    <a:pt x="167921" y="203942"/>
                    <a:pt x="167921" y="211833"/>
                  </a:cubicBezTo>
                  <a:cubicBezTo>
                    <a:pt x="167921" y="225267"/>
                    <a:pt x="153252" y="237950"/>
                    <a:pt x="112771" y="237950"/>
                  </a:cubicBezTo>
                  <a:cubicBezTo>
                    <a:pt x="84196" y="237950"/>
                    <a:pt x="45144" y="214276"/>
                    <a:pt x="45144" y="214276"/>
                  </a:cubicBezTo>
                  <a:cubicBezTo>
                    <a:pt x="35854" y="207555"/>
                    <a:pt x="22800" y="209534"/>
                    <a:pt x="15986" y="218696"/>
                  </a:cubicBezTo>
                  <a:cubicBezTo>
                    <a:pt x="15759" y="219002"/>
                    <a:pt x="15540" y="219313"/>
                    <a:pt x="15330" y="219631"/>
                  </a:cubicBezTo>
                  <a:cubicBezTo>
                    <a:pt x="10994" y="224998"/>
                    <a:pt x="8463" y="231566"/>
                    <a:pt x="8091" y="238420"/>
                  </a:cubicBezTo>
                  <a:cubicBezTo>
                    <a:pt x="8092" y="253451"/>
                    <a:pt x="48763" y="273461"/>
                    <a:pt x="87244" y="280977"/>
                  </a:cubicBezTo>
                  <a:lnTo>
                    <a:pt x="87244" y="305590"/>
                  </a:lnTo>
                  <a:cubicBezTo>
                    <a:pt x="88092" y="312730"/>
                    <a:pt x="94560" y="317900"/>
                    <a:pt x="101818" y="317240"/>
                  </a:cubicBezTo>
                  <a:lnTo>
                    <a:pt x="118582" y="317240"/>
                  </a:lnTo>
                  <a:cubicBezTo>
                    <a:pt x="125820" y="317898"/>
                    <a:pt x="132260" y="312717"/>
                    <a:pt x="133060" y="305590"/>
                  </a:cubicBezTo>
                  <a:lnTo>
                    <a:pt x="133060" y="282104"/>
                  </a:lnTo>
                  <a:cubicBezTo>
                    <a:pt x="193067" y="275998"/>
                    <a:pt x="220023" y="244526"/>
                    <a:pt x="220023" y="210894"/>
                  </a:cubicBezTo>
                  <a:close/>
                </a:path>
              </a:pathLst>
            </a:custGeom>
            <a:solidFill>
              <a:srgbClr val="FFFFFF"/>
            </a:solidFill>
            <a:ln w="9525" cap="flat">
              <a:noFill/>
              <a:prstDash val="solid"/>
              <a:miter/>
            </a:ln>
          </p:spPr>
          <p:txBody>
            <a:bodyPr rtlCol="0" anchor="ctr"/>
            <a:lstStyle/>
            <a:p>
              <a:endParaRPr lang="en-US"/>
            </a:p>
          </p:txBody>
        </p:sp>
      </p:grpSp>
      <p:sp>
        <p:nvSpPr>
          <p:cNvPr id="20" name="TextBox 956">
            <a:extLst>
              <a:ext uri="{FF2B5EF4-FFF2-40B4-BE49-F238E27FC236}">
                <a16:creationId xmlns:a16="http://schemas.microsoft.com/office/drawing/2014/main" id="{F644E29B-ABA0-F271-1EFF-63928CF250E8}"/>
              </a:ext>
            </a:extLst>
          </p:cNvPr>
          <p:cNvSpPr txBox="1">
            <a:spLocks noChangeArrowheads="1"/>
          </p:cNvSpPr>
          <p:nvPr/>
        </p:nvSpPr>
        <p:spPr bwMode="auto">
          <a:xfrm>
            <a:off x="1353641" y="4412563"/>
            <a:ext cx="1400204" cy="10618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ru-RU" sz="1050" dirty="0">
                <a:latin typeface="Montserrat Light" panose="00000400000000000000" pitchFamily="50" charset="0"/>
                <a:cs typeface="Open Sans" panose="020B0606030504020204" pitchFamily="34" charset="0"/>
              </a:rPr>
              <a:t>Lorem ipsum dolor sit amet, consectetur adipiscing elit, sed do </a:t>
            </a:r>
            <a:r>
              <a:rPr lang="en-US" altLang="ru-RU" sz="1050" dirty="0" err="1">
                <a:latin typeface="Montserrat Light" panose="00000400000000000000" pitchFamily="50" charset="0"/>
                <a:cs typeface="Open Sans" panose="020B0606030504020204" pitchFamily="34" charset="0"/>
              </a:rPr>
              <a:t>eiusmod</a:t>
            </a:r>
            <a:r>
              <a:rPr lang="en-US" altLang="ru-RU" sz="1050" dirty="0">
                <a:latin typeface="Montserrat Light" panose="00000400000000000000" pitchFamily="50" charset="0"/>
                <a:cs typeface="Open Sans" panose="020B0606030504020204" pitchFamily="34" charset="0"/>
              </a:rPr>
              <a:t> </a:t>
            </a:r>
            <a:r>
              <a:rPr lang="en-US" altLang="ru-RU" sz="1050" dirty="0" err="1">
                <a:latin typeface="Montserrat Light" panose="00000400000000000000" pitchFamily="50" charset="0"/>
                <a:cs typeface="Open Sans" panose="020B0606030504020204" pitchFamily="34" charset="0"/>
              </a:rPr>
              <a:t>tempor</a:t>
            </a:r>
            <a:endParaRPr lang="ru-RU" altLang="ru-RU" sz="1050" dirty="0">
              <a:latin typeface="Montserrat Light" panose="00000400000000000000" pitchFamily="50" charset="0"/>
              <a:cs typeface="Open Sans" panose="020B0606030504020204" pitchFamily="34" charset="0"/>
            </a:endParaRPr>
          </a:p>
        </p:txBody>
      </p:sp>
      <p:sp>
        <p:nvSpPr>
          <p:cNvPr id="21" name="TextBox 956">
            <a:extLst>
              <a:ext uri="{FF2B5EF4-FFF2-40B4-BE49-F238E27FC236}">
                <a16:creationId xmlns:a16="http://schemas.microsoft.com/office/drawing/2014/main" id="{0A717764-4FF0-0AA0-B0CE-8158DAAEADF3}"/>
              </a:ext>
            </a:extLst>
          </p:cNvPr>
          <p:cNvSpPr txBox="1">
            <a:spLocks noChangeArrowheads="1"/>
          </p:cNvSpPr>
          <p:nvPr/>
        </p:nvSpPr>
        <p:spPr bwMode="auto">
          <a:xfrm>
            <a:off x="1353641" y="4043231"/>
            <a:ext cx="140020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ru-RU" dirty="0">
                <a:solidFill>
                  <a:schemeClr val="tx2"/>
                </a:solidFill>
                <a:latin typeface="+mj-lt"/>
                <a:cs typeface="Open Sans" panose="020B0606030504020204" pitchFamily="34" charset="0"/>
              </a:rPr>
              <a:t>TITLE</a:t>
            </a:r>
            <a:endParaRPr lang="ru-RU" altLang="ru-RU" dirty="0">
              <a:solidFill>
                <a:schemeClr val="tx2"/>
              </a:solidFill>
              <a:latin typeface="+mj-lt"/>
              <a:cs typeface="Open Sans" panose="020B0606030504020204" pitchFamily="34" charset="0"/>
            </a:endParaRPr>
          </a:p>
        </p:txBody>
      </p:sp>
      <p:sp>
        <p:nvSpPr>
          <p:cNvPr id="22" name="TextBox 956">
            <a:extLst>
              <a:ext uri="{FF2B5EF4-FFF2-40B4-BE49-F238E27FC236}">
                <a16:creationId xmlns:a16="http://schemas.microsoft.com/office/drawing/2014/main" id="{8372C45D-88C7-8B17-3B1B-3D56087EAC68}"/>
              </a:ext>
            </a:extLst>
          </p:cNvPr>
          <p:cNvSpPr txBox="1">
            <a:spLocks noChangeArrowheads="1"/>
          </p:cNvSpPr>
          <p:nvPr/>
        </p:nvSpPr>
        <p:spPr bwMode="auto">
          <a:xfrm>
            <a:off x="2799847" y="1415457"/>
            <a:ext cx="1400204" cy="10618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ru-RU" sz="1050" dirty="0">
                <a:latin typeface="Montserrat Light" panose="00000400000000000000" pitchFamily="50" charset="0"/>
                <a:cs typeface="Open Sans" panose="020B0606030504020204" pitchFamily="34" charset="0"/>
              </a:rPr>
              <a:t>Lorem ipsum dolor sit amet, consectetur adipiscing elit, sed do </a:t>
            </a:r>
            <a:r>
              <a:rPr lang="en-US" altLang="ru-RU" sz="1050" dirty="0" err="1">
                <a:latin typeface="Montserrat Light" panose="00000400000000000000" pitchFamily="50" charset="0"/>
                <a:cs typeface="Open Sans" panose="020B0606030504020204" pitchFamily="34" charset="0"/>
              </a:rPr>
              <a:t>eiusmod</a:t>
            </a:r>
            <a:r>
              <a:rPr lang="en-US" altLang="ru-RU" sz="1050" dirty="0">
                <a:latin typeface="Montserrat Light" panose="00000400000000000000" pitchFamily="50" charset="0"/>
                <a:cs typeface="Open Sans" panose="020B0606030504020204" pitchFamily="34" charset="0"/>
              </a:rPr>
              <a:t> </a:t>
            </a:r>
            <a:r>
              <a:rPr lang="en-US" altLang="ru-RU" sz="1050" dirty="0" err="1">
                <a:latin typeface="Montserrat Light" panose="00000400000000000000" pitchFamily="50" charset="0"/>
                <a:cs typeface="Open Sans" panose="020B0606030504020204" pitchFamily="34" charset="0"/>
              </a:rPr>
              <a:t>tempor</a:t>
            </a:r>
            <a:endParaRPr lang="ru-RU" altLang="ru-RU" sz="1050" dirty="0">
              <a:latin typeface="Montserrat Light" panose="00000400000000000000" pitchFamily="50" charset="0"/>
              <a:cs typeface="Open Sans" panose="020B0606030504020204" pitchFamily="34" charset="0"/>
            </a:endParaRPr>
          </a:p>
        </p:txBody>
      </p:sp>
      <p:sp>
        <p:nvSpPr>
          <p:cNvPr id="23" name="TextBox 956">
            <a:extLst>
              <a:ext uri="{FF2B5EF4-FFF2-40B4-BE49-F238E27FC236}">
                <a16:creationId xmlns:a16="http://schemas.microsoft.com/office/drawing/2014/main" id="{3146A008-3517-C648-4433-C19ADF6356B6}"/>
              </a:ext>
            </a:extLst>
          </p:cNvPr>
          <p:cNvSpPr txBox="1">
            <a:spLocks noChangeArrowheads="1"/>
          </p:cNvSpPr>
          <p:nvPr/>
        </p:nvSpPr>
        <p:spPr bwMode="auto">
          <a:xfrm>
            <a:off x="2799847" y="1046125"/>
            <a:ext cx="140020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ru-RU" dirty="0">
                <a:solidFill>
                  <a:schemeClr val="tx2"/>
                </a:solidFill>
                <a:latin typeface="+mj-lt"/>
                <a:cs typeface="Open Sans" panose="020B0606030504020204" pitchFamily="34" charset="0"/>
              </a:rPr>
              <a:t>TITLE</a:t>
            </a:r>
            <a:endParaRPr lang="ru-RU" altLang="ru-RU" dirty="0">
              <a:solidFill>
                <a:schemeClr val="tx2"/>
              </a:solidFill>
              <a:latin typeface="+mj-lt"/>
              <a:cs typeface="Open Sans" panose="020B0606030504020204" pitchFamily="34" charset="0"/>
            </a:endParaRPr>
          </a:p>
        </p:txBody>
      </p:sp>
      <p:sp>
        <p:nvSpPr>
          <p:cNvPr id="24" name="TextBox 956">
            <a:extLst>
              <a:ext uri="{FF2B5EF4-FFF2-40B4-BE49-F238E27FC236}">
                <a16:creationId xmlns:a16="http://schemas.microsoft.com/office/drawing/2014/main" id="{0900C781-5B93-F42C-8750-1F5800C6AD7A}"/>
              </a:ext>
            </a:extLst>
          </p:cNvPr>
          <p:cNvSpPr txBox="1">
            <a:spLocks noChangeArrowheads="1"/>
          </p:cNvSpPr>
          <p:nvPr/>
        </p:nvSpPr>
        <p:spPr bwMode="auto">
          <a:xfrm>
            <a:off x="4557073" y="4412563"/>
            <a:ext cx="1400204" cy="10618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ru-RU" sz="1050" dirty="0">
                <a:latin typeface="Montserrat Light" panose="00000400000000000000" pitchFamily="50" charset="0"/>
                <a:cs typeface="Open Sans" panose="020B0606030504020204" pitchFamily="34" charset="0"/>
              </a:rPr>
              <a:t>Lorem ipsum dolor sit amet, consectetur adipiscing elit, sed do </a:t>
            </a:r>
            <a:r>
              <a:rPr lang="en-US" altLang="ru-RU" sz="1050" dirty="0" err="1">
                <a:latin typeface="Montserrat Light" panose="00000400000000000000" pitchFamily="50" charset="0"/>
                <a:cs typeface="Open Sans" panose="020B0606030504020204" pitchFamily="34" charset="0"/>
              </a:rPr>
              <a:t>eiusmod</a:t>
            </a:r>
            <a:r>
              <a:rPr lang="en-US" altLang="ru-RU" sz="1050" dirty="0">
                <a:latin typeface="Montserrat Light" panose="00000400000000000000" pitchFamily="50" charset="0"/>
                <a:cs typeface="Open Sans" panose="020B0606030504020204" pitchFamily="34" charset="0"/>
              </a:rPr>
              <a:t> </a:t>
            </a:r>
            <a:r>
              <a:rPr lang="en-US" altLang="ru-RU" sz="1050" dirty="0" err="1">
                <a:latin typeface="Montserrat Light" panose="00000400000000000000" pitchFamily="50" charset="0"/>
                <a:cs typeface="Open Sans" panose="020B0606030504020204" pitchFamily="34" charset="0"/>
              </a:rPr>
              <a:t>tempor</a:t>
            </a:r>
            <a:endParaRPr lang="ru-RU" altLang="ru-RU" sz="1050" dirty="0">
              <a:latin typeface="Montserrat Light" panose="00000400000000000000" pitchFamily="50" charset="0"/>
              <a:cs typeface="Open Sans" panose="020B0606030504020204" pitchFamily="34" charset="0"/>
            </a:endParaRPr>
          </a:p>
        </p:txBody>
      </p:sp>
      <p:sp>
        <p:nvSpPr>
          <p:cNvPr id="25" name="TextBox 956">
            <a:extLst>
              <a:ext uri="{FF2B5EF4-FFF2-40B4-BE49-F238E27FC236}">
                <a16:creationId xmlns:a16="http://schemas.microsoft.com/office/drawing/2014/main" id="{C7ECB342-5221-ACC9-CEDB-BF5C4436D089}"/>
              </a:ext>
            </a:extLst>
          </p:cNvPr>
          <p:cNvSpPr txBox="1">
            <a:spLocks noChangeArrowheads="1"/>
          </p:cNvSpPr>
          <p:nvPr/>
        </p:nvSpPr>
        <p:spPr bwMode="auto">
          <a:xfrm>
            <a:off x="4557073" y="4043231"/>
            <a:ext cx="140020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ru-RU" dirty="0">
                <a:solidFill>
                  <a:schemeClr val="tx2"/>
                </a:solidFill>
                <a:latin typeface="+mj-lt"/>
                <a:cs typeface="Open Sans" panose="020B0606030504020204" pitchFamily="34" charset="0"/>
              </a:rPr>
              <a:t>TITLE</a:t>
            </a:r>
            <a:endParaRPr lang="ru-RU" altLang="ru-RU" dirty="0">
              <a:solidFill>
                <a:schemeClr val="tx2"/>
              </a:solidFill>
              <a:latin typeface="+mj-lt"/>
              <a:cs typeface="Open Sans" panose="020B0606030504020204" pitchFamily="34" charset="0"/>
            </a:endParaRPr>
          </a:p>
        </p:txBody>
      </p:sp>
      <p:sp>
        <p:nvSpPr>
          <p:cNvPr id="26" name="TextBox 956">
            <a:extLst>
              <a:ext uri="{FF2B5EF4-FFF2-40B4-BE49-F238E27FC236}">
                <a16:creationId xmlns:a16="http://schemas.microsoft.com/office/drawing/2014/main" id="{739843D0-AD1D-9050-A69D-22A1ED1CE713}"/>
              </a:ext>
            </a:extLst>
          </p:cNvPr>
          <p:cNvSpPr txBox="1">
            <a:spLocks noChangeArrowheads="1"/>
          </p:cNvSpPr>
          <p:nvPr/>
        </p:nvSpPr>
        <p:spPr bwMode="auto">
          <a:xfrm>
            <a:off x="6003279" y="1415457"/>
            <a:ext cx="1400204" cy="10618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ru-RU" sz="1050" dirty="0">
                <a:latin typeface="Montserrat Light" panose="00000400000000000000" pitchFamily="50" charset="0"/>
                <a:cs typeface="Open Sans" panose="020B0606030504020204" pitchFamily="34" charset="0"/>
              </a:rPr>
              <a:t>Lorem ipsum dolor sit amet, consectetur adipiscing elit, sed do </a:t>
            </a:r>
            <a:r>
              <a:rPr lang="en-US" altLang="ru-RU" sz="1050" dirty="0" err="1">
                <a:latin typeface="Montserrat Light" panose="00000400000000000000" pitchFamily="50" charset="0"/>
                <a:cs typeface="Open Sans" panose="020B0606030504020204" pitchFamily="34" charset="0"/>
              </a:rPr>
              <a:t>eiusmod</a:t>
            </a:r>
            <a:r>
              <a:rPr lang="en-US" altLang="ru-RU" sz="1050" dirty="0">
                <a:latin typeface="Montserrat Light" panose="00000400000000000000" pitchFamily="50" charset="0"/>
                <a:cs typeface="Open Sans" panose="020B0606030504020204" pitchFamily="34" charset="0"/>
              </a:rPr>
              <a:t> </a:t>
            </a:r>
            <a:r>
              <a:rPr lang="en-US" altLang="ru-RU" sz="1050" dirty="0" err="1">
                <a:latin typeface="Montserrat Light" panose="00000400000000000000" pitchFamily="50" charset="0"/>
                <a:cs typeface="Open Sans" panose="020B0606030504020204" pitchFamily="34" charset="0"/>
              </a:rPr>
              <a:t>tempor</a:t>
            </a:r>
            <a:endParaRPr lang="ru-RU" altLang="ru-RU" sz="1050" dirty="0">
              <a:latin typeface="Montserrat Light" panose="00000400000000000000" pitchFamily="50" charset="0"/>
              <a:cs typeface="Open Sans" panose="020B0606030504020204" pitchFamily="34" charset="0"/>
            </a:endParaRPr>
          </a:p>
        </p:txBody>
      </p:sp>
      <p:sp>
        <p:nvSpPr>
          <p:cNvPr id="27" name="TextBox 956">
            <a:extLst>
              <a:ext uri="{FF2B5EF4-FFF2-40B4-BE49-F238E27FC236}">
                <a16:creationId xmlns:a16="http://schemas.microsoft.com/office/drawing/2014/main" id="{CD052E22-4959-EEB3-A930-0BA5193552BC}"/>
              </a:ext>
            </a:extLst>
          </p:cNvPr>
          <p:cNvSpPr txBox="1">
            <a:spLocks noChangeArrowheads="1"/>
          </p:cNvSpPr>
          <p:nvPr/>
        </p:nvSpPr>
        <p:spPr bwMode="auto">
          <a:xfrm>
            <a:off x="6003279" y="1046125"/>
            <a:ext cx="140020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ru-RU" dirty="0">
                <a:solidFill>
                  <a:schemeClr val="tx2"/>
                </a:solidFill>
                <a:latin typeface="+mj-lt"/>
                <a:cs typeface="Open Sans" panose="020B0606030504020204" pitchFamily="34" charset="0"/>
              </a:rPr>
              <a:t>TITLE</a:t>
            </a:r>
            <a:endParaRPr lang="ru-RU" altLang="ru-RU" dirty="0">
              <a:solidFill>
                <a:schemeClr val="tx2"/>
              </a:solidFill>
              <a:latin typeface="+mj-lt"/>
              <a:cs typeface="Open Sans" panose="020B0606030504020204" pitchFamily="34" charset="0"/>
            </a:endParaRPr>
          </a:p>
        </p:txBody>
      </p:sp>
      <p:sp>
        <p:nvSpPr>
          <p:cNvPr id="28" name="TextBox 956">
            <a:extLst>
              <a:ext uri="{FF2B5EF4-FFF2-40B4-BE49-F238E27FC236}">
                <a16:creationId xmlns:a16="http://schemas.microsoft.com/office/drawing/2014/main" id="{B0D294A1-55AD-9D56-A1F3-8C01B6ABBBD8}"/>
              </a:ext>
            </a:extLst>
          </p:cNvPr>
          <p:cNvSpPr txBox="1">
            <a:spLocks noChangeArrowheads="1"/>
          </p:cNvSpPr>
          <p:nvPr/>
        </p:nvSpPr>
        <p:spPr bwMode="auto">
          <a:xfrm>
            <a:off x="7689959" y="4412563"/>
            <a:ext cx="1400204" cy="10618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ru-RU" sz="1050" dirty="0">
                <a:latin typeface="Montserrat Light" panose="00000400000000000000" pitchFamily="50" charset="0"/>
                <a:cs typeface="Open Sans" panose="020B0606030504020204" pitchFamily="34" charset="0"/>
              </a:rPr>
              <a:t>Lorem ipsum dolor sit amet, consectetur adipiscing elit, sed do </a:t>
            </a:r>
            <a:r>
              <a:rPr lang="en-US" altLang="ru-RU" sz="1050" dirty="0" err="1">
                <a:latin typeface="Montserrat Light" panose="00000400000000000000" pitchFamily="50" charset="0"/>
                <a:cs typeface="Open Sans" panose="020B0606030504020204" pitchFamily="34" charset="0"/>
              </a:rPr>
              <a:t>eiusmod</a:t>
            </a:r>
            <a:r>
              <a:rPr lang="en-US" altLang="ru-RU" sz="1050" dirty="0">
                <a:latin typeface="Montserrat Light" panose="00000400000000000000" pitchFamily="50" charset="0"/>
                <a:cs typeface="Open Sans" panose="020B0606030504020204" pitchFamily="34" charset="0"/>
              </a:rPr>
              <a:t> </a:t>
            </a:r>
            <a:r>
              <a:rPr lang="en-US" altLang="ru-RU" sz="1050" dirty="0" err="1">
                <a:latin typeface="Montserrat Light" panose="00000400000000000000" pitchFamily="50" charset="0"/>
                <a:cs typeface="Open Sans" panose="020B0606030504020204" pitchFamily="34" charset="0"/>
              </a:rPr>
              <a:t>tempor</a:t>
            </a:r>
            <a:endParaRPr lang="ru-RU" altLang="ru-RU" sz="1050" dirty="0">
              <a:latin typeface="Montserrat Light" panose="00000400000000000000" pitchFamily="50" charset="0"/>
              <a:cs typeface="Open Sans" panose="020B0606030504020204" pitchFamily="34" charset="0"/>
            </a:endParaRPr>
          </a:p>
        </p:txBody>
      </p:sp>
      <p:sp>
        <p:nvSpPr>
          <p:cNvPr id="29" name="TextBox 956">
            <a:extLst>
              <a:ext uri="{FF2B5EF4-FFF2-40B4-BE49-F238E27FC236}">
                <a16:creationId xmlns:a16="http://schemas.microsoft.com/office/drawing/2014/main" id="{2A923E8E-1954-3859-F20C-980DC38387DB}"/>
              </a:ext>
            </a:extLst>
          </p:cNvPr>
          <p:cNvSpPr txBox="1">
            <a:spLocks noChangeArrowheads="1"/>
          </p:cNvSpPr>
          <p:nvPr/>
        </p:nvSpPr>
        <p:spPr bwMode="auto">
          <a:xfrm>
            <a:off x="7689959" y="4043231"/>
            <a:ext cx="140020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ru-RU" dirty="0">
                <a:solidFill>
                  <a:schemeClr val="tx2"/>
                </a:solidFill>
                <a:latin typeface="+mj-lt"/>
                <a:cs typeface="Open Sans" panose="020B0606030504020204" pitchFamily="34" charset="0"/>
              </a:rPr>
              <a:t>TITLE</a:t>
            </a:r>
            <a:endParaRPr lang="ru-RU" altLang="ru-RU" dirty="0">
              <a:solidFill>
                <a:schemeClr val="tx2"/>
              </a:solidFill>
              <a:latin typeface="+mj-lt"/>
              <a:cs typeface="Open Sans" panose="020B0606030504020204" pitchFamily="34" charset="0"/>
            </a:endParaRPr>
          </a:p>
        </p:txBody>
      </p:sp>
      <p:sp>
        <p:nvSpPr>
          <p:cNvPr id="30" name="TextBox 956">
            <a:extLst>
              <a:ext uri="{FF2B5EF4-FFF2-40B4-BE49-F238E27FC236}">
                <a16:creationId xmlns:a16="http://schemas.microsoft.com/office/drawing/2014/main" id="{BB2572CC-AB95-90D6-B4D4-B9F55FF7B6CD}"/>
              </a:ext>
            </a:extLst>
          </p:cNvPr>
          <p:cNvSpPr txBox="1">
            <a:spLocks noChangeArrowheads="1"/>
          </p:cNvSpPr>
          <p:nvPr/>
        </p:nvSpPr>
        <p:spPr bwMode="auto">
          <a:xfrm>
            <a:off x="9136165" y="1415457"/>
            <a:ext cx="1400204" cy="10618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ru-RU" sz="1050" dirty="0">
                <a:latin typeface="Montserrat Light" panose="00000400000000000000" pitchFamily="50" charset="0"/>
                <a:cs typeface="Open Sans" panose="020B0606030504020204" pitchFamily="34" charset="0"/>
              </a:rPr>
              <a:t>Lorem ipsum dolor sit amet, consectetur adipiscing elit, sed do </a:t>
            </a:r>
            <a:r>
              <a:rPr lang="en-US" altLang="ru-RU" sz="1050" dirty="0" err="1">
                <a:latin typeface="Montserrat Light" panose="00000400000000000000" pitchFamily="50" charset="0"/>
                <a:cs typeface="Open Sans" panose="020B0606030504020204" pitchFamily="34" charset="0"/>
              </a:rPr>
              <a:t>eiusmod</a:t>
            </a:r>
            <a:r>
              <a:rPr lang="en-US" altLang="ru-RU" sz="1050" dirty="0">
                <a:latin typeface="Montserrat Light" panose="00000400000000000000" pitchFamily="50" charset="0"/>
                <a:cs typeface="Open Sans" panose="020B0606030504020204" pitchFamily="34" charset="0"/>
              </a:rPr>
              <a:t> </a:t>
            </a:r>
            <a:r>
              <a:rPr lang="en-US" altLang="ru-RU" sz="1050" dirty="0" err="1">
                <a:latin typeface="Montserrat Light" panose="00000400000000000000" pitchFamily="50" charset="0"/>
                <a:cs typeface="Open Sans" panose="020B0606030504020204" pitchFamily="34" charset="0"/>
              </a:rPr>
              <a:t>tempor</a:t>
            </a:r>
            <a:endParaRPr lang="ru-RU" altLang="ru-RU" sz="1050" dirty="0">
              <a:latin typeface="Montserrat Light" panose="00000400000000000000" pitchFamily="50" charset="0"/>
              <a:cs typeface="Open Sans" panose="020B0606030504020204" pitchFamily="34" charset="0"/>
            </a:endParaRPr>
          </a:p>
        </p:txBody>
      </p:sp>
      <p:sp>
        <p:nvSpPr>
          <p:cNvPr id="31" name="TextBox 956">
            <a:extLst>
              <a:ext uri="{FF2B5EF4-FFF2-40B4-BE49-F238E27FC236}">
                <a16:creationId xmlns:a16="http://schemas.microsoft.com/office/drawing/2014/main" id="{057A4D71-48D3-1A94-CEC0-1E79E41827F1}"/>
              </a:ext>
            </a:extLst>
          </p:cNvPr>
          <p:cNvSpPr txBox="1">
            <a:spLocks noChangeArrowheads="1"/>
          </p:cNvSpPr>
          <p:nvPr/>
        </p:nvSpPr>
        <p:spPr bwMode="auto">
          <a:xfrm>
            <a:off x="9136165" y="1046125"/>
            <a:ext cx="140020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ru-RU" dirty="0">
                <a:solidFill>
                  <a:schemeClr val="tx2"/>
                </a:solidFill>
                <a:latin typeface="+mj-lt"/>
                <a:cs typeface="Open Sans" panose="020B0606030504020204" pitchFamily="34" charset="0"/>
              </a:rPr>
              <a:t>TITLE</a:t>
            </a:r>
            <a:endParaRPr lang="ru-RU" altLang="ru-RU" dirty="0">
              <a:solidFill>
                <a:schemeClr val="tx2"/>
              </a:solidFill>
              <a:latin typeface="+mj-lt"/>
              <a:cs typeface="Open Sans" panose="020B0606030504020204" pitchFamily="34" charset="0"/>
            </a:endParaRPr>
          </a:p>
        </p:txBody>
      </p:sp>
      <p:sp>
        <p:nvSpPr>
          <p:cNvPr id="32" name="TextBox 31">
            <a:extLst>
              <a:ext uri="{FF2B5EF4-FFF2-40B4-BE49-F238E27FC236}">
                <a16:creationId xmlns:a16="http://schemas.microsoft.com/office/drawing/2014/main" id="{ECD42F09-A0B7-3B18-D255-566328F99418}"/>
              </a:ext>
            </a:extLst>
          </p:cNvPr>
          <p:cNvSpPr txBox="1"/>
          <p:nvPr/>
        </p:nvSpPr>
        <p:spPr>
          <a:xfrm>
            <a:off x="1147465" y="969181"/>
            <a:ext cx="1497906" cy="1508105"/>
          </a:xfrm>
          <a:prstGeom prst="rect">
            <a:avLst/>
          </a:prstGeom>
          <a:noFill/>
        </p:spPr>
        <p:txBody>
          <a:bodyPr wrap="square" rtlCol="0">
            <a:spAutoFit/>
          </a:bodyPr>
          <a:lstStyle/>
          <a:p>
            <a:pPr algn="ctr"/>
            <a:r>
              <a:rPr lang="en-US" sz="2400" dirty="0">
                <a:solidFill>
                  <a:schemeClr val="accent2"/>
                </a:solidFill>
                <a:latin typeface="+mj-lt"/>
              </a:rPr>
              <a:t>STEP</a:t>
            </a:r>
            <a:r>
              <a:rPr lang="en-US" sz="3200" dirty="0">
                <a:solidFill>
                  <a:schemeClr val="accent2"/>
                </a:solidFill>
                <a:latin typeface="+mj-lt"/>
              </a:rPr>
              <a:t> </a:t>
            </a:r>
            <a:r>
              <a:rPr lang="en-US" sz="6000" dirty="0">
                <a:solidFill>
                  <a:schemeClr val="accent2"/>
                </a:solidFill>
                <a:latin typeface="+mj-lt"/>
              </a:rPr>
              <a:t>01</a:t>
            </a:r>
            <a:endParaRPr lang="en-US" sz="3200" dirty="0">
              <a:solidFill>
                <a:schemeClr val="accent2"/>
              </a:solidFill>
              <a:latin typeface="+mj-lt"/>
            </a:endParaRPr>
          </a:p>
        </p:txBody>
      </p:sp>
      <p:sp>
        <p:nvSpPr>
          <p:cNvPr id="33" name="TextBox 32">
            <a:extLst>
              <a:ext uri="{FF2B5EF4-FFF2-40B4-BE49-F238E27FC236}">
                <a16:creationId xmlns:a16="http://schemas.microsoft.com/office/drawing/2014/main" id="{1766F781-F23D-8B68-A24F-11E45EF66C3F}"/>
              </a:ext>
            </a:extLst>
          </p:cNvPr>
          <p:cNvSpPr txBox="1"/>
          <p:nvPr/>
        </p:nvSpPr>
        <p:spPr>
          <a:xfrm>
            <a:off x="2831838" y="4004439"/>
            <a:ext cx="1497906" cy="1508105"/>
          </a:xfrm>
          <a:prstGeom prst="rect">
            <a:avLst/>
          </a:prstGeom>
          <a:noFill/>
        </p:spPr>
        <p:txBody>
          <a:bodyPr wrap="square" rtlCol="0">
            <a:spAutoFit/>
          </a:bodyPr>
          <a:lstStyle/>
          <a:p>
            <a:pPr algn="ctr"/>
            <a:r>
              <a:rPr lang="en-US" sz="2400" dirty="0">
                <a:solidFill>
                  <a:schemeClr val="tx2"/>
                </a:solidFill>
                <a:latin typeface="+mj-lt"/>
              </a:rPr>
              <a:t>STEP</a:t>
            </a:r>
            <a:r>
              <a:rPr lang="en-US" sz="3200" dirty="0">
                <a:solidFill>
                  <a:schemeClr val="tx2"/>
                </a:solidFill>
                <a:latin typeface="+mj-lt"/>
              </a:rPr>
              <a:t> </a:t>
            </a:r>
            <a:r>
              <a:rPr lang="en-US" sz="6000" dirty="0">
                <a:solidFill>
                  <a:schemeClr val="tx2"/>
                </a:solidFill>
                <a:latin typeface="+mj-lt"/>
              </a:rPr>
              <a:t>02</a:t>
            </a:r>
            <a:endParaRPr lang="en-US" sz="3200" dirty="0">
              <a:solidFill>
                <a:schemeClr val="tx2"/>
              </a:solidFill>
              <a:latin typeface="+mj-lt"/>
            </a:endParaRPr>
          </a:p>
        </p:txBody>
      </p:sp>
      <p:sp>
        <p:nvSpPr>
          <p:cNvPr id="34" name="TextBox 33">
            <a:extLst>
              <a:ext uri="{FF2B5EF4-FFF2-40B4-BE49-F238E27FC236}">
                <a16:creationId xmlns:a16="http://schemas.microsoft.com/office/drawing/2014/main" id="{F8B07BC5-4EC2-E8A4-955A-A7F4D7B7DE85}"/>
              </a:ext>
            </a:extLst>
          </p:cNvPr>
          <p:cNvSpPr txBox="1"/>
          <p:nvPr/>
        </p:nvSpPr>
        <p:spPr>
          <a:xfrm>
            <a:off x="4405463" y="1025938"/>
            <a:ext cx="1497906" cy="1508105"/>
          </a:xfrm>
          <a:prstGeom prst="rect">
            <a:avLst/>
          </a:prstGeom>
          <a:noFill/>
        </p:spPr>
        <p:txBody>
          <a:bodyPr wrap="square" rtlCol="0">
            <a:spAutoFit/>
          </a:bodyPr>
          <a:lstStyle/>
          <a:p>
            <a:pPr algn="ctr"/>
            <a:r>
              <a:rPr lang="en-US" sz="2400" dirty="0">
                <a:solidFill>
                  <a:schemeClr val="accent1"/>
                </a:solidFill>
                <a:latin typeface="+mj-lt"/>
              </a:rPr>
              <a:t>STEP</a:t>
            </a:r>
            <a:r>
              <a:rPr lang="en-US" sz="3200" dirty="0">
                <a:solidFill>
                  <a:schemeClr val="accent1"/>
                </a:solidFill>
                <a:latin typeface="+mj-lt"/>
              </a:rPr>
              <a:t> </a:t>
            </a:r>
            <a:r>
              <a:rPr lang="en-US" sz="6000" dirty="0">
                <a:solidFill>
                  <a:schemeClr val="accent1"/>
                </a:solidFill>
                <a:latin typeface="+mj-lt"/>
              </a:rPr>
              <a:t>03</a:t>
            </a:r>
            <a:endParaRPr lang="en-US" sz="3200" dirty="0">
              <a:solidFill>
                <a:schemeClr val="accent1"/>
              </a:solidFill>
              <a:latin typeface="+mj-lt"/>
            </a:endParaRPr>
          </a:p>
        </p:txBody>
      </p:sp>
      <p:sp>
        <p:nvSpPr>
          <p:cNvPr id="35" name="TextBox 34">
            <a:extLst>
              <a:ext uri="{FF2B5EF4-FFF2-40B4-BE49-F238E27FC236}">
                <a16:creationId xmlns:a16="http://schemas.microsoft.com/office/drawing/2014/main" id="{438D3955-6F05-9921-C41F-1B9DE425AF49}"/>
              </a:ext>
            </a:extLst>
          </p:cNvPr>
          <p:cNvSpPr txBox="1"/>
          <p:nvPr/>
        </p:nvSpPr>
        <p:spPr>
          <a:xfrm>
            <a:off x="6145228" y="4019157"/>
            <a:ext cx="1497906" cy="1508105"/>
          </a:xfrm>
          <a:prstGeom prst="rect">
            <a:avLst/>
          </a:prstGeom>
          <a:noFill/>
        </p:spPr>
        <p:txBody>
          <a:bodyPr wrap="square" rtlCol="0">
            <a:spAutoFit/>
          </a:bodyPr>
          <a:lstStyle/>
          <a:p>
            <a:pPr algn="ctr"/>
            <a:r>
              <a:rPr lang="en-US" sz="2400" dirty="0">
                <a:solidFill>
                  <a:schemeClr val="accent4"/>
                </a:solidFill>
                <a:latin typeface="+mj-lt"/>
              </a:rPr>
              <a:t>STEP</a:t>
            </a:r>
            <a:r>
              <a:rPr lang="en-US" sz="3200" dirty="0">
                <a:solidFill>
                  <a:schemeClr val="accent4"/>
                </a:solidFill>
                <a:latin typeface="+mj-lt"/>
              </a:rPr>
              <a:t> </a:t>
            </a:r>
            <a:r>
              <a:rPr lang="en-US" sz="6000" dirty="0">
                <a:solidFill>
                  <a:schemeClr val="accent4"/>
                </a:solidFill>
                <a:latin typeface="+mj-lt"/>
              </a:rPr>
              <a:t>04</a:t>
            </a:r>
            <a:endParaRPr lang="en-US" sz="3200" dirty="0">
              <a:solidFill>
                <a:schemeClr val="accent4"/>
              </a:solidFill>
              <a:latin typeface="+mj-lt"/>
            </a:endParaRPr>
          </a:p>
        </p:txBody>
      </p:sp>
      <p:sp>
        <p:nvSpPr>
          <p:cNvPr id="36" name="TextBox 35">
            <a:extLst>
              <a:ext uri="{FF2B5EF4-FFF2-40B4-BE49-F238E27FC236}">
                <a16:creationId xmlns:a16="http://schemas.microsoft.com/office/drawing/2014/main" id="{A850C0A2-763E-8CE4-D287-5279CAF8BCEB}"/>
              </a:ext>
            </a:extLst>
          </p:cNvPr>
          <p:cNvSpPr txBox="1"/>
          <p:nvPr/>
        </p:nvSpPr>
        <p:spPr>
          <a:xfrm>
            <a:off x="7663461" y="993889"/>
            <a:ext cx="1497906" cy="1508105"/>
          </a:xfrm>
          <a:prstGeom prst="rect">
            <a:avLst/>
          </a:prstGeom>
          <a:noFill/>
        </p:spPr>
        <p:txBody>
          <a:bodyPr wrap="square" rtlCol="0">
            <a:spAutoFit/>
          </a:bodyPr>
          <a:lstStyle/>
          <a:p>
            <a:pPr algn="ctr"/>
            <a:r>
              <a:rPr lang="en-US" sz="2400" dirty="0">
                <a:solidFill>
                  <a:schemeClr val="accent6"/>
                </a:solidFill>
                <a:latin typeface="+mj-lt"/>
              </a:rPr>
              <a:t>STEP</a:t>
            </a:r>
            <a:r>
              <a:rPr lang="en-US" sz="3200" dirty="0">
                <a:solidFill>
                  <a:schemeClr val="accent6"/>
                </a:solidFill>
                <a:latin typeface="+mj-lt"/>
              </a:rPr>
              <a:t> </a:t>
            </a:r>
            <a:r>
              <a:rPr lang="en-US" sz="6000" dirty="0">
                <a:solidFill>
                  <a:schemeClr val="accent6"/>
                </a:solidFill>
                <a:latin typeface="+mj-lt"/>
              </a:rPr>
              <a:t>05</a:t>
            </a:r>
            <a:endParaRPr lang="en-US" sz="3200" dirty="0">
              <a:solidFill>
                <a:schemeClr val="accent6"/>
              </a:solidFill>
              <a:latin typeface="+mj-lt"/>
            </a:endParaRPr>
          </a:p>
        </p:txBody>
      </p:sp>
      <p:sp>
        <p:nvSpPr>
          <p:cNvPr id="37" name="TextBox 36">
            <a:extLst>
              <a:ext uri="{FF2B5EF4-FFF2-40B4-BE49-F238E27FC236}">
                <a16:creationId xmlns:a16="http://schemas.microsoft.com/office/drawing/2014/main" id="{F48BE7B6-99C4-9AE6-EBCF-A32349E11E9C}"/>
              </a:ext>
            </a:extLst>
          </p:cNvPr>
          <p:cNvSpPr txBox="1"/>
          <p:nvPr/>
        </p:nvSpPr>
        <p:spPr>
          <a:xfrm>
            <a:off x="9302079" y="3944860"/>
            <a:ext cx="1497906" cy="1508105"/>
          </a:xfrm>
          <a:prstGeom prst="rect">
            <a:avLst/>
          </a:prstGeom>
          <a:noFill/>
        </p:spPr>
        <p:txBody>
          <a:bodyPr wrap="square" rtlCol="0">
            <a:spAutoFit/>
          </a:bodyPr>
          <a:lstStyle/>
          <a:p>
            <a:pPr algn="ctr"/>
            <a:r>
              <a:rPr lang="en-US" sz="2400" dirty="0">
                <a:solidFill>
                  <a:schemeClr val="accent3"/>
                </a:solidFill>
                <a:latin typeface="+mj-lt"/>
              </a:rPr>
              <a:t>STEP</a:t>
            </a:r>
            <a:r>
              <a:rPr lang="en-US" sz="3200" dirty="0">
                <a:solidFill>
                  <a:schemeClr val="accent3"/>
                </a:solidFill>
                <a:latin typeface="+mj-lt"/>
              </a:rPr>
              <a:t> </a:t>
            </a:r>
            <a:r>
              <a:rPr lang="en-US" sz="6000" dirty="0">
                <a:solidFill>
                  <a:schemeClr val="accent3"/>
                </a:solidFill>
                <a:latin typeface="+mj-lt"/>
              </a:rPr>
              <a:t>06</a:t>
            </a:r>
            <a:endParaRPr lang="en-US" sz="3200" dirty="0">
              <a:solidFill>
                <a:schemeClr val="accent3"/>
              </a:solidFill>
              <a:latin typeface="+mj-lt"/>
            </a:endParaRPr>
          </a:p>
        </p:txBody>
      </p:sp>
    </p:spTree>
    <p:extLst>
      <p:ext uri="{BB962C8B-B14F-4D97-AF65-F5344CB8AC3E}">
        <p14:creationId xmlns:p14="http://schemas.microsoft.com/office/powerpoint/2010/main" val="16307911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aphic 2">
            <a:extLst>
              <a:ext uri="{FF2B5EF4-FFF2-40B4-BE49-F238E27FC236}">
                <a16:creationId xmlns:a16="http://schemas.microsoft.com/office/drawing/2014/main" id="{334190CB-FF5F-AF4D-EB3D-3EBFBC1859D5}"/>
              </a:ext>
            </a:extLst>
          </p:cNvPr>
          <p:cNvGrpSpPr/>
          <p:nvPr/>
        </p:nvGrpSpPr>
        <p:grpSpPr>
          <a:xfrm>
            <a:off x="6096000" y="876299"/>
            <a:ext cx="4832248" cy="4832248"/>
            <a:chOff x="6096000" y="876299"/>
            <a:chExt cx="4832248" cy="4832248"/>
          </a:xfrm>
        </p:grpSpPr>
        <p:sp>
          <p:nvSpPr>
            <p:cNvPr id="6" name="Freeform 5">
              <a:extLst>
                <a:ext uri="{FF2B5EF4-FFF2-40B4-BE49-F238E27FC236}">
                  <a16:creationId xmlns:a16="http://schemas.microsoft.com/office/drawing/2014/main" id="{0EB18028-02D6-F7DF-4A8F-E1FABF04B085}"/>
                </a:ext>
              </a:extLst>
            </p:cNvPr>
            <p:cNvSpPr/>
            <p:nvPr/>
          </p:nvSpPr>
          <p:spPr>
            <a:xfrm>
              <a:off x="6096000" y="2942962"/>
              <a:ext cx="2303006" cy="2763220"/>
            </a:xfrm>
            <a:custGeom>
              <a:avLst/>
              <a:gdLst>
                <a:gd name="connsiteX0" fmla="*/ 2296869 w 2303006"/>
                <a:gd name="connsiteY0" fmla="*/ 2763139 h 2763220"/>
                <a:gd name="connsiteX1" fmla="*/ 1904397 w 2303006"/>
                <a:gd name="connsiteY1" fmla="*/ 2094323 h 2763220"/>
                <a:gd name="connsiteX2" fmla="*/ 2302891 w 2303006"/>
                <a:gd name="connsiteY2" fmla="*/ 1415185 h 2763220"/>
                <a:gd name="connsiteX3" fmla="*/ 1345259 w 2303006"/>
                <a:gd name="connsiteY3" fmla="*/ 395617 h 2763220"/>
                <a:gd name="connsiteX4" fmla="*/ 671066 w 2303006"/>
                <a:gd name="connsiteY4" fmla="*/ -81 h 2763220"/>
                <a:gd name="connsiteX5" fmla="*/ -115 w 2303006"/>
                <a:gd name="connsiteY5" fmla="*/ 393896 h 2763220"/>
                <a:gd name="connsiteX6" fmla="*/ 2296870 w 2303006"/>
                <a:gd name="connsiteY6" fmla="*/ 2763139 h 2763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03006" h="2763220">
                  <a:moveTo>
                    <a:pt x="2296869" y="2763139"/>
                  </a:moveTo>
                  <a:lnTo>
                    <a:pt x="1904397" y="2094323"/>
                  </a:lnTo>
                  <a:lnTo>
                    <a:pt x="2302891" y="1415185"/>
                  </a:lnTo>
                  <a:cubicBezTo>
                    <a:pt x="1776040" y="1357765"/>
                    <a:pt x="1369591" y="925029"/>
                    <a:pt x="1345259" y="395617"/>
                  </a:cubicBezTo>
                  <a:lnTo>
                    <a:pt x="671066" y="-81"/>
                  </a:lnTo>
                  <a:lnTo>
                    <a:pt x="-115" y="393896"/>
                  </a:lnTo>
                  <a:cubicBezTo>
                    <a:pt x="25109" y="1664079"/>
                    <a:pt x="1028077" y="2698598"/>
                    <a:pt x="2296870" y="2763139"/>
                  </a:cubicBezTo>
                  <a:close/>
                </a:path>
              </a:pathLst>
            </a:custGeom>
            <a:solidFill>
              <a:schemeClr val="accent4"/>
            </a:solidFill>
            <a:ln w="21505" cap="flat">
              <a:noFill/>
              <a:prstDash val="solid"/>
              <a:miter/>
            </a:ln>
          </p:spPr>
          <p:txBody>
            <a:bodyPr rtlCol="0" anchor="ctr"/>
            <a:lstStyle/>
            <a:p>
              <a:endParaRPr lang="en-US"/>
            </a:p>
          </p:txBody>
        </p:sp>
        <p:sp>
          <p:nvSpPr>
            <p:cNvPr id="7" name="Freeform 6">
              <a:extLst>
                <a:ext uri="{FF2B5EF4-FFF2-40B4-BE49-F238E27FC236}">
                  <a16:creationId xmlns:a16="http://schemas.microsoft.com/office/drawing/2014/main" id="{255C4F82-7DC6-D4B4-A0D6-97BE86A5E4E3}"/>
                </a:ext>
              </a:extLst>
            </p:cNvPr>
            <p:cNvSpPr/>
            <p:nvPr/>
          </p:nvSpPr>
          <p:spPr>
            <a:xfrm>
              <a:off x="8162662" y="3405542"/>
              <a:ext cx="2763220" cy="2303006"/>
            </a:xfrm>
            <a:custGeom>
              <a:avLst/>
              <a:gdLst>
                <a:gd name="connsiteX0" fmla="*/ -115 w 2763220"/>
                <a:gd name="connsiteY0" fmla="*/ 1631744 h 2303006"/>
                <a:gd name="connsiteX1" fmla="*/ 393862 w 2763220"/>
                <a:gd name="connsiteY1" fmla="*/ 2302925 h 2303006"/>
                <a:gd name="connsiteX2" fmla="*/ 2763105 w 2763220"/>
                <a:gd name="connsiteY2" fmla="*/ 5940 h 2303006"/>
                <a:gd name="connsiteX3" fmla="*/ 2094289 w 2763220"/>
                <a:gd name="connsiteY3" fmla="*/ 398413 h 2303006"/>
                <a:gd name="connsiteX4" fmla="*/ 1414506 w 2763220"/>
                <a:gd name="connsiteY4" fmla="*/ -81 h 2303006"/>
                <a:gd name="connsiteX5" fmla="*/ 394938 w 2763220"/>
                <a:gd name="connsiteY5" fmla="*/ 957551 h 23030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763220" h="2303006">
                  <a:moveTo>
                    <a:pt x="-115" y="1631744"/>
                  </a:moveTo>
                  <a:lnTo>
                    <a:pt x="393862" y="2302925"/>
                  </a:lnTo>
                  <a:cubicBezTo>
                    <a:pt x="1664001" y="2277596"/>
                    <a:pt x="2698461" y="1274686"/>
                    <a:pt x="2763105" y="5940"/>
                  </a:cubicBezTo>
                  <a:lnTo>
                    <a:pt x="2094289" y="398413"/>
                  </a:lnTo>
                  <a:lnTo>
                    <a:pt x="1414506" y="-81"/>
                  </a:lnTo>
                  <a:cubicBezTo>
                    <a:pt x="1357086" y="526770"/>
                    <a:pt x="924350" y="933219"/>
                    <a:pt x="394938" y="957551"/>
                  </a:cubicBezTo>
                  <a:close/>
                </a:path>
              </a:pathLst>
            </a:custGeom>
            <a:solidFill>
              <a:schemeClr val="tx2"/>
            </a:solidFill>
            <a:ln w="21505"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270C2CCB-D7AA-F419-289A-6D9554F811FC}"/>
                </a:ext>
              </a:extLst>
            </p:cNvPr>
            <p:cNvSpPr/>
            <p:nvPr/>
          </p:nvSpPr>
          <p:spPr>
            <a:xfrm>
              <a:off x="8625242" y="878665"/>
              <a:ext cx="2303006" cy="2764080"/>
            </a:xfrm>
            <a:custGeom>
              <a:avLst/>
              <a:gdLst>
                <a:gd name="connsiteX0" fmla="*/ 2302891 w 2303006"/>
                <a:gd name="connsiteY0" fmla="*/ 2369161 h 2764080"/>
                <a:gd name="connsiteX1" fmla="*/ 5691 w 2303006"/>
                <a:gd name="connsiteY1" fmla="*/ -81 h 2764080"/>
                <a:gd name="connsiteX2" fmla="*/ 398164 w 2303006"/>
                <a:gd name="connsiteY2" fmla="*/ 668735 h 2764080"/>
                <a:gd name="connsiteX3" fmla="*/ -115 w 2303006"/>
                <a:gd name="connsiteY3" fmla="*/ 1348733 h 2764080"/>
                <a:gd name="connsiteX4" fmla="*/ 957518 w 2303006"/>
                <a:gd name="connsiteY4" fmla="*/ 2368301 h 2764080"/>
                <a:gd name="connsiteX5" fmla="*/ 1631709 w 2303006"/>
                <a:gd name="connsiteY5" fmla="*/ 2763999 h 2764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03006" h="2764080">
                  <a:moveTo>
                    <a:pt x="2302891" y="2369161"/>
                  </a:moveTo>
                  <a:cubicBezTo>
                    <a:pt x="2277555" y="1098944"/>
                    <a:pt x="1274522" y="64454"/>
                    <a:pt x="5691" y="-81"/>
                  </a:cubicBezTo>
                  <a:lnTo>
                    <a:pt x="398164" y="668735"/>
                  </a:lnTo>
                  <a:lnTo>
                    <a:pt x="-115" y="1348733"/>
                  </a:lnTo>
                  <a:cubicBezTo>
                    <a:pt x="526736" y="1406153"/>
                    <a:pt x="933184" y="1838889"/>
                    <a:pt x="957518" y="2368301"/>
                  </a:cubicBezTo>
                  <a:lnTo>
                    <a:pt x="1631709" y="2763999"/>
                  </a:lnTo>
                  <a:close/>
                </a:path>
              </a:pathLst>
            </a:custGeom>
            <a:solidFill>
              <a:schemeClr val="accent1"/>
            </a:solidFill>
            <a:ln w="21505"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81866924-B55B-7BC1-4672-8FDAA60B93E1}"/>
                </a:ext>
              </a:extLst>
            </p:cNvPr>
            <p:cNvSpPr/>
            <p:nvPr/>
          </p:nvSpPr>
          <p:spPr>
            <a:xfrm>
              <a:off x="6098365" y="876299"/>
              <a:ext cx="2763220" cy="2303436"/>
            </a:xfrm>
            <a:custGeom>
              <a:avLst/>
              <a:gdLst>
                <a:gd name="connsiteX0" fmla="*/ 2763105 w 2763220"/>
                <a:gd name="connsiteY0" fmla="*/ 671100 h 2303436"/>
                <a:gd name="connsiteX1" fmla="*/ 2369128 w 2763220"/>
                <a:gd name="connsiteY1" fmla="*/ -81 h 2303436"/>
                <a:gd name="connsiteX2" fmla="*/ -115 w 2763220"/>
                <a:gd name="connsiteY2" fmla="*/ 2297334 h 2303436"/>
                <a:gd name="connsiteX3" fmla="*/ 668701 w 2763220"/>
                <a:gd name="connsiteY3" fmla="*/ 1904861 h 2303436"/>
                <a:gd name="connsiteX4" fmla="*/ 1347839 w 2763220"/>
                <a:gd name="connsiteY4" fmla="*/ 2303355 h 2303436"/>
                <a:gd name="connsiteX5" fmla="*/ 2367407 w 2763220"/>
                <a:gd name="connsiteY5" fmla="*/ 1345723 h 2303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763220" h="2303436">
                  <a:moveTo>
                    <a:pt x="2763105" y="671100"/>
                  </a:moveTo>
                  <a:lnTo>
                    <a:pt x="2369128" y="-81"/>
                  </a:lnTo>
                  <a:cubicBezTo>
                    <a:pt x="1098831" y="25262"/>
                    <a:pt x="64311" y="1028419"/>
                    <a:pt x="-115" y="2297334"/>
                  </a:cubicBezTo>
                  <a:lnTo>
                    <a:pt x="668701" y="1904861"/>
                  </a:lnTo>
                  <a:lnTo>
                    <a:pt x="1347839" y="2303355"/>
                  </a:lnTo>
                  <a:cubicBezTo>
                    <a:pt x="1405259" y="1776504"/>
                    <a:pt x="1837995" y="1370055"/>
                    <a:pt x="2367407" y="1345723"/>
                  </a:cubicBezTo>
                  <a:close/>
                </a:path>
              </a:pathLst>
            </a:custGeom>
            <a:solidFill>
              <a:schemeClr val="accent3"/>
            </a:solidFill>
            <a:ln w="21505" cap="flat">
              <a:noFill/>
              <a:prstDash val="solid"/>
              <a:miter/>
            </a:ln>
          </p:spPr>
          <p:txBody>
            <a:bodyPr rtlCol="0" anchor="ctr"/>
            <a:lstStyle/>
            <a:p>
              <a:endParaRPr lang="en-US"/>
            </a:p>
          </p:txBody>
        </p:sp>
      </p:grpSp>
      <p:grpSp>
        <p:nvGrpSpPr>
          <p:cNvPr id="10" name="Graphic 2">
            <a:extLst>
              <a:ext uri="{FF2B5EF4-FFF2-40B4-BE49-F238E27FC236}">
                <a16:creationId xmlns:a16="http://schemas.microsoft.com/office/drawing/2014/main" id="{F492091C-9985-4407-3846-93CB421E7F81}"/>
              </a:ext>
            </a:extLst>
          </p:cNvPr>
          <p:cNvGrpSpPr/>
          <p:nvPr/>
        </p:nvGrpSpPr>
        <p:grpSpPr>
          <a:xfrm>
            <a:off x="6809155" y="1583823"/>
            <a:ext cx="3559954" cy="3507091"/>
            <a:chOff x="6809155" y="1583823"/>
            <a:chExt cx="3559954" cy="3507091"/>
          </a:xfrm>
          <a:solidFill>
            <a:srgbClr val="FFFFFF"/>
          </a:solidFill>
        </p:grpSpPr>
        <p:sp>
          <p:nvSpPr>
            <p:cNvPr id="11" name="Freeform 10">
              <a:extLst>
                <a:ext uri="{FF2B5EF4-FFF2-40B4-BE49-F238E27FC236}">
                  <a16:creationId xmlns:a16="http://schemas.microsoft.com/office/drawing/2014/main" id="{58F1DB87-0ED3-5A66-2213-CFD02349EACC}"/>
                </a:ext>
              </a:extLst>
            </p:cNvPr>
            <p:cNvSpPr/>
            <p:nvPr/>
          </p:nvSpPr>
          <p:spPr>
            <a:xfrm>
              <a:off x="9135265" y="4470053"/>
              <a:ext cx="927096" cy="620861"/>
            </a:xfrm>
            <a:custGeom>
              <a:avLst/>
              <a:gdLst>
                <a:gd name="connsiteX0" fmla="*/ 737816 w 927096"/>
                <a:gd name="connsiteY0" fmla="*/ 59921 h 620861"/>
                <a:gd name="connsiteX1" fmla="*/ 823837 w 927096"/>
                <a:gd name="connsiteY1" fmla="*/ 274975 h 620861"/>
                <a:gd name="connsiteX2" fmla="*/ 716311 w 927096"/>
                <a:gd name="connsiteY2" fmla="*/ 321426 h 620861"/>
                <a:gd name="connsiteX3" fmla="*/ 470935 w 927096"/>
                <a:gd name="connsiteY3" fmla="*/ 120997 h 620861"/>
                <a:gd name="connsiteX4" fmla="*/ 398677 w 927096"/>
                <a:gd name="connsiteY4" fmla="*/ 142502 h 620861"/>
                <a:gd name="connsiteX5" fmla="*/ 336957 w 927096"/>
                <a:gd name="connsiteY5" fmla="*/ 152179 h 620861"/>
                <a:gd name="connsiteX6" fmla="*/ 306205 w 927096"/>
                <a:gd name="connsiteY6" fmla="*/ 145728 h 620861"/>
                <a:gd name="connsiteX7" fmla="*/ 296097 w 927096"/>
                <a:gd name="connsiteY7" fmla="*/ 130244 h 620861"/>
                <a:gd name="connsiteX8" fmla="*/ 315882 w 927096"/>
                <a:gd name="connsiteY8" fmla="*/ 104222 h 620861"/>
                <a:gd name="connsiteX9" fmla="*/ 496527 w 927096"/>
                <a:gd name="connsiteY9" fmla="*/ 32394 h 620861"/>
                <a:gd name="connsiteX10" fmla="*/ 498677 w 927096"/>
                <a:gd name="connsiteY10" fmla="*/ 32394 h 620861"/>
                <a:gd name="connsiteX11" fmla="*/ 737816 w 927096"/>
                <a:gd name="connsiteY11" fmla="*/ 59921 h 620861"/>
                <a:gd name="connsiteX12" fmla="*/ 813515 w 927096"/>
                <a:gd name="connsiteY12" fmla="*/ -79 h 620861"/>
                <a:gd name="connsiteX13" fmla="*/ 804697 w 927096"/>
                <a:gd name="connsiteY13" fmla="*/ 1427 h 620861"/>
                <a:gd name="connsiteX14" fmla="*/ 768998 w 927096"/>
                <a:gd name="connsiteY14" fmla="*/ 15620 h 620861"/>
                <a:gd name="connsiteX15" fmla="*/ 755880 w 927096"/>
                <a:gd name="connsiteY15" fmla="*/ 28308 h 620861"/>
                <a:gd name="connsiteX16" fmla="*/ 755880 w 927096"/>
                <a:gd name="connsiteY16" fmla="*/ 46803 h 620861"/>
                <a:gd name="connsiteX17" fmla="*/ 845343 w 927096"/>
                <a:gd name="connsiteY17" fmla="*/ 272179 h 620861"/>
                <a:gd name="connsiteX18" fmla="*/ 876310 w 927096"/>
                <a:gd name="connsiteY18" fmla="*/ 285727 h 620861"/>
                <a:gd name="connsiteX19" fmla="*/ 912009 w 927096"/>
                <a:gd name="connsiteY19" fmla="*/ 271534 h 620861"/>
                <a:gd name="connsiteX20" fmla="*/ 925127 w 927096"/>
                <a:gd name="connsiteY20" fmla="*/ 258846 h 620861"/>
                <a:gd name="connsiteX21" fmla="*/ 925127 w 927096"/>
                <a:gd name="connsiteY21" fmla="*/ 240566 h 620861"/>
                <a:gd name="connsiteX22" fmla="*/ 835665 w 927096"/>
                <a:gd name="connsiteY22" fmla="*/ 15405 h 620861"/>
                <a:gd name="connsiteX23" fmla="*/ 813515 w 927096"/>
                <a:gd name="connsiteY23" fmla="*/ -79 h 620861"/>
                <a:gd name="connsiteX24" fmla="*/ -32 w 927096"/>
                <a:gd name="connsiteY24" fmla="*/ 309168 h 620861"/>
                <a:gd name="connsiteX25" fmla="*/ 5774 w 927096"/>
                <a:gd name="connsiteY25" fmla="*/ 326587 h 620861"/>
                <a:gd name="connsiteX26" fmla="*/ 22119 w 927096"/>
                <a:gd name="connsiteY26" fmla="*/ 334975 h 620861"/>
                <a:gd name="connsiteX27" fmla="*/ 60183 w 927096"/>
                <a:gd name="connsiteY27" fmla="*/ 337770 h 620861"/>
                <a:gd name="connsiteX28" fmla="*/ 85989 w 927096"/>
                <a:gd name="connsiteY28" fmla="*/ 316265 h 620861"/>
                <a:gd name="connsiteX29" fmla="*/ 105129 w 927096"/>
                <a:gd name="connsiteY29" fmla="*/ 62932 h 620861"/>
                <a:gd name="connsiteX30" fmla="*/ 99323 w 927096"/>
                <a:gd name="connsiteY30" fmla="*/ 45513 h 620861"/>
                <a:gd name="connsiteX31" fmla="*/ 82978 w 927096"/>
                <a:gd name="connsiteY31" fmla="*/ 37126 h 620861"/>
                <a:gd name="connsiteX32" fmla="*/ 44699 w 927096"/>
                <a:gd name="connsiteY32" fmla="*/ 34330 h 620861"/>
                <a:gd name="connsiteX33" fmla="*/ 42979 w 927096"/>
                <a:gd name="connsiteY33" fmla="*/ 34330 h 620861"/>
                <a:gd name="connsiteX34" fmla="*/ 19108 w 927096"/>
                <a:gd name="connsiteY34" fmla="*/ 55835 h 620861"/>
                <a:gd name="connsiteX35" fmla="*/ 380827 w 927096"/>
                <a:gd name="connsiteY35" fmla="*/ 534759 h 620861"/>
                <a:gd name="connsiteX36" fmla="*/ 366204 w 927096"/>
                <a:gd name="connsiteY36" fmla="*/ 513254 h 620861"/>
                <a:gd name="connsiteX37" fmla="*/ 323932 w 927096"/>
                <a:gd name="connsiteY37" fmla="*/ 513625 h 620861"/>
                <a:gd name="connsiteX38" fmla="*/ 319322 w 927096"/>
                <a:gd name="connsiteY38" fmla="*/ 519705 h 620861"/>
                <a:gd name="connsiteX39" fmla="*/ 301903 w 927096"/>
                <a:gd name="connsiteY39" fmla="*/ 541211 h 620861"/>
                <a:gd name="connsiteX40" fmla="*/ 299753 w 927096"/>
                <a:gd name="connsiteY40" fmla="*/ 544006 h 620861"/>
                <a:gd name="connsiteX41" fmla="*/ 284699 w 927096"/>
                <a:gd name="connsiteY41" fmla="*/ 562286 h 620861"/>
                <a:gd name="connsiteX42" fmla="*/ 287133 w 927096"/>
                <a:gd name="connsiteY42" fmla="*/ 609363 h 620861"/>
                <a:gd name="connsiteX43" fmla="*/ 290720 w 927096"/>
                <a:gd name="connsiteY43" fmla="*/ 612178 h 620861"/>
                <a:gd name="connsiteX44" fmla="*/ 312225 w 927096"/>
                <a:gd name="connsiteY44" fmla="*/ 620780 h 620861"/>
                <a:gd name="connsiteX45" fmla="*/ 338462 w 927096"/>
                <a:gd name="connsiteY45" fmla="*/ 605512 h 620861"/>
                <a:gd name="connsiteX46" fmla="*/ 363838 w 927096"/>
                <a:gd name="connsiteY46" fmla="*/ 574544 h 620861"/>
                <a:gd name="connsiteX47" fmla="*/ 363838 w 927096"/>
                <a:gd name="connsiteY47" fmla="*/ 574544 h 620861"/>
                <a:gd name="connsiteX48" fmla="*/ 372871 w 927096"/>
                <a:gd name="connsiteY48" fmla="*/ 563361 h 620861"/>
                <a:gd name="connsiteX49" fmla="*/ 380827 w 927096"/>
                <a:gd name="connsiteY49" fmla="*/ 534760 h 620861"/>
                <a:gd name="connsiteX50" fmla="*/ 200183 w 927096"/>
                <a:gd name="connsiteY50" fmla="*/ 520351 h 620861"/>
                <a:gd name="connsiteX51" fmla="*/ 210935 w 927096"/>
                <a:gd name="connsiteY51" fmla="*/ 565511 h 620861"/>
                <a:gd name="connsiteX52" fmla="*/ 253507 w 927096"/>
                <a:gd name="connsiteY52" fmla="*/ 564746 h 620861"/>
                <a:gd name="connsiteX53" fmla="*/ 257817 w 927096"/>
                <a:gd name="connsiteY53" fmla="*/ 559060 h 620861"/>
                <a:gd name="connsiteX54" fmla="*/ 301903 w 927096"/>
                <a:gd name="connsiteY54" fmla="*/ 506372 h 620861"/>
                <a:gd name="connsiteX55" fmla="*/ 299835 w 927096"/>
                <a:gd name="connsiteY55" fmla="*/ 459581 h 620861"/>
                <a:gd name="connsiteX56" fmla="*/ 295881 w 927096"/>
                <a:gd name="connsiteY56" fmla="*/ 456480 h 620861"/>
                <a:gd name="connsiteX57" fmla="*/ 253008 w 927096"/>
                <a:gd name="connsiteY57" fmla="*/ 457367 h 620861"/>
                <a:gd name="connsiteX58" fmla="*/ 248784 w 927096"/>
                <a:gd name="connsiteY58" fmla="*/ 462931 h 620861"/>
                <a:gd name="connsiteX59" fmla="*/ 224698 w 927096"/>
                <a:gd name="connsiteY59" fmla="*/ 491748 h 620861"/>
                <a:gd name="connsiteX60" fmla="*/ 224698 w 927096"/>
                <a:gd name="connsiteY60" fmla="*/ 491748 h 620861"/>
                <a:gd name="connsiteX61" fmla="*/ 222118 w 927096"/>
                <a:gd name="connsiteY61" fmla="*/ 494974 h 620861"/>
                <a:gd name="connsiteX62" fmla="*/ 135667 w 927096"/>
                <a:gd name="connsiteY62" fmla="*/ 455835 h 620861"/>
                <a:gd name="connsiteX63" fmla="*/ 127279 w 927096"/>
                <a:gd name="connsiteY63" fmla="*/ 482932 h 620861"/>
                <a:gd name="connsiteX64" fmla="*/ 141688 w 927096"/>
                <a:gd name="connsiteY64" fmla="*/ 505512 h 620861"/>
                <a:gd name="connsiteX65" fmla="*/ 184264 w 927096"/>
                <a:gd name="connsiteY65" fmla="*/ 505017 h 620861"/>
                <a:gd name="connsiteX66" fmla="*/ 188785 w 927096"/>
                <a:gd name="connsiteY66" fmla="*/ 499061 h 620861"/>
                <a:gd name="connsiteX67" fmla="*/ 237387 w 927096"/>
                <a:gd name="connsiteY67" fmla="*/ 441856 h 620861"/>
                <a:gd name="connsiteX68" fmla="*/ 245774 w 927096"/>
                <a:gd name="connsiteY68" fmla="*/ 414544 h 620861"/>
                <a:gd name="connsiteX69" fmla="*/ 231365 w 927096"/>
                <a:gd name="connsiteY69" fmla="*/ 393039 h 620861"/>
                <a:gd name="connsiteX70" fmla="*/ 188492 w 927096"/>
                <a:gd name="connsiteY70" fmla="*/ 393926 h 620861"/>
                <a:gd name="connsiteX71" fmla="*/ 184268 w 927096"/>
                <a:gd name="connsiteY71" fmla="*/ 399490 h 620861"/>
                <a:gd name="connsiteX72" fmla="*/ 160182 w 927096"/>
                <a:gd name="connsiteY72" fmla="*/ 428308 h 620861"/>
                <a:gd name="connsiteX73" fmla="*/ 160182 w 927096"/>
                <a:gd name="connsiteY73" fmla="*/ 428308 h 620861"/>
                <a:gd name="connsiteX74" fmla="*/ 157817 w 927096"/>
                <a:gd name="connsiteY74" fmla="*/ 431534 h 620861"/>
                <a:gd name="connsiteX75" fmla="*/ 125344 w 927096"/>
                <a:gd name="connsiteY75" fmla="*/ 434329 h 620861"/>
                <a:gd name="connsiteX76" fmla="*/ 173516 w 927096"/>
                <a:gd name="connsiteY76" fmla="*/ 377555 h 620861"/>
                <a:gd name="connsiteX77" fmla="*/ 171448 w 927096"/>
                <a:gd name="connsiteY77" fmla="*/ 330765 h 620861"/>
                <a:gd name="connsiteX78" fmla="*/ 167494 w 927096"/>
                <a:gd name="connsiteY78" fmla="*/ 327663 h 620861"/>
                <a:gd name="connsiteX79" fmla="*/ 124621 w 927096"/>
                <a:gd name="connsiteY79" fmla="*/ 328550 h 620861"/>
                <a:gd name="connsiteX80" fmla="*/ 120397 w 927096"/>
                <a:gd name="connsiteY80" fmla="*/ 334114 h 620861"/>
                <a:gd name="connsiteX81" fmla="*/ 104699 w 927096"/>
                <a:gd name="connsiteY81" fmla="*/ 354330 h 620861"/>
                <a:gd name="connsiteX82" fmla="*/ 104699 w 927096"/>
                <a:gd name="connsiteY82" fmla="*/ 354330 h 620861"/>
                <a:gd name="connsiteX83" fmla="*/ 102118 w 927096"/>
                <a:gd name="connsiteY83" fmla="*/ 357555 h 620861"/>
                <a:gd name="connsiteX84" fmla="*/ 80613 w 927096"/>
                <a:gd name="connsiteY84" fmla="*/ 382716 h 620861"/>
                <a:gd name="connsiteX85" fmla="*/ 69431 w 927096"/>
                <a:gd name="connsiteY85" fmla="*/ 409813 h 620861"/>
                <a:gd name="connsiteX86" fmla="*/ 80183 w 927096"/>
                <a:gd name="connsiteY86" fmla="*/ 428523 h 620861"/>
                <a:gd name="connsiteX87" fmla="*/ 107495 w 927096"/>
                <a:gd name="connsiteY87" fmla="*/ 442286 h 620861"/>
                <a:gd name="connsiteX88" fmla="*/ 125989 w 927096"/>
                <a:gd name="connsiteY88" fmla="*/ 435404 h 620861"/>
                <a:gd name="connsiteX89" fmla="*/ 701687 w 927096"/>
                <a:gd name="connsiteY89" fmla="*/ 384867 h 620861"/>
                <a:gd name="connsiteX90" fmla="*/ 703164 w 927096"/>
                <a:gd name="connsiteY90" fmla="*/ 340184 h 620861"/>
                <a:gd name="connsiteX91" fmla="*/ 697171 w 927096"/>
                <a:gd name="connsiteY91" fmla="*/ 335189 h 620861"/>
                <a:gd name="connsiteX92" fmla="*/ 679751 w 927096"/>
                <a:gd name="connsiteY92" fmla="*/ 319060 h 620861"/>
                <a:gd name="connsiteX93" fmla="*/ 466849 w 927096"/>
                <a:gd name="connsiteY93" fmla="*/ 142502 h 620861"/>
                <a:gd name="connsiteX94" fmla="*/ 404483 w 927096"/>
                <a:gd name="connsiteY94" fmla="*/ 161857 h 620861"/>
                <a:gd name="connsiteX95" fmla="*/ 404483 w 927096"/>
                <a:gd name="connsiteY95" fmla="*/ 161857 h 620861"/>
                <a:gd name="connsiteX96" fmla="*/ 336742 w 927096"/>
                <a:gd name="connsiteY96" fmla="*/ 172394 h 620861"/>
                <a:gd name="connsiteX97" fmla="*/ 293731 w 927096"/>
                <a:gd name="connsiteY97" fmla="*/ 162501 h 620861"/>
                <a:gd name="connsiteX98" fmla="*/ 272226 w 927096"/>
                <a:gd name="connsiteY98" fmla="*/ 127233 h 620861"/>
                <a:gd name="connsiteX99" fmla="*/ 301903 w 927096"/>
                <a:gd name="connsiteY99" fmla="*/ 84222 h 620861"/>
                <a:gd name="connsiteX100" fmla="*/ 125774 w 927096"/>
                <a:gd name="connsiteY100" fmla="*/ 62717 h 620861"/>
                <a:gd name="connsiteX101" fmla="*/ 108570 w 927096"/>
                <a:gd name="connsiteY101" fmla="*/ 316480 h 620861"/>
                <a:gd name="connsiteX102" fmla="*/ 147279 w 927096"/>
                <a:gd name="connsiteY102" fmla="*/ 297986 h 620861"/>
                <a:gd name="connsiteX103" fmla="*/ 181902 w 927096"/>
                <a:gd name="connsiteY103" fmla="*/ 311534 h 620861"/>
                <a:gd name="connsiteX104" fmla="*/ 203408 w 927096"/>
                <a:gd name="connsiteY104" fmla="*/ 362502 h 620861"/>
                <a:gd name="connsiteX105" fmla="*/ 244913 w 927096"/>
                <a:gd name="connsiteY105" fmla="*/ 375405 h 620861"/>
                <a:gd name="connsiteX106" fmla="*/ 266418 w 927096"/>
                <a:gd name="connsiteY106" fmla="*/ 426373 h 620861"/>
                <a:gd name="connsiteX107" fmla="*/ 307923 w 927096"/>
                <a:gd name="connsiteY107" fmla="*/ 439276 h 620861"/>
                <a:gd name="connsiteX108" fmla="*/ 330719 w 927096"/>
                <a:gd name="connsiteY108" fmla="*/ 483577 h 620861"/>
                <a:gd name="connsiteX109" fmla="*/ 378246 w 927096"/>
                <a:gd name="connsiteY109" fmla="*/ 495190 h 620861"/>
                <a:gd name="connsiteX110" fmla="*/ 397815 w 927096"/>
                <a:gd name="connsiteY110" fmla="*/ 556910 h 620861"/>
                <a:gd name="connsiteX111" fmla="*/ 413085 w 927096"/>
                <a:gd name="connsiteY111" fmla="*/ 569168 h 620861"/>
                <a:gd name="connsiteX112" fmla="*/ 416526 w 927096"/>
                <a:gd name="connsiteY112" fmla="*/ 571963 h 620861"/>
                <a:gd name="connsiteX113" fmla="*/ 416526 w 927096"/>
                <a:gd name="connsiteY113" fmla="*/ 571963 h 620861"/>
                <a:gd name="connsiteX114" fmla="*/ 434806 w 927096"/>
                <a:gd name="connsiteY114" fmla="*/ 578200 h 620861"/>
                <a:gd name="connsiteX115" fmla="*/ 458892 w 927096"/>
                <a:gd name="connsiteY115" fmla="*/ 565082 h 620861"/>
                <a:gd name="connsiteX116" fmla="*/ 462547 w 927096"/>
                <a:gd name="connsiteY116" fmla="*/ 528092 h 620861"/>
                <a:gd name="connsiteX117" fmla="*/ 461472 w 927096"/>
                <a:gd name="connsiteY117" fmla="*/ 527017 h 620861"/>
                <a:gd name="connsiteX118" fmla="*/ 383193 w 927096"/>
                <a:gd name="connsiteY118" fmla="*/ 460566 h 620861"/>
                <a:gd name="connsiteX119" fmla="*/ 378677 w 927096"/>
                <a:gd name="connsiteY119" fmla="*/ 451964 h 620861"/>
                <a:gd name="connsiteX120" fmla="*/ 381688 w 927096"/>
                <a:gd name="connsiteY120" fmla="*/ 442931 h 620861"/>
                <a:gd name="connsiteX121" fmla="*/ 399322 w 927096"/>
                <a:gd name="connsiteY121" fmla="*/ 441426 h 620861"/>
                <a:gd name="connsiteX122" fmla="*/ 501903 w 927096"/>
                <a:gd name="connsiteY122" fmla="*/ 527447 h 620861"/>
                <a:gd name="connsiteX123" fmla="*/ 519322 w 927096"/>
                <a:gd name="connsiteY123" fmla="*/ 532178 h 620861"/>
                <a:gd name="connsiteX124" fmla="*/ 547278 w 927096"/>
                <a:gd name="connsiteY124" fmla="*/ 517555 h 620861"/>
                <a:gd name="connsiteX125" fmla="*/ 555880 w 927096"/>
                <a:gd name="connsiteY125" fmla="*/ 492824 h 620861"/>
                <a:gd name="connsiteX126" fmla="*/ 540397 w 927096"/>
                <a:gd name="connsiteY126" fmla="*/ 467878 h 620861"/>
                <a:gd name="connsiteX127" fmla="*/ 528354 w 927096"/>
                <a:gd name="connsiteY127" fmla="*/ 457985 h 620861"/>
                <a:gd name="connsiteX128" fmla="*/ 528354 w 927096"/>
                <a:gd name="connsiteY128" fmla="*/ 457985 h 620861"/>
                <a:gd name="connsiteX129" fmla="*/ 471580 w 927096"/>
                <a:gd name="connsiteY129" fmla="*/ 411748 h 620861"/>
                <a:gd name="connsiteX130" fmla="*/ 466849 w 927096"/>
                <a:gd name="connsiteY130" fmla="*/ 403361 h 620861"/>
                <a:gd name="connsiteX131" fmla="*/ 469645 w 927096"/>
                <a:gd name="connsiteY131" fmla="*/ 394114 h 620861"/>
                <a:gd name="connsiteX132" fmla="*/ 487279 w 927096"/>
                <a:gd name="connsiteY132" fmla="*/ 392178 h 620861"/>
                <a:gd name="connsiteX133" fmla="*/ 581042 w 927096"/>
                <a:gd name="connsiteY133" fmla="*/ 468523 h 620861"/>
                <a:gd name="connsiteX134" fmla="*/ 602547 w 927096"/>
                <a:gd name="connsiteY134" fmla="*/ 476910 h 620861"/>
                <a:gd name="connsiteX135" fmla="*/ 633730 w 927096"/>
                <a:gd name="connsiteY135" fmla="*/ 459921 h 620861"/>
                <a:gd name="connsiteX136" fmla="*/ 643193 w 927096"/>
                <a:gd name="connsiteY136" fmla="*/ 434759 h 620861"/>
                <a:gd name="connsiteX137" fmla="*/ 628139 w 927096"/>
                <a:gd name="connsiteY137" fmla="*/ 410243 h 620861"/>
                <a:gd name="connsiteX138" fmla="*/ 600612 w 927096"/>
                <a:gd name="connsiteY138" fmla="*/ 388738 h 620861"/>
                <a:gd name="connsiteX139" fmla="*/ 600612 w 927096"/>
                <a:gd name="connsiteY139" fmla="*/ 388738 h 620861"/>
                <a:gd name="connsiteX140" fmla="*/ 551794 w 927096"/>
                <a:gd name="connsiteY140" fmla="*/ 348953 h 620861"/>
                <a:gd name="connsiteX141" fmla="*/ 549859 w 927096"/>
                <a:gd name="connsiteY141" fmla="*/ 331104 h 620861"/>
                <a:gd name="connsiteX142" fmla="*/ 567708 w 927096"/>
                <a:gd name="connsiteY142" fmla="*/ 329384 h 620861"/>
                <a:gd name="connsiteX143" fmla="*/ 647278 w 927096"/>
                <a:gd name="connsiteY143" fmla="*/ 393899 h 620861"/>
                <a:gd name="connsiteX144" fmla="*/ 696547 w 927096"/>
                <a:gd name="connsiteY144" fmla="*/ 393682 h 620861"/>
                <a:gd name="connsiteX145" fmla="*/ 702332 w 927096"/>
                <a:gd name="connsiteY145" fmla="*/ 385942 h 6208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927096" h="620861">
                  <a:moveTo>
                    <a:pt x="737816" y="59921"/>
                  </a:moveTo>
                  <a:lnTo>
                    <a:pt x="823837" y="274975"/>
                  </a:lnTo>
                  <a:lnTo>
                    <a:pt x="716311" y="321426"/>
                  </a:lnTo>
                  <a:cubicBezTo>
                    <a:pt x="660181" y="272394"/>
                    <a:pt x="485774" y="121857"/>
                    <a:pt x="470935" y="120997"/>
                  </a:cubicBezTo>
                  <a:cubicBezTo>
                    <a:pt x="446323" y="126262"/>
                    <a:pt x="422163" y="133453"/>
                    <a:pt x="398677" y="142502"/>
                  </a:cubicBezTo>
                  <a:cubicBezTo>
                    <a:pt x="378581" y="148258"/>
                    <a:pt x="357851" y="151508"/>
                    <a:pt x="336957" y="152179"/>
                  </a:cubicBezTo>
                  <a:cubicBezTo>
                    <a:pt x="326311" y="152852"/>
                    <a:pt x="315682" y="150622"/>
                    <a:pt x="306205" y="145728"/>
                  </a:cubicBezTo>
                  <a:cubicBezTo>
                    <a:pt x="300281" y="142777"/>
                    <a:pt x="296415" y="136854"/>
                    <a:pt x="296097" y="130244"/>
                  </a:cubicBezTo>
                  <a:cubicBezTo>
                    <a:pt x="298581" y="119099"/>
                    <a:pt x="305807" y="109595"/>
                    <a:pt x="315882" y="104222"/>
                  </a:cubicBezTo>
                  <a:cubicBezTo>
                    <a:pt x="374264" y="75904"/>
                    <a:pt x="434640" y="51897"/>
                    <a:pt x="496527" y="32394"/>
                  </a:cubicBezTo>
                  <a:lnTo>
                    <a:pt x="498677" y="32394"/>
                  </a:lnTo>
                  <a:cubicBezTo>
                    <a:pt x="527924" y="31319"/>
                    <a:pt x="715020" y="56910"/>
                    <a:pt x="737816" y="59921"/>
                  </a:cubicBezTo>
                  <a:close/>
                  <a:moveTo>
                    <a:pt x="813515" y="-79"/>
                  </a:moveTo>
                  <a:cubicBezTo>
                    <a:pt x="810508" y="-122"/>
                    <a:pt x="807519" y="389"/>
                    <a:pt x="804697" y="1427"/>
                  </a:cubicBezTo>
                  <a:lnTo>
                    <a:pt x="768998" y="15620"/>
                  </a:lnTo>
                  <a:cubicBezTo>
                    <a:pt x="763104" y="17925"/>
                    <a:pt x="758380" y="22494"/>
                    <a:pt x="755880" y="28308"/>
                  </a:cubicBezTo>
                  <a:cubicBezTo>
                    <a:pt x="753511" y="34245"/>
                    <a:pt x="753511" y="40866"/>
                    <a:pt x="755880" y="46803"/>
                  </a:cubicBezTo>
                  <a:lnTo>
                    <a:pt x="845343" y="272179"/>
                  </a:lnTo>
                  <a:cubicBezTo>
                    <a:pt x="850319" y="284311"/>
                    <a:pt x="864023" y="290306"/>
                    <a:pt x="876310" y="285727"/>
                  </a:cubicBezTo>
                  <a:lnTo>
                    <a:pt x="912009" y="271534"/>
                  </a:lnTo>
                  <a:cubicBezTo>
                    <a:pt x="917852" y="269150"/>
                    <a:pt x="922550" y="264606"/>
                    <a:pt x="925127" y="258846"/>
                  </a:cubicBezTo>
                  <a:cubicBezTo>
                    <a:pt x="927600" y="253003"/>
                    <a:pt x="927600" y="246408"/>
                    <a:pt x="925127" y="240566"/>
                  </a:cubicBezTo>
                  <a:lnTo>
                    <a:pt x="835665" y="15405"/>
                  </a:lnTo>
                  <a:cubicBezTo>
                    <a:pt x="832300" y="6079"/>
                    <a:pt x="823430" y="-122"/>
                    <a:pt x="813515" y="-79"/>
                  </a:cubicBezTo>
                  <a:close/>
                  <a:moveTo>
                    <a:pt x="-32" y="309168"/>
                  </a:moveTo>
                  <a:cubicBezTo>
                    <a:pt x="-571" y="315526"/>
                    <a:pt x="1529" y="321825"/>
                    <a:pt x="5774" y="326587"/>
                  </a:cubicBezTo>
                  <a:cubicBezTo>
                    <a:pt x="9885" y="331451"/>
                    <a:pt x="15770" y="334471"/>
                    <a:pt x="22119" y="334975"/>
                  </a:cubicBezTo>
                  <a:lnTo>
                    <a:pt x="60183" y="337770"/>
                  </a:lnTo>
                  <a:cubicBezTo>
                    <a:pt x="73189" y="338773"/>
                    <a:pt x="84630" y="329239"/>
                    <a:pt x="85989" y="316265"/>
                  </a:cubicBezTo>
                  <a:lnTo>
                    <a:pt x="105129" y="62932"/>
                  </a:lnTo>
                  <a:cubicBezTo>
                    <a:pt x="105668" y="56575"/>
                    <a:pt x="103568" y="50275"/>
                    <a:pt x="99323" y="45513"/>
                  </a:cubicBezTo>
                  <a:cubicBezTo>
                    <a:pt x="95275" y="40569"/>
                    <a:pt x="89355" y="37531"/>
                    <a:pt x="82978" y="37126"/>
                  </a:cubicBezTo>
                  <a:lnTo>
                    <a:pt x="44699" y="34330"/>
                  </a:lnTo>
                  <a:lnTo>
                    <a:pt x="42979" y="34330"/>
                  </a:lnTo>
                  <a:cubicBezTo>
                    <a:pt x="30705" y="34369"/>
                    <a:pt x="20423" y="43632"/>
                    <a:pt x="19108" y="55835"/>
                  </a:cubicBezTo>
                  <a:close/>
                  <a:moveTo>
                    <a:pt x="380827" y="534759"/>
                  </a:moveTo>
                  <a:cubicBezTo>
                    <a:pt x="378579" y="526119"/>
                    <a:pt x="373413" y="518521"/>
                    <a:pt x="366204" y="513254"/>
                  </a:cubicBezTo>
                  <a:cubicBezTo>
                    <a:pt x="354428" y="501683"/>
                    <a:pt x="335502" y="501849"/>
                    <a:pt x="323932" y="513625"/>
                  </a:cubicBezTo>
                  <a:cubicBezTo>
                    <a:pt x="322142" y="515446"/>
                    <a:pt x="320593" y="517490"/>
                    <a:pt x="319322" y="519705"/>
                  </a:cubicBezTo>
                  <a:lnTo>
                    <a:pt x="301903" y="541211"/>
                  </a:lnTo>
                  <a:lnTo>
                    <a:pt x="299753" y="544006"/>
                  </a:lnTo>
                  <a:lnTo>
                    <a:pt x="284699" y="562286"/>
                  </a:lnTo>
                  <a:cubicBezTo>
                    <a:pt x="272371" y="575958"/>
                    <a:pt x="273460" y="597035"/>
                    <a:pt x="287133" y="609363"/>
                  </a:cubicBezTo>
                  <a:cubicBezTo>
                    <a:pt x="288263" y="610383"/>
                    <a:pt x="289462" y="611323"/>
                    <a:pt x="290720" y="612178"/>
                  </a:cubicBezTo>
                  <a:cubicBezTo>
                    <a:pt x="296669" y="617460"/>
                    <a:pt x="304274" y="620502"/>
                    <a:pt x="312225" y="620780"/>
                  </a:cubicBezTo>
                  <a:cubicBezTo>
                    <a:pt x="322855" y="620000"/>
                    <a:pt x="332532" y="614368"/>
                    <a:pt x="338462" y="605512"/>
                  </a:cubicBezTo>
                  <a:lnTo>
                    <a:pt x="363838" y="574544"/>
                  </a:lnTo>
                  <a:lnTo>
                    <a:pt x="363838" y="574544"/>
                  </a:lnTo>
                  <a:lnTo>
                    <a:pt x="372871" y="563361"/>
                  </a:lnTo>
                  <a:cubicBezTo>
                    <a:pt x="379827" y="555584"/>
                    <a:pt x="382767" y="545012"/>
                    <a:pt x="380827" y="534760"/>
                  </a:cubicBezTo>
                  <a:close/>
                  <a:moveTo>
                    <a:pt x="200183" y="520351"/>
                  </a:moveTo>
                  <a:cubicBezTo>
                    <a:pt x="187709" y="535619"/>
                    <a:pt x="190935" y="549168"/>
                    <a:pt x="210935" y="565511"/>
                  </a:cubicBezTo>
                  <a:cubicBezTo>
                    <a:pt x="222903" y="577056"/>
                    <a:pt x="241963" y="576713"/>
                    <a:pt x="253507" y="564746"/>
                  </a:cubicBezTo>
                  <a:cubicBezTo>
                    <a:pt x="255164" y="563028"/>
                    <a:pt x="256611" y="561120"/>
                    <a:pt x="257817" y="559060"/>
                  </a:cubicBezTo>
                  <a:lnTo>
                    <a:pt x="301903" y="506372"/>
                  </a:lnTo>
                  <a:cubicBezTo>
                    <a:pt x="314252" y="492880"/>
                    <a:pt x="313327" y="471931"/>
                    <a:pt x="299835" y="459581"/>
                  </a:cubicBezTo>
                  <a:cubicBezTo>
                    <a:pt x="298597" y="458449"/>
                    <a:pt x="297276" y="457412"/>
                    <a:pt x="295881" y="456480"/>
                  </a:cubicBezTo>
                  <a:cubicBezTo>
                    <a:pt x="283797" y="444886"/>
                    <a:pt x="264602" y="445283"/>
                    <a:pt x="253008" y="457367"/>
                  </a:cubicBezTo>
                  <a:cubicBezTo>
                    <a:pt x="251390" y="459053"/>
                    <a:pt x="249973" y="460920"/>
                    <a:pt x="248784" y="462931"/>
                  </a:cubicBezTo>
                  <a:lnTo>
                    <a:pt x="224698" y="491748"/>
                  </a:lnTo>
                  <a:lnTo>
                    <a:pt x="224698" y="491748"/>
                  </a:lnTo>
                  <a:lnTo>
                    <a:pt x="222118" y="494974"/>
                  </a:lnTo>
                  <a:close/>
                  <a:moveTo>
                    <a:pt x="135667" y="455835"/>
                  </a:moveTo>
                  <a:cubicBezTo>
                    <a:pt x="128949" y="463152"/>
                    <a:pt x="125870" y="473098"/>
                    <a:pt x="127279" y="482932"/>
                  </a:cubicBezTo>
                  <a:cubicBezTo>
                    <a:pt x="129188" y="491956"/>
                    <a:pt x="134308" y="499979"/>
                    <a:pt x="141688" y="505512"/>
                  </a:cubicBezTo>
                  <a:cubicBezTo>
                    <a:pt x="153582" y="517132"/>
                    <a:pt x="172643" y="516910"/>
                    <a:pt x="184264" y="505017"/>
                  </a:cubicBezTo>
                  <a:cubicBezTo>
                    <a:pt x="186013" y="503227"/>
                    <a:pt x="187531" y="501226"/>
                    <a:pt x="188785" y="499061"/>
                  </a:cubicBezTo>
                  <a:lnTo>
                    <a:pt x="237387" y="441856"/>
                  </a:lnTo>
                  <a:cubicBezTo>
                    <a:pt x="244195" y="434504"/>
                    <a:pt x="247283" y="424450"/>
                    <a:pt x="245774" y="414544"/>
                  </a:cubicBezTo>
                  <a:cubicBezTo>
                    <a:pt x="243533" y="405956"/>
                    <a:pt x="238456" y="398378"/>
                    <a:pt x="231365" y="393039"/>
                  </a:cubicBezTo>
                  <a:cubicBezTo>
                    <a:pt x="219281" y="381445"/>
                    <a:pt x="200086" y="381842"/>
                    <a:pt x="188492" y="393926"/>
                  </a:cubicBezTo>
                  <a:cubicBezTo>
                    <a:pt x="186874" y="395612"/>
                    <a:pt x="185457" y="397479"/>
                    <a:pt x="184268" y="399490"/>
                  </a:cubicBezTo>
                  <a:lnTo>
                    <a:pt x="160182" y="428308"/>
                  </a:lnTo>
                  <a:lnTo>
                    <a:pt x="160182" y="428308"/>
                  </a:lnTo>
                  <a:lnTo>
                    <a:pt x="157817" y="431534"/>
                  </a:lnTo>
                  <a:close/>
                  <a:moveTo>
                    <a:pt x="125344" y="434329"/>
                  </a:moveTo>
                  <a:lnTo>
                    <a:pt x="173516" y="377555"/>
                  </a:lnTo>
                  <a:cubicBezTo>
                    <a:pt x="185865" y="364063"/>
                    <a:pt x="184940" y="343114"/>
                    <a:pt x="171448" y="330765"/>
                  </a:cubicBezTo>
                  <a:cubicBezTo>
                    <a:pt x="170211" y="329632"/>
                    <a:pt x="168889" y="328595"/>
                    <a:pt x="167494" y="327663"/>
                  </a:cubicBezTo>
                  <a:cubicBezTo>
                    <a:pt x="155410" y="316069"/>
                    <a:pt x="136215" y="316466"/>
                    <a:pt x="124621" y="328550"/>
                  </a:cubicBezTo>
                  <a:cubicBezTo>
                    <a:pt x="123004" y="330236"/>
                    <a:pt x="121586" y="332104"/>
                    <a:pt x="120397" y="334114"/>
                  </a:cubicBezTo>
                  <a:lnTo>
                    <a:pt x="104699" y="354330"/>
                  </a:lnTo>
                  <a:lnTo>
                    <a:pt x="104699" y="354330"/>
                  </a:lnTo>
                  <a:lnTo>
                    <a:pt x="102118" y="357555"/>
                  </a:lnTo>
                  <a:lnTo>
                    <a:pt x="80613" y="382716"/>
                  </a:lnTo>
                  <a:cubicBezTo>
                    <a:pt x="73376" y="389866"/>
                    <a:pt x="69343" y="399640"/>
                    <a:pt x="69431" y="409813"/>
                  </a:cubicBezTo>
                  <a:cubicBezTo>
                    <a:pt x="70343" y="417245"/>
                    <a:pt x="74221" y="423993"/>
                    <a:pt x="80183" y="428523"/>
                  </a:cubicBezTo>
                  <a:cubicBezTo>
                    <a:pt x="87578" y="435918"/>
                    <a:pt x="97152" y="440742"/>
                    <a:pt x="107495" y="442286"/>
                  </a:cubicBezTo>
                  <a:cubicBezTo>
                    <a:pt x="114324" y="442509"/>
                    <a:pt x="120967" y="440038"/>
                    <a:pt x="125989" y="435404"/>
                  </a:cubicBezTo>
                  <a:close/>
                  <a:moveTo>
                    <a:pt x="701687" y="384867"/>
                  </a:moveTo>
                  <a:cubicBezTo>
                    <a:pt x="714433" y="372936"/>
                    <a:pt x="715095" y="352930"/>
                    <a:pt x="703164" y="340184"/>
                  </a:cubicBezTo>
                  <a:cubicBezTo>
                    <a:pt x="701380" y="338278"/>
                    <a:pt x="699367" y="336600"/>
                    <a:pt x="697171" y="335189"/>
                  </a:cubicBezTo>
                  <a:lnTo>
                    <a:pt x="679751" y="319060"/>
                  </a:lnTo>
                  <a:cubicBezTo>
                    <a:pt x="592440" y="243577"/>
                    <a:pt x="489644" y="156910"/>
                    <a:pt x="466849" y="142502"/>
                  </a:cubicBezTo>
                  <a:cubicBezTo>
                    <a:pt x="445735" y="147852"/>
                    <a:pt x="424917" y="154312"/>
                    <a:pt x="404483" y="161857"/>
                  </a:cubicBezTo>
                  <a:lnTo>
                    <a:pt x="404483" y="161857"/>
                  </a:lnTo>
                  <a:cubicBezTo>
                    <a:pt x="382418" y="168122"/>
                    <a:pt x="359668" y="171661"/>
                    <a:pt x="336742" y="172394"/>
                  </a:cubicBezTo>
                  <a:cubicBezTo>
                    <a:pt x="321757" y="173242"/>
                    <a:pt x="306840" y="169811"/>
                    <a:pt x="293731" y="162501"/>
                  </a:cubicBezTo>
                  <a:cubicBezTo>
                    <a:pt x="280437" y="155793"/>
                    <a:pt x="272102" y="142123"/>
                    <a:pt x="272226" y="127233"/>
                  </a:cubicBezTo>
                  <a:cubicBezTo>
                    <a:pt x="274936" y="109078"/>
                    <a:pt x="285892" y="93199"/>
                    <a:pt x="301903" y="84222"/>
                  </a:cubicBezTo>
                  <a:lnTo>
                    <a:pt x="125774" y="62717"/>
                  </a:lnTo>
                  <a:lnTo>
                    <a:pt x="108570" y="316480"/>
                  </a:lnTo>
                  <a:cubicBezTo>
                    <a:pt x="118265" y="305103"/>
                    <a:pt x="132337" y="298380"/>
                    <a:pt x="147279" y="297986"/>
                  </a:cubicBezTo>
                  <a:cubicBezTo>
                    <a:pt x="160042" y="298350"/>
                    <a:pt x="172282" y="303139"/>
                    <a:pt x="181902" y="311534"/>
                  </a:cubicBezTo>
                  <a:cubicBezTo>
                    <a:pt x="197597" y="323511"/>
                    <a:pt x="205779" y="342902"/>
                    <a:pt x="203408" y="362502"/>
                  </a:cubicBezTo>
                  <a:cubicBezTo>
                    <a:pt x="218470" y="360453"/>
                    <a:pt x="233667" y="365178"/>
                    <a:pt x="244913" y="375405"/>
                  </a:cubicBezTo>
                  <a:cubicBezTo>
                    <a:pt x="260607" y="387382"/>
                    <a:pt x="268789" y="406772"/>
                    <a:pt x="266418" y="426373"/>
                  </a:cubicBezTo>
                  <a:cubicBezTo>
                    <a:pt x="281481" y="424324"/>
                    <a:pt x="296677" y="429049"/>
                    <a:pt x="307923" y="439276"/>
                  </a:cubicBezTo>
                  <a:cubicBezTo>
                    <a:pt x="321793" y="449867"/>
                    <a:pt x="330164" y="466135"/>
                    <a:pt x="330719" y="483577"/>
                  </a:cubicBezTo>
                  <a:cubicBezTo>
                    <a:pt x="347505" y="479094"/>
                    <a:pt x="365418" y="483471"/>
                    <a:pt x="378246" y="495190"/>
                  </a:cubicBezTo>
                  <a:cubicBezTo>
                    <a:pt x="397754" y="509133"/>
                    <a:pt x="405725" y="534274"/>
                    <a:pt x="397815" y="556910"/>
                  </a:cubicBezTo>
                  <a:lnTo>
                    <a:pt x="413085" y="569168"/>
                  </a:lnTo>
                  <a:lnTo>
                    <a:pt x="416526" y="571963"/>
                  </a:lnTo>
                  <a:lnTo>
                    <a:pt x="416526" y="571963"/>
                  </a:lnTo>
                  <a:cubicBezTo>
                    <a:pt x="421888" y="575767"/>
                    <a:pt x="428238" y="577933"/>
                    <a:pt x="434806" y="578200"/>
                  </a:cubicBezTo>
                  <a:cubicBezTo>
                    <a:pt x="444404" y="577688"/>
                    <a:pt x="453256" y="572867"/>
                    <a:pt x="458892" y="565082"/>
                  </a:cubicBezTo>
                  <a:cubicBezTo>
                    <a:pt x="469429" y="551964"/>
                    <a:pt x="475881" y="541856"/>
                    <a:pt x="462547" y="528092"/>
                  </a:cubicBezTo>
                  <a:lnTo>
                    <a:pt x="461472" y="527017"/>
                  </a:lnTo>
                  <a:lnTo>
                    <a:pt x="383193" y="460566"/>
                  </a:lnTo>
                  <a:cubicBezTo>
                    <a:pt x="380642" y="458382"/>
                    <a:pt x="379025" y="455304"/>
                    <a:pt x="378677" y="451964"/>
                  </a:cubicBezTo>
                  <a:cubicBezTo>
                    <a:pt x="378446" y="448673"/>
                    <a:pt x="379529" y="445426"/>
                    <a:pt x="381688" y="442931"/>
                  </a:cubicBezTo>
                  <a:cubicBezTo>
                    <a:pt x="386188" y="437736"/>
                    <a:pt x="394006" y="437069"/>
                    <a:pt x="399322" y="441426"/>
                  </a:cubicBezTo>
                  <a:lnTo>
                    <a:pt x="501903" y="527447"/>
                  </a:lnTo>
                  <a:cubicBezTo>
                    <a:pt x="507211" y="530481"/>
                    <a:pt x="513207" y="532110"/>
                    <a:pt x="519322" y="532178"/>
                  </a:cubicBezTo>
                  <a:cubicBezTo>
                    <a:pt x="530381" y="531814"/>
                    <a:pt x="540672" y="526431"/>
                    <a:pt x="547278" y="517555"/>
                  </a:cubicBezTo>
                  <a:cubicBezTo>
                    <a:pt x="553314" y="510779"/>
                    <a:pt x="556408" y="501882"/>
                    <a:pt x="555880" y="492824"/>
                  </a:cubicBezTo>
                  <a:cubicBezTo>
                    <a:pt x="554263" y="482772"/>
                    <a:pt x="548686" y="473788"/>
                    <a:pt x="540397" y="467878"/>
                  </a:cubicBezTo>
                  <a:lnTo>
                    <a:pt x="528354" y="457985"/>
                  </a:lnTo>
                  <a:lnTo>
                    <a:pt x="528354" y="457985"/>
                  </a:lnTo>
                  <a:lnTo>
                    <a:pt x="471580" y="411748"/>
                  </a:lnTo>
                  <a:cubicBezTo>
                    <a:pt x="468944" y="409699"/>
                    <a:pt x="467240" y="406678"/>
                    <a:pt x="466849" y="403361"/>
                  </a:cubicBezTo>
                  <a:cubicBezTo>
                    <a:pt x="466548" y="400033"/>
                    <a:pt x="467550" y="396718"/>
                    <a:pt x="469645" y="394114"/>
                  </a:cubicBezTo>
                  <a:cubicBezTo>
                    <a:pt x="474130" y="388990"/>
                    <a:pt x="481789" y="388149"/>
                    <a:pt x="487279" y="392178"/>
                  </a:cubicBezTo>
                  <a:lnTo>
                    <a:pt x="581042" y="468523"/>
                  </a:lnTo>
                  <a:cubicBezTo>
                    <a:pt x="587021" y="473727"/>
                    <a:pt x="594623" y="476692"/>
                    <a:pt x="602547" y="476910"/>
                  </a:cubicBezTo>
                  <a:cubicBezTo>
                    <a:pt x="614903" y="476003"/>
                    <a:pt x="626268" y="469811"/>
                    <a:pt x="633730" y="459921"/>
                  </a:cubicBezTo>
                  <a:cubicBezTo>
                    <a:pt x="640043" y="453087"/>
                    <a:pt x="643438" y="444059"/>
                    <a:pt x="643193" y="434759"/>
                  </a:cubicBezTo>
                  <a:cubicBezTo>
                    <a:pt x="641689" y="424891"/>
                    <a:pt x="636260" y="416049"/>
                    <a:pt x="628139" y="410243"/>
                  </a:cubicBezTo>
                  <a:lnTo>
                    <a:pt x="600612" y="388738"/>
                  </a:lnTo>
                  <a:lnTo>
                    <a:pt x="600612" y="388738"/>
                  </a:lnTo>
                  <a:lnTo>
                    <a:pt x="551794" y="348953"/>
                  </a:lnTo>
                  <a:cubicBezTo>
                    <a:pt x="546437" y="344501"/>
                    <a:pt x="545581" y="336600"/>
                    <a:pt x="549859" y="331104"/>
                  </a:cubicBezTo>
                  <a:cubicBezTo>
                    <a:pt x="554427" y="325919"/>
                    <a:pt x="562234" y="325166"/>
                    <a:pt x="567708" y="329384"/>
                  </a:cubicBezTo>
                  <a:lnTo>
                    <a:pt x="647278" y="393899"/>
                  </a:lnTo>
                  <a:cubicBezTo>
                    <a:pt x="660943" y="407444"/>
                    <a:pt x="683002" y="407347"/>
                    <a:pt x="696547" y="393682"/>
                  </a:cubicBezTo>
                  <a:cubicBezTo>
                    <a:pt x="698826" y="391384"/>
                    <a:pt x="700772" y="388778"/>
                    <a:pt x="702332" y="385942"/>
                  </a:cubicBezTo>
                  <a:close/>
                </a:path>
              </a:pathLst>
            </a:custGeom>
            <a:solidFill>
              <a:srgbClr val="FFFFFF"/>
            </a:solidFill>
            <a:ln w="21505"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943C5CCC-B352-5394-FE9B-7A373544551C}"/>
                </a:ext>
              </a:extLst>
            </p:cNvPr>
            <p:cNvSpPr/>
            <p:nvPr/>
          </p:nvSpPr>
          <p:spPr>
            <a:xfrm>
              <a:off x="9587390" y="1944254"/>
              <a:ext cx="781718" cy="654622"/>
            </a:xfrm>
            <a:custGeom>
              <a:avLst/>
              <a:gdLst>
                <a:gd name="connsiteX0" fmla="*/ 105046 w 781718"/>
                <a:gd name="connsiteY0" fmla="*/ 533251 h 654622"/>
                <a:gd name="connsiteX1" fmla="*/ 105046 w 781718"/>
                <a:gd name="connsiteY1" fmla="*/ 356692 h 654622"/>
                <a:gd name="connsiteX2" fmla="*/ 130421 w 781718"/>
                <a:gd name="connsiteY2" fmla="*/ 330887 h 654622"/>
                <a:gd name="connsiteX3" fmla="*/ 130637 w 781718"/>
                <a:gd name="connsiteY3" fmla="*/ 330886 h 654622"/>
                <a:gd name="connsiteX4" fmla="*/ 173648 w 781718"/>
                <a:gd name="connsiteY4" fmla="*/ 330886 h 654622"/>
                <a:gd name="connsiteX5" fmla="*/ 199240 w 781718"/>
                <a:gd name="connsiteY5" fmla="*/ 356476 h 654622"/>
                <a:gd name="connsiteX6" fmla="*/ 199239 w 781718"/>
                <a:gd name="connsiteY6" fmla="*/ 356692 h 654622"/>
                <a:gd name="connsiteX7" fmla="*/ 199239 w 781718"/>
                <a:gd name="connsiteY7" fmla="*/ 533251 h 654622"/>
                <a:gd name="connsiteX8" fmla="*/ 173648 w 781718"/>
                <a:gd name="connsiteY8" fmla="*/ 558843 h 654622"/>
                <a:gd name="connsiteX9" fmla="*/ 130637 w 781718"/>
                <a:gd name="connsiteY9" fmla="*/ 558843 h 654622"/>
                <a:gd name="connsiteX10" fmla="*/ 105046 w 781718"/>
                <a:gd name="connsiteY10" fmla="*/ 533251 h 654622"/>
                <a:gd name="connsiteX11" fmla="*/ 286981 w 781718"/>
                <a:gd name="connsiteY11" fmla="*/ 268305 h 654622"/>
                <a:gd name="connsiteX12" fmla="*/ 261175 w 781718"/>
                <a:gd name="connsiteY12" fmla="*/ 294112 h 654622"/>
                <a:gd name="connsiteX13" fmla="*/ 261175 w 781718"/>
                <a:gd name="connsiteY13" fmla="*/ 533251 h 654622"/>
                <a:gd name="connsiteX14" fmla="*/ 286765 w 781718"/>
                <a:gd name="connsiteY14" fmla="*/ 558844 h 654622"/>
                <a:gd name="connsiteX15" fmla="*/ 286981 w 781718"/>
                <a:gd name="connsiteY15" fmla="*/ 558843 h 654622"/>
                <a:gd name="connsiteX16" fmla="*/ 329992 w 781718"/>
                <a:gd name="connsiteY16" fmla="*/ 558843 h 654622"/>
                <a:gd name="connsiteX17" fmla="*/ 355797 w 781718"/>
                <a:gd name="connsiteY17" fmla="*/ 533467 h 654622"/>
                <a:gd name="connsiteX18" fmla="*/ 355798 w 781718"/>
                <a:gd name="connsiteY18" fmla="*/ 533251 h 654622"/>
                <a:gd name="connsiteX19" fmla="*/ 355798 w 781718"/>
                <a:gd name="connsiteY19" fmla="*/ 294112 h 654622"/>
                <a:gd name="connsiteX20" fmla="*/ 329991 w 781718"/>
                <a:gd name="connsiteY20" fmla="*/ 268305 h 654622"/>
                <a:gd name="connsiteX21" fmla="*/ 443110 w 781718"/>
                <a:gd name="connsiteY21" fmla="*/ 214757 h 654622"/>
                <a:gd name="connsiteX22" fmla="*/ 417518 w 781718"/>
                <a:gd name="connsiteY22" fmla="*/ 240349 h 654622"/>
                <a:gd name="connsiteX23" fmla="*/ 417519 w 781718"/>
                <a:gd name="connsiteY23" fmla="*/ 533251 h 654622"/>
                <a:gd name="connsiteX24" fmla="*/ 443110 w 781718"/>
                <a:gd name="connsiteY24" fmla="*/ 558843 h 654622"/>
                <a:gd name="connsiteX25" fmla="*/ 486120 w 781718"/>
                <a:gd name="connsiteY25" fmla="*/ 558843 h 654622"/>
                <a:gd name="connsiteX26" fmla="*/ 511926 w 781718"/>
                <a:gd name="connsiteY26" fmla="*/ 533467 h 654622"/>
                <a:gd name="connsiteX27" fmla="*/ 511926 w 781718"/>
                <a:gd name="connsiteY27" fmla="*/ 533251 h 654622"/>
                <a:gd name="connsiteX28" fmla="*/ 511927 w 781718"/>
                <a:gd name="connsiteY28" fmla="*/ 240133 h 654622"/>
                <a:gd name="connsiteX29" fmla="*/ 486336 w 781718"/>
                <a:gd name="connsiteY29" fmla="*/ 214541 h 654622"/>
                <a:gd name="connsiteX30" fmla="*/ 486120 w 781718"/>
                <a:gd name="connsiteY30" fmla="*/ 214542 h 654622"/>
                <a:gd name="connsiteX31" fmla="*/ 599884 w 781718"/>
                <a:gd name="connsiteY31" fmla="*/ 159273 h 654622"/>
                <a:gd name="connsiteX32" fmla="*/ 574077 w 781718"/>
                <a:gd name="connsiteY32" fmla="*/ 185080 h 654622"/>
                <a:gd name="connsiteX33" fmla="*/ 574078 w 781718"/>
                <a:gd name="connsiteY33" fmla="*/ 533251 h 654622"/>
                <a:gd name="connsiteX34" fmla="*/ 599668 w 781718"/>
                <a:gd name="connsiteY34" fmla="*/ 558844 h 654622"/>
                <a:gd name="connsiteX35" fmla="*/ 599884 w 781718"/>
                <a:gd name="connsiteY35" fmla="*/ 558843 h 654622"/>
                <a:gd name="connsiteX36" fmla="*/ 642894 w 781718"/>
                <a:gd name="connsiteY36" fmla="*/ 558843 h 654622"/>
                <a:gd name="connsiteX37" fmla="*/ 668486 w 781718"/>
                <a:gd name="connsiteY37" fmla="*/ 533251 h 654622"/>
                <a:gd name="connsiteX38" fmla="*/ 668486 w 781718"/>
                <a:gd name="connsiteY38" fmla="*/ 185080 h 654622"/>
                <a:gd name="connsiteX39" fmla="*/ 642894 w 781718"/>
                <a:gd name="connsiteY39" fmla="*/ 159273 h 654622"/>
                <a:gd name="connsiteX40" fmla="*/ 116874 w 781718"/>
                <a:gd name="connsiteY40" fmla="*/ 261639 h 654622"/>
                <a:gd name="connsiteX41" fmla="*/ 580744 w 781718"/>
                <a:gd name="connsiteY41" fmla="*/ 87015 h 654622"/>
                <a:gd name="connsiteX42" fmla="*/ 593647 w 781718"/>
                <a:gd name="connsiteY42" fmla="*/ 111532 h 654622"/>
                <a:gd name="connsiteX43" fmla="*/ 643110 w 781718"/>
                <a:gd name="connsiteY43" fmla="*/ 33682 h 654622"/>
                <a:gd name="connsiteX44" fmla="*/ 550851 w 781718"/>
                <a:gd name="connsiteY44" fmla="*/ 29811 h 654622"/>
                <a:gd name="connsiteX45" fmla="*/ 564830 w 781718"/>
                <a:gd name="connsiteY45" fmla="*/ 56263 h 654622"/>
                <a:gd name="connsiteX46" fmla="*/ 111282 w 781718"/>
                <a:gd name="connsiteY46" fmla="*/ 227230 h 654622"/>
                <a:gd name="connsiteX47" fmla="*/ 781604 w 781718"/>
                <a:gd name="connsiteY47" fmla="*/ 607875 h 654622"/>
                <a:gd name="connsiteX48" fmla="*/ 702034 w 781718"/>
                <a:gd name="connsiteY48" fmla="*/ 561853 h 654622"/>
                <a:gd name="connsiteX49" fmla="*/ 702034 w 781718"/>
                <a:gd name="connsiteY49" fmla="*/ 590455 h 654622"/>
                <a:gd name="connsiteX50" fmla="*/ 63540 w 781718"/>
                <a:gd name="connsiteY50" fmla="*/ 590455 h 654622"/>
                <a:gd name="connsiteX51" fmla="*/ 63540 w 781718"/>
                <a:gd name="connsiteY51" fmla="*/ 80349 h 654622"/>
                <a:gd name="connsiteX52" fmla="*/ 92573 w 781718"/>
                <a:gd name="connsiteY52" fmla="*/ 80349 h 654622"/>
                <a:gd name="connsiteX53" fmla="*/ 46121 w 781718"/>
                <a:gd name="connsiteY53" fmla="*/ -81 h 654622"/>
                <a:gd name="connsiteX54" fmla="*/ -115 w 781718"/>
                <a:gd name="connsiteY54" fmla="*/ 80349 h 654622"/>
                <a:gd name="connsiteX55" fmla="*/ 28917 w 781718"/>
                <a:gd name="connsiteY55" fmla="*/ 80349 h 654622"/>
                <a:gd name="connsiteX56" fmla="*/ 28917 w 781718"/>
                <a:gd name="connsiteY56" fmla="*/ 625939 h 654622"/>
                <a:gd name="connsiteX57" fmla="*/ 702034 w 781718"/>
                <a:gd name="connsiteY57" fmla="*/ 625939 h 654622"/>
                <a:gd name="connsiteX58" fmla="*/ 702034 w 781718"/>
                <a:gd name="connsiteY58" fmla="*/ 654541 h 654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781718" h="654622">
                  <a:moveTo>
                    <a:pt x="105046" y="533251"/>
                  </a:moveTo>
                  <a:lnTo>
                    <a:pt x="105046" y="356692"/>
                  </a:lnTo>
                  <a:cubicBezTo>
                    <a:pt x="104927" y="342559"/>
                    <a:pt x="116288" y="331005"/>
                    <a:pt x="130421" y="330887"/>
                  </a:cubicBezTo>
                  <a:cubicBezTo>
                    <a:pt x="130493" y="330886"/>
                    <a:pt x="130565" y="330886"/>
                    <a:pt x="130637" y="330886"/>
                  </a:cubicBezTo>
                  <a:lnTo>
                    <a:pt x="173648" y="330886"/>
                  </a:lnTo>
                  <a:cubicBezTo>
                    <a:pt x="187782" y="330885"/>
                    <a:pt x="199240" y="342343"/>
                    <a:pt x="199240" y="356476"/>
                  </a:cubicBezTo>
                  <a:cubicBezTo>
                    <a:pt x="199240" y="356548"/>
                    <a:pt x="199240" y="356620"/>
                    <a:pt x="199239" y="356692"/>
                  </a:cubicBezTo>
                  <a:lnTo>
                    <a:pt x="199239" y="533251"/>
                  </a:lnTo>
                  <a:cubicBezTo>
                    <a:pt x="199239" y="547385"/>
                    <a:pt x="187782" y="558843"/>
                    <a:pt x="173648" y="558843"/>
                  </a:cubicBezTo>
                  <a:lnTo>
                    <a:pt x="130637" y="558843"/>
                  </a:lnTo>
                  <a:cubicBezTo>
                    <a:pt x="116503" y="558843"/>
                    <a:pt x="105046" y="547385"/>
                    <a:pt x="105046" y="533251"/>
                  </a:cubicBezTo>
                  <a:close/>
                  <a:moveTo>
                    <a:pt x="286981" y="268305"/>
                  </a:moveTo>
                  <a:cubicBezTo>
                    <a:pt x="272729" y="268305"/>
                    <a:pt x="261175" y="279859"/>
                    <a:pt x="261175" y="294112"/>
                  </a:cubicBezTo>
                  <a:lnTo>
                    <a:pt x="261175" y="533251"/>
                  </a:lnTo>
                  <a:cubicBezTo>
                    <a:pt x="261174" y="547385"/>
                    <a:pt x="272631" y="558843"/>
                    <a:pt x="286765" y="558844"/>
                  </a:cubicBezTo>
                  <a:cubicBezTo>
                    <a:pt x="286837" y="558844"/>
                    <a:pt x="286909" y="558843"/>
                    <a:pt x="286981" y="558843"/>
                  </a:cubicBezTo>
                  <a:lnTo>
                    <a:pt x="329992" y="558843"/>
                  </a:lnTo>
                  <a:cubicBezTo>
                    <a:pt x="344125" y="558961"/>
                    <a:pt x="355678" y="547600"/>
                    <a:pt x="355797" y="533467"/>
                  </a:cubicBezTo>
                  <a:cubicBezTo>
                    <a:pt x="355798" y="533395"/>
                    <a:pt x="355798" y="533323"/>
                    <a:pt x="355798" y="533251"/>
                  </a:cubicBezTo>
                  <a:lnTo>
                    <a:pt x="355798" y="294112"/>
                  </a:lnTo>
                  <a:cubicBezTo>
                    <a:pt x="355798" y="279859"/>
                    <a:pt x="344244" y="268305"/>
                    <a:pt x="329991" y="268305"/>
                  </a:cubicBezTo>
                  <a:close/>
                  <a:moveTo>
                    <a:pt x="443110" y="214757"/>
                  </a:moveTo>
                  <a:cubicBezTo>
                    <a:pt x="428976" y="214757"/>
                    <a:pt x="417518" y="226215"/>
                    <a:pt x="417518" y="240349"/>
                  </a:cubicBezTo>
                  <a:lnTo>
                    <a:pt x="417519" y="533251"/>
                  </a:lnTo>
                  <a:cubicBezTo>
                    <a:pt x="417519" y="547385"/>
                    <a:pt x="428976" y="558843"/>
                    <a:pt x="443110" y="558843"/>
                  </a:cubicBezTo>
                  <a:lnTo>
                    <a:pt x="486120" y="558843"/>
                  </a:lnTo>
                  <a:cubicBezTo>
                    <a:pt x="500253" y="558961"/>
                    <a:pt x="511807" y="547600"/>
                    <a:pt x="511926" y="533467"/>
                  </a:cubicBezTo>
                  <a:cubicBezTo>
                    <a:pt x="511926" y="533395"/>
                    <a:pt x="511926" y="533323"/>
                    <a:pt x="511926" y="533251"/>
                  </a:cubicBezTo>
                  <a:lnTo>
                    <a:pt x="511927" y="240133"/>
                  </a:lnTo>
                  <a:cubicBezTo>
                    <a:pt x="511927" y="226000"/>
                    <a:pt x="500470" y="214542"/>
                    <a:pt x="486336" y="214541"/>
                  </a:cubicBezTo>
                  <a:cubicBezTo>
                    <a:pt x="486264" y="214541"/>
                    <a:pt x="486192" y="214541"/>
                    <a:pt x="486120" y="214542"/>
                  </a:cubicBezTo>
                  <a:close/>
                  <a:moveTo>
                    <a:pt x="599884" y="159273"/>
                  </a:moveTo>
                  <a:cubicBezTo>
                    <a:pt x="585631" y="159273"/>
                    <a:pt x="574077" y="170827"/>
                    <a:pt x="574077" y="185080"/>
                  </a:cubicBezTo>
                  <a:lnTo>
                    <a:pt x="574078" y="533251"/>
                  </a:lnTo>
                  <a:cubicBezTo>
                    <a:pt x="574077" y="547385"/>
                    <a:pt x="585534" y="558843"/>
                    <a:pt x="599668" y="558844"/>
                  </a:cubicBezTo>
                  <a:cubicBezTo>
                    <a:pt x="599741" y="558844"/>
                    <a:pt x="599812" y="558843"/>
                    <a:pt x="599884" y="558843"/>
                  </a:cubicBezTo>
                  <a:lnTo>
                    <a:pt x="642894" y="558843"/>
                  </a:lnTo>
                  <a:cubicBezTo>
                    <a:pt x="657028" y="558843"/>
                    <a:pt x="668486" y="547385"/>
                    <a:pt x="668486" y="533251"/>
                  </a:cubicBezTo>
                  <a:lnTo>
                    <a:pt x="668486" y="185080"/>
                  </a:lnTo>
                  <a:cubicBezTo>
                    <a:pt x="668486" y="170911"/>
                    <a:pt x="657063" y="159392"/>
                    <a:pt x="642894" y="159273"/>
                  </a:cubicBezTo>
                  <a:close/>
                  <a:moveTo>
                    <a:pt x="116874" y="261639"/>
                  </a:moveTo>
                  <a:cubicBezTo>
                    <a:pt x="280696" y="231640"/>
                    <a:pt x="437808" y="172495"/>
                    <a:pt x="580744" y="87015"/>
                  </a:cubicBezTo>
                  <a:lnTo>
                    <a:pt x="593647" y="111532"/>
                  </a:lnTo>
                  <a:lnTo>
                    <a:pt x="643110" y="33682"/>
                  </a:lnTo>
                  <a:lnTo>
                    <a:pt x="550851" y="29811"/>
                  </a:lnTo>
                  <a:lnTo>
                    <a:pt x="564830" y="56263"/>
                  </a:lnTo>
                  <a:cubicBezTo>
                    <a:pt x="425106" y="139954"/>
                    <a:pt x="271484" y="197863"/>
                    <a:pt x="111282" y="227230"/>
                  </a:cubicBezTo>
                  <a:close/>
                  <a:moveTo>
                    <a:pt x="781604" y="607875"/>
                  </a:moveTo>
                  <a:lnTo>
                    <a:pt x="702034" y="561853"/>
                  </a:lnTo>
                  <a:lnTo>
                    <a:pt x="702034" y="590455"/>
                  </a:lnTo>
                  <a:lnTo>
                    <a:pt x="63540" y="590455"/>
                  </a:lnTo>
                  <a:lnTo>
                    <a:pt x="63540" y="80349"/>
                  </a:lnTo>
                  <a:lnTo>
                    <a:pt x="92573" y="80349"/>
                  </a:lnTo>
                  <a:lnTo>
                    <a:pt x="46121" y="-81"/>
                  </a:lnTo>
                  <a:lnTo>
                    <a:pt x="-115" y="80349"/>
                  </a:lnTo>
                  <a:lnTo>
                    <a:pt x="28917" y="80349"/>
                  </a:lnTo>
                  <a:lnTo>
                    <a:pt x="28917" y="625939"/>
                  </a:lnTo>
                  <a:lnTo>
                    <a:pt x="702034" y="625939"/>
                  </a:lnTo>
                  <a:lnTo>
                    <a:pt x="702034" y="654541"/>
                  </a:lnTo>
                  <a:close/>
                </a:path>
              </a:pathLst>
            </a:custGeom>
            <a:solidFill>
              <a:srgbClr val="FFFFFF"/>
            </a:solidFill>
            <a:ln w="21505"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DBB4E5F8-E427-A63E-8AA8-84C4301C9A53}"/>
                </a:ext>
              </a:extLst>
            </p:cNvPr>
            <p:cNvSpPr/>
            <p:nvPr/>
          </p:nvSpPr>
          <p:spPr>
            <a:xfrm>
              <a:off x="6884848" y="1583823"/>
              <a:ext cx="1111226" cy="586936"/>
            </a:xfrm>
            <a:custGeom>
              <a:avLst/>
              <a:gdLst>
                <a:gd name="connsiteX0" fmla="*/ 806517 w 1111226"/>
                <a:gd name="connsiteY0" fmla="*/ 552393 h 586936"/>
                <a:gd name="connsiteX1" fmla="*/ 755764 w 1111226"/>
                <a:gd name="connsiteY1" fmla="*/ 569597 h 586936"/>
                <a:gd name="connsiteX2" fmla="*/ 385657 w 1111226"/>
                <a:gd name="connsiteY2" fmla="*/ 569597 h 586936"/>
                <a:gd name="connsiteX3" fmla="*/ 334904 w 1111226"/>
                <a:gd name="connsiteY3" fmla="*/ 552393 h 586936"/>
                <a:gd name="connsiteX4" fmla="*/ 313399 w 1111226"/>
                <a:gd name="connsiteY4" fmla="*/ 462931 h 586936"/>
                <a:gd name="connsiteX5" fmla="*/ 417915 w 1111226"/>
                <a:gd name="connsiteY5" fmla="*/ 394329 h 586936"/>
                <a:gd name="connsiteX6" fmla="*/ 469958 w 1111226"/>
                <a:gd name="connsiteY6" fmla="*/ 372823 h 586936"/>
                <a:gd name="connsiteX7" fmla="*/ 499667 w 1111226"/>
                <a:gd name="connsiteY7" fmla="*/ 322906 h 586936"/>
                <a:gd name="connsiteX8" fmla="*/ 487593 w 1111226"/>
                <a:gd name="connsiteY8" fmla="*/ 302716 h 586936"/>
                <a:gd name="connsiteX9" fmla="*/ 423077 w 1111226"/>
                <a:gd name="connsiteY9" fmla="*/ 127878 h 586936"/>
                <a:gd name="connsiteX10" fmla="*/ 530603 w 1111226"/>
                <a:gd name="connsiteY10" fmla="*/ 5082 h 586936"/>
                <a:gd name="connsiteX11" fmla="*/ 611678 w 1111226"/>
                <a:gd name="connsiteY11" fmla="*/ 5082 h 586936"/>
                <a:gd name="connsiteX12" fmla="*/ 719205 w 1111226"/>
                <a:gd name="connsiteY12" fmla="*/ 127877 h 586936"/>
                <a:gd name="connsiteX13" fmla="*/ 654689 w 1111226"/>
                <a:gd name="connsiteY13" fmla="*/ 302716 h 586936"/>
                <a:gd name="connsiteX14" fmla="*/ 651491 w 1111226"/>
                <a:gd name="connsiteY14" fmla="*/ 360412 h 586936"/>
                <a:gd name="connsiteX15" fmla="*/ 672108 w 1111226"/>
                <a:gd name="connsiteY15" fmla="*/ 372823 h 586936"/>
                <a:gd name="connsiteX16" fmla="*/ 724366 w 1111226"/>
                <a:gd name="connsiteY16" fmla="*/ 394329 h 586936"/>
                <a:gd name="connsiteX17" fmla="*/ 828667 w 1111226"/>
                <a:gd name="connsiteY17" fmla="*/ 462931 h 586936"/>
                <a:gd name="connsiteX18" fmla="*/ 824900 w 1111226"/>
                <a:gd name="connsiteY18" fmla="*/ 541306 h 586936"/>
                <a:gd name="connsiteX19" fmla="*/ 806517 w 1111226"/>
                <a:gd name="connsiteY19" fmla="*/ 552393 h 586936"/>
                <a:gd name="connsiteX20" fmla="*/ 1100925 w 1111226"/>
                <a:gd name="connsiteY20" fmla="*/ 500565 h 586936"/>
                <a:gd name="connsiteX21" fmla="*/ 1028236 w 1111226"/>
                <a:gd name="connsiteY21" fmla="*/ 452823 h 586936"/>
                <a:gd name="connsiteX22" fmla="*/ 992108 w 1111226"/>
                <a:gd name="connsiteY22" fmla="*/ 438199 h 586936"/>
                <a:gd name="connsiteX23" fmla="*/ 971442 w 1111226"/>
                <a:gd name="connsiteY23" fmla="*/ 403427 h 586936"/>
                <a:gd name="connsiteX24" fmla="*/ 979849 w 1111226"/>
                <a:gd name="connsiteY24" fmla="*/ 389382 h 586936"/>
                <a:gd name="connsiteX25" fmla="*/ 1025011 w 1111226"/>
                <a:gd name="connsiteY25" fmla="*/ 267877 h 586936"/>
                <a:gd name="connsiteX26" fmla="*/ 949957 w 1111226"/>
                <a:gd name="connsiteY26" fmla="*/ 181856 h 586936"/>
                <a:gd name="connsiteX27" fmla="*/ 921785 w 1111226"/>
                <a:gd name="connsiteY27" fmla="*/ 178200 h 586936"/>
                <a:gd name="connsiteX28" fmla="*/ 893613 w 1111226"/>
                <a:gd name="connsiteY28" fmla="*/ 181856 h 586936"/>
                <a:gd name="connsiteX29" fmla="*/ 818775 w 1111226"/>
                <a:gd name="connsiteY29" fmla="*/ 267877 h 586936"/>
                <a:gd name="connsiteX30" fmla="*/ 863936 w 1111226"/>
                <a:gd name="connsiteY30" fmla="*/ 389382 h 586936"/>
                <a:gd name="connsiteX31" fmla="*/ 865723 w 1111226"/>
                <a:gd name="connsiteY31" fmla="*/ 429792 h 586936"/>
                <a:gd name="connsiteX32" fmla="*/ 851678 w 1111226"/>
                <a:gd name="connsiteY32" fmla="*/ 438199 h 586936"/>
                <a:gd name="connsiteX33" fmla="*/ 848882 w 1111226"/>
                <a:gd name="connsiteY33" fmla="*/ 439275 h 586936"/>
                <a:gd name="connsiteX34" fmla="*/ 859205 w 1111226"/>
                <a:gd name="connsiteY34" fmla="*/ 448952 h 586936"/>
                <a:gd name="connsiteX35" fmla="*/ 878344 w 1111226"/>
                <a:gd name="connsiteY35" fmla="*/ 513468 h 586936"/>
                <a:gd name="connsiteX36" fmla="*/ 831893 w 1111226"/>
                <a:gd name="connsiteY36" fmla="*/ 570457 h 586936"/>
                <a:gd name="connsiteX37" fmla="*/ 811893 w 1111226"/>
                <a:gd name="connsiteY37" fmla="*/ 578629 h 586936"/>
                <a:gd name="connsiteX38" fmla="*/ 921785 w 1111226"/>
                <a:gd name="connsiteY38" fmla="*/ 586801 h 586936"/>
                <a:gd name="connsiteX39" fmla="*/ 1050817 w 1111226"/>
                <a:gd name="connsiteY39" fmla="*/ 574758 h 586936"/>
                <a:gd name="connsiteX40" fmla="*/ 1086086 w 1111226"/>
                <a:gd name="connsiteY40" fmla="*/ 562930 h 586936"/>
                <a:gd name="connsiteX41" fmla="*/ 1108598 w 1111226"/>
                <a:gd name="connsiteY41" fmla="*/ 513030 h 586936"/>
                <a:gd name="connsiteX42" fmla="*/ 1100925 w 1111226"/>
                <a:gd name="connsiteY42" fmla="*/ 500565 h 586936"/>
                <a:gd name="connsiteX43" fmla="*/ 258131 w 1111226"/>
                <a:gd name="connsiteY43" fmla="*/ 512823 h 586936"/>
                <a:gd name="connsiteX44" fmla="*/ 281141 w 1111226"/>
                <a:gd name="connsiteY44" fmla="*/ 448307 h 586936"/>
                <a:gd name="connsiteX45" fmla="*/ 304582 w 1111226"/>
                <a:gd name="connsiteY45" fmla="*/ 426802 h 586936"/>
                <a:gd name="connsiteX46" fmla="*/ 289958 w 1111226"/>
                <a:gd name="connsiteY46" fmla="*/ 421210 h 586936"/>
                <a:gd name="connsiteX47" fmla="*/ 267094 w 1111226"/>
                <a:gd name="connsiteY47" fmla="*/ 382792 h 586936"/>
                <a:gd name="connsiteX48" fmla="*/ 276410 w 1111226"/>
                <a:gd name="connsiteY48" fmla="*/ 367232 h 586936"/>
                <a:gd name="connsiteX49" fmla="*/ 326517 w 1111226"/>
                <a:gd name="connsiteY49" fmla="*/ 232609 h 586936"/>
                <a:gd name="connsiteX50" fmla="*/ 243507 w 1111226"/>
                <a:gd name="connsiteY50" fmla="*/ 137985 h 586936"/>
                <a:gd name="connsiteX51" fmla="*/ 181142 w 1111226"/>
                <a:gd name="connsiteY51" fmla="*/ 137985 h 586936"/>
                <a:gd name="connsiteX52" fmla="*/ 98131 w 1111226"/>
                <a:gd name="connsiteY52" fmla="*/ 232608 h 586936"/>
                <a:gd name="connsiteX53" fmla="*/ 148238 w 1111226"/>
                <a:gd name="connsiteY53" fmla="*/ 367232 h 586936"/>
                <a:gd name="connsiteX54" fmla="*/ 150250 w 1111226"/>
                <a:gd name="connsiteY54" fmla="*/ 411894 h 586936"/>
                <a:gd name="connsiteX55" fmla="*/ 134690 w 1111226"/>
                <a:gd name="connsiteY55" fmla="*/ 421210 h 586936"/>
                <a:gd name="connsiteX56" fmla="*/ 94475 w 1111226"/>
                <a:gd name="connsiteY56" fmla="*/ 437554 h 586936"/>
                <a:gd name="connsiteX57" fmla="*/ 14045 w 1111226"/>
                <a:gd name="connsiteY57" fmla="*/ 490242 h 586936"/>
                <a:gd name="connsiteX58" fmla="*/ 30604 w 1111226"/>
                <a:gd name="connsiteY58" fmla="*/ 559275 h 586936"/>
                <a:gd name="connsiteX59" fmla="*/ 69744 w 1111226"/>
                <a:gd name="connsiteY59" fmla="*/ 572608 h 586936"/>
                <a:gd name="connsiteX60" fmla="*/ 212324 w 1111226"/>
                <a:gd name="connsiteY60" fmla="*/ 585726 h 586936"/>
                <a:gd name="connsiteX61" fmla="*/ 328668 w 1111226"/>
                <a:gd name="connsiteY61" fmla="*/ 577554 h 586936"/>
                <a:gd name="connsiteX62" fmla="*/ 307163 w 1111226"/>
                <a:gd name="connsiteY62" fmla="*/ 569382 h 586936"/>
                <a:gd name="connsiteX63" fmla="*/ 258561 w 1111226"/>
                <a:gd name="connsiteY63" fmla="*/ 512823 h 5869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1111226" h="586936">
                  <a:moveTo>
                    <a:pt x="806517" y="552393"/>
                  </a:moveTo>
                  <a:cubicBezTo>
                    <a:pt x="790233" y="559852"/>
                    <a:pt x="773227" y="565617"/>
                    <a:pt x="755764" y="569597"/>
                  </a:cubicBezTo>
                  <a:cubicBezTo>
                    <a:pt x="633461" y="592535"/>
                    <a:pt x="507960" y="592535"/>
                    <a:pt x="385657" y="569597"/>
                  </a:cubicBezTo>
                  <a:cubicBezTo>
                    <a:pt x="368185" y="565650"/>
                    <a:pt x="351175" y="559884"/>
                    <a:pt x="334904" y="552393"/>
                  </a:cubicBezTo>
                  <a:cubicBezTo>
                    <a:pt x="286733" y="529597"/>
                    <a:pt x="286088" y="490242"/>
                    <a:pt x="313399" y="462931"/>
                  </a:cubicBezTo>
                  <a:cubicBezTo>
                    <a:pt x="343979" y="434153"/>
                    <a:pt x="379349" y="410937"/>
                    <a:pt x="417915" y="394329"/>
                  </a:cubicBezTo>
                  <a:cubicBezTo>
                    <a:pt x="434904" y="386371"/>
                    <a:pt x="452539" y="379920"/>
                    <a:pt x="469958" y="372823"/>
                  </a:cubicBezTo>
                  <a:cubicBezTo>
                    <a:pt x="491946" y="367243"/>
                    <a:pt x="505248" y="344894"/>
                    <a:pt x="499667" y="322906"/>
                  </a:cubicBezTo>
                  <a:cubicBezTo>
                    <a:pt x="497697" y="315143"/>
                    <a:pt x="493500" y="308125"/>
                    <a:pt x="487593" y="302716"/>
                  </a:cubicBezTo>
                  <a:cubicBezTo>
                    <a:pt x="441625" y="256630"/>
                    <a:pt x="418062" y="192776"/>
                    <a:pt x="423077" y="127878"/>
                  </a:cubicBezTo>
                  <a:cubicBezTo>
                    <a:pt x="425657" y="57985"/>
                    <a:pt x="466087" y="20351"/>
                    <a:pt x="530603" y="5082"/>
                  </a:cubicBezTo>
                  <a:cubicBezTo>
                    <a:pt x="557190" y="-1802"/>
                    <a:pt x="585092" y="-1802"/>
                    <a:pt x="611678" y="5082"/>
                  </a:cubicBezTo>
                  <a:cubicBezTo>
                    <a:pt x="676194" y="20996"/>
                    <a:pt x="716624" y="57985"/>
                    <a:pt x="719205" y="127877"/>
                  </a:cubicBezTo>
                  <a:cubicBezTo>
                    <a:pt x="724307" y="192788"/>
                    <a:pt x="700732" y="256678"/>
                    <a:pt x="654689" y="302716"/>
                  </a:cubicBezTo>
                  <a:cubicBezTo>
                    <a:pt x="637873" y="317765"/>
                    <a:pt x="636441" y="343596"/>
                    <a:pt x="651491" y="360412"/>
                  </a:cubicBezTo>
                  <a:cubicBezTo>
                    <a:pt x="656962" y="366525"/>
                    <a:pt x="664146" y="370850"/>
                    <a:pt x="672108" y="372823"/>
                  </a:cubicBezTo>
                  <a:cubicBezTo>
                    <a:pt x="689743" y="379490"/>
                    <a:pt x="707377" y="385942"/>
                    <a:pt x="724366" y="394329"/>
                  </a:cubicBezTo>
                  <a:cubicBezTo>
                    <a:pt x="762895" y="410888"/>
                    <a:pt x="798202" y="434111"/>
                    <a:pt x="828667" y="462931"/>
                  </a:cubicBezTo>
                  <a:cubicBezTo>
                    <a:pt x="849270" y="485614"/>
                    <a:pt x="847583" y="520704"/>
                    <a:pt x="824900" y="541306"/>
                  </a:cubicBezTo>
                  <a:cubicBezTo>
                    <a:pt x="819552" y="546163"/>
                    <a:pt x="813308" y="549930"/>
                    <a:pt x="806517" y="552393"/>
                  </a:cubicBezTo>
                  <a:close/>
                  <a:moveTo>
                    <a:pt x="1100925" y="500565"/>
                  </a:moveTo>
                  <a:cubicBezTo>
                    <a:pt x="1079683" y="480511"/>
                    <a:pt x="1055078" y="464351"/>
                    <a:pt x="1028236" y="452823"/>
                  </a:cubicBezTo>
                  <a:cubicBezTo>
                    <a:pt x="1016409" y="447447"/>
                    <a:pt x="1004151" y="442931"/>
                    <a:pt x="992108" y="438199"/>
                  </a:cubicBezTo>
                  <a:cubicBezTo>
                    <a:pt x="976799" y="434304"/>
                    <a:pt x="967547" y="418736"/>
                    <a:pt x="971442" y="403427"/>
                  </a:cubicBezTo>
                  <a:cubicBezTo>
                    <a:pt x="972817" y="398027"/>
                    <a:pt x="975739" y="393145"/>
                    <a:pt x="979849" y="389382"/>
                  </a:cubicBezTo>
                  <a:cubicBezTo>
                    <a:pt x="1011998" y="357466"/>
                    <a:pt x="1028510" y="313042"/>
                    <a:pt x="1025011" y="267877"/>
                  </a:cubicBezTo>
                  <a:cubicBezTo>
                    <a:pt x="1023075" y="219275"/>
                    <a:pt x="994688" y="193469"/>
                    <a:pt x="949957" y="181856"/>
                  </a:cubicBezTo>
                  <a:cubicBezTo>
                    <a:pt x="940730" y="179604"/>
                    <a:pt x="931282" y="178378"/>
                    <a:pt x="921785" y="178200"/>
                  </a:cubicBezTo>
                  <a:cubicBezTo>
                    <a:pt x="912290" y="178399"/>
                    <a:pt x="902844" y="179624"/>
                    <a:pt x="893613" y="181856"/>
                  </a:cubicBezTo>
                  <a:cubicBezTo>
                    <a:pt x="849097" y="192824"/>
                    <a:pt x="820495" y="218630"/>
                    <a:pt x="818775" y="267877"/>
                  </a:cubicBezTo>
                  <a:cubicBezTo>
                    <a:pt x="815335" y="313035"/>
                    <a:pt x="831837" y="357434"/>
                    <a:pt x="863936" y="389382"/>
                  </a:cubicBezTo>
                  <a:cubicBezTo>
                    <a:pt x="875589" y="400048"/>
                    <a:pt x="876389" y="418140"/>
                    <a:pt x="865723" y="429792"/>
                  </a:cubicBezTo>
                  <a:cubicBezTo>
                    <a:pt x="861960" y="433903"/>
                    <a:pt x="857079" y="436825"/>
                    <a:pt x="851678" y="438199"/>
                  </a:cubicBezTo>
                  <a:lnTo>
                    <a:pt x="848882" y="439275"/>
                  </a:lnTo>
                  <a:cubicBezTo>
                    <a:pt x="852538" y="442285"/>
                    <a:pt x="855764" y="445511"/>
                    <a:pt x="859205" y="448952"/>
                  </a:cubicBezTo>
                  <a:cubicBezTo>
                    <a:pt x="875378" y="466249"/>
                    <a:pt x="882468" y="490149"/>
                    <a:pt x="878344" y="513468"/>
                  </a:cubicBezTo>
                  <a:cubicBezTo>
                    <a:pt x="873229" y="538973"/>
                    <a:pt x="855843" y="560304"/>
                    <a:pt x="831893" y="570457"/>
                  </a:cubicBezTo>
                  <a:cubicBezTo>
                    <a:pt x="825656" y="573468"/>
                    <a:pt x="818775" y="576049"/>
                    <a:pt x="811893" y="578629"/>
                  </a:cubicBezTo>
                  <a:cubicBezTo>
                    <a:pt x="848263" y="584144"/>
                    <a:pt x="885000" y="586876"/>
                    <a:pt x="921785" y="586801"/>
                  </a:cubicBezTo>
                  <a:cubicBezTo>
                    <a:pt x="965101" y="587378"/>
                    <a:pt x="1008356" y="583341"/>
                    <a:pt x="1050817" y="574758"/>
                  </a:cubicBezTo>
                  <a:cubicBezTo>
                    <a:pt x="1062943" y="572018"/>
                    <a:pt x="1074760" y="568055"/>
                    <a:pt x="1086086" y="562930"/>
                  </a:cubicBezTo>
                  <a:cubicBezTo>
                    <a:pt x="1106082" y="555367"/>
                    <a:pt x="1116161" y="533026"/>
                    <a:pt x="1108598" y="513030"/>
                  </a:cubicBezTo>
                  <a:cubicBezTo>
                    <a:pt x="1106856" y="508424"/>
                    <a:pt x="1104252" y="504194"/>
                    <a:pt x="1100925" y="500565"/>
                  </a:cubicBezTo>
                  <a:close/>
                  <a:moveTo>
                    <a:pt x="258131" y="512823"/>
                  </a:moveTo>
                  <a:cubicBezTo>
                    <a:pt x="254591" y="488829"/>
                    <a:pt x="263217" y="464646"/>
                    <a:pt x="281141" y="448307"/>
                  </a:cubicBezTo>
                  <a:cubicBezTo>
                    <a:pt x="288536" y="440695"/>
                    <a:pt x="296362" y="433514"/>
                    <a:pt x="304582" y="426802"/>
                  </a:cubicBezTo>
                  <a:lnTo>
                    <a:pt x="289958" y="421210"/>
                  </a:lnTo>
                  <a:cubicBezTo>
                    <a:pt x="273036" y="416915"/>
                    <a:pt x="262799" y="399715"/>
                    <a:pt x="267094" y="382792"/>
                  </a:cubicBezTo>
                  <a:cubicBezTo>
                    <a:pt x="268612" y="376807"/>
                    <a:pt x="271851" y="371398"/>
                    <a:pt x="276410" y="367232"/>
                  </a:cubicBezTo>
                  <a:cubicBezTo>
                    <a:pt x="311943" y="331811"/>
                    <a:pt x="330244" y="282643"/>
                    <a:pt x="326517" y="232609"/>
                  </a:cubicBezTo>
                  <a:cubicBezTo>
                    <a:pt x="324367" y="178845"/>
                    <a:pt x="292969" y="150243"/>
                    <a:pt x="243507" y="137985"/>
                  </a:cubicBezTo>
                  <a:cubicBezTo>
                    <a:pt x="223039" y="132823"/>
                    <a:pt x="201610" y="132823"/>
                    <a:pt x="181142" y="137985"/>
                  </a:cubicBezTo>
                  <a:cubicBezTo>
                    <a:pt x="131679" y="150243"/>
                    <a:pt x="100067" y="178845"/>
                    <a:pt x="98131" y="232608"/>
                  </a:cubicBezTo>
                  <a:cubicBezTo>
                    <a:pt x="94404" y="282643"/>
                    <a:pt x="112705" y="331810"/>
                    <a:pt x="148238" y="367232"/>
                  </a:cubicBezTo>
                  <a:cubicBezTo>
                    <a:pt x="161127" y="379009"/>
                    <a:pt x="162028" y="399005"/>
                    <a:pt x="150250" y="411894"/>
                  </a:cubicBezTo>
                  <a:cubicBezTo>
                    <a:pt x="146085" y="416452"/>
                    <a:pt x="140675" y="419691"/>
                    <a:pt x="134690" y="421210"/>
                  </a:cubicBezTo>
                  <a:cubicBezTo>
                    <a:pt x="121142" y="426371"/>
                    <a:pt x="107593" y="431318"/>
                    <a:pt x="94475" y="437554"/>
                  </a:cubicBezTo>
                  <a:cubicBezTo>
                    <a:pt x="64741" y="450186"/>
                    <a:pt x="37503" y="468029"/>
                    <a:pt x="14045" y="490242"/>
                  </a:cubicBezTo>
                  <a:cubicBezTo>
                    <a:pt x="-7460" y="511748"/>
                    <a:pt x="-6385" y="541640"/>
                    <a:pt x="30604" y="559275"/>
                  </a:cubicBezTo>
                  <a:cubicBezTo>
                    <a:pt x="43181" y="564995"/>
                    <a:pt x="56291" y="569461"/>
                    <a:pt x="69744" y="572608"/>
                  </a:cubicBezTo>
                  <a:cubicBezTo>
                    <a:pt x="116688" y="581906"/>
                    <a:pt x="164472" y="586303"/>
                    <a:pt x="212324" y="585726"/>
                  </a:cubicBezTo>
                  <a:cubicBezTo>
                    <a:pt x="251247" y="585675"/>
                    <a:pt x="290120" y="582945"/>
                    <a:pt x="328668" y="577554"/>
                  </a:cubicBezTo>
                  <a:cubicBezTo>
                    <a:pt x="321571" y="574973"/>
                    <a:pt x="314690" y="572393"/>
                    <a:pt x="307163" y="569382"/>
                  </a:cubicBezTo>
                  <a:cubicBezTo>
                    <a:pt x="282887" y="559334"/>
                    <a:pt x="264842" y="538334"/>
                    <a:pt x="258561" y="512823"/>
                  </a:cubicBezTo>
                  <a:close/>
                </a:path>
              </a:pathLst>
            </a:custGeom>
            <a:solidFill>
              <a:srgbClr val="FFFFFF"/>
            </a:solidFill>
            <a:ln w="21505"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FC4870A0-E8A0-D4D2-D556-3F015811DA9A}"/>
                </a:ext>
              </a:extLst>
            </p:cNvPr>
            <p:cNvSpPr/>
            <p:nvPr/>
          </p:nvSpPr>
          <p:spPr>
            <a:xfrm>
              <a:off x="6809155" y="3970702"/>
              <a:ext cx="725727" cy="650966"/>
            </a:xfrm>
            <a:custGeom>
              <a:avLst/>
              <a:gdLst>
                <a:gd name="connsiteX0" fmla="*/ 493393 w 725727"/>
                <a:gd name="connsiteY0" fmla="*/ 87446 h 650966"/>
                <a:gd name="connsiteX1" fmla="*/ 450383 w 725727"/>
                <a:gd name="connsiteY1" fmla="*/ 87446 h 650966"/>
                <a:gd name="connsiteX2" fmla="*/ 403716 w 725727"/>
                <a:gd name="connsiteY2" fmla="*/ 40994 h 650966"/>
                <a:gd name="connsiteX3" fmla="*/ 321996 w 725727"/>
                <a:gd name="connsiteY3" fmla="*/ 40994 h 650966"/>
                <a:gd name="connsiteX4" fmla="*/ 275329 w 725727"/>
                <a:gd name="connsiteY4" fmla="*/ 87446 h 650966"/>
                <a:gd name="connsiteX5" fmla="*/ 232319 w 725727"/>
                <a:gd name="connsiteY5" fmla="*/ 87446 h 650966"/>
                <a:gd name="connsiteX6" fmla="*/ 311458 w 725727"/>
                <a:gd name="connsiteY6" fmla="*/ -81 h 650966"/>
                <a:gd name="connsiteX7" fmla="*/ 414684 w 725727"/>
                <a:gd name="connsiteY7" fmla="*/ -81 h 650966"/>
                <a:gd name="connsiteX8" fmla="*/ 493394 w 725727"/>
                <a:gd name="connsiteY8" fmla="*/ 87446 h 650966"/>
                <a:gd name="connsiteX9" fmla="*/ 109738 w 725727"/>
                <a:gd name="connsiteY9" fmla="*/ 362714 h 650966"/>
                <a:gd name="connsiteX10" fmla="*/ 292749 w 725727"/>
                <a:gd name="connsiteY10" fmla="*/ 362714 h 650966"/>
                <a:gd name="connsiteX11" fmla="*/ 292749 w 725727"/>
                <a:gd name="connsiteY11" fmla="*/ 336478 h 650966"/>
                <a:gd name="connsiteX12" fmla="*/ 327149 w 725727"/>
                <a:gd name="connsiteY12" fmla="*/ 300782 h 650966"/>
                <a:gd name="connsiteX13" fmla="*/ 327372 w 725727"/>
                <a:gd name="connsiteY13" fmla="*/ 300779 h 650966"/>
                <a:gd name="connsiteX14" fmla="*/ 398340 w 725727"/>
                <a:gd name="connsiteY14" fmla="*/ 300779 h 650966"/>
                <a:gd name="connsiteX15" fmla="*/ 432748 w 725727"/>
                <a:gd name="connsiteY15" fmla="*/ 336466 h 650966"/>
                <a:gd name="connsiteX16" fmla="*/ 432748 w 725727"/>
                <a:gd name="connsiteY16" fmla="*/ 336478 h 650966"/>
                <a:gd name="connsiteX17" fmla="*/ 432748 w 725727"/>
                <a:gd name="connsiteY17" fmla="*/ 362714 h 650966"/>
                <a:gd name="connsiteX18" fmla="*/ 615759 w 725727"/>
                <a:gd name="connsiteY18" fmla="*/ 362714 h 650966"/>
                <a:gd name="connsiteX19" fmla="*/ 725436 w 725727"/>
                <a:gd name="connsiteY19" fmla="*/ 259488 h 650966"/>
                <a:gd name="connsiteX20" fmla="*/ 725436 w 725727"/>
                <a:gd name="connsiteY20" fmla="*/ 202499 h 650966"/>
                <a:gd name="connsiteX21" fmla="*/ 640920 w 725727"/>
                <a:gd name="connsiteY21" fmla="*/ 105725 h 650966"/>
                <a:gd name="connsiteX22" fmla="*/ 84577 w 725727"/>
                <a:gd name="connsiteY22" fmla="*/ 105725 h 650966"/>
                <a:gd name="connsiteX23" fmla="*/ 61 w 725727"/>
                <a:gd name="connsiteY23" fmla="*/ 202499 h 650966"/>
                <a:gd name="connsiteX24" fmla="*/ 61 w 725727"/>
                <a:gd name="connsiteY24" fmla="*/ 259488 h 650966"/>
                <a:gd name="connsiteX25" fmla="*/ 109738 w 725727"/>
                <a:gd name="connsiteY25" fmla="*/ 362714 h 650966"/>
                <a:gd name="connsiteX26" fmla="*/ 615759 w 725727"/>
                <a:gd name="connsiteY26" fmla="*/ 392821 h 650966"/>
                <a:gd name="connsiteX27" fmla="*/ 432748 w 725727"/>
                <a:gd name="connsiteY27" fmla="*/ 392821 h 650966"/>
                <a:gd name="connsiteX28" fmla="*/ 432748 w 725727"/>
                <a:gd name="connsiteY28" fmla="*/ 418843 h 650966"/>
                <a:gd name="connsiteX29" fmla="*/ 398340 w 725727"/>
                <a:gd name="connsiteY29" fmla="*/ 454757 h 650966"/>
                <a:gd name="connsiteX30" fmla="*/ 327372 w 725727"/>
                <a:gd name="connsiteY30" fmla="*/ 454757 h 650966"/>
                <a:gd name="connsiteX31" fmla="*/ 292748 w 725727"/>
                <a:gd name="connsiteY31" fmla="*/ 418855 h 650966"/>
                <a:gd name="connsiteX32" fmla="*/ 292749 w 725727"/>
                <a:gd name="connsiteY32" fmla="*/ 418843 h 650966"/>
                <a:gd name="connsiteX33" fmla="*/ 292749 w 725727"/>
                <a:gd name="connsiteY33" fmla="*/ 392821 h 650966"/>
                <a:gd name="connsiteX34" fmla="*/ 109738 w 725727"/>
                <a:gd name="connsiteY34" fmla="*/ 392821 h 650966"/>
                <a:gd name="connsiteX35" fmla="*/ 61 w 725727"/>
                <a:gd name="connsiteY35" fmla="*/ 328305 h 650966"/>
                <a:gd name="connsiteX36" fmla="*/ 61 w 725727"/>
                <a:gd name="connsiteY36" fmla="*/ 554111 h 650966"/>
                <a:gd name="connsiteX37" fmla="*/ 84577 w 725727"/>
                <a:gd name="connsiteY37" fmla="*/ 650885 h 650966"/>
                <a:gd name="connsiteX38" fmla="*/ 640920 w 725727"/>
                <a:gd name="connsiteY38" fmla="*/ 650885 h 650966"/>
                <a:gd name="connsiteX39" fmla="*/ 725436 w 725727"/>
                <a:gd name="connsiteY39" fmla="*/ 554111 h 650966"/>
                <a:gd name="connsiteX40" fmla="*/ 725436 w 725727"/>
                <a:gd name="connsiteY40" fmla="*/ 328305 h 650966"/>
                <a:gd name="connsiteX41" fmla="*/ 615759 w 725727"/>
                <a:gd name="connsiteY41" fmla="*/ 392821 h 650966"/>
                <a:gd name="connsiteX42" fmla="*/ 396619 w 725727"/>
                <a:gd name="connsiteY42" fmla="*/ 328305 h 650966"/>
                <a:gd name="connsiteX43" fmla="*/ 328878 w 725727"/>
                <a:gd name="connsiteY43" fmla="*/ 328305 h 650966"/>
                <a:gd name="connsiteX44" fmla="*/ 317050 w 725727"/>
                <a:gd name="connsiteY44" fmla="*/ 342069 h 650966"/>
                <a:gd name="connsiteX45" fmla="*/ 317050 w 725727"/>
                <a:gd name="connsiteY45" fmla="*/ 416692 h 650966"/>
                <a:gd name="connsiteX46" fmla="*/ 328878 w 725727"/>
                <a:gd name="connsiteY46" fmla="*/ 430456 h 650966"/>
                <a:gd name="connsiteX47" fmla="*/ 396619 w 725727"/>
                <a:gd name="connsiteY47" fmla="*/ 430456 h 650966"/>
                <a:gd name="connsiteX48" fmla="*/ 408662 w 725727"/>
                <a:gd name="connsiteY48" fmla="*/ 416692 h 650966"/>
                <a:gd name="connsiteX49" fmla="*/ 408662 w 725727"/>
                <a:gd name="connsiteY49" fmla="*/ 342069 h 650966"/>
                <a:gd name="connsiteX50" fmla="*/ 397178 w 725727"/>
                <a:gd name="connsiteY50" fmla="*/ 327499 h 650966"/>
                <a:gd name="connsiteX51" fmla="*/ 396619 w 725727"/>
                <a:gd name="connsiteY51" fmla="*/ 327445 h 650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725727" h="650966">
                  <a:moveTo>
                    <a:pt x="493393" y="87446"/>
                  </a:moveTo>
                  <a:lnTo>
                    <a:pt x="450383" y="87446"/>
                  </a:lnTo>
                  <a:cubicBezTo>
                    <a:pt x="448796" y="62396"/>
                    <a:pt x="428773" y="42465"/>
                    <a:pt x="403716" y="40994"/>
                  </a:cubicBezTo>
                  <a:lnTo>
                    <a:pt x="321996" y="40994"/>
                  </a:lnTo>
                  <a:cubicBezTo>
                    <a:pt x="296897" y="42371"/>
                    <a:pt x="276822" y="62353"/>
                    <a:pt x="275329" y="87446"/>
                  </a:cubicBezTo>
                  <a:lnTo>
                    <a:pt x="232319" y="87446"/>
                  </a:lnTo>
                  <a:cubicBezTo>
                    <a:pt x="231377" y="41923"/>
                    <a:pt x="266071" y="3552"/>
                    <a:pt x="311458" y="-81"/>
                  </a:cubicBezTo>
                  <a:lnTo>
                    <a:pt x="414684" y="-81"/>
                  </a:lnTo>
                  <a:cubicBezTo>
                    <a:pt x="459900" y="3766"/>
                    <a:pt x="494351" y="42076"/>
                    <a:pt x="493394" y="87446"/>
                  </a:cubicBezTo>
                  <a:close/>
                  <a:moveTo>
                    <a:pt x="109738" y="362714"/>
                  </a:moveTo>
                  <a:lnTo>
                    <a:pt x="292749" y="362714"/>
                  </a:lnTo>
                  <a:lnTo>
                    <a:pt x="292749" y="336478"/>
                  </a:lnTo>
                  <a:cubicBezTo>
                    <a:pt x="292391" y="317121"/>
                    <a:pt x="307792" y="301140"/>
                    <a:pt x="327149" y="300782"/>
                  </a:cubicBezTo>
                  <a:cubicBezTo>
                    <a:pt x="327223" y="300781"/>
                    <a:pt x="327298" y="300780"/>
                    <a:pt x="327372" y="300779"/>
                  </a:cubicBezTo>
                  <a:lnTo>
                    <a:pt x="398340" y="300779"/>
                  </a:lnTo>
                  <a:cubicBezTo>
                    <a:pt x="417696" y="301132"/>
                    <a:pt x="433102" y="317109"/>
                    <a:pt x="432748" y="336466"/>
                  </a:cubicBezTo>
                  <a:cubicBezTo>
                    <a:pt x="432748" y="336470"/>
                    <a:pt x="432748" y="336474"/>
                    <a:pt x="432748" y="336478"/>
                  </a:cubicBezTo>
                  <a:lnTo>
                    <a:pt x="432748" y="362714"/>
                  </a:lnTo>
                  <a:lnTo>
                    <a:pt x="615759" y="362714"/>
                  </a:lnTo>
                  <a:cubicBezTo>
                    <a:pt x="672737" y="359980"/>
                    <a:pt x="719257" y="316196"/>
                    <a:pt x="725436" y="259488"/>
                  </a:cubicBezTo>
                  <a:lnTo>
                    <a:pt x="725436" y="202499"/>
                  </a:lnTo>
                  <a:cubicBezTo>
                    <a:pt x="728515" y="152541"/>
                    <a:pt x="690838" y="109399"/>
                    <a:pt x="640920" y="105725"/>
                  </a:cubicBezTo>
                  <a:lnTo>
                    <a:pt x="84577" y="105725"/>
                  </a:lnTo>
                  <a:cubicBezTo>
                    <a:pt x="34659" y="109399"/>
                    <a:pt x="-3018" y="152541"/>
                    <a:pt x="61" y="202499"/>
                  </a:cubicBezTo>
                  <a:lnTo>
                    <a:pt x="61" y="259488"/>
                  </a:lnTo>
                  <a:cubicBezTo>
                    <a:pt x="6240" y="316197"/>
                    <a:pt x="52759" y="359980"/>
                    <a:pt x="109738" y="362714"/>
                  </a:cubicBezTo>
                  <a:close/>
                  <a:moveTo>
                    <a:pt x="615759" y="392821"/>
                  </a:moveTo>
                  <a:lnTo>
                    <a:pt x="432748" y="392821"/>
                  </a:lnTo>
                  <a:lnTo>
                    <a:pt x="432748" y="418843"/>
                  </a:lnTo>
                  <a:cubicBezTo>
                    <a:pt x="433109" y="438240"/>
                    <a:pt x="417735" y="454287"/>
                    <a:pt x="398340" y="454757"/>
                  </a:cubicBezTo>
                  <a:lnTo>
                    <a:pt x="327372" y="454757"/>
                  </a:lnTo>
                  <a:cubicBezTo>
                    <a:pt x="307897" y="454404"/>
                    <a:pt x="292395" y="438330"/>
                    <a:pt x="292748" y="418855"/>
                  </a:cubicBezTo>
                  <a:cubicBezTo>
                    <a:pt x="292748" y="418851"/>
                    <a:pt x="292748" y="418847"/>
                    <a:pt x="292749" y="418843"/>
                  </a:cubicBezTo>
                  <a:lnTo>
                    <a:pt x="292749" y="392821"/>
                  </a:lnTo>
                  <a:lnTo>
                    <a:pt x="109738" y="392821"/>
                  </a:lnTo>
                  <a:cubicBezTo>
                    <a:pt x="64451" y="391838"/>
                    <a:pt x="22923" y="367410"/>
                    <a:pt x="61" y="328305"/>
                  </a:cubicBezTo>
                  <a:lnTo>
                    <a:pt x="61" y="554111"/>
                  </a:lnTo>
                  <a:cubicBezTo>
                    <a:pt x="-3018" y="604070"/>
                    <a:pt x="34659" y="647211"/>
                    <a:pt x="84577" y="650885"/>
                  </a:cubicBezTo>
                  <a:lnTo>
                    <a:pt x="640920" y="650885"/>
                  </a:lnTo>
                  <a:cubicBezTo>
                    <a:pt x="690838" y="647211"/>
                    <a:pt x="728515" y="604070"/>
                    <a:pt x="725436" y="554111"/>
                  </a:cubicBezTo>
                  <a:lnTo>
                    <a:pt x="725436" y="328305"/>
                  </a:lnTo>
                  <a:cubicBezTo>
                    <a:pt x="702574" y="367410"/>
                    <a:pt x="661046" y="391838"/>
                    <a:pt x="615759" y="392821"/>
                  </a:cubicBezTo>
                  <a:close/>
                  <a:moveTo>
                    <a:pt x="396619" y="328305"/>
                  </a:moveTo>
                  <a:lnTo>
                    <a:pt x="328878" y="328305"/>
                  </a:lnTo>
                  <a:cubicBezTo>
                    <a:pt x="321830" y="328877"/>
                    <a:pt x="316555" y="335015"/>
                    <a:pt x="317050" y="342069"/>
                  </a:cubicBezTo>
                  <a:lnTo>
                    <a:pt x="317050" y="416692"/>
                  </a:lnTo>
                  <a:cubicBezTo>
                    <a:pt x="316555" y="423746"/>
                    <a:pt x="321830" y="429884"/>
                    <a:pt x="328878" y="430456"/>
                  </a:cubicBezTo>
                  <a:lnTo>
                    <a:pt x="396619" y="430456"/>
                  </a:lnTo>
                  <a:cubicBezTo>
                    <a:pt x="403697" y="429883"/>
                    <a:pt x="409035" y="423784"/>
                    <a:pt x="408662" y="416692"/>
                  </a:cubicBezTo>
                  <a:lnTo>
                    <a:pt x="408662" y="342069"/>
                  </a:lnTo>
                  <a:cubicBezTo>
                    <a:pt x="409514" y="334874"/>
                    <a:pt x="404372" y="328351"/>
                    <a:pt x="397178" y="327499"/>
                  </a:cubicBezTo>
                  <a:cubicBezTo>
                    <a:pt x="396992" y="327477"/>
                    <a:pt x="396806" y="327459"/>
                    <a:pt x="396619" y="327445"/>
                  </a:cubicBezTo>
                  <a:close/>
                </a:path>
              </a:pathLst>
            </a:custGeom>
            <a:solidFill>
              <a:srgbClr val="FFFFFF"/>
            </a:solidFill>
            <a:ln w="21505" cap="flat">
              <a:noFill/>
              <a:prstDash val="solid"/>
              <a:miter/>
            </a:ln>
          </p:spPr>
          <p:txBody>
            <a:bodyPr rtlCol="0" anchor="ctr"/>
            <a:lstStyle/>
            <a:p>
              <a:endParaRPr lang="en-US"/>
            </a:p>
          </p:txBody>
        </p:sp>
      </p:grpSp>
      <p:sp>
        <p:nvSpPr>
          <p:cNvPr id="15" name="TextBox 956">
            <a:extLst>
              <a:ext uri="{FF2B5EF4-FFF2-40B4-BE49-F238E27FC236}">
                <a16:creationId xmlns:a16="http://schemas.microsoft.com/office/drawing/2014/main" id="{BAB57CBA-E185-1BCD-A767-7A9974E45FCE}"/>
              </a:ext>
            </a:extLst>
          </p:cNvPr>
          <p:cNvSpPr txBox="1">
            <a:spLocks noChangeArrowheads="1"/>
          </p:cNvSpPr>
          <p:nvPr/>
        </p:nvSpPr>
        <p:spPr bwMode="auto">
          <a:xfrm>
            <a:off x="2887227" y="3191151"/>
            <a:ext cx="2107750" cy="533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sz="1050" dirty="0">
                <a:latin typeface="Montserrat Light" panose="00000400000000000000" pitchFamily="50" charset="0"/>
                <a:cs typeface="Open Sans" panose="020B0606030504020204" pitchFamily="34" charset="0"/>
              </a:rPr>
              <a:t>Lorem ipsum dolor sit amet, consectetur adipiscing elit, sed do </a:t>
            </a:r>
            <a:r>
              <a:rPr lang="en-US" altLang="ru-RU" sz="1050" dirty="0" err="1">
                <a:latin typeface="Montserrat Light" panose="00000400000000000000" pitchFamily="50" charset="0"/>
                <a:cs typeface="Open Sans" panose="020B0606030504020204" pitchFamily="34" charset="0"/>
              </a:rPr>
              <a:t>eiusmod</a:t>
            </a:r>
            <a:r>
              <a:rPr lang="en-US" altLang="ru-RU" sz="1050" dirty="0">
                <a:latin typeface="Montserrat Light" panose="00000400000000000000" pitchFamily="50" charset="0"/>
                <a:cs typeface="Open Sans" panose="020B0606030504020204" pitchFamily="34" charset="0"/>
              </a:rPr>
              <a:t> </a:t>
            </a:r>
            <a:r>
              <a:rPr lang="en-US" altLang="ru-RU" sz="1050" dirty="0" err="1">
                <a:latin typeface="Montserrat Light" panose="00000400000000000000" pitchFamily="50" charset="0"/>
                <a:cs typeface="Open Sans" panose="020B0606030504020204" pitchFamily="34" charset="0"/>
              </a:rPr>
              <a:t>tempor</a:t>
            </a:r>
            <a:endParaRPr lang="ru-RU" altLang="ru-RU" sz="1050" dirty="0">
              <a:latin typeface="Montserrat Light" panose="00000400000000000000" pitchFamily="50" charset="0"/>
              <a:cs typeface="Open Sans" panose="020B0606030504020204" pitchFamily="34" charset="0"/>
            </a:endParaRPr>
          </a:p>
        </p:txBody>
      </p:sp>
      <p:sp>
        <p:nvSpPr>
          <p:cNvPr id="16" name="TextBox 956">
            <a:extLst>
              <a:ext uri="{FF2B5EF4-FFF2-40B4-BE49-F238E27FC236}">
                <a16:creationId xmlns:a16="http://schemas.microsoft.com/office/drawing/2014/main" id="{6CC5278B-6CDA-A328-9CA2-46B9B4F1B5F0}"/>
              </a:ext>
            </a:extLst>
          </p:cNvPr>
          <p:cNvSpPr txBox="1">
            <a:spLocks noChangeArrowheads="1"/>
          </p:cNvSpPr>
          <p:nvPr/>
        </p:nvSpPr>
        <p:spPr bwMode="auto">
          <a:xfrm>
            <a:off x="2838391" y="2851900"/>
            <a:ext cx="2107750" cy="3415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dirty="0">
                <a:solidFill>
                  <a:schemeClr val="tx2"/>
                </a:solidFill>
                <a:latin typeface="+mj-lt"/>
                <a:cs typeface="Open Sans" panose="020B0606030504020204" pitchFamily="34" charset="0"/>
              </a:rPr>
              <a:t>TITLE</a:t>
            </a:r>
            <a:endParaRPr lang="ru-RU" altLang="ru-RU" dirty="0">
              <a:solidFill>
                <a:schemeClr val="tx2"/>
              </a:solidFill>
              <a:latin typeface="+mj-lt"/>
              <a:cs typeface="Open Sans" panose="020B0606030504020204" pitchFamily="34" charset="0"/>
            </a:endParaRPr>
          </a:p>
        </p:txBody>
      </p:sp>
      <p:sp>
        <p:nvSpPr>
          <p:cNvPr id="17" name="TextBox 956">
            <a:extLst>
              <a:ext uri="{FF2B5EF4-FFF2-40B4-BE49-F238E27FC236}">
                <a16:creationId xmlns:a16="http://schemas.microsoft.com/office/drawing/2014/main" id="{501C0B88-D634-D7C1-F560-5D06ECDFB9AE}"/>
              </a:ext>
            </a:extLst>
          </p:cNvPr>
          <p:cNvSpPr txBox="1">
            <a:spLocks noChangeArrowheads="1"/>
          </p:cNvSpPr>
          <p:nvPr/>
        </p:nvSpPr>
        <p:spPr bwMode="auto">
          <a:xfrm>
            <a:off x="2887227" y="4397863"/>
            <a:ext cx="2107750" cy="533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sz="1050" dirty="0">
                <a:latin typeface="Montserrat Light" panose="00000400000000000000" pitchFamily="50" charset="0"/>
                <a:cs typeface="Open Sans" panose="020B0606030504020204" pitchFamily="34" charset="0"/>
              </a:rPr>
              <a:t>Lorem ipsum dolor sit amet, consectetur adipiscing elit, sed do </a:t>
            </a:r>
            <a:r>
              <a:rPr lang="en-US" altLang="ru-RU" sz="1050" dirty="0" err="1">
                <a:latin typeface="Montserrat Light" panose="00000400000000000000" pitchFamily="50" charset="0"/>
                <a:cs typeface="Open Sans" panose="020B0606030504020204" pitchFamily="34" charset="0"/>
              </a:rPr>
              <a:t>eiusmod</a:t>
            </a:r>
            <a:r>
              <a:rPr lang="en-US" altLang="ru-RU" sz="1050" dirty="0">
                <a:latin typeface="Montserrat Light" panose="00000400000000000000" pitchFamily="50" charset="0"/>
                <a:cs typeface="Open Sans" panose="020B0606030504020204" pitchFamily="34" charset="0"/>
              </a:rPr>
              <a:t> </a:t>
            </a:r>
            <a:r>
              <a:rPr lang="en-US" altLang="ru-RU" sz="1050" dirty="0" err="1">
                <a:latin typeface="Montserrat Light" panose="00000400000000000000" pitchFamily="50" charset="0"/>
                <a:cs typeface="Open Sans" panose="020B0606030504020204" pitchFamily="34" charset="0"/>
              </a:rPr>
              <a:t>tempor</a:t>
            </a:r>
            <a:endParaRPr lang="ru-RU" altLang="ru-RU" sz="1050" dirty="0">
              <a:latin typeface="Montserrat Light" panose="00000400000000000000" pitchFamily="50" charset="0"/>
              <a:cs typeface="Open Sans" panose="020B0606030504020204" pitchFamily="34" charset="0"/>
            </a:endParaRPr>
          </a:p>
        </p:txBody>
      </p:sp>
      <p:sp>
        <p:nvSpPr>
          <p:cNvPr id="18" name="TextBox 956">
            <a:extLst>
              <a:ext uri="{FF2B5EF4-FFF2-40B4-BE49-F238E27FC236}">
                <a16:creationId xmlns:a16="http://schemas.microsoft.com/office/drawing/2014/main" id="{9AD6C1C5-FBB2-54A7-16E5-36A8A82CEE72}"/>
              </a:ext>
            </a:extLst>
          </p:cNvPr>
          <p:cNvSpPr txBox="1">
            <a:spLocks noChangeArrowheads="1"/>
          </p:cNvSpPr>
          <p:nvPr/>
        </p:nvSpPr>
        <p:spPr bwMode="auto">
          <a:xfrm>
            <a:off x="2838391" y="4058612"/>
            <a:ext cx="2107750" cy="3415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ru-RU" dirty="0">
                <a:solidFill>
                  <a:schemeClr val="tx2"/>
                </a:solidFill>
                <a:latin typeface="+mj-lt"/>
                <a:cs typeface="Open Sans" panose="020B0606030504020204" pitchFamily="34" charset="0"/>
              </a:rPr>
              <a:t>TITLE</a:t>
            </a:r>
            <a:endParaRPr lang="ru-RU" altLang="ru-RU" dirty="0">
              <a:solidFill>
                <a:schemeClr val="tx2"/>
              </a:solidFill>
              <a:latin typeface="+mj-lt"/>
              <a:cs typeface="Open Sans" panose="020B0606030504020204" pitchFamily="34" charset="0"/>
            </a:endParaRPr>
          </a:p>
        </p:txBody>
      </p:sp>
      <p:sp>
        <p:nvSpPr>
          <p:cNvPr id="19" name="TextBox 956">
            <a:extLst>
              <a:ext uri="{FF2B5EF4-FFF2-40B4-BE49-F238E27FC236}">
                <a16:creationId xmlns:a16="http://schemas.microsoft.com/office/drawing/2014/main" id="{D744C885-2D9C-764F-AF66-6F28ABE799BA}"/>
              </a:ext>
            </a:extLst>
          </p:cNvPr>
          <p:cNvSpPr txBox="1">
            <a:spLocks noChangeArrowheads="1"/>
          </p:cNvSpPr>
          <p:nvPr/>
        </p:nvSpPr>
        <p:spPr bwMode="auto">
          <a:xfrm>
            <a:off x="681805" y="3188892"/>
            <a:ext cx="2107750"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sz="1050" dirty="0">
                <a:latin typeface="Montserrat Light" panose="00000400000000000000" pitchFamily="50" charset="0"/>
                <a:cs typeface="Open Sans" panose="020B0606030504020204" pitchFamily="34" charset="0"/>
              </a:rPr>
              <a:t>Lorem ipsum dolor sit amet, consectetur adipiscing elit, sed do </a:t>
            </a:r>
            <a:r>
              <a:rPr lang="en-US" altLang="ru-RU" sz="1050" dirty="0" err="1">
                <a:latin typeface="Montserrat Light" panose="00000400000000000000" pitchFamily="50" charset="0"/>
                <a:cs typeface="Open Sans" panose="020B0606030504020204" pitchFamily="34" charset="0"/>
              </a:rPr>
              <a:t>eiusmod</a:t>
            </a:r>
            <a:r>
              <a:rPr lang="en-US" altLang="ru-RU" sz="1050" dirty="0">
                <a:latin typeface="Montserrat Light" panose="00000400000000000000" pitchFamily="50" charset="0"/>
                <a:cs typeface="Open Sans" panose="020B0606030504020204" pitchFamily="34" charset="0"/>
              </a:rPr>
              <a:t> </a:t>
            </a:r>
            <a:r>
              <a:rPr lang="en-US" altLang="ru-RU" sz="1050" dirty="0" err="1">
                <a:latin typeface="Montserrat Light" panose="00000400000000000000" pitchFamily="50" charset="0"/>
                <a:cs typeface="Open Sans" panose="020B0606030504020204" pitchFamily="34" charset="0"/>
              </a:rPr>
              <a:t>tempor</a:t>
            </a:r>
            <a:endParaRPr lang="ru-RU" altLang="ru-RU" sz="1050" dirty="0">
              <a:latin typeface="Montserrat Light" panose="00000400000000000000" pitchFamily="50" charset="0"/>
              <a:cs typeface="Open Sans" panose="020B0606030504020204" pitchFamily="34" charset="0"/>
            </a:endParaRPr>
          </a:p>
        </p:txBody>
      </p:sp>
      <p:sp>
        <p:nvSpPr>
          <p:cNvPr id="20" name="TextBox 956">
            <a:extLst>
              <a:ext uri="{FF2B5EF4-FFF2-40B4-BE49-F238E27FC236}">
                <a16:creationId xmlns:a16="http://schemas.microsoft.com/office/drawing/2014/main" id="{BC52D635-57CC-33BE-E46E-6DAE6BD1F248}"/>
              </a:ext>
            </a:extLst>
          </p:cNvPr>
          <p:cNvSpPr txBox="1">
            <a:spLocks noChangeArrowheads="1"/>
          </p:cNvSpPr>
          <p:nvPr/>
        </p:nvSpPr>
        <p:spPr bwMode="auto">
          <a:xfrm>
            <a:off x="632969" y="2849641"/>
            <a:ext cx="21077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dirty="0">
                <a:solidFill>
                  <a:schemeClr val="tx2"/>
                </a:solidFill>
                <a:latin typeface="+mj-lt"/>
                <a:cs typeface="Open Sans" panose="020B0606030504020204" pitchFamily="34" charset="0"/>
              </a:rPr>
              <a:t>TITLE</a:t>
            </a:r>
            <a:endParaRPr lang="ru-RU" altLang="ru-RU" dirty="0">
              <a:solidFill>
                <a:schemeClr val="tx2"/>
              </a:solidFill>
              <a:latin typeface="+mj-lt"/>
              <a:cs typeface="Open Sans" panose="020B0606030504020204" pitchFamily="34" charset="0"/>
            </a:endParaRPr>
          </a:p>
        </p:txBody>
      </p:sp>
      <p:sp>
        <p:nvSpPr>
          <p:cNvPr id="21" name="TextBox 956">
            <a:extLst>
              <a:ext uri="{FF2B5EF4-FFF2-40B4-BE49-F238E27FC236}">
                <a16:creationId xmlns:a16="http://schemas.microsoft.com/office/drawing/2014/main" id="{80BCF4EA-85D5-187D-52EF-2D722CDEE7F9}"/>
              </a:ext>
            </a:extLst>
          </p:cNvPr>
          <p:cNvSpPr txBox="1">
            <a:spLocks noChangeArrowheads="1"/>
          </p:cNvSpPr>
          <p:nvPr/>
        </p:nvSpPr>
        <p:spPr bwMode="auto">
          <a:xfrm>
            <a:off x="681805" y="4395604"/>
            <a:ext cx="2107750"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sz="1050" dirty="0">
                <a:latin typeface="Montserrat Light" panose="00000400000000000000" pitchFamily="50" charset="0"/>
                <a:cs typeface="Open Sans" panose="020B0606030504020204" pitchFamily="34" charset="0"/>
              </a:rPr>
              <a:t>Lorem ipsum dolor sit amet, consectetur adipiscing elit, sed do </a:t>
            </a:r>
            <a:r>
              <a:rPr lang="en-US" altLang="ru-RU" sz="1050" dirty="0" err="1">
                <a:latin typeface="Montserrat Light" panose="00000400000000000000" pitchFamily="50" charset="0"/>
                <a:cs typeface="Open Sans" panose="020B0606030504020204" pitchFamily="34" charset="0"/>
              </a:rPr>
              <a:t>eiusmod</a:t>
            </a:r>
            <a:r>
              <a:rPr lang="en-US" altLang="ru-RU" sz="1050" dirty="0">
                <a:latin typeface="Montserrat Light" panose="00000400000000000000" pitchFamily="50" charset="0"/>
                <a:cs typeface="Open Sans" panose="020B0606030504020204" pitchFamily="34" charset="0"/>
              </a:rPr>
              <a:t> </a:t>
            </a:r>
            <a:r>
              <a:rPr lang="en-US" altLang="ru-RU" sz="1050" dirty="0" err="1">
                <a:latin typeface="Montserrat Light" panose="00000400000000000000" pitchFamily="50" charset="0"/>
                <a:cs typeface="Open Sans" panose="020B0606030504020204" pitchFamily="34" charset="0"/>
              </a:rPr>
              <a:t>tempor</a:t>
            </a:r>
            <a:endParaRPr lang="ru-RU" altLang="ru-RU" sz="1050" dirty="0">
              <a:latin typeface="Montserrat Light" panose="00000400000000000000" pitchFamily="50" charset="0"/>
              <a:cs typeface="Open Sans" panose="020B0606030504020204" pitchFamily="34" charset="0"/>
            </a:endParaRPr>
          </a:p>
        </p:txBody>
      </p:sp>
      <p:sp>
        <p:nvSpPr>
          <p:cNvPr id="22" name="TextBox 956">
            <a:extLst>
              <a:ext uri="{FF2B5EF4-FFF2-40B4-BE49-F238E27FC236}">
                <a16:creationId xmlns:a16="http://schemas.microsoft.com/office/drawing/2014/main" id="{736B886B-E7BD-2665-2D99-A4678E7C55B8}"/>
              </a:ext>
            </a:extLst>
          </p:cNvPr>
          <p:cNvSpPr txBox="1">
            <a:spLocks noChangeArrowheads="1"/>
          </p:cNvSpPr>
          <p:nvPr/>
        </p:nvSpPr>
        <p:spPr bwMode="auto">
          <a:xfrm>
            <a:off x="632969" y="4056353"/>
            <a:ext cx="21077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ru-RU" dirty="0">
                <a:solidFill>
                  <a:schemeClr val="tx2"/>
                </a:solidFill>
                <a:latin typeface="+mj-lt"/>
                <a:cs typeface="Open Sans" panose="020B0606030504020204" pitchFamily="34" charset="0"/>
              </a:rPr>
              <a:t>TITLE</a:t>
            </a:r>
            <a:endParaRPr lang="ru-RU" altLang="ru-RU" dirty="0">
              <a:solidFill>
                <a:schemeClr val="tx2"/>
              </a:solidFill>
              <a:latin typeface="+mj-lt"/>
              <a:cs typeface="Open Sans" panose="020B0606030504020204" pitchFamily="34" charset="0"/>
            </a:endParaRPr>
          </a:p>
        </p:txBody>
      </p:sp>
      <p:sp>
        <p:nvSpPr>
          <p:cNvPr id="23" name="TextBox 22">
            <a:extLst>
              <a:ext uri="{FF2B5EF4-FFF2-40B4-BE49-F238E27FC236}">
                <a16:creationId xmlns:a16="http://schemas.microsoft.com/office/drawing/2014/main" id="{C74A420A-DE7F-4903-68E5-58C1154E6A48}"/>
              </a:ext>
            </a:extLst>
          </p:cNvPr>
          <p:cNvSpPr txBox="1"/>
          <p:nvPr/>
        </p:nvSpPr>
        <p:spPr>
          <a:xfrm>
            <a:off x="827464" y="1282534"/>
            <a:ext cx="4118677" cy="1323439"/>
          </a:xfrm>
          <a:prstGeom prst="rect">
            <a:avLst/>
          </a:prstGeom>
          <a:noFill/>
        </p:spPr>
        <p:txBody>
          <a:bodyPr wrap="square" rtlCol="0">
            <a:spAutoFit/>
          </a:bodyPr>
          <a:lstStyle/>
          <a:p>
            <a:pPr algn="ctr"/>
            <a:r>
              <a:rPr lang="en-US" sz="4000" dirty="0">
                <a:solidFill>
                  <a:schemeClr val="tx2"/>
                </a:solidFill>
                <a:latin typeface="+mj-lt"/>
              </a:rPr>
              <a:t>YOUR TITLE CAN BE HERE</a:t>
            </a:r>
          </a:p>
        </p:txBody>
      </p:sp>
    </p:spTree>
    <p:extLst>
      <p:ext uri="{BB962C8B-B14F-4D97-AF65-F5344CB8AC3E}">
        <p14:creationId xmlns:p14="http://schemas.microsoft.com/office/powerpoint/2010/main" val="348603510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LIDO_APP_VERSION" val="1.2.2.2731"/>
  <p:tag name="SLIDO_PRESENTATION_ID" val="00000000-0000-0000-0000-000000000000"/>
  <p:tag name="SLIDO_EVENT_UUID" val="2d6f46e3-e44f-4a58-afd7-6c8fe1022e4b"/>
  <p:tag name="SLIDO_EVENT_SECTION_UUID" val="3d0b07fa-ab7f-4f8b-985c-e003674793c4"/>
</p:tagLst>
</file>

<file path=ppt/theme/theme1.xml><?xml version="1.0" encoding="utf-8"?>
<a:theme xmlns:a="http://schemas.openxmlformats.org/drawingml/2006/main" name="Tema de Office">
  <a:themeElements>
    <a:clrScheme name="Infographics Budle">
      <a:dk1>
        <a:sysClr val="windowText" lastClr="000000"/>
      </a:dk1>
      <a:lt1>
        <a:srgbClr val="FFFFFF"/>
      </a:lt1>
      <a:dk2>
        <a:srgbClr val="6D316A"/>
      </a:dk2>
      <a:lt2>
        <a:srgbClr val="FFFFFF"/>
      </a:lt2>
      <a:accent1>
        <a:srgbClr val="FF7D00"/>
      </a:accent1>
      <a:accent2>
        <a:srgbClr val="F02D3D"/>
      </a:accent2>
      <a:accent3>
        <a:srgbClr val="910030"/>
      </a:accent3>
      <a:accent4>
        <a:srgbClr val="00D4B2"/>
      </a:accent4>
      <a:accent5>
        <a:srgbClr val="00CECA"/>
      </a:accent5>
      <a:accent6>
        <a:srgbClr val="004B6E"/>
      </a:accent6>
      <a:hlink>
        <a:srgbClr val="FFFFFF"/>
      </a:hlink>
      <a:folHlink>
        <a:srgbClr val="954F72"/>
      </a:folHlink>
    </a:clrScheme>
    <a:fontScheme name="Personalizado 1">
      <a:majorFont>
        <a:latin typeface="Montserrat Black"/>
        <a:ea typeface=""/>
        <a:cs typeface=""/>
      </a:majorFont>
      <a:minorFont>
        <a:latin typeface="Montserrat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6864</TotalTime>
  <Words>1164</Words>
  <Application>Microsoft Office PowerPoint</Application>
  <PresentationFormat>Widescreen</PresentationFormat>
  <Paragraphs>145</Paragraphs>
  <Slides>14</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Arial</vt:lpstr>
      <vt:lpstr>Calibri</vt:lpstr>
      <vt:lpstr>Calibri Light</vt:lpstr>
      <vt:lpstr>Gill Sans</vt:lpstr>
      <vt:lpstr>Lato Black</vt:lpstr>
      <vt:lpstr>Lato Light</vt:lpstr>
      <vt:lpstr>Montserrat Black</vt:lpstr>
      <vt:lpstr>Montserrat Light</vt:lpstr>
      <vt:lpstr>Tema de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THANKS FOR DOWNLOADING THESE TEMPLATES!  Find even more free templates at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Serrano Delgado</dc:creator>
  <cp:lastModifiedBy>Jolie Serrano Delgado</cp:lastModifiedBy>
  <cp:revision>329</cp:revision>
  <dcterms:created xsi:type="dcterms:W3CDTF">2022-03-17T13:14:29Z</dcterms:created>
  <dcterms:modified xsi:type="dcterms:W3CDTF">2025-05-01T21:32:58Z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lidoAppVersion">
    <vt:lpwstr>1.2.2.2731</vt:lpwstr>
  </property>
</Properties>
</file>